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580" r:id="rId2"/>
    <p:sldId id="1448" r:id="rId3"/>
    <p:sldId id="1442" r:id="rId4"/>
    <p:sldId id="1444" r:id="rId5"/>
    <p:sldId id="1445" r:id="rId6"/>
    <p:sldId id="1452" r:id="rId7"/>
    <p:sldId id="1450" r:id="rId8"/>
    <p:sldId id="1451" r:id="rId9"/>
    <p:sldId id="1474" r:id="rId10"/>
    <p:sldId id="1475" r:id="rId11"/>
    <p:sldId id="1476" r:id="rId12"/>
    <p:sldId id="1454" r:id="rId13"/>
    <p:sldId id="1477" r:id="rId14"/>
    <p:sldId id="1470" r:id="rId15"/>
    <p:sldId id="1455" r:id="rId16"/>
    <p:sldId id="1460" r:id="rId17"/>
    <p:sldId id="1313" r:id="rId18"/>
    <p:sldId id="1461" r:id="rId19"/>
    <p:sldId id="1462" r:id="rId20"/>
    <p:sldId id="1456" r:id="rId21"/>
    <p:sldId id="1457" r:id="rId22"/>
    <p:sldId id="1459" r:id="rId23"/>
    <p:sldId id="1443" r:id="rId24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4275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665" autoAdjust="0"/>
    <p:restoredTop sz="94660"/>
  </p:normalViewPr>
  <p:slideViewPr>
    <p:cSldViewPr snapToGrid="0">
      <p:cViewPr varScale="1">
        <p:scale>
          <a:sx n="68" d="100"/>
          <a:sy n="68" d="100"/>
        </p:scale>
        <p:origin x="3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7712FB-0F28-4057-97A8-2315AC195D1D}" type="datetimeFigureOut">
              <a:rPr lang="es-CO" smtClean="0"/>
              <a:t>27/08/2021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AEB7B6-B32C-4CC3-9EB6-1611FF753CB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61464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92FE4D-09E4-4E6C-BFF9-B6A713EF3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11E5D68-C141-4731-878A-F89DDCDA2A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7E950A9-15A7-4899-8ECF-49485CD63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7690-E9A5-4AE7-83B8-65E490A5C835}" type="datetimeFigureOut">
              <a:rPr lang="es-CO" smtClean="0"/>
              <a:t>27/08/2021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6327CCF-AA69-429F-8C18-B9FC85F0B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71E6C04-98EC-42CE-BCBB-B586F76A0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741A5-22F5-450A-8AE4-CF87017CBD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70183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F043FB-53AA-4369-B1EB-05F4C354C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2DCD366-5614-441C-B92F-BE4E4F96F9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2909F1-1EE0-41A7-B409-FF2481102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7690-E9A5-4AE7-83B8-65E490A5C835}" type="datetimeFigureOut">
              <a:rPr lang="es-CO" smtClean="0"/>
              <a:t>27/08/2021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58658A-0BDC-420C-AD2C-0032CC0C8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1007E2-F9E9-4E16-BC95-AA011D303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741A5-22F5-450A-8AE4-CF87017CBD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54244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0A800AF-ED7F-4CDA-B830-833C1EBB5A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63AEF27-0467-44C2-BE98-05BF401272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F66F115-B3A6-49C1-93E7-CBED2EC65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7690-E9A5-4AE7-83B8-65E490A5C835}" type="datetimeFigureOut">
              <a:rPr lang="es-CO" smtClean="0"/>
              <a:t>27/08/2021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63BDF5B-37E1-4C87-AA36-3552B5D3E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13CC3E-8920-443F-9769-48742C803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741A5-22F5-450A-8AE4-CF87017CBD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41283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2584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DFF840-86BC-4048-BE12-60BFC9AB0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E51C9E5-E236-4C8F-AA95-E5737B04C8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6126B0C-6F04-4A93-9C34-7199159D0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7690-E9A5-4AE7-83B8-65E490A5C835}" type="datetimeFigureOut">
              <a:rPr lang="es-CO" smtClean="0"/>
              <a:t>27/08/2021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C0D362-CD2F-43B8-AFB6-95D2F8AF5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AFEA0C-95D7-4E95-8271-F8D58B948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741A5-22F5-450A-8AE4-CF87017CBD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88911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DACCF7-FBA5-4155-BAF8-A673C5A91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6821B1C-26B8-40C4-BF0E-4C1E78FA7A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C5103DE-6B20-48A5-B2E8-26308E47A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7690-E9A5-4AE7-83B8-65E490A5C835}" type="datetimeFigureOut">
              <a:rPr lang="es-CO" smtClean="0"/>
              <a:t>27/08/2021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6A21E5-1427-4A4A-B686-ECC87B7C9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911152-1E36-4E96-8A09-51A542905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741A5-22F5-450A-8AE4-CF87017CBD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13764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E476BC-93BD-492C-B134-D590B4D72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3381AC8-8749-4373-AC43-04A3255A63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5FBEDFC-6EDC-48BA-9D48-64DC714302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23C09D5-F6BC-4AC5-BED4-93AF31008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7690-E9A5-4AE7-83B8-65E490A5C835}" type="datetimeFigureOut">
              <a:rPr lang="es-CO" smtClean="0"/>
              <a:t>27/08/2021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CA41461-B2BC-45E4-AB68-C5437EF73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1B2E006-79E8-4546-9C32-5A1DF3C69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741A5-22F5-450A-8AE4-CF87017CBD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3997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730E57-CB3A-4888-96F5-BB3F84980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336C71B-ECA6-45CE-80FC-C76278766D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E709485-4643-462A-A13B-341453DEE4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D3066A8-E952-4672-98C2-06743914CF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03E2126-83D5-44F5-BF31-1587BD83C1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7445F4C-A0EC-499B-A15D-B5F1760D1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7690-E9A5-4AE7-83B8-65E490A5C835}" type="datetimeFigureOut">
              <a:rPr lang="es-CO" smtClean="0"/>
              <a:t>27/08/2021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431088F-4BEA-405C-AFEA-78AEC2285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392D154-B866-41B6-BFD8-DDB4E1D9E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741A5-22F5-450A-8AE4-CF87017CBD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88116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E901AF-63F8-4A7E-A0A5-568C47823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AD5ADE7-7F63-4768-991D-D1234B273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7690-E9A5-4AE7-83B8-65E490A5C835}" type="datetimeFigureOut">
              <a:rPr lang="es-CO" smtClean="0"/>
              <a:t>27/08/2021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6EF1EF8-9D5E-4508-9770-56C402551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3BDC478-BA9A-4923-B113-04B84726E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741A5-22F5-450A-8AE4-CF87017CBD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16775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0DB88F2-18F8-4EA4-A5DB-0D61EE143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7690-E9A5-4AE7-83B8-65E490A5C835}" type="datetimeFigureOut">
              <a:rPr lang="es-CO" smtClean="0"/>
              <a:t>27/08/2021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728AB09-F277-40C3-B7FB-4DE5D7339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F67BC88-ED4F-4567-AA00-3DF1EC97C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741A5-22F5-450A-8AE4-CF87017CBD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3525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83A6EE-33F0-4EBA-8216-3B1BDFFFD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5520AE-0570-45CE-A704-4ED272A06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D4A9FD0-3E35-46A9-A53D-159AC5E51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6E8771C-8BE2-4040-BA79-C04DF7876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7690-E9A5-4AE7-83B8-65E490A5C835}" type="datetimeFigureOut">
              <a:rPr lang="es-CO" smtClean="0"/>
              <a:t>27/08/2021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CEA5060-22C3-48D9-8A74-68613D490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FFD1122-E4A8-4883-A390-6CC4DF084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741A5-22F5-450A-8AE4-CF87017CBD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83524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100683-2E64-45EB-A346-2BAE2CBFF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4A96BA6-5045-420A-8B7F-F5E03D53EE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5DC2694-BC2F-4FA0-88EA-5343640C9F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C9CA10-CCF9-4D55-B678-A9D31BD9E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7690-E9A5-4AE7-83B8-65E490A5C835}" type="datetimeFigureOut">
              <a:rPr lang="es-CO" smtClean="0"/>
              <a:t>27/08/2021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102ED17-DEB9-409E-9FEF-FC5506018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9E6ACBF-B052-41CA-A2B1-D2E69A4A1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741A5-22F5-450A-8AE4-CF87017CBD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37834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0599311-4741-4703-A630-B1D943C48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52AAE98-7EBA-4468-B7A7-6D5C63DC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77D7BF5-35E6-4381-953C-92710BD3DC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B7690-E9A5-4AE7-83B8-65E490A5C835}" type="datetimeFigureOut">
              <a:rPr lang="es-CO" smtClean="0"/>
              <a:t>27/08/2021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A5FE346-A1FB-4D14-AABB-39B4DF7AD9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6174F4C-58C1-4FB7-B902-5DA1D5AC61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741A5-22F5-450A-8AE4-CF87017CBD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11765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carlos.vargas@transmilenio.gov.co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upo 62">
            <a:extLst>
              <a:ext uri="{FF2B5EF4-FFF2-40B4-BE49-F238E27FC236}">
                <a16:creationId xmlns:a16="http://schemas.microsoft.com/office/drawing/2014/main" id="{61D3911B-0F86-418E-870C-BB2B232BC206}"/>
              </a:ext>
            </a:extLst>
          </p:cNvPr>
          <p:cNvGrpSpPr/>
          <p:nvPr/>
        </p:nvGrpSpPr>
        <p:grpSpPr>
          <a:xfrm>
            <a:off x="0" y="-54592"/>
            <a:ext cx="12013378" cy="6912591"/>
            <a:chOff x="0" y="-54592"/>
            <a:chExt cx="12013378" cy="6912591"/>
          </a:xfrm>
        </p:grpSpPr>
        <p:sp>
          <p:nvSpPr>
            <p:cNvPr id="2" name="Rectángulo 1">
              <a:extLst>
                <a:ext uri="{FF2B5EF4-FFF2-40B4-BE49-F238E27FC236}">
                  <a16:creationId xmlns:a16="http://schemas.microsoft.com/office/drawing/2014/main" id="{78DABBCA-93BE-41A3-B2A7-F2A717DAEC5D}"/>
                </a:ext>
              </a:extLst>
            </p:cNvPr>
            <p:cNvSpPr/>
            <p:nvPr/>
          </p:nvSpPr>
          <p:spPr>
            <a:xfrm>
              <a:off x="0" y="-54592"/>
              <a:ext cx="6128083" cy="6912591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FE6665F7-AFC8-4E9E-8383-69396B18DC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90240" y="3698118"/>
              <a:ext cx="1451029" cy="1451029"/>
            </a:xfrm>
            <a:prstGeom prst="rect">
              <a:avLst/>
            </a:prstGeom>
          </p:spPr>
        </p:pic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D470B77D-E71C-48EF-860F-F7A1F04CEA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0222" y="1313342"/>
              <a:ext cx="1938061" cy="1938061"/>
            </a:xfrm>
            <a:prstGeom prst="rect">
              <a:avLst/>
            </a:prstGeom>
          </p:spPr>
        </p:pic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30759CC9-4824-4525-97E4-30440E7F975A}"/>
                </a:ext>
              </a:extLst>
            </p:cNvPr>
            <p:cNvGrpSpPr/>
            <p:nvPr/>
          </p:nvGrpSpPr>
          <p:grpSpPr>
            <a:xfrm>
              <a:off x="9183624" y="173361"/>
              <a:ext cx="1940245" cy="523946"/>
              <a:chOff x="6018212" y="7750788"/>
              <a:chExt cx="5133627" cy="1447246"/>
            </a:xfrm>
            <a:solidFill>
              <a:schemeClr val="tx2"/>
            </a:solidFill>
          </p:grpSpPr>
          <p:sp>
            <p:nvSpPr>
              <p:cNvPr id="7" name="Forma libre: forma 6">
                <a:extLst>
                  <a:ext uri="{FF2B5EF4-FFF2-40B4-BE49-F238E27FC236}">
                    <a16:creationId xmlns:a16="http://schemas.microsoft.com/office/drawing/2014/main" id="{8203C1A9-E9AD-408A-AF7B-744C7F9A126D}"/>
                  </a:ext>
                </a:extLst>
              </p:cNvPr>
              <p:cNvSpPr/>
              <p:nvPr/>
            </p:nvSpPr>
            <p:spPr>
              <a:xfrm>
                <a:off x="8345982" y="8533248"/>
                <a:ext cx="305649" cy="433002"/>
              </a:xfrm>
              <a:custGeom>
                <a:avLst/>
                <a:gdLst>
                  <a:gd name="connsiteX0" fmla="*/ 315328 w 305648"/>
                  <a:gd name="connsiteY0" fmla="*/ 142127 h 433001"/>
                  <a:gd name="connsiteX1" fmla="*/ 172182 w 305648"/>
                  <a:gd name="connsiteY1" fmla="*/ 0 h 433001"/>
                  <a:gd name="connsiteX2" fmla="*/ 0 w 305648"/>
                  <a:gd name="connsiteY2" fmla="*/ 0 h 433001"/>
                  <a:gd name="connsiteX3" fmla="*/ 0 w 305648"/>
                  <a:gd name="connsiteY3" fmla="*/ 453633 h 433001"/>
                  <a:gd name="connsiteX4" fmla="*/ 187210 w 305648"/>
                  <a:gd name="connsiteY4" fmla="*/ 453633 h 433001"/>
                  <a:gd name="connsiteX5" fmla="*/ 330355 w 305648"/>
                  <a:gd name="connsiteY5" fmla="*/ 311507 h 433001"/>
                  <a:gd name="connsiteX6" fmla="*/ 293678 w 305648"/>
                  <a:gd name="connsiteY6" fmla="*/ 216756 h 433001"/>
                  <a:gd name="connsiteX7" fmla="*/ 315328 w 305648"/>
                  <a:gd name="connsiteY7" fmla="*/ 142127 h 433001"/>
                  <a:gd name="connsiteX8" fmla="*/ 115382 w 305648"/>
                  <a:gd name="connsiteY8" fmla="*/ 98826 h 433001"/>
                  <a:gd name="connsiteX9" fmla="*/ 172182 w 305648"/>
                  <a:gd name="connsiteY9" fmla="*/ 98826 h 433001"/>
                  <a:gd name="connsiteX10" fmla="*/ 216501 w 305648"/>
                  <a:gd name="connsiteY10" fmla="*/ 142127 h 433001"/>
                  <a:gd name="connsiteX11" fmla="*/ 172182 w 305648"/>
                  <a:gd name="connsiteY11" fmla="*/ 185427 h 433001"/>
                  <a:gd name="connsiteX12" fmla="*/ 115382 w 305648"/>
                  <a:gd name="connsiteY12" fmla="*/ 185427 h 433001"/>
                  <a:gd name="connsiteX13" fmla="*/ 115382 w 305648"/>
                  <a:gd name="connsiteY13" fmla="*/ 98826 h 433001"/>
                  <a:gd name="connsiteX14" fmla="*/ 187210 w 305648"/>
                  <a:gd name="connsiteY14" fmla="*/ 354807 h 433001"/>
                  <a:gd name="connsiteX15" fmla="*/ 115128 w 305648"/>
                  <a:gd name="connsiteY15" fmla="*/ 354807 h 433001"/>
                  <a:gd name="connsiteX16" fmla="*/ 115128 w 305648"/>
                  <a:gd name="connsiteY16" fmla="*/ 267952 h 433001"/>
                  <a:gd name="connsiteX17" fmla="*/ 171927 w 305648"/>
                  <a:gd name="connsiteY17" fmla="*/ 267952 h 433001"/>
                  <a:gd name="connsiteX18" fmla="*/ 186955 w 305648"/>
                  <a:gd name="connsiteY18" fmla="*/ 267952 h 433001"/>
                  <a:gd name="connsiteX19" fmla="*/ 231274 w 305648"/>
                  <a:gd name="connsiteY19" fmla="*/ 311507 h 433001"/>
                  <a:gd name="connsiteX20" fmla="*/ 187210 w 305648"/>
                  <a:gd name="connsiteY20" fmla="*/ 354807 h 433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05648" h="433001">
                    <a:moveTo>
                      <a:pt x="315328" y="142127"/>
                    </a:moveTo>
                    <a:cubicBezTo>
                      <a:pt x="315328" y="63931"/>
                      <a:pt x="251141" y="0"/>
                      <a:pt x="172182" y="0"/>
                    </a:cubicBezTo>
                    <a:lnTo>
                      <a:pt x="0" y="0"/>
                    </a:lnTo>
                    <a:lnTo>
                      <a:pt x="0" y="453633"/>
                    </a:lnTo>
                    <a:lnTo>
                      <a:pt x="187210" y="453633"/>
                    </a:lnTo>
                    <a:cubicBezTo>
                      <a:pt x="266169" y="453633"/>
                      <a:pt x="330355" y="389956"/>
                      <a:pt x="330355" y="311507"/>
                    </a:cubicBezTo>
                    <a:cubicBezTo>
                      <a:pt x="330355" y="276612"/>
                      <a:pt x="317111" y="242736"/>
                      <a:pt x="293678" y="216756"/>
                    </a:cubicBezTo>
                    <a:cubicBezTo>
                      <a:pt x="307941" y="194596"/>
                      <a:pt x="315328" y="168871"/>
                      <a:pt x="315328" y="142127"/>
                    </a:cubicBezTo>
                    <a:moveTo>
                      <a:pt x="115382" y="98826"/>
                    </a:moveTo>
                    <a:lnTo>
                      <a:pt x="172182" y="98826"/>
                    </a:lnTo>
                    <a:cubicBezTo>
                      <a:pt x="196634" y="98826"/>
                      <a:pt x="216501" y="118184"/>
                      <a:pt x="216501" y="142127"/>
                    </a:cubicBezTo>
                    <a:cubicBezTo>
                      <a:pt x="216501" y="166069"/>
                      <a:pt x="196634" y="185427"/>
                      <a:pt x="172182" y="185427"/>
                    </a:cubicBezTo>
                    <a:lnTo>
                      <a:pt x="115382" y="185427"/>
                    </a:lnTo>
                    <a:lnTo>
                      <a:pt x="115382" y="98826"/>
                    </a:lnTo>
                    <a:close/>
                    <a:moveTo>
                      <a:pt x="187210" y="354807"/>
                    </a:moveTo>
                    <a:lnTo>
                      <a:pt x="115128" y="354807"/>
                    </a:lnTo>
                    <a:lnTo>
                      <a:pt x="115128" y="267952"/>
                    </a:lnTo>
                    <a:lnTo>
                      <a:pt x="171927" y="267952"/>
                    </a:lnTo>
                    <a:lnTo>
                      <a:pt x="186955" y="267952"/>
                    </a:lnTo>
                    <a:cubicBezTo>
                      <a:pt x="211407" y="267952"/>
                      <a:pt x="231274" y="287564"/>
                      <a:pt x="231274" y="311507"/>
                    </a:cubicBezTo>
                    <a:cubicBezTo>
                      <a:pt x="231784" y="335449"/>
                      <a:pt x="211916" y="354807"/>
                      <a:pt x="187210" y="354807"/>
                    </a:cubicBezTo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8" name="Forma libre: forma 7">
                <a:extLst>
                  <a:ext uri="{FF2B5EF4-FFF2-40B4-BE49-F238E27FC236}">
                    <a16:creationId xmlns:a16="http://schemas.microsoft.com/office/drawing/2014/main" id="{D5288F33-57E1-44CC-AB0A-F157179D56D9}"/>
                  </a:ext>
                </a:extLst>
              </p:cNvPr>
              <p:cNvSpPr/>
              <p:nvPr/>
            </p:nvSpPr>
            <p:spPr>
              <a:xfrm>
                <a:off x="8694677" y="8525097"/>
                <a:ext cx="433002" cy="458473"/>
              </a:xfrm>
              <a:custGeom>
                <a:avLst/>
                <a:gdLst>
                  <a:gd name="connsiteX0" fmla="*/ 228982 w 433002"/>
                  <a:gd name="connsiteY0" fmla="*/ 0 h 458472"/>
                  <a:gd name="connsiteX1" fmla="*/ 0 w 433002"/>
                  <a:gd name="connsiteY1" fmla="*/ 237132 h 458472"/>
                  <a:gd name="connsiteX2" fmla="*/ 228982 w 433002"/>
                  <a:gd name="connsiteY2" fmla="*/ 474265 h 458472"/>
                  <a:gd name="connsiteX3" fmla="*/ 457964 w 433002"/>
                  <a:gd name="connsiteY3" fmla="*/ 237132 h 458472"/>
                  <a:gd name="connsiteX4" fmla="*/ 228982 w 433002"/>
                  <a:gd name="connsiteY4" fmla="*/ 0 h 458472"/>
                  <a:gd name="connsiteX5" fmla="*/ 228982 w 433002"/>
                  <a:gd name="connsiteY5" fmla="*/ 350986 h 458472"/>
                  <a:gd name="connsiteX6" fmla="*/ 123278 w 433002"/>
                  <a:gd name="connsiteY6" fmla="*/ 236878 h 458472"/>
                  <a:gd name="connsiteX7" fmla="*/ 228982 w 433002"/>
                  <a:gd name="connsiteY7" fmla="*/ 123023 h 458472"/>
                  <a:gd name="connsiteX8" fmla="*/ 334685 w 433002"/>
                  <a:gd name="connsiteY8" fmla="*/ 236878 h 458472"/>
                  <a:gd name="connsiteX9" fmla="*/ 228982 w 433002"/>
                  <a:gd name="connsiteY9" fmla="*/ 350986 h 458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3002" h="458472">
                    <a:moveTo>
                      <a:pt x="228982" y="0"/>
                    </a:moveTo>
                    <a:cubicBezTo>
                      <a:pt x="102647" y="0"/>
                      <a:pt x="0" y="106468"/>
                      <a:pt x="0" y="237132"/>
                    </a:cubicBezTo>
                    <a:cubicBezTo>
                      <a:pt x="0" y="368052"/>
                      <a:pt x="102647" y="474265"/>
                      <a:pt x="228982" y="474265"/>
                    </a:cubicBezTo>
                    <a:cubicBezTo>
                      <a:pt x="355317" y="474265"/>
                      <a:pt x="457964" y="368052"/>
                      <a:pt x="457964" y="237132"/>
                    </a:cubicBezTo>
                    <a:cubicBezTo>
                      <a:pt x="457964" y="106468"/>
                      <a:pt x="355317" y="0"/>
                      <a:pt x="228982" y="0"/>
                    </a:cubicBezTo>
                    <a:moveTo>
                      <a:pt x="228982" y="350986"/>
                    </a:moveTo>
                    <a:cubicBezTo>
                      <a:pt x="170654" y="350986"/>
                      <a:pt x="123278" y="300045"/>
                      <a:pt x="123278" y="236878"/>
                    </a:cubicBezTo>
                    <a:cubicBezTo>
                      <a:pt x="123278" y="174220"/>
                      <a:pt x="170654" y="123023"/>
                      <a:pt x="228982" y="123023"/>
                    </a:cubicBezTo>
                    <a:cubicBezTo>
                      <a:pt x="287310" y="123023"/>
                      <a:pt x="334685" y="174220"/>
                      <a:pt x="334685" y="236878"/>
                    </a:cubicBezTo>
                    <a:cubicBezTo>
                      <a:pt x="334685" y="300045"/>
                      <a:pt x="287310" y="350986"/>
                      <a:pt x="228982" y="350986"/>
                    </a:cubicBezTo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9" name="Forma libre: forma 8">
                <a:extLst>
                  <a:ext uri="{FF2B5EF4-FFF2-40B4-BE49-F238E27FC236}">
                    <a16:creationId xmlns:a16="http://schemas.microsoft.com/office/drawing/2014/main" id="{51414347-FD91-4584-A645-AF1753C76D09}"/>
                  </a:ext>
                </a:extLst>
              </p:cNvPr>
              <p:cNvSpPr/>
              <p:nvPr/>
            </p:nvSpPr>
            <p:spPr>
              <a:xfrm>
                <a:off x="9176074" y="8525097"/>
                <a:ext cx="433002" cy="458473"/>
              </a:xfrm>
              <a:custGeom>
                <a:avLst/>
                <a:gdLst>
                  <a:gd name="connsiteX0" fmla="*/ 258273 w 433002"/>
                  <a:gd name="connsiteY0" fmla="*/ 306922 h 458472"/>
                  <a:gd name="connsiteX1" fmla="*/ 312016 w 433002"/>
                  <a:gd name="connsiteY1" fmla="*/ 306922 h 458472"/>
                  <a:gd name="connsiteX2" fmla="*/ 312016 w 433002"/>
                  <a:gd name="connsiteY2" fmla="*/ 331883 h 458472"/>
                  <a:gd name="connsiteX3" fmla="*/ 244519 w 433002"/>
                  <a:gd name="connsiteY3" fmla="*/ 351241 h 458472"/>
                  <a:gd name="connsiteX4" fmla="*/ 123278 w 433002"/>
                  <a:gd name="connsiteY4" fmla="*/ 237132 h 458472"/>
                  <a:gd name="connsiteX5" fmla="*/ 244519 w 433002"/>
                  <a:gd name="connsiteY5" fmla="*/ 123278 h 458472"/>
                  <a:gd name="connsiteX6" fmla="*/ 329082 w 433002"/>
                  <a:gd name="connsiteY6" fmla="*/ 155626 h 458472"/>
                  <a:gd name="connsiteX7" fmla="*/ 341053 w 433002"/>
                  <a:gd name="connsiteY7" fmla="*/ 166578 h 458472"/>
                  <a:gd name="connsiteX8" fmla="*/ 424342 w 433002"/>
                  <a:gd name="connsiteY8" fmla="*/ 75648 h 458472"/>
                  <a:gd name="connsiteX9" fmla="*/ 412371 w 433002"/>
                  <a:gd name="connsiteY9" fmla="*/ 64696 h 458472"/>
                  <a:gd name="connsiteX10" fmla="*/ 244519 w 433002"/>
                  <a:gd name="connsiteY10" fmla="*/ 0 h 458472"/>
                  <a:gd name="connsiteX11" fmla="*/ 0 w 433002"/>
                  <a:gd name="connsiteY11" fmla="*/ 237132 h 458472"/>
                  <a:gd name="connsiteX12" fmla="*/ 244519 w 433002"/>
                  <a:gd name="connsiteY12" fmla="*/ 474265 h 458472"/>
                  <a:gd name="connsiteX13" fmla="*/ 312016 w 433002"/>
                  <a:gd name="connsiteY13" fmla="*/ 465095 h 458472"/>
                  <a:gd name="connsiteX14" fmla="*/ 312016 w 433002"/>
                  <a:gd name="connsiteY14" fmla="*/ 466114 h 458472"/>
                  <a:gd name="connsiteX15" fmla="*/ 435295 w 433002"/>
                  <a:gd name="connsiteY15" fmla="*/ 466114 h 458472"/>
                  <a:gd name="connsiteX16" fmla="*/ 435295 w 433002"/>
                  <a:gd name="connsiteY16" fmla="*/ 183644 h 458472"/>
                  <a:gd name="connsiteX17" fmla="*/ 258273 w 433002"/>
                  <a:gd name="connsiteY17" fmla="*/ 183644 h 458472"/>
                  <a:gd name="connsiteX18" fmla="*/ 258273 w 433002"/>
                  <a:gd name="connsiteY18" fmla="*/ 306922 h 458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33002" h="458472">
                    <a:moveTo>
                      <a:pt x="258273" y="306922"/>
                    </a:moveTo>
                    <a:lnTo>
                      <a:pt x="312016" y="306922"/>
                    </a:lnTo>
                    <a:lnTo>
                      <a:pt x="312016" y="331883"/>
                    </a:lnTo>
                    <a:cubicBezTo>
                      <a:pt x="292149" y="344364"/>
                      <a:pt x="268462" y="351241"/>
                      <a:pt x="244519" y="351241"/>
                    </a:cubicBezTo>
                    <a:cubicBezTo>
                      <a:pt x="177531" y="351241"/>
                      <a:pt x="123278" y="300300"/>
                      <a:pt x="123278" y="237132"/>
                    </a:cubicBezTo>
                    <a:cubicBezTo>
                      <a:pt x="123278" y="174474"/>
                      <a:pt x="177786" y="123278"/>
                      <a:pt x="244519" y="123278"/>
                    </a:cubicBezTo>
                    <a:cubicBezTo>
                      <a:pt x="276103" y="123278"/>
                      <a:pt x="306158" y="134740"/>
                      <a:pt x="329082" y="155626"/>
                    </a:cubicBezTo>
                    <a:lnTo>
                      <a:pt x="341053" y="166578"/>
                    </a:lnTo>
                    <a:lnTo>
                      <a:pt x="424342" y="75648"/>
                    </a:lnTo>
                    <a:lnTo>
                      <a:pt x="412371" y="64696"/>
                    </a:lnTo>
                    <a:cubicBezTo>
                      <a:pt x="366779" y="22924"/>
                      <a:pt x="307177" y="0"/>
                      <a:pt x="244519" y="0"/>
                    </a:cubicBezTo>
                    <a:cubicBezTo>
                      <a:pt x="109779" y="0"/>
                      <a:pt x="0" y="106468"/>
                      <a:pt x="0" y="237132"/>
                    </a:cubicBezTo>
                    <a:cubicBezTo>
                      <a:pt x="0" y="368052"/>
                      <a:pt x="109779" y="474265"/>
                      <a:pt x="244519" y="474265"/>
                    </a:cubicBezTo>
                    <a:cubicBezTo>
                      <a:pt x="267443" y="474265"/>
                      <a:pt x="290111" y="471208"/>
                      <a:pt x="312016" y="465095"/>
                    </a:cubicBezTo>
                    <a:lnTo>
                      <a:pt x="312016" y="466114"/>
                    </a:lnTo>
                    <a:lnTo>
                      <a:pt x="435295" y="466114"/>
                    </a:lnTo>
                    <a:lnTo>
                      <a:pt x="435295" y="183644"/>
                    </a:lnTo>
                    <a:lnTo>
                      <a:pt x="258273" y="183644"/>
                    </a:lnTo>
                    <a:lnTo>
                      <a:pt x="258273" y="306922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10" name="Forma libre: forma 9">
                <a:extLst>
                  <a:ext uri="{FF2B5EF4-FFF2-40B4-BE49-F238E27FC236}">
                    <a16:creationId xmlns:a16="http://schemas.microsoft.com/office/drawing/2014/main" id="{E650509C-FC2F-4C66-8C4E-029F745E6A31}"/>
                  </a:ext>
                </a:extLst>
              </p:cNvPr>
              <p:cNvSpPr/>
              <p:nvPr/>
            </p:nvSpPr>
            <p:spPr>
              <a:xfrm>
                <a:off x="10105246" y="8527135"/>
                <a:ext cx="407532" cy="458473"/>
              </a:xfrm>
              <a:custGeom>
                <a:avLst/>
                <a:gdLst>
                  <a:gd name="connsiteX0" fmla="*/ 138306 w 407531"/>
                  <a:gd name="connsiteY0" fmla="*/ 139579 h 458472"/>
                  <a:gd name="connsiteX1" fmla="*/ 138306 w 407531"/>
                  <a:gd name="connsiteY1" fmla="*/ 463821 h 458472"/>
                  <a:gd name="connsiteX2" fmla="*/ 284508 w 407531"/>
                  <a:gd name="connsiteY2" fmla="*/ 463821 h 458472"/>
                  <a:gd name="connsiteX3" fmla="*/ 284508 w 407531"/>
                  <a:gd name="connsiteY3" fmla="*/ 139579 h 458472"/>
                  <a:gd name="connsiteX4" fmla="*/ 422559 w 407531"/>
                  <a:gd name="connsiteY4" fmla="*/ 139579 h 458472"/>
                  <a:gd name="connsiteX5" fmla="*/ 422559 w 407531"/>
                  <a:gd name="connsiteY5" fmla="*/ 0 h 458472"/>
                  <a:gd name="connsiteX6" fmla="*/ 0 w 407531"/>
                  <a:gd name="connsiteY6" fmla="*/ 0 h 458472"/>
                  <a:gd name="connsiteX7" fmla="*/ 0 w 407531"/>
                  <a:gd name="connsiteY7" fmla="*/ 139579 h 458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7531" h="458472">
                    <a:moveTo>
                      <a:pt x="138306" y="139579"/>
                    </a:moveTo>
                    <a:lnTo>
                      <a:pt x="138306" y="463821"/>
                    </a:lnTo>
                    <a:lnTo>
                      <a:pt x="284508" y="463821"/>
                    </a:lnTo>
                    <a:lnTo>
                      <a:pt x="284508" y="139579"/>
                    </a:lnTo>
                    <a:lnTo>
                      <a:pt x="422559" y="139579"/>
                    </a:lnTo>
                    <a:lnTo>
                      <a:pt x="422559" y="0"/>
                    </a:lnTo>
                    <a:lnTo>
                      <a:pt x="0" y="0"/>
                    </a:lnTo>
                    <a:lnTo>
                      <a:pt x="0" y="139579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11" name="Forma libre: forma 10">
                <a:extLst>
                  <a:ext uri="{FF2B5EF4-FFF2-40B4-BE49-F238E27FC236}">
                    <a16:creationId xmlns:a16="http://schemas.microsoft.com/office/drawing/2014/main" id="{37327A5F-C7B5-424B-A066-3BE11C32CDD6}"/>
                  </a:ext>
                </a:extLst>
              </p:cNvPr>
              <p:cNvSpPr/>
              <p:nvPr/>
            </p:nvSpPr>
            <p:spPr>
              <a:xfrm>
                <a:off x="10438658" y="8441553"/>
                <a:ext cx="713181" cy="738650"/>
              </a:xfrm>
              <a:custGeom>
                <a:avLst/>
                <a:gdLst>
                  <a:gd name="connsiteX0" fmla="*/ 736359 w 713180"/>
                  <a:gd name="connsiteY0" fmla="*/ 743744 h 738650"/>
                  <a:gd name="connsiteX1" fmla="*/ 456690 w 713180"/>
                  <a:gd name="connsiteY1" fmla="*/ 0 h 738650"/>
                  <a:gd name="connsiteX2" fmla="*/ 205549 w 713180"/>
                  <a:gd name="connsiteY2" fmla="*/ 0 h 738650"/>
                  <a:gd name="connsiteX3" fmla="*/ 0 w 713180"/>
                  <a:gd name="connsiteY3" fmla="*/ 548639 h 738650"/>
                  <a:gd name="connsiteX4" fmla="*/ 152315 w 713180"/>
                  <a:gd name="connsiteY4" fmla="*/ 548639 h 738650"/>
                  <a:gd name="connsiteX5" fmla="*/ 330610 w 713180"/>
                  <a:gd name="connsiteY5" fmla="*/ 97298 h 738650"/>
                  <a:gd name="connsiteX6" fmla="*/ 584044 w 713180"/>
                  <a:gd name="connsiteY6" fmla="*/ 743744 h 738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3180" h="738650">
                    <a:moveTo>
                      <a:pt x="736359" y="743744"/>
                    </a:moveTo>
                    <a:lnTo>
                      <a:pt x="456690" y="0"/>
                    </a:lnTo>
                    <a:lnTo>
                      <a:pt x="205549" y="0"/>
                    </a:lnTo>
                    <a:lnTo>
                      <a:pt x="0" y="548639"/>
                    </a:lnTo>
                    <a:lnTo>
                      <a:pt x="152315" y="548639"/>
                    </a:lnTo>
                    <a:lnTo>
                      <a:pt x="330610" y="97298"/>
                    </a:lnTo>
                    <a:lnTo>
                      <a:pt x="584044" y="743744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12" name="Forma libre: forma 11">
                <a:extLst>
                  <a:ext uri="{FF2B5EF4-FFF2-40B4-BE49-F238E27FC236}">
                    <a16:creationId xmlns:a16="http://schemas.microsoft.com/office/drawing/2014/main" id="{83FF2072-DA7F-4357-8A1F-5EBD1F6B542E}"/>
                  </a:ext>
                </a:extLst>
              </p:cNvPr>
              <p:cNvSpPr/>
              <p:nvPr/>
            </p:nvSpPr>
            <p:spPr>
              <a:xfrm>
                <a:off x="9638622" y="8524843"/>
                <a:ext cx="433002" cy="458473"/>
              </a:xfrm>
              <a:custGeom>
                <a:avLst/>
                <a:gdLst>
                  <a:gd name="connsiteX0" fmla="*/ 430965 w 433002"/>
                  <a:gd name="connsiteY0" fmla="*/ 125316 h 458472"/>
                  <a:gd name="connsiteX1" fmla="*/ 430710 w 433002"/>
                  <a:gd name="connsiteY1" fmla="*/ 124806 h 458472"/>
                  <a:gd name="connsiteX2" fmla="*/ 228982 w 433002"/>
                  <a:gd name="connsiteY2" fmla="*/ 0 h 458472"/>
                  <a:gd name="connsiteX3" fmla="*/ 0 w 433002"/>
                  <a:gd name="connsiteY3" fmla="*/ 237132 h 458472"/>
                  <a:gd name="connsiteX4" fmla="*/ 228982 w 433002"/>
                  <a:gd name="connsiteY4" fmla="*/ 474264 h 458472"/>
                  <a:gd name="connsiteX5" fmla="*/ 457964 w 433002"/>
                  <a:gd name="connsiteY5" fmla="*/ 237132 h 458472"/>
                  <a:gd name="connsiteX6" fmla="*/ 430965 w 433002"/>
                  <a:gd name="connsiteY6" fmla="*/ 125316 h 458472"/>
                  <a:gd name="connsiteX7" fmla="*/ 229237 w 433002"/>
                  <a:gd name="connsiteY7" fmla="*/ 351241 h 458472"/>
                  <a:gd name="connsiteX8" fmla="*/ 123533 w 433002"/>
                  <a:gd name="connsiteY8" fmla="*/ 237132 h 458472"/>
                  <a:gd name="connsiteX9" fmla="*/ 229237 w 433002"/>
                  <a:gd name="connsiteY9" fmla="*/ 123278 h 458472"/>
                  <a:gd name="connsiteX10" fmla="*/ 334940 w 433002"/>
                  <a:gd name="connsiteY10" fmla="*/ 237132 h 458472"/>
                  <a:gd name="connsiteX11" fmla="*/ 229237 w 433002"/>
                  <a:gd name="connsiteY11" fmla="*/ 351241 h 458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33002" h="458472">
                    <a:moveTo>
                      <a:pt x="430965" y="125316"/>
                    </a:moveTo>
                    <a:lnTo>
                      <a:pt x="430710" y="124806"/>
                    </a:lnTo>
                    <a:cubicBezTo>
                      <a:pt x="391995" y="50687"/>
                      <a:pt x="316092" y="0"/>
                      <a:pt x="228982" y="0"/>
                    </a:cubicBezTo>
                    <a:cubicBezTo>
                      <a:pt x="102647" y="0"/>
                      <a:pt x="0" y="106468"/>
                      <a:pt x="0" y="237132"/>
                    </a:cubicBezTo>
                    <a:cubicBezTo>
                      <a:pt x="0" y="368052"/>
                      <a:pt x="102647" y="474264"/>
                      <a:pt x="228982" y="474264"/>
                    </a:cubicBezTo>
                    <a:cubicBezTo>
                      <a:pt x="355317" y="474264"/>
                      <a:pt x="457964" y="368052"/>
                      <a:pt x="457964" y="237132"/>
                    </a:cubicBezTo>
                    <a:cubicBezTo>
                      <a:pt x="458219" y="196889"/>
                      <a:pt x="448285" y="158937"/>
                      <a:pt x="430965" y="125316"/>
                    </a:cubicBezTo>
                    <a:moveTo>
                      <a:pt x="229237" y="351241"/>
                    </a:moveTo>
                    <a:cubicBezTo>
                      <a:pt x="170909" y="351241"/>
                      <a:pt x="123533" y="300300"/>
                      <a:pt x="123533" y="237132"/>
                    </a:cubicBezTo>
                    <a:cubicBezTo>
                      <a:pt x="123533" y="174474"/>
                      <a:pt x="170909" y="123278"/>
                      <a:pt x="229237" y="123278"/>
                    </a:cubicBezTo>
                    <a:cubicBezTo>
                      <a:pt x="287564" y="123278"/>
                      <a:pt x="334940" y="174474"/>
                      <a:pt x="334940" y="237132"/>
                    </a:cubicBezTo>
                    <a:cubicBezTo>
                      <a:pt x="334940" y="300300"/>
                      <a:pt x="287310" y="351241"/>
                      <a:pt x="229237" y="351241"/>
                    </a:cubicBezTo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13" name="Forma libre: forma 12">
                <a:extLst>
                  <a:ext uri="{FF2B5EF4-FFF2-40B4-BE49-F238E27FC236}">
                    <a16:creationId xmlns:a16="http://schemas.microsoft.com/office/drawing/2014/main" id="{8AB4A09B-C63C-4082-83C2-D17A295D12AB}"/>
                  </a:ext>
                </a:extLst>
              </p:cNvPr>
              <p:cNvSpPr/>
              <p:nvPr/>
            </p:nvSpPr>
            <p:spPr>
              <a:xfrm>
                <a:off x="10428469" y="7766580"/>
                <a:ext cx="662239" cy="662238"/>
              </a:xfrm>
              <a:custGeom>
                <a:avLst/>
                <a:gdLst>
                  <a:gd name="connsiteX0" fmla="*/ 530810 w 662239"/>
                  <a:gd name="connsiteY0" fmla="*/ 434021 h 662238"/>
                  <a:gd name="connsiteX1" fmla="*/ 667843 w 662239"/>
                  <a:gd name="connsiteY1" fmla="*/ 377985 h 662238"/>
                  <a:gd name="connsiteX2" fmla="*/ 485473 w 662239"/>
                  <a:gd name="connsiteY2" fmla="*/ 312780 h 662238"/>
                  <a:gd name="connsiteX3" fmla="*/ 368562 w 662239"/>
                  <a:gd name="connsiteY3" fmla="*/ 0 h 662238"/>
                  <a:gd name="connsiteX4" fmla="*/ 247321 w 662239"/>
                  <a:gd name="connsiteY4" fmla="*/ 230255 h 662238"/>
                  <a:gd name="connsiteX5" fmla="*/ 0 w 662239"/>
                  <a:gd name="connsiteY5" fmla="*/ 179568 h 662238"/>
                  <a:gd name="connsiteX6" fmla="*/ 174475 w 662239"/>
                  <a:gd name="connsiteY6" fmla="*/ 368561 h 662238"/>
                  <a:gd name="connsiteX7" fmla="*/ 89403 w 662239"/>
                  <a:gd name="connsiteY7" fmla="*/ 597288 h 662238"/>
                  <a:gd name="connsiteX8" fmla="*/ 396580 w 662239"/>
                  <a:gd name="connsiteY8" fmla="*/ 487000 h 662238"/>
                  <a:gd name="connsiteX9" fmla="*/ 620722 w 662239"/>
                  <a:gd name="connsiteY9" fmla="*/ 674974 h 662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2239" h="662238">
                    <a:moveTo>
                      <a:pt x="530810" y="434021"/>
                    </a:moveTo>
                    <a:lnTo>
                      <a:pt x="667843" y="377985"/>
                    </a:lnTo>
                    <a:lnTo>
                      <a:pt x="485473" y="312780"/>
                    </a:lnTo>
                    <a:lnTo>
                      <a:pt x="368562" y="0"/>
                    </a:lnTo>
                    <a:lnTo>
                      <a:pt x="247321" y="230255"/>
                    </a:lnTo>
                    <a:lnTo>
                      <a:pt x="0" y="179568"/>
                    </a:lnTo>
                    <a:lnTo>
                      <a:pt x="174475" y="368561"/>
                    </a:lnTo>
                    <a:lnTo>
                      <a:pt x="89403" y="597288"/>
                    </a:lnTo>
                    <a:lnTo>
                      <a:pt x="396580" y="487000"/>
                    </a:lnTo>
                    <a:lnTo>
                      <a:pt x="620722" y="674974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14" name="Forma libre: forma 13">
                <a:extLst>
                  <a:ext uri="{FF2B5EF4-FFF2-40B4-BE49-F238E27FC236}">
                    <a16:creationId xmlns:a16="http://schemas.microsoft.com/office/drawing/2014/main" id="{87A20FE1-6FAF-4BF7-A09C-D09D4EA80CFD}"/>
                  </a:ext>
                </a:extLst>
              </p:cNvPr>
              <p:cNvSpPr/>
              <p:nvPr/>
            </p:nvSpPr>
            <p:spPr>
              <a:xfrm>
                <a:off x="10289144" y="8095661"/>
                <a:ext cx="203766" cy="178295"/>
              </a:xfrm>
              <a:custGeom>
                <a:avLst/>
                <a:gdLst>
                  <a:gd name="connsiteX0" fmla="*/ 158938 w 203765"/>
                  <a:gd name="connsiteY0" fmla="*/ 117420 h 178294"/>
                  <a:gd name="connsiteX1" fmla="*/ 214973 w 203765"/>
                  <a:gd name="connsiteY1" fmla="*/ 81252 h 178294"/>
                  <a:gd name="connsiteX2" fmla="*/ 147730 w 203765"/>
                  <a:gd name="connsiteY2" fmla="*/ 66988 h 178294"/>
                  <a:gd name="connsiteX3" fmla="*/ 128627 w 203765"/>
                  <a:gd name="connsiteY3" fmla="*/ 0 h 178294"/>
                  <a:gd name="connsiteX4" fmla="*/ 101883 w 203765"/>
                  <a:gd name="connsiteY4" fmla="*/ 57054 h 178294"/>
                  <a:gd name="connsiteX5" fmla="*/ 0 w 203765"/>
                  <a:gd name="connsiteY5" fmla="*/ 35404 h 178294"/>
                  <a:gd name="connsiteX6" fmla="*/ 79469 w 203765"/>
                  <a:gd name="connsiteY6" fmla="*/ 117675 h 178294"/>
                  <a:gd name="connsiteX7" fmla="*/ 55017 w 203765"/>
                  <a:gd name="connsiteY7" fmla="*/ 183898 h 178294"/>
                  <a:gd name="connsiteX8" fmla="*/ 126590 w 203765"/>
                  <a:gd name="connsiteY8" fmla="*/ 138051 h 178294"/>
                  <a:gd name="connsiteX9" fmla="*/ 182116 w 203765"/>
                  <a:gd name="connsiteY9" fmla="*/ 182880 h 178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3765" h="178294">
                    <a:moveTo>
                      <a:pt x="158938" y="117420"/>
                    </a:moveTo>
                    <a:lnTo>
                      <a:pt x="214973" y="81252"/>
                    </a:lnTo>
                    <a:lnTo>
                      <a:pt x="147730" y="66988"/>
                    </a:lnTo>
                    <a:lnTo>
                      <a:pt x="128627" y="0"/>
                    </a:lnTo>
                    <a:lnTo>
                      <a:pt x="101883" y="57054"/>
                    </a:lnTo>
                    <a:lnTo>
                      <a:pt x="0" y="35404"/>
                    </a:lnTo>
                    <a:lnTo>
                      <a:pt x="79469" y="117675"/>
                    </a:lnTo>
                    <a:lnTo>
                      <a:pt x="55017" y="183898"/>
                    </a:lnTo>
                    <a:lnTo>
                      <a:pt x="126590" y="138051"/>
                    </a:lnTo>
                    <a:lnTo>
                      <a:pt x="182116" y="182880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15" name="Forma libre: forma 14">
                <a:extLst>
                  <a:ext uri="{FF2B5EF4-FFF2-40B4-BE49-F238E27FC236}">
                    <a16:creationId xmlns:a16="http://schemas.microsoft.com/office/drawing/2014/main" id="{D4554041-5E13-42ED-B6F7-BF399A1A0275}"/>
                  </a:ext>
                </a:extLst>
              </p:cNvPr>
              <p:cNvSpPr/>
              <p:nvPr/>
            </p:nvSpPr>
            <p:spPr>
              <a:xfrm>
                <a:off x="10888980" y="7750788"/>
                <a:ext cx="203766" cy="178295"/>
              </a:xfrm>
              <a:custGeom>
                <a:avLst/>
                <a:gdLst>
                  <a:gd name="connsiteX0" fmla="*/ 165815 w 203765"/>
                  <a:gd name="connsiteY0" fmla="*/ 122514 h 178294"/>
                  <a:gd name="connsiteX1" fmla="*/ 224652 w 203765"/>
                  <a:gd name="connsiteY1" fmla="*/ 84817 h 178294"/>
                  <a:gd name="connsiteX2" fmla="*/ 154353 w 203765"/>
                  <a:gd name="connsiteY2" fmla="*/ 70044 h 178294"/>
                  <a:gd name="connsiteX3" fmla="*/ 134231 w 203765"/>
                  <a:gd name="connsiteY3" fmla="*/ 0 h 178294"/>
                  <a:gd name="connsiteX4" fmla="*/ 100100 w 203765"/>
                  <a:gd name="connsiteY4" fmla="*/ 58328 h 178294"/>
                  <a:gd name="connsiteX5" fmla="*/ 0 w 203765"/>
                  <a:gd name="connsiteY5" fmla="*/ 37187 h 178294"/>
                  <a:gd name="connsiteX6" fmla="*/ 83035 w 203765"/>
                  <a:gd name="connsiteY6" fmla="*/ 122769 h 178294"/>
                  <a:gd name="connsiteX7" fmla="*/ 57564 w 203765"/>
                  <a:gd name="connsiteY7" fmla="*/ 192049 h 178294"/>
                  <a:gd name="connsiteX8" fmla="*/ 132193 w 203765"/>
                  <a:gd name="connsiteY8" fmla="*/ 144164 h 178294"/>
                  <a:gd name="connsiteX9" fmla="*/ 190012 w 203765"/>
                  <a:gd name="connsiteY9" fmla="*/ 190776 h 178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3765" h="178294">
                    <a:moveTo>
                      <a:pt x="165815" y="122514"/>
                    </a:moveTo>
                    <a:lnTo>
                      <a:pt x="224652" y="84817"/>
                    </a:lnTo>
                    <a:lnTo>
                      <a:pt x="154353" y="70044"/>
                    </a:lnTo>
                    <a:lnTo>
                      <a:pt x="134231" y="0"/>
                    </a:lnTo>
                    <a:lnTo>
                      <a:pt x="100100" y="58328"/>
                    </a:lnTo>
                    <a:lnTo>
                      <a:pt x="0" y="37187"/>
                    </a:lnTo>
                    <a:lnTo>
                      <a:pt x="83035" y="122769"/>
                    </a:lnTo>
                    <a:lnTo>
                      <a:pt x="57564" y="192049"/>
                    </a:lnTo>
                    <a:lnTo>
                      <a:pt x="132193" y="144164"/>
                    </a:lnTo>
                    <a:lnTo>
                      <a:pt x="190012" y="190776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16" name="Forma libre: forma 15">
                <a:extLst>
                  <a:ext uri="{FF2B5EF4-FFF2-40B4-BE49-F238E27FC236}">
                    <a16:creationId xmlns:a16="http://schemas.microsoft.com/office/drawing/2014/main" id="{4D614B39-8743-4F55-BC92-0253EBAF74DD}"/>
                  </a:ext>
                </a:extLst>
              </p:cNvPr>
              <p:cNvSpPr/>
              <p:nvPr/>
            </p:nvSpPr>
            <p:spPr>
              <a:xfrm>
                <a:off x="7894896" y="7755627"/>
                <a:ext cx="25471" cy="1426359"/>
              </a:xfrm>
              <a:custGeom>
                <a:avLst/>
                <a:gdLst>
                  <a:gd name="connsiteX0" fmla="*/ 0 w 25470"/>
                  <a:gd name="connsiteY0" fmla="*/ 0 h 1426359"/>
                  <a:gd name="connsiteX1" fmla="*/ 26490 w 25470"/>
                  <a:gd name="connsiteY1" fmla="*/ 0 h 1426359"/>
                  <a:gd name="connsiteX2" fmla="*/ 26490 w 25470"/>
                  <a:gd name="connsiteY2" fmla="*/ 1441642 h 1426359"/>
                  <a:gd name="connsiteX3" fmla="*/ 0 w 25470"/>
                  <a:gd name="connsiteY3" fmla="*/ 1441642 h 1426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470" h="1426359">
                    <a:moveTo>
                      <a:pt x="0" y="0"/>
                    </a:moveTo>
                    <a:lnTo>
                      <a:pt x="26490" y="0"/>
                    </a:lnTo>
                    <a:lnTo>
                      <a:pt x="26490" y="1441642"/>
                    </a:lnTo>
                    <a:lnTo>
                      <a:pt x="0" y="1441642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17" name="Forma libre: forma 16">
                <a:extLst>
                  <a:ext uri="{FF2B5EF4-FFF2-40B4-BE49-F238E27FC236}">
                    <a16:creationId xmlns:a16="http://schemas.microsoft.com/office/drawing/2014/main" id="{43FB7B1B-7FE5-4385-9ACB-A9C03E91E105}"/>
                  </a:ext>
                </a:extLst>
              </p:cNvPr>
              <p:cNvSpPr/>
              <p:nvPr/>
            </p:nvSpPr>
            <p:spPr>
              <a:xfrm>
                <a:off x="6018212" y="8873537"/>
                <a:ext cx="101883" cy="101883"/>
              </a:xfrm>
              <a:custGeom>
                <a:avLst/>
                <a:gdLst>
                  <a:gd name="connsiteX0" fmla="*/ 77686 w 101882"/>
                  <a:gd name="connsiteY0" fmla="*/ 74120 h 101882"/>
                  <a:gd name="connsiteX1" fmla="*/ 60620 w 101882"/>
                  <a:gd name="connsiteY1" fmla="*/ 28782 h 101882"/>
                  <a:gd name="connsiteX2" fmla="*/ 44064 w 101882"/>
                  <a:gd name="connsiteY2" fmla="*/ 74120 h 101882"/>
                  <a:gd name="connsiteX3" fmla="*/ 77686 w 101882"/>
                  <a:gd name="connsiteY3" fmla="*/ 74120 h 101882"/>
                  <a:gd name="connsiteX4" fmla="*/ 123533 w 101882"/>
                  <a:gd name="connsiteY4" fmla="*/ 123023 h 101882"/>
                  <a:gd name="connsiteX5" fmla="*/ 96534 w 101882"/>
                  <a:gd name="connsiteY5" fmla="*/ 123023 h 101882"/>
                  <a:gd name="connsiteX6" fmla="*/ 85836 w 101882"/>
                  <a:gd name="connsiteY6" fmla="*/ 95006 h 101882"/>
                  <a:gd name="connsiteX7" fmla="*/ 36423 w 101882"/>
                  <a:gd name="connsiteY7" fmla="*/ 95006 h 101882"/>
                  <a:gd name="connsiteX8" fmla="*/ 26235 w 101882"/>
                  <a:gd name="connsiteY8" fmla="*/ 123023 h 101882"/>
                  <a:gd name="connsiteX9" fmla="*/ 0 w 101882"/>
                  <a:gd name="connsiteY9" fmla="*/ 123023 h 101882"/>
                  <a:gd name="connsiteX10" fmla="*/ 47885 w 101882"/>
                  <a:gd name="connsiteY10" fmla="*/ 0 h 101882"/>
                  <a:gd name="connsiteX11" fmla="*/ 74375 w 101882"/>
                  <a:gd name="connsiteY11" fmla="*/ 0 h 101882"/>
                  <a:gd name="connsiteX12" fmla="*/ 123533 w 101882"/>
                  <a:gd name="connsiteY12" fmla="*/ 123023 h 10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1882" h="101882">
                    <a:moveTo>
                      <a:pt x="77686" y="74120"/>
                    </a:moveTo>
                    <a:lnTo>
                      <a:pt x="60620" y="28782"/>
                    </a:lnTo>
                    <a:lnTo>
                      <a:pt x="44064" y="74120"/>
                    </a:lnTo>
                    <a:lnTo>
                      <a:pt x="77686" y="74120"/>
                    </a:lnTo>
                    <a:close/>
                    <a:moveTo>
                      <a:pt x="123533" y="123023"/>
                    </a:moveTo>
                    <a:lnTo>
                      <a:pt x="96534" y="123023"/>
                    </a:lnTo>
                    <a:lnTo>
                      <a:pt x="85836" y="95006"/>
                    </a:lnTo>
                    <a:lnTo>
                      <a:pt x="36423" y="95006"/>
                    </a:lnTo>
                    <a:lnTo>
                      <a:pt x="26235" y="123023"/>
                    </a:lnTo>
                    <a:lnTo>
                      <a:pt x="0" y="123023"/>
                    </a:lnTo>
                    <a:lnTo>
                      <a:pt x="47885" y="0"/>
                    </a:lnTo>
                    <a:lnTo>
                      <a:pt x="74375" y="0"/>
                    </a:lnTo>
                    <a:lnTo>
                      <a:pt x="123533" y="123023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18" name="Forma libre: forma 17">
                <a:extLst>
                  <a:ext uri="{FF2B5EF4-FFF2-40B4-BE49-F238E27FC236}">
                    <a16:creationId xmlns:a16="http://schemas.microsoft.com/office/drawing/2014/main" id="{24075EED-24C5-42FC-82F1-40DA1C1C34E3}"/>
                  </a:ext>
                </a:extLst>
              </p:cNvPr>
              <p:cNvSpPr/>
              <p:nvPr/>
            </p:nvSpPr>
            <p:spPr>
              <a:xfrm>
                <a:off x="6148367" y="8874555"/>
                <a:ext cx="76412" cy="101883"/>
              </a:xfrm>
              <a:custGeom>
                <a:avLst/>
                <a:gdLst>
                  <a:gd name="connsiteX0" fmla="*/ 0 w 76412"/>
                  <a:gd name="connsiteY0" fmla="*/ 122005 h 101882"/>
                  <a:gd name="connsiteX1" fmla="*/ 0 w 76412"/>
                  <a:gd name="connsiteY1" fmla="*/ 0 h 101882"/>
                  <a:gd name="connsiteX2" fmla="*/ 24961 w 76412"/>
                  <a:gd name="connsiteY2" fmla="*/ 0 h 101882"/>
                  <a:gd name="connsiteX3" fmla="*/ 24961 w 76412"/>
                  <a:gd name="connsiteY3" fmla="*/ 101119 h 101882"/>
                  <a:gd name="connsiteX4" fmla="*/ 86600 w 76412"/>
                  <a:gd name="connsiteY4" fmla="*/ 101119 h 101882"/>
                  <a:gd name="connsiteX5" fmla="*/ 86600 w 76412"/>
                  <a:gd name="connsiteY5" fmla="*/ 122005 h 10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6412" h="101882">
                    <a:moveTo>
                      <a:pt x="0" y="122005"/>
                    </a:moveTo>
                    <a:lnTo>
                      <a:pt x="0" y="0"/>
                    </a:lnTo>
                    <a:lnTo>
                      <a:pt x="24961" y="0"/>
                    </a:lnTo>
                    <a:lnTo>
                      <a:pt x="24961" y="101119"/>
                    </a:lnTo>
                    <a:lnTo>
                      <a:pt x="86600" y="101119"/>
                    </a:lnTo>
                    <a:lnTo>
                      <a:pt x="86600" y="122005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19" name="Forma libre: forma 18">
                <a:extLst>
                  <a:ext uri="{FF2B5EF4-FFF2-40B4-BE49-F238E27FC236}">
                    <a16:creationId xmlns:a16="http://schemas.microsoft.com/office/drawing/2014/main" id="{3F5092CA-3BBB-41C5-84E8-B6BE38615399}"/>
                  </a:ext>
                </a:extLst>
              </p:cNvPr>
              <p:cNvSpPr/>
              <p:nvPr/>
            </p:nvSpPr>
            <p:spPr>
              <a:xfrm>
                <a:off x="6241081" y="8871499"/>
                <a:ext cx="101883" cy="101883"/>
              </a:xfrm>
              <a:custGeom>
                <a:avLst/>
                <a:gdLst>
                  <a:gd name="connsiteX0" fmla="*/ 83035 w 101882"/>
                  <a:gd name="connsiteY0" fmla="*/ 79723 h 101882"/>
                  <a:gd name="connsiteX1" fmla="*/ 106977 w 101882"/>
                  <a:gd name="connsiteY1" fmla="*/ 87365 h 101882"/>
                  <a:gd name="connsiteX2" fmla="*/ 88638 w 101882"/>
                  <a:gd name="connsiteY2" fmla="*/ 117420 h 101882"/>
                  <a:gd name="connsiteX3" fmla="*/ 56036 w 101882"/>
                  <a:gd name="connsiteY3" fmla="*/ 127099 h 101882"/>
                  <a:gd name="connsiteX4" fmla="*/ 15792 w 101882"/>
                  <a:gd name="connsiteY4" fmla="*/ 110288 h 101882"/>
                  <a:gd name="connsiteX5" fmla="*/ 0 w 101882"/>
                  <a:gd name="connsiteY5" fmla="*/ 64441 h 101882"/>
                  <a:gd name="connsiteX6" fmla="*/ 15792 w 101882"/>
                  <a:gd name="connsiteY6" fmla="*/ 16811 h 101882"/>
                  <a:gd name="connsiteX7" fmla="*/ 57564 w 101882"/>
                  <a:gd name="connsiteY7" fmla="*/ 0 h 101882"/>
                  <a:gd name="connsiteX8" fmla="*/ 94242 w 101882"/>
                  <a:gd name="connsiteY8" fmla="*/ 13499 h 101882"/>
                  <a:gd name="connsiteX9" fmla="*/ 106977 w 101882"/>
                  <a:gd name="connsiteY9" fmla="*/ 36168 h 101882"/>
                  <a:gd name="connsiteX10" fmla="*/ 82270 w 101882"/>
                  <a:gd name="connsiteY10" fmla="*/ 42027 h 101882"/>
                  <a:gd name="connsiteX11" fmla="*/ 73101 w 101882"/>
                  <a:gd name="connsiteY11" fmla="*/ 26999 h 101882"/>
                  <a:gd name="connsiteX12" fmla="*/ 56290 w 101882"/>
                  <a:gd name="connsiteY12" fmla="*/ 21395 h 101882"/>
                  <a:gd name="connsiteX13" fmla="*/ 33876 w 101882"/>
                  <a:gd name="connsiteY13" fmla="*/ 31329 h 101882"/>
                  <a:gd name="connsiteX14" fmla="*/ 25471 w 101882"/>
                  <a:gd name="connsiteY14" fmla="*/ 63167 h 101882"/>
                  <a:gd name="connsiteX15" fmla="*/ 33876 w 101882"/>
                  <a:gd name="connsiteY15" fmla="*/ 96279 h 101882"/>
                  <a:gd name="connsiteX16" fmla="*/ 55781 w 101882"/>
                  <a:gd name="connsiteY16" fmla="*/ 106213 h 101882"/>
                  <a:gd name="connsiteX17" fmla="*/ 72846 w 101882"/>
                  <a:gd name="connsiteY17" fmla="*/ 99845 h 101882"/>
                  <a:gd name="connsiteX18" fmla="*/ 83035 w 101882"/>
                  <a:gd name="connsiteY18" fmla="*/ 79723 h 10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01882" h="101882">
                    <a:moveTo>
                      <a:pt x="83035" y="79723"/>
                    </a:moveTo>
                    <a:lnTo>
                      <a:pt x="106977" y="87365"/>
                    </a:lnTo>
                    <a:cubicBezTo>
                      <a:pt x="103411" y="100864"/>
                      <a:pt x="97044" y="110798"/>
                      <a:pt x="88638" y="117420"/>
                    </a:cubicBezTo>
                    <a:cubicBezTo>
                      <a:pt x="79978" y="124042"/>
                      <a:pt x="69026" y="127099"/>
                      <a:pt x="56036" y="127099"/>
                    </a:cubicBezTo>
                    <a:cubicBezTo>
                      <a:pt x="39734" y="127099"/>
                      <a:pt x="26235" y="121495"/>
                      <a:pt x="15792" y="110288"/>
                    </a:cubicBezTo>
                    <a:cubicBezTo>
                      <a:pt x="5349" y="99081"/>
                      <a:pt x="0" y="83799"/>
                      <a:pt x="0" y="64441"/>
                    </a:cubicBezTo>
                    <a:cubicBezTo>
                      <a:pt x="0" y="44064"/>
                      <a:pt x="5349" y="28272"/>
                      <a:pt x="15792" y="16811"/>
                    </a:cubicBezTo>
                    <a:cubicBezTo>
                      <a:pt x="26490" y="5604"/>
                      <a:pt x="40244" y="0"/>
                      <a:pt x="57564" y="0"/>
                    </a:cubicBezTo>
                    <a:cubicBezTo>
                      <a:pt x="72592" y="0"/>
                      <a:pt x="84818" y="4585"/>
                      <a:pt x="94242" y="13499"/>
                    </a:cubicBezTo>
                    <a:cubicBezTo>
                      <a:pt x="99845" y="18594"/>
                      <a:pt x="103921" y="26490"/>
                      <a:pt x="106977" y="36168"/>
                    </a:cubicBezTo>
                    <a:lnTo>
                      <a:pt x="82270" y="42027"/>
                    </a:lnTo>
                    <a:cubicBezTo>
                      <a:pt x="80742" y="35659"/>
                      <a:pt x="77940" y="30565"/>
                      <a:pt x="73101" y="26999"/>
                    </a:cubicBezTo>
                    <a:cubicBezTo>
                      <a:pt x="68516" y="23433"/>
                      <a:pt x="62913" y="21395"/>
                      <a:pt x="56290" y="21395"/>
                    </a:cubicBezTo>
                    <a:cubicBezTo>
                      <a:pt x="47121" y="21395"/>
                      <a:pt x="39734" y="24707"/>
                      <a:pt x="33876" y="31329"/>
                    </a:cubicBezTo>
                    <a:cubicBezTo>
                      <a:pt x="28273" y="37951"/>
                      <a:pt x="25471" y="48394"/>
                      <a:pt x="25471" y="63167"/>
                    </a:cubicBezTo>
                    <a:cubicBezTo>
                      <a:pt x="25471" y="78704"/>
                      <a:pt x="28273" y="89657"/>
                      <a:pt x="33876" y="96279"/>
                    </a:cubicBezTo>
                    <a:cubicBezTo>
                      <a:pt x="39480" y="102902"/>
                      <a:pt x="46611" y="106213"/>
                      <a:pt x="55781" y="106213"/>
                    </a:cubicBezTo>
                    <a:cubicBezTo>
                      <a:pt x="62403" y="106213"/>
                      <a:pt x="68007" y="104175"/>
                      <a:pt x="72846" y="99845"/>
                    </a:cubicBezTo>
                    <a:cubicBezTo>
                      <a:pt x="77686" y="95260"/>
                      <a:pt x="80997" y="88638"/>
                      <a:pt x="83035" y="79723"/>
                    </a:cubicBezTo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20" name="Forma libre: forma 19">
                <a:extLst>
                  <a:ext uri="{FF2B5EF4-FFF2-40B4-BE49-F238E27FC236}">
                    <a16:creationId xmlns:a16="http://schemas.microsoft.com/office/drawing/2014/main" id="{AF78A2F8-BF37-47E9-990E-5D3959C3CAD6}"/>
                  </a:ext>
                </a:extLst>
              </p:cNvPr>
              <p:cNvSpPr/>
              <p:nvPr/>
            </p:nvSpPr>
            <p:spPr>
              <a:xfrm>
                <a:off x="6349586" y="8873537"/>
                <a:ext cx="101883" cy="101883"/>
              </a:xfrm>
              <a:custGeom>
                <a:avLst/>
                <a:gdLst>
                  <a:gd name="connsiteX0" fmla="*/ 77940 w 101882"/>
                  <a:gd name="connsiteY0" fmla="*/ 74120 h 101882"/>
                  <a:gd name="connsiteX1" fmla="*/ 61130 w 101882"/>
                  <a:gd name="connsiteY1" fmla="*/ 28782 h 101882"/>
                  <a:gd name="connsiteX2" fmla="*/ 44319 w 101882"/>
                  <a:gd name="connsiteY2" fmla="*/ 74120 h 101882"/>
                  <a:gd name="connsiteX3" fmla="*/ 77940 w 101882"/>
                  <a:gd name="connsiteY3" fmla="*/ 74120 h 101882"/>
                  <a:gd name="connsiteX4" fmla="*/ 123788 w 101882"/>
                  <a:gd name="connsiteY4" fmla="*/ 123023 h 101882"/>
                  <a:gd name="connsiteX5" fmla="*/ 96534 w 101882"/>
                  <a:gd name="connsiteY5" fmla="*/ 123023 h 101882"/>
                  <a:gd name="connsiteX6" fmla="*/ 85836 w 101882"/>
                  <a:gd name="connsiteY6" fmla="*/ 95006 h 101882"/>
                  <a:gd name="connsiteX7" fmla="*/ 36678 w 101882"/>
                  <a:gd name="connsiteY7" fmla="*/ 95006 h 101882"/>
                  <a:gd name="connsiteX8" fmla="*/ 26490 w 101882"/>
                  <a:gd name="connsiteY8" fmla="*/ 123023 h 101882"/>
                  <a:gd name="connsiteX9" fmla="*/ 0 w 101882"/>
                  <a:gd name="connsiteY9" fmla="*/ 123023 h 101882"/>
                  <a:gd name="connsiteX10" fmla="*/ 47885 w 101882"/>
                  <a:gd name="connsiteY10" fmla="*/ 0 h 101882"/>
                  <a:gd name="connsiteX11" fmla="*/ 74375 w 101882"/>
                  <a:gd name="connsiteY11" fmla="*/ 0 h 101882"/>
                  <a:gd name="connsiteX12" fmla="*/ 123788 w 101882"/>
                  <a:gd name="connsiteY12" fmla="*/ 123023 h 10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1882" h="101882">
                    <a:moveTo>
                      <a:pt x="77940" y="74120"/>
                    </a:moveTo>
                    <a:lnTo>
                      <a:pt x="61130" y="28782"/>
                    </a:lnTo>
                    <a:lnTo>
                      <a:pt x="44319" y="74120"/>
                    </a:lnTo>
                    <a:lnTo>
                      <a:pt x="77940" y="74120"/>
                    </a:lnTo>
                    <a:close/>
                    <a:moveTo>
                      <a:pt x="123788" y="123023"/>
                    </a:moveTo>
                    <a:lnTo>
                      <a:pt x="96534" y="123023"/>
                    </a:lnTo>
                    <a:lnTo>
                      <a:pt x="85836" y="95006"/>
                    </a:lnTo>
                    <a:lnTo>
                      <a:pt x="36678" y="95006"/>
                    </a:lnTo>
                    <a:lnTo>
                      <a:pt x="26490" y="123023"/>
                    </a:lnTo>
                    <a:lnTo>
                      <a:pt x="0" y="123023"/>
                    </a:lnTo>
                    <a:lnTo>
                      <a:pt x="47885" y="0"/>
                    </a:lnTo>
                    <a:lnTo>
                      <a:pt x="74375" y="0"/>
                    </a:lnTo>
                    <a:lnTo>
                      <a:pt x="123788" y="123023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21" name="Forma libre: forma 20">
                <a:extLst>
                  <a:ext uri="{FF2B5EF4-FFF2-40B4-BE49-F238E27FC236}">
                    <a16:creationId xmlns:a16="http://schemas.microsoft.com/office/drawing/2014/main" id="{0BC8756A-B699-4021-9913-731F81AB4BC5}"/>
                  </a:ext>
                </a:extLst>
              </p:cNvPr>
              <p:cNvSpPr/>
              <p:nvPr/>
            </p:nvSpPr>
            <p:spPr>
              <a:xfrm>
                <a:off x="6479996" y="8874555"/>
                <a:ext cx="76412" cy="101883"/>
              </a:xfrm>
              <a:custGeom>
                <a:avLst/>
                <a:gdLst>
                  <a:gd name="connsiteX0" fmla="*/ 0 w 76412"/>
                  <a:gd name="connsiteY0" fmla="*/ 122005 h 101882"/>
                  <a:gd name="connsiteX1" fmla="*/ 0 w 76412"/>
                  <a:gd name="connsiteY1" fmla="*/ 0 h 101882"/>
                  <a:gd name="connsiteX2" fmla="*/ 24707 w 76412"/>
                  <a:gd name="connsiteY2" fmla="*/ 0 h 101882"/>
                  <a:gd name="connsiteX3" fmla="*/ 24707 w 76412"/>
                  <a:gd name="connsiteY3" fmla="*/ 101119 h 101882"/>
                  <a:gd name="connsiteX4" fmla="*/ 86346 w 76412"/>
                  <a:gd name="connsiteY4" fmla="*/ 101119 h 101882"/>
                  <a:gd name="connsiteX5" fmla="*/ 86346 w 76412"/>
                  <a:gd name="connsiteY5" fmla="*/ 122005 h 10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6412" h="101882">
                    <a:moveTo>
                      <a:pt x="0" y="122005"/>
                    </a:moveTo>
                    <a:lnTo>
                      <a:pt x="0" y="0"/>
                    </a:lnTo>
                    <a:lnTo>
                      <a:pt x="24707" y="0"/>
                    </a:lnTo>
                    <a:lnTo>
                      <a:pt x="24707" y="101119"/>
                    </a:lnTo>
                    <a:lnTo>
                      <a:pt x="86346" y="101119"/>
                    </a:lnTo>
                    <a:lnTo>
                      <a:pt x="86346" y="122005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22" name="Forma libre: forma 21">
                <a:extLst>
                  <a:ext uri="{FF2B5EF4-FFF2-40B4-BE49-F238E27FC236}">
                    <a16:creationId xmlns:a16="http://schemas.microsoft.com/office/drawing/2014/main" id="{57B6FB06-B141-4438-BD2C-DC753E1343BA}"/>
                  </a:ext>
                </a:extLst>
              </p:cNvPr>
              <p:cNvSpPr/>
              <p:nvPr/>
            </p:nvSpPr>
            <p:spPr>
              <a:xfrm>
                <a:off x="6576530" y="8873537"/>
                <a:ext cx="101883" cy="101883"/>
              </a:xfrm>
              <a:custGeom>
                <a:avLst/>
                <a:gdLst>
                  <a:gd name="connsiteX0" fmla="*/ 25216 w 101882"/>
                  <a:gd name="connsiteY0" fmla="*/ 20886 h 101882"/>
                  <a:gd name="connsiteX1" fmla="*/ 25216 w 101882"/>
                  <a:gd name="connsiteY1" fmla="*/ 102137 h 101882"/>
                  <a:gd name="connsiteX2" fmla="*/ 43810 w 101882"/>
                  <a:gd name="connsiteY2" fmla="*/ 102137 h 101882"/>
                  <a:gd name="connsiteX3" fmla="*/ 58837 w 101882"/>
                  <a:gd name="connsiteY3" fmla="*/ 100864 h 101882"/>
                  <a:gd name="connsiteX4" fmla="*/ 69026 w 101882"/>
                  <a:gd name="connsiteY4" fmla="*/ 95770 h 101882"/>
                  <a:gd name="connsiteX5" fmla="*/ 75648 w 101882"/>
                  <a:gd name="connsiteY5" fmla="*/ 83799 h 101882"/>
                  <a:gd name="connsiteX6" fmla="*/ 78195 w 101882"/>
                  <a:gd name="connsiteY6" fmla="*/ 61384 h 101882"/>
                  <a:gd name="connsiteX7" fmla="*/ 75648 w 101882"/>
                  <a:gd name="connsiteY7" fmla="*/ 39480 h 101882"/>
                  <a:gd name="connsiteX8" fmla="*/ 68516 w 101882"/>
                  <a:gd name="connsiteY8" fmla="*/ 27508 h 101882"/>
                  <a:gd name="connsiteX9" fmla="*/ 57054 w 101882"/>
                  <a:gd name="connsiteY9" fmla="*/ 21650 h 101882"/>
                  <a:gd name="connsiteX10" fmla="*/ 36678 w 101882"/>
                  <a:gd name="connsiteY10" fmla="*/ 20631 h 101882"/>
                  <a:gd name="connsiteX11" fmla="*/ 25216 w 101882"/>
                  <a:gd name="connsiteY11" fmla="*/ 20631 h 101882"/>
                  <a:gd name="connsiteX12" fmla="*/ 255 w 101882"/>
                  <a:gd name="connsiteY12" fmla="*/ 0 h 101882"/>
                  <a:gd name="connsiteX13" fmla="*/ 45593 w 101882"/>
                  <a:gd name="connsiteY13" fmla="*/ 0 h 101882"/>
                  <a:gd name="connsiteX14" fmla="*/ 69026 w 101882"/>
                  <a:gd name="connsiteY14" fmla="*/ 2292 h 101882"/>
                  <a:gd name="connsiteX15" fmla="*/ 87619 w 101882"/>
                  <a:gd name="connsiteY15" fmla="*/ 13754 h 101882"/>
                  <a:gd name="connsiteX16" fmla="*/ 99336 w 101882"/>
                  <a:gd name="connsiteY16" fmla="*/ 33621 h 101882"/>
                  <a:gd name="connsiteX17" fmla="*/ 103411 w 101882"/>
                  <a:gd name="connsiteY17" fmla="*/ 62658 h 101882"/>
                  <a:gd name="connsiteX18" fmla="*/ 99591 w 101882"/>
                  <a:gd name="connsiteY18" fmla="*/ 88893 h 101882"/>
                  <a:gd name="connsiteX19" fmla="*/ 86346 w 101882"/>
                  <a:gd name="connsiteY19" fmla="*/ 110543 h 101882"/>
                  <a:gd name="connsiteX20" fmla="*/ 68771 w 101882"/>
                  <a:gd name="connsiteY20" fmla="*/ 120476 h 101882"/>
                  <a:gd name="connsiteX21" fmla="*/ 46866 w 101882"/>
                  <a:gd name="connsiteY21" fmla="*/ 123023 h 101882"/>
                  <a:gd name="connsiteX22" fmla="*/ 0 w 101882"/>
                  <a:gd name="connsiteY22" fmla="*/ 123023 h 101882"/>
                  <a:gd name="connsiteX23" fmla="*/ 0 w 101882"/>
                  <a:gd name="connsiteY23" fmla="*/ 0 h 10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01882" h="101882">
                    <a:moveTo>
                      <a:pt x="25216" y="20886"/>
                    </a:moveTo>
                    <a:lnTo>
                      <a:pt x="25216" y="102137"/>
                    </a:lnTo>
                    <a:lnTo>
                      <a:pt x="43810" y="102137"/>
                    </a:lnTo>
                    <a:cubicBezTo>
                      <a:pt x="50941" y="102137"/>
                      <a:pt x="55781" y="101628"/>
                      <a:pt x="58837" y="100864"/>
                    </a:cubicBezTo>
                    <a:cubicBezTo>
                      <a:pt x="62913" y="99845"/>
                      <a:pt x="66224" y="98317"/>
                      <a:pt x="69026" y="95770"/>
                    </a:cubicBezTo>
                    <a:cubicBezTo>
                      <a:pt x="71573" y="93223"/>
                      <a:pt x="73865" y="89402"/>
                      <a:pt x="75648" y="83799"/>
                    </a:cubicBezTo>
                    <a:cubicBezTo>
                      <a:pt x="77176" y="78195"/>
                      <a:pt x="78195" y="70809"/>
                      <a:pt x="78195" y="61384"/>
                    </a:cubicBezTo>
                    <a:cubicBezTo>
                      <a:pt x="78195" y="51960"/>
                      <a:pt x="77431" y="44574"/>
                      <a:pt x="75648" y="39480"/>
                    </a:cubicBezTo>
                    <a:cubicBezTo>
                      <a:pt x="73865" y="34385"/>
                      <a:pt x="71573" y="30310"/>
                      <a:pt x="68516" y="27508"/>
                    </a:cubicBezTo>
                    <a:cubicBezTo>
                      <a:pt x="65460" y="24707"/>
                      <a:pt x="61639" y="22924"/>
                      <a:pt x="57054" y="21650"/>
                    </a:cubicBezTo>
                    <a:cubicBezTo>
                      <a:pt x="53489" y="20886"/>
                      <a:pt x="46866" y="20631"/>
                      <a:pt x="36678" y="20631"/>
                    </a:cubicBezTo>
                    <a:lnTo>
                      <a:pt x="25216" y="20631"/>
                    </a:lnTo>
                    <a:close/>
                    <a:moveTo>
                      <a:pt x="255" y="0"/>
                    </a:moveTo>
                    <a:lnTo>
                      <a:pt x="45593" y="0"/>
                    </a:lnTo>
                    <a:cubicBezTo>
                      <a:pt x="55781" y="0"/>
                      <a:pt x="63677" y="764"/>
                      <a:pt x="69026" y="2292"/>
                    </a:cubicBezTo>
                    <a:cubicBezTo>
                      <a:pt x="76157" y="4330"/>
                      <a:pt x="82270" y="8151"/>
                      <a:pt x="87619" y="13754"/>
                    </a:cubicBezTo>
                    <a:cubicBezTo>
                      <a:pt x="92713" y="19103"/>
                      <a:pt x="96789" y="25980"/>
                      <a:pt x="99336" y="33621"/>
                    </a:cubicBezTo>
                    <a:cubicBezTo>
                      <a:pt x="102138" y="41517"/>
                      <a:pt x="103411" y="51196"/>
                      <a:pt x="103411" y="62658"/>
                    </a:cubicBezTo>
                    <a:cubicBezTo>
                      <a:pt x="103411" y="72846"/>
                      <a:pt x="102138" y="81506"/>
                      <a:pt x="99591" y="88893"/>
                    </a:cubicBezTo>
                    <a:cubicBezTo>
                      <a:pt x="96534" y="97807"/>
                      <a:pt x="92204" y="104939"/>
                      <a:pt x="86346" y="110543"/>
                    </a:cubicBezTo>
                    <a:cubicBezTo>
                      <a:pt x="82016" y="114873"/>
                      <a:pt x="76157" y="118184"/>
                      <a:pt x="68771" y="120476"/>
                    </a:cubicBezTo>
                    <a:cubicBezTo>
                      <a:pt x="63422" y="122259"/>
                      <a:pt x="56036" y="123023"/>
                      <a:pt x="46866" y="123023"/>
                    </a:cubicBezTo>
                    <a:lnTo>
                      <a:pt x="0" y="12302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23" name="Forma libre: forma 22">
                <a:extLst>
                  <a:ext uri="{FF2B5EF4-FFF2-40B4-BE49-F238E27FC236}">
                    <a16:creationId xmlns:a16="http://schemas.microsoft.com/office/drawing/2014/main" id="{860C4892-381D-41C5-8C58-B879456612FF}"/>
                  </a:ext>
                </a:extLst>
              </p:cNvPr>
              <p:cNvSpPr/>
              <p:nvPr/>
            </p:nvSpPr>
            <p:spPr>
              <a:xfrm>
                <a:off x="6693186" y="8837368"/>
                <a:ext cx="25471" cy="152824"/>
              </a:xfrm>
              <a:custGeom>
                <a:avLst/>
                <a:gdLst>
                  <a:gd name="connsiteX0" fmla="*/ 0 w 25470"/>
                  <a:gd name="connsiteY0" fmla="*/ 36168 h 152824"/>
                  <a:gd name="connsiteX1" fmla="*/ 24961 w 25470"/>
                  <a:gd name="connsiteY1" fmla="*/ 36168 h 152824"/>
                  <a:gd name="connsiteX2" fmla="*/ 24961 w 25470"/>
                  <a:gd name="connsiteY2" fmla="*/ 159192 h 152824"/>
                  <a:gd name="connsiteX3" fmla="*/ 0 w 25470"/>
                  <a:gd name="connsiteY3" fmla="*/ 159192 h 152824"/>
                  <a:gd name="connsiteX4" fmla="*/ 0 w 25470"/>
                  <a:gd name="connsiteY4" fmla="*/ 36168 h 152824"/>
                  <a:gd name="connsiteX5" fmla="*/ 6113 w 25470"/>
                  <a:gd name="connsiteY5" fmla="*/ 24961 h 152824"/>
                  <a:gd name="connsiteX6" fmla="*/ 17575 w 25470"/>
                  <a:gd name="connsiteY6" fmla="*/ 0 h 152824"/>
                  <a:gd name="connsiteX7" fmla="*/ 44064 w 25470"/>
                  <a:gd name="connsiteY7" fmla="*/ 0 h 152824"/>
                  <a:gd name="connsiteX8" fmla="*/ 21141 w 25470"/>
                  <a:gd name="connsiteY8" fmla="*/ 24961 h 152824"/>
                  <a:gd name="connsiteX9" fmla="*/ 6113 w 25470"/>
                  <a:gd name="connsiteY9" fmla="*/ 24961 h 152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470" h="152824">
                    <a:moveTo>
                      <a:pt x="0" y="36168"/>
                    </a:moveTo>
                    <a:lnTo>
                      <a:pt x="24961" y="36168"/>
                    </a:lnTo>
                    <a:lnTo>
                      <a:pt x="24961" y="159192"/>
                    </a:lnTo>
                    <a:lnTo>
                      <a:pt x="0" y="159192"/>
                    </a:lnTo>
                    <a:lnTo>
                      <a:pt x="0" y="36168"/>
                    </a:lnTo>
                    <a:close/>
                    <a:moveTo>
                      <a:pt x="6113" y="24961"/>
                    </a:moveTo>
                    <a:lnTo>
                      <a:pt x="17575" y="0"/>
                    </a:lnTo>
                    <a:lnTo>
                      <a:pt x="44064" y="0"/>
                    </a:lnTo>
                    <a:lnTo>
                      <a:pt x="21141" y="24961"/>
                    </a:lnTo>
                    <a:lnTo>
                      <a:pt x="6113" y="24961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24" name="Forma libre: forma 23">
                <a:extLst>
                  <a:ext uri="{FF2B5EF4-FFF2-40B4-BE49-F238E27FC236}">
                    <a16:creationId xmlns:a16="http://schemas.microsoft.com/office/drawing/2014/main" id="{E7311D9C-AC8B-4789-A152-0D20421622EA}"/>
                  </a:ext>
                </a:extLst>
              </p:cNvPr>
              <p:cNvSpPr/>
              <p:nvPr/>
            </p:nvSpPr>
            <p:spPr>
              <a:xfrm>
                <a:off x="6722223" y="8873537"/>
                <a:ext cx="101883" cy="101883"/>
              </a:xfrm>
              <a:custGeom>
                <a:avLst/>
                <a:gdLst>
                  <a:gd name="connsiteX0" fmla="*/ 77431 w 101882"/>
                  <a:gd name="connsiteY0" fmla="*/ 74120 h 101882"/>
                  <a:gd name="connsiteX1" fmla="*/ 60366 w 101882"/>
                  <a:gd name="connsiteY1" fmla="*/ 28782 h 101882"/>
                  <a:gd name="connsiteX2" fmla="*/ 43810 w 101882"/>
                  <a:gd name="connsiteY2" fmla="*/ 74120 h 101882"/>
                  <a:gd name="connsiteX3" fmla="*/ 77431 w 101882"/>
                  <a:gd name="connsiteY3" fmla="*/ 74120 h 101882"/>
                  <a:gd name="connsiteX4" fmla="*/ 123278 w 101882"/>
                  <a:gd name="connsiteY4" fmla="*/ 123023 h 101882"/>
                  <a:gd name="connsiteX5" fmla="*/ 96279 w 101882"/>
                  <a:gd name="connsiteY5" fmla="*/ 123023 h 101882"/>
                  <a:gd name="connsiteX6" fmla="*/ 85582 w 101882"/>
                  <a:gd name="connsiteY6" fmla="*/ 95006 h 101882"/>
                  <a:gd name="connsiteX7" fmla="*/ 36423 w 101882"/>
                  <a:gd name="connsiteY7" fmla="*/ 95006 h 101882"/>
                  <a:gd name="connsiteX8" fmla="*/ 26235 w 101882"/>
                  <a:gd name="connsiteY8" fmla="*/ 123023 h 101882"/>
                  <a:gd name="connsiteX9" fmla="*/ 0 w 101882"/>
                  <a:gd name="connsiteY9" fmla="*/ 123023 h 101882"/>
                  <a:gd name="connsiteX10" fmla="*/ 47885 w 101882"/>
                  <a:gd name="connsiteY10" fmla="*/ 0 h 101882"/>
                  <a:gd name="connsiteX11" fmla="*/ 74375 w 101882"/>
                  <a:gd name="connsiteY11" fmla="*/ 0 h 101882"/>
                  <a:gd name="connsiteX12" fmla="*/ 123278 w 101882"/>
                  <a:gd name="connsiteY12" fmla="*/ 123023 h 10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1882" h="101882">
                    <a:moveTo>
                      <a:pt x="77431" y="74120"/>
                    </a:moveTo>
                    <a:lnTo>
                      <a:pt x="60366" y="28782"/>
                    </a:lnTo>
                    <a:lnTo>
                      <a:pt x="43810" y="74120"/>
                    </a:lnTo>
                    <a:lnTo>
                      <a:pt x="77431" y="74120"/>
                    </a:lnTo>
                    <a:close/>
                    <a:moveTo>
                      <a:pt x="123278" y="123023"/>
                    </a:moveTo>
                    <a:lnTo>
                      <a:pt x="96279" y="123023"/>
                    </a:lnTo>
                    <a:lnTo>
                      <a:pt x="85582" y="95006"/>
                    </a:lnTo>
                    <a:lnTo>
                      <a:pt x="36423" y="95006"/>
                    </a:lnTo>
                    <a:lnTo>
                      <a:pt x="26235" y="123023"/>
                    </a:lnTo>
                    <a:lnTo>
                      <a:pt x="0" y="123023"/>
                    </a:lnTo>
                    <a:lnTo>
                      <a:pt x="47885" y="0"/>
                    </a:lnTo>
                    <a:lnTo>
                      <a:pt x="74375" y="0"/>
                    </a:lnTo>
                    <a:lnTo>
                      <a:pt x="123278" y="123023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25" name="Forma libre: forma 24">
                <a:extLst>
                  <a:ext uri="{FF2B5EF4-FFF2-40B4-BE49-F238E27FC236}">
                    <a16:creationId xmlns:a16="http://schemas.microsoft.com/office/drawing/2014/main" id="{6EFD1714-6F7E-46B5-BC94-BFF3B18331A2}"/>
                  </a:ext>
                </a:extLst>
              </p:cNvPr>
              <p:cNvSpPr/>
              <p:nvPr/>
            </p:nvSpPr>
            <p:spPr>
              <a:xfrm>
                <a:off x="6885236" y="8873537"/>
                <a:ext cx="101883" cy="101883"/>
              </a:xfrm>
              <a:custGeom>
                <a:avLst/>
                <a:gdLst>
                  <a:gd name="connsiteX0" fmla="*/ 0 w 101882"/>
                  <a:gd name="connsiteY0" fmla="*/ 123023 h 101882"/>
                  <a:gd name="connsiteX1" fmla="*/ 0 w 101882"/>
                  <a:gd name="connsiteY1" fmla="*/ 0 h 101882"/>
                  <a:gd name="connsiteX2" fmla="*/ 37187 w 101882"/>
                  <a:gd name="connsiteY2" fmla="*/ 0 h 101882"/>
                  <a:gd name="connsiteX3" fmla="*/ 59347 w 101882"/>
                  <a:gd name="connsiteY3" fmla="*/ 84053 h 101882"/>
                  <a:gd name="connsiteX4" fmla="*/ 81506 w 101882"/>
                  <a:gd name="connsiteY4" fmla="*/ 0 h 101882"/>
                  <a:gd name="connsiteX5" fmla="*/ 118694 w 101882"/>
                  <a:gd name="connsiteY5" fmla="*/ 0 h 101882"/>
                  <a:gd name="connsiteX6" fmla="*/ 118694 w 101882"/>
                  <a:gd name="connsiteY6" fmla="*/ 123023 h 101882"/>
                  <a:gd name="connsiteX7" fmla="*/ 95515 w 101882"/>
                  <a:gd name="connsiteY7" fmla="*/ 123023 h 101882"/>
                  <a:gd name="connsiteX8" fmla="*/ 95515 w 101882"/>
                  <a:gd name="connsiteY8" fmla="*/ 26235 h 101882"/>
                  <a:gd name="connsiteX9" fmla="*/ 71063 w 101882"/>
                  <a:gd name="connsiteY9" fmla="*/ 123023 h 101882"/>
                  <a:gd name="connsiteX10" fmla="*/ 47121 w 101882"/>
                  <a:gd name="connsiteY10" fmla="*/ 123023 h 101882"/>
                  <a:gd name="connsiteX11" fmla="*/ 22924 w 101882"/>
                  <a:gd name="connsiteY11" fmla="*/ 26235 h 101882"/>
                  <a:gd name="connsiteX12" fmla="*/ 22924 w 101882"/>
                  <a:gd name="connsiteY12" fmla="*/ 123023 h 10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1882" h="101882">
                    <a:moveTo>
                      <a:pt x="0" y="123023"/>
                    </a:moveTo>
                    <a:lnTo>
                      <a:pt x="0" y="0"/>
                    </a:lnTo>
                    <a:lnTo>
                      <a:pt x="37187" y="0"/>
                    </a:lnTo>
                    <a:lnTo>
                      <a:pt x="59347" y="84053"/>
                    </a:lnTo>
                    <a:lnTo>
                      <a:pt x="81506" y="0"/>
                    </a:lnTo>
                    <a:lnTo>
                      <a:pt x="118694" y="0"/>
                    </a:lnTo>
                    <a:lnTo>
                      <a:pt x="118694" y="123023"/>
                    </a:lnTo>
                    <a:lnTo>
                      <a:pt x="95515" y="123023"/>
                    </a:lnTo>
                    <a:lnTo>
                      <a:pt x="95515" y="26235"/>
                    </a:lnTo>
                    <a:lnTo>
                      <a:pt x="71063" y="123023"/>
                    </a:lnTo>
                    <a:lnTo>
                      <a:pt x="47121" y="123023"/>
                    </a:lnTo>
                    <a:lnTo>
                      <a:pt x="22924" y="26235"/>
                    </a:lnTo>
                    <a:lnTo>
                      <a:pt x="22924" y="123023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26" name="Forma libre: forma 25">
                <a:extLst>
                  <a:ext uri="{FF2B5EF4-FFF2-40B4-BE49-F238E27FC236}">
                    <a16:creationId xmlns:a16="http://schemas.microsoft.com/office/drawing/2014/main" id="{28B15A19-9BCA-415A-9380-F7A13E5240B9}"/>
                  </a:ext>
                </a:extLst>
              </p:cNvPr>
              <p:cNvSpPr/>
              <p:nvPr/>
            </p:nvSpPr>
            <p:spPr>
              <a:xfrm>
                <a:off x="7009278" y="8873537"/>
                <a:ext cx="101883" cy="101883"/>
              </a:xfrm>
              <a:custGeom>
                <a:avLst/>
                <a:gdLst>
                  <a:gd name="connsiteX0" fmla="*/ 77431 w 101882"/>
                  <a:gd name="connsiteY0" fmla="*/ 74120 h 101882"/>
                  <a:gd name="connsiteX1" fmla="*/ 60366 w 101882"/>
                  <a:gd name="connsiteY1" fmla="*/ 28782 h 101882"/>
                  <a:gd name="connsiteX2" fmla="*/ 43810 w 101882"/>
                  <a:gd name="connsiteY2" fmla="*/ 74120 h 101882"/>
                  <a:gd name="connsiteX3" fmla="*/ 77431 w 101882"/>
                  <a:gd name="connsiteY3" fmla="*/ 74120 h 101882"/>
                  <a:gd name="connsiteX4" fmla="*/ 123278 w 101882"/>
                  <a:gd name="connsiteY4" fmla="*/ 123023 h 101882"/>
                  <a:gd name="connsiteX5" fmla="*/ 96279 w 101882"/>
                  <a:gd name="connsiteY5" fmla="*/ 123023 h 101882"/>
                  <a:gd name="connsiteX6" fmla="*/ 85582 w 101882"/>
                  <a:gd name="connsiteY6" fmla="*/ 95006 h 101882"/>
                  <a:gd name="connsiteX7" fmla="*/ 36423 w 101882"/>
                  <a:gd name="connsiteY7" fmla="*/ 95006 h 101882"/>
                  <a:gd name="connsiteX8" fmla="*/ 26235 w 101882"/>
                  <a:gd name="connsiteY8" fmla="*/ 123023 h 101882"/>
                  <a:gd name="connsiteX9" fmla="*/ 0 w 101882"/>
                  <a:gd name="connsiteY9" fmla="*/ 123023 h 101882"/>
                  <a:gd name="connsiteX10" fmla="*/ 47885 w 101882"/>
                  <a:gd name="connsiteY10" fmla="*/ 0 h 101882"/>
                  <a:gd name="connsiteX11" fmla="*/ 74375 w 101882"/>
                  <a:gd name="connsiteY11" fmla="*/ 0 h 101882"/>
                  <a:gd name="connsiteX12" fmla="*/ 123278 w 101882"/>
                  <a:gd name="connsiteY12" fmla="*/ 123023 h 10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1882" h="101882">
                    <a:moveTo>
                      <a:pt x="77431" y="74120"/>
                    </a:moveTo>
                    <a:lnTo>
                      <a:pt x="60366" y="28782"/>
                    </a:lnTo>
                    <a:lnTo>
                      <a:pt x="43810" y="74120"/>
                    </a:lnTo>
                    <a:lnTo>
                      <a:pt x="77431" y="74120"/>
                    </a:lnTo>
                    <a:close/>
                    <a:moveTo>
                      <a:pt x="123278" y="123023"/>
                    </a:moveTo>
                    <a:lnTo>
                      <a:pt x="96279" y="123023"/>
                    </a:lnTo>
                    <a:lnTo>
                      <a:pt x="85582" y="95006"/>
                    </a:lnTo>
                    <a:lnTo>
                      <a:pt x="36423" y="95006"/>
                    </a:lnTo>
                    <a:lnTo>
                      <a:pt x="26235" y="123023"/>
                    </a:lnTo>
                    <a:lnTo>
                      <a:pt x="0" y="123023"/>
                    </a:lnTo>
                    <a:lnTo>
                      <a:pt x="47885" y="0"/>
                    </a:lnTo>
                    <a:lnTo>
                      <a:pt x="74375" y="0"/>
                    </a:lnTo>
                    <a:lnTo>
                      <a:pt x="123278" y="123023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27" name="Forma libre: forma 26">
                <a:extLst>
                  <a:ext uri="{FF2B5EF4-FFF2-40B4-BE49-F238E27FC236}">
                    <a16:creationId xmlns:a16="http://schemas.microsoft.com/office/drawing/2014/main" id="{C3D9D767-9C05-40E9-900D-B3B3D3445AAB}"/>
                  </a:ext>
                </a:extLst>
              </p:cNvPr>
              <p:cNvSpPr/>
              <p:nvPr/>
            </p:nvSpPr>
            <p:spPr>
              <a:xfrm>
                <a:off x="7109888" y="8873537"/>
                <a:ext cx="101883" cy="101883"/>
              </a:xfrm>
              <a:custGeom>
                <a:avLst/>
                <a:gdLst>
                  <a:gd name="connsiteX0" fmla="*/ 44828 w 101882"/>
                  <a:gd name="connsiteY0" fmla="*/ 123023 h 101882"/>
                  <a:gd name="connsiteX1" fmla="*/ 44828 w 101882"/>
                  <a:gd name="connsiteY1" fmla="*/ 71318 h 101882"/>
                  <a:gd name="connsiteX2" fmla="*/ 0 w 101882"/>
                  <a:gd name="connsiteY2" fmla="*/ 0 h 101882"/>
                  <a:gd name="connsiteX3" fmla="*/ 29037 w 101882"/>
                  <a:gd name="connsiteY3" fmla="*/ 0 h 101882"/>
                  <a:gd name="connsiteX4" fmla="*/ 58073 w 101882"/>
                  <a:gd name="connsiteY4" fmla="*/ 48649 h 101882"/>
                  <a:gd name="connsiteX5" fmla="*/ 86346 w 101882"/>
                  <a:gd name="connsiteY5" fmla="*/ 0 h 101882"/>
                  <a:gd name="connsiteX6" fmla="*/ 115128 w 101882"/>
                  <a:gd name="connsiteY6" fmla="*/ 0 h 101882"/>
                  <a:gd name="connsiteX7" fmla="*/ 69790 w 101882"/>
                  <a:gd name="connsiteY7" fmla="*/ 71318 h 101882"/>
                  <a:gd name="connsiteX8" fmla="*/ 69790 w 101882"/>
                  <a:gd name="connsiteY8" fmla="*/ 123023 h 10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1882" h="101882">
                    <a:moveTo>
                      <a:pt x="44828" y="123023"/>
                    </a:moveTo>
                    <a:lnTo>
                      <a:pt x="44828" y="71318"/>
                    </a:lnTo>
                    <a:lnTo>
                      <a:pt x="0" y="0"/>
                    </a:lnTo>
                    <a:lnTo>
                      <a:pt x="29037" y="0"/>
                    </a:lnTo>
                    <a:lnTo>
                      <a:pt x="58073" y="48649"/>
                    </a:lnTo>
                    <a:lnTo>
                      <a:pt x="86346" y="0"/>
                    </a:lnTo>
                    <a:lnTo>
                      <a:pt x="115128" y="0"/>
                    </a:lnTo>
                    <a:lnTo>
                      <a:pt x="69790" y="71318"/>
                    </a:lnTo>
                    <a:lnTo>
                      <a:pt x="69790" y="123023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28" name="Forma libre: forma 27">
                <a:extLst>
                  <a:ext uri="{FF2B5EF4-FFF2-40B4-BE49-F238E27FC236}">
                    <a16:creationId xmlns:a16="http://schemas.microsoft.com/office/drawing/2014/main" id="{305E688E-7A47-4ECC-B914-2004543B17AA}"/>
                  </a:ext>
                </a:extLst>
              </p:cNvPr>
              <p:cNvSpPr/>
              <p:nvPr/>
            </p:nvSpPr>
            <p:spPr>
              <a:xfrm>
                <a:off x="7225015" y="8871499"/>
                <a:ext cx="101883" cy="101883"/>
              </a:xfrm>
              <a:custGeom>
                <a:avLst/>
                <a:gdLst>
                  <a:gd name="connsiteX0" fmla="*/ 25471 w 101882"/>
                  <a:gd name="connsiteY0" fmla="*/ 63422 h 101882"/>
                  <a:gd name="connsiteX1" fmla="*/ 35150 w 101882"/>
                  <a:gd name="connsiteY1" fmla="*/ 95006 h 101882"/>
                  <a:gd name="connsiteX2" fmla="*/ 59602 w 101882"/>
                  <a:gd name="connsiteY2" fmla="*/ 105703 h 101882"/>
                  <a:gd name="connsiteX3" fmla="*/ 83799 w 101882"/>
                  <a:gd name="connsiteY3" fmla="*/ 95006 h 101882"/>
                  <a:gd name="connsiteX4" fmla="*/ 93223 w 101882"/>
                  <a:gd name="connsiteY4" fmla="*/ 62913 h 101882"/>
                  <a:gd name="connsiteX5" fmla="*/ 84053 w 101882"/>
                  <a:gd name="connsiteY5" fmla="*/ 31329 h 101882"/>
                  <a:gd name="connsiteX6" fmla="*/ 59347 w 101882"/>
                  <a:gd name="connsiteY6" fmla="*/ 20886 h 101882"/>
                  <a:gd name="connsiteX7" fmla="*/ 34640 w 101882"/>
                  <a:gd name="connsiteY7" fmla="*/ 31329 h 101882"/>
                  <a:gd name="connsiteX8" fmla="*/ 25471 w 101882"/>
                  <a:gd name="connsiteY8" fmla="*/ 63422 h 101882"/>
                  <a:gd name="connsiteX9" fmla="*/ 0 w 101882"/>
                  <a:gd name="connsiteY9" fmla="*/ 64441 h 101882"/>
                  <a:gd name="connsiteX10" fmla="*/ 5603 w 101882"/>
                  <a:gd name="connsiteY10" fmla="*/ 32857 h 101882"/>
                  <a:gd name="connsiteX11" fmla="*/ 17065 w 101882"/>
                  <a:gd name="connsiteY11" fmla="*/ 16047 h 101882"/>
                  <a:gd name="connsiteX12" fmla="*/ 33112 w 101882"/>
                  <a:gd name="connsiteY12" fmla="*/ 4839 h 101882"/>
                  <a:gd name="connsiteX13" fmla="*/ 59602 w 101882"/>
                  <a:gd name="connsiteY13" fmla="*/ 0 h 101882"/>
                  <a:gd name="connsiteX14" fmla="*/ 103156 w 101882"/>
                  <a:gd name="connsiteY14" fmla="*/ 16811 h 101882"/>
                  <a:gd name="connsiteX15" fmla="*/ 119458 w 101882"/>
                  <a:gd name="connsiteY15" fmla="*/ 63677 h 101882"/>
                  <a:gd name="connsiteX16" fmla="*/ 103411 w 101882"/>
                  <a:gd name="connsiteY16" fmla="*/ 110288 h 101882"/>
                  <a:gd name="connsiteX17" fmla="*/ 60111 w 101882"/>
                  <a:gd name="connsiteY17" fmla="*/ 127099 h 101882"/>
                  <a:gd name="connsiteX18" fmla="*/ 16301 w 101882"/>
                  <a:gd name="connsiteY18" fmla="*/ 110543 h 101882"/>
                  <a:gd name="connsiteX19" fmla="*/ 0 w 101882"/>
                  <a:gd name="connsiteY19" fmla="*/ 64441 h 10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01882" h="101882">
                    <a:moveTo>
                      <a:pt x="25471" y="63422"/>
                    </a:moveTo>
                    <a:cubicBezTo>
                      <a:pt x="25471" y="77431"/>
                      <a:pt x="28782" y="87874"/>
                      <a:pt x="35150" y="95006"/>
                    </a:cubicBezTo>
                    <a:cubicBezTo>
                      <a:pt x="41517" y="102137"/>
                      <a:pt x="49668" y="105703"/>
                      <a:pt x="59602" y="105703"/>
                    </a:cubicBezTo>
                    <a:cubicBezTo>
                      <a:pt x="69280" y="105703"/>
                      <a:pt x="77686" y="102137"/>
                      <a:pt x="83799" y="95006"/>
                    </a:cubicBezTo>
                    <a:cubicBezTo>
                      <a:pt x="90166" y="87874"/>
                      <a:pt x="93223" y="77176"/>
                      <a:pt x="93223" y="62913"/>
                    </a:cubicBezTo>
                    <a:cubicBezTo>
                      <a:pt x="93223" y="48904"/>
                      <a:pt x="90166" y="38461"/>
                      <a:pt x="84053" y="31329"/>
                    </a:cubicBezTo>
                    <a:cubicBezTo>
                      <a:pt x="77940" y="24452"/>
                      <a:pt x="69535" y="20886"/>
                      <a:pt x="59347" y="20886"/>
                    </a:cubicBezTo>
                    <a:cubicBezTo>
                      <a:pt x="49159" y="20886"/>
                      <a:pt x="40753" y="24452"/>
                      <a:pt x="34640" y="31329"/>
                    </a:cubicBezTo>
                    <a:cubicBezTo>
                      <a:pt x="28527" y="38715"/>
                      <a:pt x="25471" y="49413"/>
                      <a:pt x="25471" y="63422"/>
                    </a:cubicBezTo>
                    <a:moveTo>
                      <a:pt x="0" y="64441"/>
                    </a:moveTo>
                    <a:cubicBezTo>
                      <a:pt x="0" y="51960"/>
                      <a:pt x="2038" y="41263"/>
                      <a:pt x="5603" y="32857"/>
                    </a:cubicBezTo>
                    <a:cubicBezTo>
                      <a:pt x="8405" y="26490"/>
                      <a:pt x="12226" y="20886"/>
                      <a:pt x="17065" y="16047"/>
                    </a:cubicBezTo>
                    <a:cubicBezTo>
                      <a:pt x="21905" y="10952"/>
                      <a:pt x="27254" y="7387"/>
                      <a:pt x="33112" y="4839"/>
                    </a:cubicBezTo>
                    <a:cubicBezTo>
                      <a:pt x="40753" y="1528"/>
                      <a:pt x="49668" y="0"/>
                      <a:pt x="59602" y="0"/>
                    </a:cubicBezTo>
                    <a:cubicBezTo>
                      <a:pt x="77686" y="0"/>
                      <a:pt x="92204" y="5604"/>
                      <a:pt x="103156" y="16811"/>
                    </a:cubicBezTo>
                    <a:cubicBezTo>
                      <a:pt x="114109" y="28018"/>
                      <a:pt x="119458" y="43810"/>
                      <a:pt x="119458" y="63677"/>
                    </a:cubicBezTo>
                    <a:cubicBezTo>
                      <a:pt x="119458" y="83544"/>
                      <a:pt x="114109" y="99081"/>
                      <a:pt x="103411" y="110288"/>
                    </a:cubicBezTo>
                    <a:cubicBezTo>
                      <a:pt x="92713" y="121495"/>
                      <a:pt x="78195" y="127099"/>
                      <a:pt x="60111" y="127099"/>
                    </a:cubicBezTo>
                    <a:cubicBezTo>
                      <a:pt x="41772" y="127099"/>
                      <a:pt x="27254" y="121495"/>
                      <a:pt x="16301" y="110543"/>
                    </a:cubicBezTo>
                    <a:cubicBezTo>
                      <a:pt x="5349" y="99336"/>
                      <a:pt x="0" y="84053"/>
                      <a:pt x="0" y="64441"/>
                    </a:cubicBezTo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29" name="Forma libre: forma 28">
                <a:extLst>
                  <a:ext uri="{FF2B5EF4-FFF2-40B4-BE49-F238E27FC236}">
                    <a16:creationId xmlns:a16="http://schemas.microsoft.com/office/drawing/2014/main" id="{22018F87-0F89-4806-9EA0-726ADABDA9E1}"/>
                  </a:ext>
                </a:extLst>
              </p:cNvPr>
              <p:cNvSpPr/>
              <p:nvPr/>
            </p:nvSpPr>
            <p:spPr>
              <a:xfrm>
                <a:off x="7356444" y="8873537"/>
                <a:ext cx="101883" cy="101883"/>
              </a:xfrm>
              <a:custGeom>
                <a:avLst/>
                <a:gdLst>
                  <a:gd name="connsiteX0" fmla="*/ 24961 w 101882"/>
                  <a:gd name="connsiteY0" fmla="*/ 52215 h 101882"/>
                  <a:gd name="connsiteX1" fmla="*/ 43300 w 101882"/>
                  <a:gd name="connsiteY1" fmla="*/ 52215 h 101882"/>
                  <a:gd name="connsiteX2" fmla="*/ 65460 w 101882"/>
                  <a:gd name="connsiteY2" fmla="*/ 50687 h 101882"/>
                  <a:gd name="connsiteX3" fmla="*/ 72592 w 101882"/>
                  <a:gd name="connsiteY3" fmla="*/ 45338 h 101882"/>
                  <a:gd name="connsiteX4" fmla="*/ 75139 w 101882"/>
                  <a:gd name="connsiteY4" fmla="*/ 36168 h 101882"/>
                  <a:gd name="connsiteX5" fmla="*/ 71827 w 101882"/>
                  <a:gd name="connsiteY5" fmla="*/ 26235 h 101882"/>
                  <a:gd name="connsiteX6" fmla="*/ 62658 w 101882"/>
                  <a:gd name="connsiteY6" fmla="*/ 21395 h 101882"/>
                  <a:gd name="connsiteX7" fmla="*/ 44574 w 101882"/>
                  <a:gd name="connsiteY7" fmla="*/ 21141 h 101882"/>
                  <a:gd name="connsiteX8" fmla="*/ 25216 w 101882"/>
                  <a:gd name="connsiteY8" fmla="*/ 21141 h 101882"/>
                  <a:gd name="connsiteX9" fmla="*/ 25216 w 101882"/>
                  <a:gd name="connsiteY9" fmla="*/ 52215 h 101882"/>
                  <a:gd name="connsiteX10" fmla="*/ 0 w 101882"/>
                  <a:gd name="connsiteY10" fmla="*/ 123023 h 101882"/>
                  <a:gd name="connsiteX11" fmla="*/ 0 w 101882"/>
                  <a:gd name="connsiteY11" fmla="*/ 0 h 101882"/>
                  <a:gd name="connsiteX12" fmla="*/ 52215 w 101882"/>
                  <a:gd name="connsiteY12" fmla="*/ 0 h 101882"/>
                  <a:gd name="connsiteX13" fmla="*/ 80997 w 101882"/>
                  <a:gd name="connsiteY13" fmla="*/ 3311 h 101882"/>
                  <a:gd name="connsiteX14" fmla="*/ 95260 w 101882"/>
                  <a:gd name="connsiteY14" fmla="*/ 15028 h 101882"/>
                  <a:gd name="connsiteX15" fmla="*/ 100609 w 101882"/>
                  <a:gd name="connsiteY15" fmla="*/ 34385 h 101882"/>
                  <a:gd name="connsiteX16" fmla="*/ 92459 w 101882"/>
                  <a:gd name="connsiteY16" fmla="*/ 57309 h 101882"/>
                  <a:gd name="connsiteX17" fmla="*/ 68262 w 101882"/>
                  <a:gd name="connsiteY17" fmla="*/ 68771 h 101882"/>
                  <a:gd name="connsiteX18" fmla="*/ 81506 w 101882"/>
                  <a:gd name="connsiteY18" fmla="*/ 79214 h 101882"/>
                  <a:gd name="connsiteX19" fmla="*/ 95515 w 101882"/>
                  <a:gd name="connsiteY19" fmla="*/ 99081 h 101882"/>
                  <a:gd name="connsiteX20" fmla="*/ 110543 w 101882"/>
                  <a:gd name="connsiteY20" fmla="*/ 123023 h 101882"/>
                  <a:gd name="connsiteX21" fmla="*/ 80742 w 101882"/>
                  <a:gd name="connsiteY21" fmla="*/ 123023 h 101882"/>
                  <a:gd name="connsiteX22" fmla="*/ 62913 w 101882"/>
                  <a:gd name="connsiteY22" fmla="*/ 96279 h 101882"/>
                  <a:gd name="connsiteX23" fmla="*/ 49923 w 101882"/>
                  <a:gd name="connsiteY23" fmla="*/ 78195 h 101882"/>
                  <a:gd name="connsiteX24" fmla="*/ 42536 w 101882"/>
                  <a:gd name="connsiteY24" fmla="*/ 73101 h 101882"/>
                  <a:gd name="connsiteX25" fmla="*/ 29801 w 101882"/>
                  <a:gd name="connsiteY25" fmla="*/ 71827 h 101882"/>
                  <a:gd name="connsiteX26" fmla="*/ 24707 w 101882"/>
                  <a:gd name="connsiteY26" fmla="*/ 71827 h 101882"/>
                  <a:gd name="connsiteX27" fmla="*/ 24707 w 101882"/>
                  <a:gd name="connsiteY27" fmla="*/ 123023 h 101882"/>
                  <a:gd name="connsiteX28" fmla="*/ 0 w 101882"/>
                  <a:gd name="connsiteY28" fmla="*/ 123023 h 10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01882" h="101882">
                    <a:moveTo>
                      <a:pt x="24961" y="52215"/>
                    </a:moveTo>
                    <a:lnTo>
                      <a:pt x="43300" y="52215"/>
                    </a:lnTo>
                    <a:cubicBezTo>
                      <a:pt x="55271" y="52215"/>
                      <a:pt x="62658" y="51705"/>
                      <a:pt x="65460" y="50687"/>
                    </a:cubicBezTo>
                    <a:cubicBezTo>
                      <a:pt x="68516" y="49668"/>
                      <a:pt x="70809" y="47885"/>
                      <a:pt x="72592" y="45338"/>
                    </a:cubicBezTo>
                    <a:cubicBezTo>
                      <a:pt x="74374" y="42791"/>
                      <a:pt x="75139" y="39734"/>
                      <a:pt x="75139" y="36168"/>
                    </a:cubicBezTo>
                    <a:cubicBezTo>
                      <a:pt x="75139" y="32093"/>
                      <a:pt x="74120" y="28782"/>
                      <a:pt x="71827" y="26235"/>
                    </a:cubicBezTo>
                    <a:cubicBezTo>
                      <a:pt x="69535" y="23688"/>
                      <a:pt x="66733" y="21905"/>
                      <a:pt x="62658" y="21395"/>
                    </a:cubicBezTo>
                    <a:cubicBezTo>
                      <a:pt x="60875" y="21141"/>
                      <a:pt x="54762" y="21141"/>
                      <a:pt x="44574" y="21141"/>
                    </a:cubicBezTo>
                    <a:lnTo>
                      <a:pt x="25216" y="21141"/>
                    </a:lnTo>
                    <a:lnTo>
                      <a:pt x="25216" y="52215"/>
                    </a:lnTo>
                    <a:close/>
                    <a:moveTo>
                      <a:pt x="0" y="123023"/>
                    </a:moveTo>
                    <a:lnTo>
                      <a:pt x="0" y="0"/>
                    </a:lnTo>
                    <a:lnTo>
                      <a:pt x="52215" y="0"/>
                    </a:lnTo>
                    <a:cubicBezTo>
                      <a:pt x="65460" y="0"/>
                      <a:pt x="74884" y="1019"/>
                      <a:pt x="80997" y="3311"/>
                    </a:cubicBezTo>
                    <a:cubicBezTo>
                      <a:pt x="86855" y="5603"/>
                      <a:pt x="91695" y="9424"/>
                      <a:pt x="95260" y="15028"/>
                    </a:cubicBezTo>
                    <a:cubicBezTo>
                      <a:pt x="98826" y="20631"/>
                      <a:pt x="100609" y="27254"/>
                      <a:pt x="100609" y="34385"/>
                    </a:cubicBezTo>
                    <a:cubicBezTo>
                      <a:pt x="100609" y="43555"/>
                      <a:pt x="97808" y="51196"/>
                      <a:pt x="92459" y="57309"/>
                    </a:cubicBezTo>
                    <a:cubicBezTo>
                      <a:pt x="87110" y="63167"/>
                      <a:pt x="78959" y="66988"/>
                      <a:pt x="68262" y="68771"/>
                    </a:cubicBezTo>
                    <a:cubicBezTo>
                      <a:pt x="73610" y="71827"/>
                      <a:pt x="77940" y="75393"/>
                      <a:pt x="81506" y="79214"/>
                    </a:cubicBezTo>
                    <a:cubicBezTo>
                      <a:pt x="85072" y="82780"/>
                      <a:pt x="89657" y="89402"/>
                      <a:pt x="95515" y="99081"/>
                    </a:cubicBezTo>
                    <a:lnTo>
                      <a:pt x="110543" y="123023"/>
                    </a:lnTo>
                    <a:lnTo>
                      <a:pt x="80742" y="123023"/>
                    </a:lnTo>
                    <a:lnTo>
                      <a:pt x="62913" y="96279"/>
                    </a:lnTo>
                    <a:cubicBezTo>
                      <a:pt x="56545" y="86600"/>
                      <a:pt x="52215" y="80742"/>
                      <a:pt x="49923" y="78195"/>
                    </a:cubicBezTo>
                    <a:cubicBezTo>
                      <a:pt x="47376" y="75648"/>
                      <a:pt x="45083" y="74120"/>
                      <a:pt x="42536" y="73101"/>
                    </a:cubicBezTo>
                    <a:cubicBezTo>
                      <a:pt x="39734" y="72337"/>
                      <a:pt x="35659" y="71827"/>
                      <a:pt x="29801" y="71827"/>
                    </a:cubicBezTo>
                    <a:lnTo>
                      <a:pt x="24707" y="71827"/>
                    </a:lnTo>
                    <a:lnTo>
                      <a:pt x="24707" y="123023"/>
                    </a:lnTo>
                    <a:lnTo>
                      <a:pt x="0" y="123023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30" name="Forma libre: forma 29">
                <a:extLst>
                  <a:ext uri="{FF2B5EF4-FFF2-40B4-BE49-F238E27FC236}">
                    <a16:creationId xmlns:a16="http://schemas.microsoft.com/office/drawing/2014/main" id="{63EDE986-09E1-4584-B0E3-12EE23D2725F}"/>
                  </a:ext>
                </a:extLst>
              </p:cNvPr>
              <p:cNvSpPr/>
              <p:nvPr/>
            </p:nvSpPr>
            <p:spPr>
              <a:xfrm>
                <a:off x="7210497" y="9172308"/>
                <a:ext cx="25471" cy="25471"/>
              </a:xfrm>
              <a:custGeom>
                <a:avLst/>
                <a:gdLst>
                  <a:gd name="connsiteX0" fmla="*/ 0 w 0"/>
                  <a:gd name="connsiteY0" fmla="*/ 0 h 0"/>
                  <a:gd name="connsiteX1" fmla="*/ 23178 w 0"/>
                  <a:gd name="connsiteY1" fmla="*/ 0 h 0"/>
                  <a:gd name="connsiteX2" fmla="*/ 23178 w 0"/>
                  <a:gd name="connsiteY2" fmla="*/ 23178 h 0"/>
                  <a:gd name="connsiteX3" fmla="*/ 0 w 0"/>
                  <a:gd name="connsiteY3" fmla="*/ 23178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lnTo>
                      <a:pt x="23178" y="0"/>
                    </a:lnTo>
                    <a:lnTo>
                      <a:pt x="23178" y="23178"/>
                    </a:lnTo>
                    <a:lnTo>
                      <a:pt x="0" y="23178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31" name="Forma libre: forma 30">
                <a:extLst>
                  <a:ext uri="{FF2B5EF4-FFF2-40B4-BE49-F238E27FC236}">
                    <a16:creationId xmlns:a16="http://schemas.microsoft.com/office/drawing/2014/main" id="{7E88E067-AA60-4860-AEA8-C289FF89DAA9}"/>
                  </a:ext>
                </a:extLst>
              </p:cNvPr>
              <p:cNvSpPr/>
              <p:nvPr/>
            </p:nvSpPr>
            <p:spPr>
              <a:xfrm>
                <a:off x="6096917" y="9074246"/>
                <a:ext cx="76412" cy="101883"/>
              </a:xfrm>
              <a:custGeom>
                <a:avLst/>
                <a:gdLst>
                  <a:gd name="connsiteX0" fmla="*/ 24452 w 76412"/>
                  <a:gd name="connsiteY0" fmla="*/ 20631 h 101882"/>
                  <a:gd name="connsiteX1" fmla="*/ 24452 w 76412"/>
                  <a:gd name="connsiteY1" fmla="*/ 100355 h 101882"/>
                  <a:gd name="connsiteX2" fmla="*/ 42791 w 76412"/>
                  <a:gd name="connsiteY2" fmla="*/ 100355 h 101882"/>
                  <a:gd name="connsiteX3" fmla="*/ 57564 w 76412"/>
                  <a:gd name="connsiteY3" fmla="*/ 99336 h 101882"/>
                  <a:gd name="connsiteX4" fmla="*/ 67497 w 76412"/>
                  <a:gd name="connsiteY4" fmla="*/ 94242 h 101882"/>
                  <a:gd name="connsiteX5" fmla="*/ 73865 w 76412"/>
                  <a:gd name="connsiteY5" fmla="*/ 82525 h 101882"/>
                  <a:gd name="connsiteX6" fmla="*/ 76412 w 76412"/>
                  <a:gd name="connsiteY6" fmla="*/ 60366 h 101882"/>
                  <a:gd name="connsiteX7" fmla="*/ 73865 w 76412"/>
                  <a:gd name="connsiteY7" fmla="*/ 38970 h 101882"/>
                  <a:gd name="connsiteX8" fmla="*/ 66988 w 76412"/>
                  <a:gd name="connsiteY8" fmla="*/ 27254 h 101882"/>
                  <a:gd name="connsiteX9" fmla="*/ 55781 w 76412"/>
                  <a:gd name="connsiteY9" fmla="*/ 21650 h 101882"/>
                  <a:gd name="connsiteX10" fmla="*/ 35659 w 76412"/>
                  <a:gd name="connsiteY10" fmla="*/ 20377 h 101882"/>
                  <a:gd name="connsiteX11" fmla="*/ 24452 w 76412"/>
                  <a:gd name="connsiteY11" fmla="*/ 20377 h 101882"/>
                  <a:gd name="connsiteX12" fmla="*/ 0 w 76412"/>
                  <a:gd name="connsiteY12" fmla="*/ 0 h 101882"/>
                  <a:gd name="connsiteX13" fmla="*/ 44574 w 76412"/>
                  <a:gd name="connsiteY13" fmla="*/ 0 h 101882"/>
                  <a:gd name="connsiteX14" fmla="*/ 67497 w 76412"/>
                  <a:gd name="connsiteY14" fmla="*/ 2292 h 101882"/>
                  <a:gd name="connsiteX15" fmla="*/ 85836 w 76412"/>
                  <a:gd name="connsiteY15" fmla="*/ 13500 h 101882"/>
                  <a:gd name="connsiteX16" fmla="*/ 97298 w 76412"/>
                  <a:gd name="connsiteY16" fmla="*/ 33112 h 101882"/>
                  <a:gd name="connsiteX17" fmla="*/ 101374 w 76412"/>
                  <a:gd name="connsiteY17" fmla="*/ 61639 h 101882"/>
                  <a:gd name="connsiteX18" fmla="*/ 97553 w 76412"/>
                  <a:gd name="connsiteY18" fmla="*/ 87365 h 101882"/>
                  <a:gd name="connsiteX19" fmla="*/ 84563 w 76412"/>
                  <a:gd name="connsiteY19" fmla="*/ 108760 h 101882"/>
                  <a:gd name="connsiteX20" fmla="*/ 67497 w 76412"/>
                  <a:gd name="connsiteY20" fmla="*/ 118439 h 101882"/>
                  <a:gd name="connsiteX21" fmla="*/ 45847 w 76412"/>
                  <a:gd name="connsiteY21" fmla="*/ 120986 h 101882"/>
                  <a:gd name="connsiteX22" fmla="*/ 0 w 76412"/>
                  <a:gd name="connsiteY22" fmla="*/ 120986 h 101882"/>
                  <a:gd name="connsiteX23" fmla="*/ 0 w 76412"/>
                  <a:gd name="connsiteY23" fmla="*/ 0 h 10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6412" h="101882">
                    <a:moveTo>
                      <a:pt x="24452" y="20631"/>
                    </a:moveTo>
                    <a:lnTo>
                      <a:pt x="24452" y="100355"/>
                    </a:lnTo>
                    <a:lnTo>
                      <a:pt x="42791" y="100355"/>
                    </a:lnTo>
                    <a:cubicBezTo>
                      <a:pt x="49668" y="100355"/>
                      <a:pt x="54507" y="99845"/>
                      <a:pt x="57564" y="99336"/>
                    </a:cubicBezTo>
                    <a:cubicBezTo>
                      <a:pt x="61384" y="98317"/>
                      <a:pt x="64696" y="96789"/>
                      <a:pt x="67497" y="94242"/>
                    </a:cubicBezTo>
                    <a:cubicBezTo>
                      <a:pt x="70045" y="91949"/>
                      <a:pt x="72082" y="87874"/>
                      <a:pt x="73865" y="82525"/>
                    </a:cubicBezTo>
                    <a:cubicBezTo>
                      <a:pt x="75648" y="77176"/>
                      <a:pt x="76412" y="69535"/>
                      <a:pt x="76412" y="60366"/>
                    </a:cubicBezTo>
                    <a:cubicBezTo>
                      <a:pt x="76412" y="51196"/>
                      <a:pt x="75648" y="43810"/>
                      <a:pt x="73865" y="38970"/>
                    </a:cubicBezTo>
                    <a:cubicBezTo>
                      <a:pt x="72082" y="33876"/>
                      <a:pt x="70045" y="30055"/>
                      <a:pt x="66988" y="27254"/>
                    </a:cubicBezTo>
                    <a:cubicBezTo>
                      <a:pt x="63932" y="24452"/>
                      <a:pt x="60111" y="22669"/>
                      <a:pt x="55781" y="21650"/>
                    </a:cubicBezTo>
                    <a:cubicBezTo>
                      <a:pt x="52470" y="20886"/>
                      <a:pt x="45593" y="20377"/>
                      <a:pt x="35659" y="20377"/>
                    </a:cubicBezTo>
                    <a:lnTo>
                      <a:pt x="24452" y="20377"/>
                    </a:lnTo>
                    <a:close/>
                    <a:moveTo>
                      <a:pt x="0" y="0"/>
                    </a:moveTo>
                    <a:lnTo>
                      <a:pt x="44574" y="0"/>
                    </a:lnTo>
                    <a:cubicBezTo>
                      <a:pt x="54762" y="0"/>
                      <a:pt x="62149" y="764"/>
                      <a:pt x="67497" y="2292"/>
                    </a:cubicBezTo>
                    <a:cubicBezTo>
                      <a:pt x="74629" y="4330"/>
                      <a:pt x="80488" y="8151"/>
                      <a:pt x="85836" y="13500"/>
                    </a:cubicBezTo>
                    <a:cubicBezTo>
                      <a:pt x="90931" y="18848"/>
                      <a:pt x="94751" y="25471"/>
                      <a:pt x="97298" y="33112"/>
                    </a:cubicBezTo>
                    <a:cubicBezTo>
                      <a:pt x="100100" y="40753"/>
                      <a:pt x="101374" y="50432"/>
                      <a:pt x="101374" y="61639"/>
                    </a:cubicBezTo>
                    <a:cubicBezTo>
                      <a:pt x="101374" y="71827"/>
                      <a:pt x="100100" y="80233"/>
                      <a:pt x="97553" y="87365"/>
                    </a:cubicBezTo>
                    <a:cubicBezTo>
                      <a:pt x="94496" y="96025"/>
                      <a:pt x="90166" y="103156"/>
                      <a:pt x="84563" y="108760"/>
                    </a:cubicBezTo>
                    <a:cubicBezTo>
                      <a:pt x="80233" y="112835"/>
                      <a:pt x="74629" y="116146"/>
                      <a:pt x="67497" y="118439"/>
                    </a:cubicBezTo>
                    <a:cubicBezTo>
                      <a:pt x="62149" y="120222"/>
                      <a:pt x="55017" y="120986"/>
                      <a:pt x="45847" y="120986"/>
                    </a:cubicBezTo>
                    <a:lnTo>
                      <a:pt x="0" y="12098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32" name="Forma libre: forma 31">
                <a:extLst>
                  <a:ext uri="{FF2B5EF4-FFF2-40B4-BE49-F238E27FC236}">
                    <a16:creationId xmlns:a16="http://schemas.microsoft.com/office/drawing/2014/main" id="{CA1D3991-3D0D-405C-831E-EF12B55E29E5}"/>
                  </a:ext>
                </a:extLst>
              </p:cNvPr>
              <p:cNvSpPr/>
              <p:nvPr/>
            </p:nvSpPr>
            <p:spPr>
              <a:xfrm>
                <a:off x="6212044" y="9074246"/>
                <a:ext cx="76412" cy="101883"/>
              </a:xfrm>
              <a:custGeom>
                <a:avLst/>
                <a:gdLst>
                  <a:gd name="connsiteX0" fmla="*/ 0 w 76412"/>
                  <a:gd name="connsiteY0" fmla="*/ 120986 h 101882"/>
                  <a:gd name="connsiteX1" fmla="*/ 0 w 76412"/>
                  <a:gd name="connsiteY1" fmla="*/ 0 h 101882"/>
                  <a:gd name="connsiteX2" fmla="*/ 89657 w 76412"/>
                  <a:gd name="connsiteY2" fmla="*/ 0 h 101882"/>
                  <a:gd name="connsiteX3" fmla="*/ 89657 w 76412"/>
                  <a:gd name="connsiteY3" fmla="*/ 20631 h 101882"/>
                  <a:gd name="connsiteX4" fmla="*/ 24452 w 76412"/>
                  <a:gd name="connsiteY4" fmla="*/ 20631 h 101882"/>
                  <a:gd name="connsiteX5" fmla="*/ 24452 w 76412"/>
                  <a:gd name="connsiteY5" fmla="*/ 47121 h 101882"/>
                  <a:gd name="connsiteX6" fmla="*/ 85072 w 76412"/>
                  <a:gd name="connsiteY6" fmla="*/ 47121 h 101882"/>
                  <a:gd name="connsiteX7" fmla="*/ 85072 w 76412"/>
                  <a:gd name="connsiteY7" fmla="*/ 67752 h 101882"/>
                  <a:gd name="connsiteX8" fmla="*/ 24452 w 76412"/>
                  <a:gd name="connsiteY8" fmla="*/ 67752 h 101882"/>
                  <a:gd name="connsiteX9" fmla="*/ 24452 w 76412"/>
                  <a:gd name="connsiteY9" fmla="*/ 100355 h 101882"/>
                  <a:gd name="connsiteX10" fmla="*/ 91949 w 76412"/>
                  <a:gd name="connsiteY10" fmla="*/ 100355 h 101882"/>
                  <a:gd name="connsiteX11" fmla="*/ 91949 w 76412"/>
                  <a:gd name="connsiteY11" fmla="*/ 120986 h 10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6412" h="101882">
                    <a:moveTo>
                      <a:pt x="0" y="120986"/>
                    </a:moveTo>
                    <a:lnTo>
                      <a:pt x="0" y="0"/>
                    </a:lnTo>
                    <a:lnTo>
                      <a:pt x="89657" y="0"/>
                    </a:lnTo>
                    <a:lnTo>
                      <a:pt x="89657" y="20631"/>
                    </a:lnTo>
                    <a:lnTo>
                      <a:pt x="24452" y="20631"/>
                    </a:lnTo>
                    <a:lnTo>
                      <a:pt x="24452" y="47121"/>
                    </a:lnTo>
                    <a:lnTo>
                      <a:pt x="85072" y="47121"/>
                    </a:lnTo>
                    <a:lnTo>
                      <a:pt x="85072" y="67752"/>
                    </a:lnTo>
                    <a:lnTo>
                      <a:pt x="24452" y="67752"/>
                    </a:lnTo>
                    <a:lnTo>
                      <a:pt x="24452" y="100355"/>
                    </a:lnTo>
                    <a:lnTo>
                      <a:pt x="91949" y="100355"/>
                    </a:lnTo>
                    <a:lnTo>
                      <a:pt x="91949" y="120986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33" name="Forma libre: forma 32">
                <a:extLst>
                  <a:ext uri="{FF2B5EF4-FFF2-40B4-BE49-F238E27FC236}">
                    <a16:creationId xmlns:a16="http://schemas.microsoft.com/office/drawing/2014/main" id="{8C5959EA-AA0D-421B-BDE4-4AFC0839BDB6}"/>
                  </a:ext>
                </a:extLst>
              </p:cNvPr>
              <p:cNvSpPr/>
              <p:nvPr/>
            </p:nvSpPr>
            <p:spPr>
              <a:xfrm>
                <a:off x="6357227" y="9074246"/>
                <a:ext cx="76412" cy="101883"/>
              </a:xfrm>
              <a:custGeom>
                <a:avLst/>
                <a:gdLst>
                  <a:gd name="connsiteX0" fmla="*/ 24707 w 76412"/>
                  <a:gd name="connsiteY0" fmla="*/ 68007 h 101882"/>
                  <a:gd name="connsiteX1" fmla="*/ 24707 w 76412"/>
                  <a:gd name="connsiteY1" fmla="*/ 100355 h 101882"/>
                  <a:gd name="connsiteX2" fmla="*/ 47121 w 76412"/>
                  <a:gd name="connsiteY2" fmla="*/ 100355 h 101882"/>
                  <a:gd name="connsiteX3" fmla="*/ 63932 w 76412"/>
                  <a:gd name="connsiteY3" fmla="*/ 99590 h 101882"/>
                  <a:gd name="connsiteX4" fmla="*/ 72846 w 76412"/>
                  <a:gd name="connsiteY4" fmla="*/ 94751 h 101882"/>
                  <a:gd name="connsiteX5" fmla="*/ 76157 w 76412"/>
                  <a:gd name="connsiteY5" fmla="*/ 84563 h 101882"/>
                  <a:gd name="connsiteX6" fmla="*/ 73610 w 76412"/>
                  <a:gd name="connsiteY6" fmla="*/ 75393 h 101882"/>
                  <a:gd name="connsiteX7" fmla="*/ 65969 w 76412"/>
                  <a:gd name="connsiteY7" fmla="*/ 69790 h 101882"/>
                  <a:gd name="connsiteX8" fmla="*/ 44319 w 76412"/>
                  <a:gd name="connsiteY8" fmla="*/ 68007 h 101882"/>
                  <a:gd name="connsiteX9" fmla="*/ 24707 w 76412"/>
                  <a:gd name="connsiteY9" fmla="*/ 68007 h 101882"/>
                  <a:gd name="connsiteX10" fmla="*/ 24707 w 76412"/>
                  <a:gd name="connsiteY10" fmla="*/ 20122 h 101882"/>
                  <a:gd name="connsiteX11" fmla="*/ 24707 w 76412"/>
                  <a:gd name="connsiteY11" fmla="*/ 48140 h 101882"/>
                  <a:gd name="connsiteX12" fmla="*/ 40753 w 76412"/>
                  <a:gd name="connsiteY12" fmla="*/ 48140 h 101882"/>
                  <a:gd name="connsiteX13" fmla="*/ 58583 w 76412"/>
                  <a:gd name="connsiteY13" fmla="*/ 47630 h 101882"/>
                  <a:gd name="connsiteX14" fmla="*/ 68262 w 76412"/>
                  <a:gd name="connsiteY14" fmla="*/ 43300 h 101882"/>
                  <a:gd name="connsiteX15" fmla="*/ 71827 w 76412"/>
                  <a:gd name="connsiteY15" fmla="*/ 33876 h 101882"/>
                  <a:gd name="connsiteX16" fmla="*/ 68771 w 76412"/>
                  <a:gd name="connsiteY16" fmla="*/ 24707 h 101882"/>
                  <a:gd name="connsiteX17" fmla="*/ 59601 w 76412"/>
                  <a:gd name="connsiteY17" fmla="*/ 20631 h 101882"/>
                  <a:gd name="connsiteX18" fmla="*/ 38716 w 76412"/>
                  <a:gd name="connsiteY18" fmla="*/ 20122 h 101882"/>
                  <a:gd name="connsiteX19" fmla="*/ 24707 w 76412"/>
                  <a:gd name="connsiteY19" fmla="*/ 20122 h 101882"/>
                  <a:gd name="connsiteX20" fmla="*/ 255 w 76412"/>
                  <a:gd name="connsiteY20" fmla="*/ 0 h 101882"/>
                  <a:gd name="connsiteX21" fmla="*/ 48649 w 76412"/>
                  <a:gd name="connsiteY21" fmla="*/ 0 h 101882"/>
                  <a:gd name="connsiteX22" fmla="*/ 70044 w 76412"/>
                  <a:gd name="connsiteY22" fmla="*/ 1274 h 101882"/>
                  <a:gd name="connsiteX23" fmla="*/ 82780 w 76412"/>
                  <a:gd name="connsiteY23" fmla="*/ 6368 h 101882"/>
                  <a:gd name="connsiteX24" fmla="*/ 91949 w 76412"/>
                  <a:gd name="connsiteY24" fmla="*/ 16301 h 101882"/>
                  <a:gd name="connsiteX25" fmla="*/ 95515 w 76412"/>
                  <a:gd name="connsiteY25" fmla="*/ 30565 h 101882"/>
                  <a:gd name="connsiteX26" fmla="*/ 90930 w 76412"/>
                  <a:gd name="connsiteY26" fmla="*/ 46102 h 101882"/>
                  <a:gd name="connsiteX27" fmla="*/ 78705 w 76412"/>
                  <a:gd name="connsiteY27" fmla="*/ 56800 h 101882"/>
                  <a:gd name="connsiteX28" fmla="*/ 95515 w 76412"/>
                  <a:gd name="connsiteY28" fmla="*/ 67752 h 101882"/>
                  <a:gd name="connsiteX29" fmla="*/ 101628 w 76412"/>
                  <a:gd name="connsiteY29" fmla="*/ 86091 h 101882"/>
                  <a:gd name="connsiteX30" fmla="*/ 97808 w 76412"/>
                  <a:gd name="connsiteY30" fmla="*/ 102138 h 101882"/>
                  <a:gd name="connsiteX31" fmla="*/ 87365 w 76412"/>
                  <a:gd name="connsiteY31" fmla="*/ 114618 h 101882"/>
                  <a:gd name="connsiteX32" fmla="*/ 70809 w 76412"/>
                  <a:gd name="connsiteY32" fmla="*/ 120476 h 101882"/>
                  <a:gd name="connsiteX33" fmla="*/ 41263 w 76412"/>
                  <a:gd name="connsiteY33" fmla="*/ 121241 h 101882"/>
                  <a:gd name="connsiteX34" fmla="*/ 0 w 76412"/>
                  <a:gd name="connsiteY34" fmla="*/ 121241 h 101882"/>
                  <a:gd name="connsiteX35" fmla="*/ 0 w 76412"/>
                  <a:gd name="connsiteY35" fmla="*/ 0 h 10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6412" h="101882">
                    <a:moveTo>
                      <a:pt x="24707" y="68007"/>
                    </a:moveTo>
                    <a:lnTo>
                      <a:pt x="24707" y="100355"/>
                    </a:lnTo>
                    <a:lnTo>
                      <a:pt x="47121" y="100355"/>
                    </a:lnTo>
                    <a:cubicBezTo>
                      <a:pt x="55781" y="100355"/>
                      <a:pt x="61639" y="100100"/>
                      <a:pt x="63932" y="99590"/>
                    </a:cubicBezTo>
                    <a:cubicBezTo>
                      <a:pt x="67497" y="98826"/>
                      <a:pt x="70554" y="97298"/>
                      <a:pt x="72846" y="94751"/>
                    </a:cubicBezTo>
                    <a:cubicBezTo>
                      <a:pt x="75139" y="92204"/>
                      <a:pt x="76157" y="88638"/>
                      <a:pt x="76157" y="84563"/>
                    </a:cubicBezTo>
                    <a:cubicBezTo>
                      <a:pt x="76157" y="80997"/>
                      <a:pt x="75393" y="77686"/>
                      <a:pt x="73610" y="75393"/>
                    </a:cubicBezTo>
                    <a:cubicBezTo>
                      <a:pt x="71827" y="72846"/>
                      <a:pt x="69280" y="71063"/>
                      <a:pt x="65969" y="69790"/>
                    </a:cubicBezTo>
                    <a:cubicBezTo>
                      <a:pt x="62658" y="68516"/>
                      <a:pt x="55271" y="68007"/>
                      <a:pt x="44319" y="68007"/>
                    </a:cubicBezTo>
                    <a:lnTo>
                      <a:pt x="24707" y="68007"/>
                    </a:lnTo>
                    <a:close/>
                    <a:moveTo>
                      <a:pt x="24707" y="20122"/>
                    </a:moveTo>
                    <a:lnTo>
                      <a:pt x="24707" y="48140"/>
                    </a:lnTo>
                    <a:lnTo>
                      <a:pt x="40753" y="48140"/>
                    </a:lnTo>
                    <a:cubicBezTo>
                      <a:pt x="50177" y="48140"/>
                      <a:pt x="56036" y="47885"/>
                      <a:pt x="58583" y="47630"/>
                    </a:cubicBezTo>
                    <a:cubicBezTo>
                      <a:pt x="62658" y="47121"/>
                      <a:pt x="65969" y="45593"/>
                      <a:pt x="68262" y="43300"/>
                    </a:cubicBezTo>
                    <a:cubicBezTo>
                      <a:pt x="70554" y="41008"/>
                      <a:pt x="71827" y="37697"/>
                      <a:pt x="71827" y="33876"/>
                    </a:cubicBezTo>
                    <a:cubicBezTo>
                      <a:pt x="71827" y="30055"/>
                      <a:pt x="70809" y="26999"/>
                      <a:pt x="68771" y="24707"/>
                    </a:cubicBezTo>
                    <a:cubicBezTo>
                      <a:pt x="66733" y="22414"/>
                      <a:pt x="63677" y="20886"/>
                      <a:pt x="59601" y="20631"/>
                    </a:cubicBezTo>
                    <a:cubicBezTo>
                      <a:pt x="57309" y="20377"/>
                      <a:pt x="50177" y="20122"/>
                      <a:pt x="38716" y="20122"/>
                    </a:cubicBezTo>
                    <a:lnTo>
                      <a:pt x="24707" y="20122"/>
                    </a:lnTo>
                    <a:close/>
                    <a:moveTo>
                      <a:pt x="255" y="0"/>
                    </a:moveTo>
                    <a:lnTo>
                      <a:pt x="48649" y="0"/>
                    </a:lnTo>
                    <a:cubicBezTo>
                      <a:pt x="58073" y="0"/>
                      <a:pt x="65205" y="509"/>
                      <a:pt x="70044" y="1274"/>
                    </a:cubicBezTo>
                    <a:cubicBezTo>
                      <a:pt x="74629" y="2038"/>
                      <a:pt x="78959" y="3821"/>
                      <a:pt x="82780" y="6368"/>
                    </a:cubicBezTo>
                    <a:cubicBezTo>
                      <a:pt x="86600" y="8915"/>
                      <a:pt x="89657" y="12226"/>
                      <a:pt x="91949" y="16301"/>
                    </a:cubicBezTo>
                    <a:cubicBezTo>
                      <a:pt x="94496" y="20631"/>
                      <a:pt x="95515" y="25216"/>
                      <a:pt x="95515" y="30565"/>
                    </a:cubicBezTo>
                    <a:cubicBezTo>
                      <a:pt x="95515" y="36168"/>
                      <a:pt x="93987" y="41517"/>
                      <a:pt x="90930" y="46102"/>
                    </a:cubicBezTo>
                    <a:cubicBezTo>
                      <a:pt x="87874" y="50941"/>
                      <a:pt x="83799" y="54507"/>
                      <a:pt x="78705" y="56800"/>
                    </a:cubicBezTo>
                    <a:cubicBezTo>
                      <a:pt x="86091" y="59092"/>
                      <a:pt x="91695" y="62658"/>
                      <a:pt x="95515" y="67752"/>
                    </a:cubicBezTo>
                    <a:cubicBezTo>
                      <a:pt x="99591" y="73101"/>
                      <a:pt x="101628" y="78959"/>
                      <a:pt x="101628" y="86091"/>
                    </a:cubicBezTo>
                    <a:cubicBezTo>
                      <a:pt x="101628" y="91695"/>
                      <a:pt x="100355" y="97043"/>
                      <a:pt x="97808" y="102138"/>
                    </a:cubicBezTo>
                    <a:cubicBezTo>
                      <a:pt x="95261" y="107232"/>
                      <a:pt x="91695" y="111562"/>
                      <a:pt x="87365" y="114618"/>
                    </a:cubicBezTo>
                    <a:cubicBezTo>
                      <a:pt x="82780" y="117675"/>
                      <a:pt x="77431" y="119712"/>
                      <a:pt x="70809" y="120476"/>
                    </a:cubicBezTo>
                    <a:cubicBezTo>
                      <a:pt x="66733" y="120731"/>
                      <a:pt x="56800" y="121241"/>
                      <a:pt x="41263" y="121241"/>
                    </a:cubicBezTo>
                    <a:lnTo>
                      <a:pt x="0" y="12124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34" name="Forma libre: forma 33">
                <a:extLst>
                  <a:ext uri="{FF2B5EF4-FFF2-40B4-BE49-F238E27FC236}">
                    <a16:creationId xmlns:a16="http://schemas.microsoft.com/office/drawing/2014/main" id="{40897ABA-26A3-41C5-8E63-F835A5357299}"/>
                  </a:ext>
                </a:extLst>
              </p:cNvPr>
              <p:cNvSpPr/>
              <p:nvPr/>
            </p:nvSpPr>
            <p:spPr>
              <a:xfrm>
                <a:off x="6467261" y="9072208"/>
                <a:ext cx="101883" cy="101883"/>
              </a:xfrm>
              <a:custGeom>
                <a:avLst/>
                <a:gdLst>
                  <a:gd name="connsiteX0" fmla="*/ 25216 w 101882"/>
                  <a:gd name="connsiteY0" fmla="*/ 62403 h 101882"/>
                  <a:gd name="connsiteX1" fmla="*/ 34640 w 101882"/>
                  <a:gd name="connsiteY1" fmla="*/ 93477 h 101882"/>
                  <a:gd name="connsiteX2" fmla="*/ 58837 w 101882"/>
                  <a:gd name="connsiteY2" fmla="*/ 104175 h 101882"/>
                  <a:gd name="connsiteX3" fmla="*/ 82780 w 101882"/>
                  <a:gd name="connsiteY3" fmla="*/ 93732 h 101882"/>
                  <a:gd name="connsiteX4" fmla="*/ 92204 w 101882"/>
                  <a:gd name="connsiteY4" fmla="*/ 62148 h 101882"/>
                  <a:gd name="connsiteX5" fmla="*/ 83035 w 101882"/>
                  <a:gd name="connsiteY5" fmla="*/ 31074 h 101882"/>
                  <a:gd name="connsiteX6" fmla="*/ 58837 w 101882"/>
                  <a:gd name="connsiteY6" fmla="*/ 20886 h 101882"/>
                  <a:gd name="connsiteX7" fmla="*/ 34640 w 101882"/>
                  <a:gd name="connsiteY7" fmla="*/ 31329 h 101882"/>
                  <a:gd name="connsiteX8" fmla="*/ 25216 w 101882"/>
                  <a:gd name="connsiteY8" fmla="*/ 62403 h 101882"/>
                  <a:gd name="connsiteX9" fmla="*/ 0 w 101882"/>
                  <a:gd name="connsiteY9" fmla="*/ 63167 h 101882"/>
                  <a:gd name="connsiteX10" fmla="*/ 5349 w 101882"/>
                  <a:gd name="connsiteY10" fmla="*/ 32093 h 101882"/>
                  <a:gd name="connsiteX11" fmla="*/ 16811 w 101882"/>
                  <a:gd name="connsiteY11" fmla="*/ 15537 h 101882"/>
                  <a:gd name="connsiteX12" fmla="*/ 32348 w 101882"/>
                  <a:gd name="connsiteY12" fmla="*/ 4839 h 101882"/>
                  <a:gd name="connsiteX13" fmla="*/ 58328 w 101882"/>
                  <a:gd name="connsiteY13" fmla="*/ 0 h 101882"/>
                  <a:gd name="connsiteX14" fmla="*/ 101119 w 101882"/>
                  <a:gd name="connsiteY14" fmla="*/ 16556 h 101882"/>
                  <a:gd name="connsiteX15" fmla="*/ 117165 w 101882"/>
                  <a:gd name="connsiteY15" fmla="*/ 62658 h 101882"/>
                  <a:gd name="connsiteX16" fmla="*/ 101374 w 101882"/>
                  <a:gd name="connsiteY16" fmla="*/ 108250 h 101882"/>
                  <a:gd name="connsiteX17" fmla="*/ 58837 w 101882"/>
                  <a:gd name="connsiteY17" fmla="*/ 124806 h 101882"/>
                  <a:gd name="connsiteX18" fmla="*/ 16047 w 101882"/>
                  <a:gd name="connsiteY18" fmla="*/ 108505 h 101882"/>
                  <a:gd name="connsiteX19" fmla="*/ 0 w 101882"/>
                  <a:gd name="connsiteY19" fmla="*/ 63167 h 10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01882" h="101882">
                    <a:moveTo>
                      <a:pt x="25216" y="62403"/>
                    </a:moveTo>
                    <a:cubicBezTo>
                      <a:pt x="25216" y="76157"/>
                      <a:pt x="28527" y="86346"/>
                      <a:pt x="34640" y="93477"/>
                    </a:cubicBezTo>
                    <a:cubicBezTo>
                      <a:pt x="41008" y="100609"/>
                      <a:pt x="48904" y="104175"/>
                      <a:pt x="58837" y="104175"/>
                    </a:cubicBezTo>
                    <a:cubicBezTo>
                      <a:pt x="68516" y="104175"/>
                      <a:pt x="76412" y="100609"/>
                      <a:pt x="82780" y="93732"/>
                    </a:cubicBezTo>
                    <a:cubicBezTo>
                      <a:pt x="88893" y="86600"/>
                      <a:pt x="92204" y="76157"/>
                      <a:pt x="92204" y="62148"/>
                    </a:cubicBezTo>
                    <a:cubicBezTo>
                      <a:pt x="92204" y="48394"/>
                      <a:pt x="89148" y="37951"/>
                      <a:pt x="83035" y="31074"/>
                    </a:cubicBezTo>
                    <a:cubicBezTo>
                      <a:pt x="76922" y="24197"/>
                      <a:pt x="68771" y="20886"/>
                      <a:pt x="58837" y="20886"/>
                    </a:cubicBezTo>
                    <a:cubicBezTo>
                      <a:pt x="48904" y="20886"/>
                      <a:pt x="40753" y="24452"/>
                      <a:pt x="34640" y="31329"/>
                    </a:cubicBezTo>
                    <a:cubicBezTo>
                      <a:pt x="28273" y="38206"/>
                      <a:pt x="25216" y="48394"/>
                      <a:pt x="25216" y="62403"/>
                    </a:cubicBezTo>
                    <a:moveTo>
                      <a:pt x="0" y="63167"/>
                    </a:moveTo>
                    <a:cubicBezTo>
                      <a:pt x="0" y="50941"/>
                      <a:pt x="1783" y="40753"/>
                      <a:pt x="5349" y="32093"/>
                    </a:cubicBezTo>
                    <a:cubicBezTo>
                      <a:pt x="8151" y="25980"/>
                      <a:pt x="11971" y="20377"/>
                      <a:pt x="16811" y="15537"/>
                    </a:cubicBezTo>
                    <a:cubicBezTo>
                      <a:pt x="21395" y="10698"/>
                      <a:pt x="26744" y="7132"/>
                      <a:pt x="32348" y="4839"/>
                    </a:cubicBezTo>
                    <a:cubicBezTo>
                      <a:pt x="39989" y="1528"/>
                      <a:pt x="48394" y="0"/>
                      <a:pt x="58328" y="0"/>
                    </a:cubicBezTo>
                    <a:cubicBezTo>
                      <a:pt x="76158" y="0"/>
                      <a:pt x="90421" y="5603"/>
                      <a:pt x="101119" y="16556"/>
                    </a:cubicBezTo>
                    <a:cubicBezTo>
                      <a:pt x="111817" y="27508"/>
                      <a:pt x="117165" y="43045"/>
                      <a:pt x="117165" y="62658"/>
                    </a:cubicBezTo>
                    <a:cubicBezTo>
                      <a:pt x="117165" y="82016"/>
                      <a:pt x="111817" y="97553"/>
                      <a:pt x="101374" y="108250"/>
                    </a:cubicBezTo>
                    <a:cubicBezTo>
                      <a:pt x="90676" y="119203"/>
                      <a:pt x="76412" y="124806"/>
                      <a:pt x="58837" y="124806"/>
                    </a:cubicBezTo>
                    <a:cubicBezTo>
                      <a:pt x="41008" y="124806"/>
                      <a:pt x="26490" y="119203"/>
                      <a:pt x="16047" y="108505"/>
                    </a:cubicBezTo>
                    <a:cubicBezTo>
                      <a:pt x="5349" y="97553"/>
                      <a:pt x="0" y="82525"/>
                      <a:pt x="0" y="63167"/>
                    </a:cubicBezTo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35" name="Forma libre: forma 34">
                <a:extLst>
                  <a:ext uri="{FF2B5EF4-FFF2-40B4-BE49-F238E27FC236}">
                    <a16:creationId xmlns:a16="http://schemas.microsoft.com/office/drawing/2014/main" id="{1865DB50-CB62-46EC-A1C9-0C4EF51F28F1}"/>
                  </a:ext>
                </a:extLst>
              </p:cNvPr>
              <p:cNvSpPr/>
              <p:nvPr/>
            </p:nvSpPr>
            <p:spPr>
              <a:xfrm>
                <a:off x="6592322" y="9071699"/>
                <a:ext cx="101883" cy="101883"/>
              </a:xfrm>
              <a:custGeom>
                <a:avLst/>
                <a:gdLst>
                  <a:gd name="connsiteX0" fmla="*/ 60366 w 101882"/>
                  <a:gd name="connsiteY0" fmla="*/ 79214 h 101882"/>
                  <a:gd name="connsiteX1" fmla="*/ 60366 w 101882"/>
                  <a:gd name="connsiteY1" fmla="*/ 58583 h 101882"/>
                  <a:gd name="connsiteX2" fmla="*/ 113090 w 101882"/>
                  <a:gd name="connsiteY2" fmla="*/ 58583 h 101882"/>
                  <a:gd name="connsiteX3" fmla="*/ 113090 w 101882"/>
                  <a:gd name="connsiteY3" fmla="*/ 106722 h 101882"/>
                  <a:gd name="connsiteX4" fmla="*/ 90931 w 101882"/>
                  <a:gd name="connsiteY4" fmla="*/ 119712 h 101882"/>
                  <a:gd name="connsiteX5" fmla="*/ 61384 w 101882"/>
                  <a:gd name="connsiteY5" fmla="*/ 125316 h 101882"/>
                  <a:gd name="connsiteX6" fmla="*/ 28272 w 101882"/>
                  <a:gd name="connsiteY6" fmla="*/ 117165 h 101882"/>
                  <a:gd name="connsiteX7" fmla="*/ 7132 w 101882"/>
                  <a:gd name="connsiteY7" fmla="*/ 94496 h 101882"/>
                  <a:gd name="connsiteX8" fmla="*/ 0 w 101882"/>
                  <a:gd name="connsiteY8" fmla="*/ 62403 h 101882"/>
                  <a:gd name="connsiteX9" fmla="*/ 8151 w 101882"/>
                  <a:gd name="connsiteY9" fmla="*/ 28782 h 101882"/>
                  <a:gd name="connsiteX10" fmla="*/ 31329 w 101882"/>
                  <a:gd name="connsiteY10" fmla="*/ 6113 h 101882"/>
                  <a:gd name="connsiteX11" fmla="*/ 60366 w 101882"/>
                  <a:gd name="connsiteY11" fmla="*/ 0 h 101882"/>
                  <a:gd name="connsiteX12" fmla="*/ 95515 w 101882"/>
                  <a:gd name="connsiteY12" fmla="*/ 9424 h 101882"/>
                  <a:gd name="connsiteX13" fmla="*/ 111817 w 101882"/>
                  <a:gd name="connsiteY13" fmla="*/ 35659 h 101882"/>
                  <a:gd name="connsiteX14" fmla="*/ 87619 w 101882"/>
                  <a:gd name="connsiteY14" fmla="*/ 40244 h 101882"/>
                  <a:gd name="connsiteX15" fmla="*/ 77940 w 101882"/>
                  <a:gd name="connsiteY15" fmla="*/ 26235 h 101882"/>
                  <a:gd name="connsiteX16" fmla="*/ 60366 w 101882"/>
                  <a:gd name="connsiteY16" fmla="*/ 21141 h 101882"/>
                  <a:gd name="connsiteX17" fmla="*/ 34895 w 101882"/>
                  <a:gd name="connsiteY17" fmla="*/ 31329 h 101882"/>
                  <a:gd name="connsiteX18" fmla="*/ 25471 w 101882"/>
                  <a:gd name="connsiteY18" fmla="*/ 61384 h 101882"/>
                  <a:gd name="connsiteX19" fmla="*/ 35150 w 101882"/>
                  <a:gd name="connsiteY19" fmla="*/ 93477 h 101882"/>
                  <a:gd name="connsiteX20" fmla="*/ 60111 w 101882"/>
                  <a:gd name="connsiteY20" fmla="*/ 104175 h 101882"/>
                  <a:gd name="connsiteX21" fmla="*/ 75393 w 101882"/>
                  <a:gd name="connsiteY21" fmla="*/ 101119 h 101882"/>
                  <a:gd name="connsiteX22" fmla="*/ 88638 w 101882"/>
                  <a:gd name="connsiteY22" fmla="*/ 93732 h 101882"/>
                  <a:gd name="connsiteX23" fmla="*/ 88638 w 101882"/>
                  <a:gd name="connsiteY23" fmla="*/ 78704 h 101882"/>
                  <a:gd name="connsiteX24" fmla="*/ 60366 w 101882"/>
                  <a:gd name="connsiteY24" fmla="*/ 78704 h 10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1882" h="101882">
                    <a:moveTo>
                      <a:pt x="60366" y="79214"/>
                    </a:moveTo>
                    <a:lnTo>
                      <a:pt x="60366" y="58583"/>
                    </a:lnTo>
                    <a:lnTo>
                      <a:pt x="113090" y="58583"/>
                    </a:lnTo>
                    <a:lnTo>
                      <a:pt x="113090" y="106722"/>
                    </a:lnTo>
                    <a:cubicBezTo>
                      <a:pt x="107996" y="111562"/>
                      <a:pt x="100609" y="116146"/>
                      <a:pt x="90931" y="119712"/>
                    </a:cubicBezTo>
                    <a:cubicBezTo>
                      <a:pt x="81252" y="123533"/>
                      <a:pt x="71318" y="125316"/>
                      <a:pt x="61384" y="125316"/>
                    </a:cubicBezTo>
                    <a:cubicBezTo>
                      <a:pt x="48649" y="125316"/>
                      <a:pt x="37697" y="122769"/>
                      <a:pt x="28272" y="117165"/>
                    </a:cubicBezTo>
                    <a:cubicBezTo>
                      <a:pt x="18848" y="112071"/>
                      <a:pt x="11971" y="104430"/>
                      <a:pt x="7132" y="94496"/>
                    </a:cubicBezTo>
                    <a:cubicBezTo>
                      <a:pt x="2547" y="84563"/>
                      <a:pt x="0" y="73865"/>
                      <a:pt x="0" y="62403"/>
                    </a:cubicBezTo>
                    <a:cubicBezTo>
                      <a:pt x="0" y="49668"/>
                      <a:pt x="2802" y="38461"/>
                      <a:pt x="8151" y="28782"/>
                    </a:cubicBezTo>
                    <a:cubicBezTo>
                      <a:pt x="13245" y="18848"/>
                      <a:pt x="21141" y="11462"/>
                      <a:pt x="31329" y="6113"/>
                    </a:cubicBezTo>
                    <a:cubicBezTo>
                      <a:pt x="38970" y="2038"/>
                      <a:pt x="48649" y="0"/>
                      <a:pt x="60366" y="0"/>
                    </a:cubicBezTo>
                    <a:cubicBezTo>
                      <a:pt x="75393" y="0"/>
                      <a:pt x="87110" y="3056"/>
                      <a:pt x="95515" y="9424"/>
                    </a:cubicBezTo>
                    <a:cubicBezTo>
                      <a:pt x="103921" y="15792"/>
                      <a:pt x="109269" y="24452"/>
                      <a:pt x="111817" y="35659"/>
                    </a:cubicBezTo>
                    <a:lnTo>
                      <a:pt x="87619" y="40244"/>
                    </a:lnTo>
                    <a:cubicBezTo>
                      <a:pt x="85836" y="34385"/>
                      <a:pt x="82780" y="29546"/>
                      <a:pt x="77940" y="26235"/>
                    </a:cubicBezTo>
                    <a:cubicBezTo>
                      <a:pt x="73356" y="22669"/>
                      <a:pt x="67497" y="21141"/>
                      <a:pt x="60366" y="21141"/>
                    </a:cubicBezTo>
                    <a:cubicBezTo>
                      <a:pt x="49668" y="21141"/>
                      <a:pt x="41263" y="24452"/>
                      <a:pt x="34895" y="31329"/>
                    </a:cubicBezTo>
                    <a:cubicBezTo>
                      <a:pt x="28527" y="38206"/>
                      <a:pt x="25471" y="48140"/>
                      <a:pt x="25471" y="61384"/>
                    </a:cubicBezTo>
                    <a:cubicBezTo>
                      <a:pt x="25471" y="75648"/>
                      <a:pt x="28782" y="86600"/>
                      <a:pt x="35150" y="93477"/>
                    </a:cubicBezTo>
                    <a:cubicBezTo>
                      <a:pt x="41517" y="100609"/>
                      <a:pt x="49923" y="104175"/>
                      <a:pt x="60111" y="104175"/>
                    </a:cubicBezTo>
                    <a:cubicBezTo>
                      <a:pt x="65205" y="104175"/>
                      <a:pt x="70299" y="103156"/>
                      <a:pt x="75393" y="101119"/>
                    </a:cubicBezTo>
                    <a:cubicBezTo>
                      <a:pt x="80488" y="99081"/>
                      <a:pt x="84818" y="96789"/>
                      <a:pt x="88638" y="93732"/>
                    </a:cubicBezTo>
                    <a:lnTo>
                      <a:pt x="88638" y="78704"/>
                    </a:lnTo>
                    <a:lnTo>
                      <a:pt x="60366" y="78704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36" name="Forma libre: forma 35">
                <a:extLst>
                  <a:ext uri="{FF2B5EF4-FFF2-40B4-BE49-F238E27FC236}">
                    <a16:creationId xmlns:a16="http://schemas.microsoft.com/office/drawing/2014/main" id="{C1294BC5-B501-4D82-BAA8-6D24356339B4}"/>
                  </a:ext>
                </a:extLst>
              </p:cNvPr>
              <p:cNvSpPr/>
              <p:nvPr/>
            </p:nvSpPr>
            <p:spPr>
              <a:xfrm>
                <a:off x="6715855" y="9072208"/>
                <a:ext cx="101883" cy="101883"/>
              </a:xfrm>
              <a:custGeom>
                <a:avLst/>
                <a:gdLst>
                  <a:gd name="connsiteX0" fmla="*/ 25216 w 101882"/>
                  <a:gd name="connsiteY0" fmla="*/ 62403 h 101882"/>
                  <a:gd name="connsiteX1" fmla="*/ 34640 w 101882"/>
                  <a:gd name="connsiteY1" fmla="*/ 93477 h 101882"/>
                  <a:gd name="connsiteX2" fmla="*/ 58837 w 101882"/>
                  <a:gd name="connsiteY2" fmla="*/ 104175 h 101882"/>
                  <a:gd name="connsiteX3" fmla="*/ 83035 w 101882"/>
                  <a:gd name="connsiteY3" fmla="*/ 93732 h 101882"/>
                  <a:gd name="connsiteX4" fmla="*/ 92459 w 101882"/>
                  <a:gd name="connsiteY4" fmla="*/ 62148 h 101882"/>
                  <a:gd name="connsiteX5" fmla="*/ 83544 w 101882"/>
                  <a:gd name="connsiteY5" fmla="*/ 31074 h 101882"/>
                  <a:gd name="connsiteX6" fmla="*/ 59092 w 101882"/>
                  <a:gd name="connsiteY6" fmla="*/ 20886 h 101882"/>
                  <a:gd name="connsiteX7" fmla="*/ 34895 w 101882"/>
                  <a:gd name="connsiteY7" fmla="*/ 31329 h 101882"/>
                  <a:gd name="connsiteX8" fmla="*/ 25216 w 101882"/>
                  <a:gd name="connsiteY8" fmla="*/ 62403 h 101882"/>
                  <a:gd name="connsiteX9" fmla="*/ 0 w 101882"/>
                  <a:gd name="connsiteY9" fmla="*/ 63167 h 101882"/>
                  <a:gd name="connsiteX10" fmla="*/ 5604 w 101882"/>
                  <a:gd name="connsiteY10" fmla="*/ 32093 h 101882"/>
                  <a:gd name="connsiteX11" fmla="*/ 16811 w 101882"/>
                  <a:gd name="connsiteY11" fmla="*/ 15537 h 101882"/>
                  <a:gd name="connsiteX12" fmla="*/ 32603 w 101882"/>
                  <a:gd name="connsiteY12" fmla="*/ 4839 h 101882"/>
                  <a:gd name="connsiteX13" fmla="*/ 58583 w 101882"/>
                  <a:gd name="connsiteY13" fmla="*/ 0 h 101882"/>
                  <a:gd name="connsiteX14" fmla="*/ 101374 w 101882"/>
                  <a:gd name="connsiteY14" fmla="*/ 16556 h 101882"/>
                  <a:gd name="connsiteX15" fmla="*/ 117165 w 101882"/>
                  <a:gd name="connsiteY15" fmla="*/ 62658 h 101882"/>
                  <a:gd name="connsiteX16" fmla="*/ 101374 w 101882"/>
                  <a:gd name="connsiteY16" fmla="*/ 108250 h 101882"/>
                  <a:gd name="connsiteX17" fmla="*/ 58837 w 101882"/>
                  <a:gd name="connsiteY17" fmla="*/ 124806 h 101882"/>
                  <a:gd name="connsiteX18" fmla="*/ 16047 w 101882"/>
                  <a:gd name="connsiteY18" fmla="*/ 108505 h 101882"/>
                  <a:gd name="connsiteX19" fmla="*/ 0 w 101882"/>
                  <a:gd name="connsiteY19" fmla="*/ 63167 h 10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01882" h="101882">
                    <a:moveTo>
                      <a:pt x="25216" y="62403"/>
                    </a:moveTo>
                    <a:cubicBezTo>
                      <a:pt x="25216" y="76157"/>
                      <a:pt x="28273" y="86346"/>
                      <a:pt x="34640" y="93477"/>
                    </a:cubicBezTo>
                    <a:cubicBezTo>
                      <a:pt x="41008" y="100609"/>
                      <a:pt x="49159" y="104175"/>
                      <a:pt x="58837" y="104175"/>
                    </a:cubicBezTo>
                    <a:cubicBezTo>
                      <a:pt x="68516" y="104175"/>
                      <a:pt x="76412" y="100609"/>
                      <a:pt x="83035" y="93732"/>
                    </a:cubicBezTo>
                    <a:cubicBezTo>
                      <a:pt x="89402" y="86600"/>
                      <a:pt x="92459" y="76157"/>
                      <a:pt x="92459" y="62148"/>
                    </a:cubicBezTo>
                    <a:cubicBezTo>
                      <a:pt x="92459" y="48394"/>
                      <a:pt x="89402" y="37951"/>
                      <a:pt x="83544" y="31074"/>
                    </a:cubicBezTo>
                    <a:cubicBezTo>
                      <a:pt x="77431" y="24197"/>
                      <a:pt x="69280" y="20886"/>
                      <a:pt x="59092" y="20886"/>
                    </a:cubicBezTo>
                    <a:cubicBezTo>
                      <a:pt x="49159" y="20886"/>
                      <a:pt x="41008" y="24452"/>
                      <a:pt x="34895" y="31329"/>
                    </a:cubicBezTo>
                    <a:cubicBezTo>
                      <a:pt x="28273" y="38206"/>
                      <a:pt x="25216" y="48394"/>
                      <a:pt x="25216" y="62403"/>
                    </a:cubicBezTo>
                    <a:moveTo>
                      <a:pt x="0" y="63167"/>
                    </a:moveTo>
                    <a:cubicBezTo>
                      <a:pt x="0" y="50941"/>
                      <a:pt x="1783" y="40753"/>
                      <a:pt x="5604" y="32093"/>
                    </a:cubicBezTo>
                    <a:cubicBezTo>
                      <a:pt x="8405" y="25980"/>
                      <a:pt x="12226" y="20377"/>
                      <a:pt x="16811" y="15537"/>
                    </a:cubicBezTo>
                    <a:cubicBezTo>
                      <a:pt x="21650" y="10698"/>
                      <a:pt x="26744" y="7132"/>
                      <a:pt x="32603" y="4839"/>
                    </a:cubicBezTo>
                    <a:cubicBezTo>
                      <a:pt x="40244" y="1528"/>
                      <a:pt x="48649" y="0"/>
                      <a:pt x="58583" y="0"/>
                    </a:cubicBezTo>
                    <a:cubicBezTo>
                      <a:pt x="76157" y="0"/>
                      <a:pt x="90676" y="5603"/>
                      <a:pt x="101374" y="16556"/>
                    </a:cubicBezTo>
                    <a:cubicBezTo>
                      <a:pt x="111817" y="27508"/>
                      <a:pt x="117165" y="43045"/>
                      <a:pt x="117165" y="62658"/>
                    </a:cubicBezTo>
                    <a:cubicBezTo>
                      <a:pt x="117165" y="82016"/>
                      <a:pt x="111817" y="97553"/>
                      <a:pt x="101374" y="108250"/>
                    </a:cubicBezTo>
                    <a:cubicBezTo>
                      <a:pt x="90676" y="119203"/>
                      <a:pt x="76667" y="124806"/>
                      <a:pt x="58837" y="124806"/>
                    </a:cubicBezTo>
                    <a:cubicBezTo>
                      <a:pt x="40753" y="124806"/>
                      <a:pt x="26490" y="119203"/>
                      <a:pt x="16047" y="108505"/>
                    </a:cubicBezTo>
                    <a:cubicBezTo>
                      <a:pt x="5349" y="97553"/>
                      <a:pt x="0" y="82525"/>
                      <a:pt x="0" y="63167"/>
                    </a:cubicBezTo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37" name="Forma libre: forma 36">
                <a:extLst>
                  <a:ext uri="{FF2B5EF4-FFF2-40B4-BE49-F238E27FC236}">
                    <a16:creationId xmlns:a16="http://schemas.microsoft.com/office/drawing/2014/main" id="{F561F4E0-A6C3-4CF3-AD4B-FB4367351DC5}"/>
                  </a:ext>
                </a:extLst>
              </p:cNvPr>
              <p:cNvSpPr/>
              <p:nvPr/>
            </p:nvSpPr>
            <p:spPr>
              <a:xfrm>
                <a:off x="6836587" y="9074246"/>
                <a:ext cx="76412" cy="101883"/>
              </a:xfrm>
              <a:custGeom>
                <a:avLst/>
                <a:gdLst>
                  <a:gd name="connsiteX0" fmla="*/ 35914 w 76412"/>
                  <a:gd name="connsiteY0" fmla="*/ 120986 h 101882"/>
                  <a:gd name="connsiteX1" fmla="*/ 35914 w 76412"/>
                  <a:gd name="connsiteY1" fmla="*/ 20631 h 101882"/>
                  <a:gd name="connsiteX2" fmla="*/ 0 w 76412"/>
                  <a:gd name="connsiteY2" fmla="*/ 20631 h 101882"/>
                  <a:gd name="connsiteX3" fmla="*/ 0 w 76412"/>
                  <a:gd name="connsiteY3" fmla="*/ 0 h 101882"/>
                  <a:gd name="connsiteX4" fmla="*/ 96025 w 76412"/>
                  <a:gd name="connsiteY4" fmla="*/ 0 h 101882"/>
                  <a:gd name="connsiteX5" fmla="*/ 96025 w 76412"/>
                  <a:gd name="connsiteY5" fmla="*/ 20631 h 101882"/>
                  <a:gd name="connsiteX6" fmla="*/ 60366 w 76412"/>
                  <a:gd name="connsiteY6" fmla="*/ 20631 h 101882"/>
                  <a:gd name="connsiteX7" fmla="*/ 60366 w 76412"/>
                  <a:gd name="connsiteY7" fmla="*/ 120986 h 10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6412" h="101882">
                    <a:moveTo>
                      <a:pt x="35914" y="120986"/>
                    </a:moveTo>
                    <a:lnTo>
                      <a:pt x="35914" y="20631"/>
                    </a:lnTo>
                    <a:lnTo>
                      <a:pt x="0" y="20631"/>
                    </a:lnTo>
                    <a:lnTo>
                      <a:pt x="0" y="0"/>
                    </a:lnTo>
                    <a:lnTo>
                      <a:pt x="96025" y="0"/>
                    </a:lnTo>
                    <a:lnTo>
                      <a:pt x="96025" y="20631"/>
                    </a:lnTo>
                    <a:lnTo>
                      <a:pt x="60366" y="20631"/>
                    </a:lnTo>
                    <a:lnTo>
                      <a:pt x="60366" y="120986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38" name="Forma libre: forma 37">
                <a:extLst>
                  <a:ext uri="{FF2B5EF4-FFF2-40B4-BE49-F238E27FC236}">
                    <a16:creationId xmlns:a16="http://schemas.microsoft.com/office/drawing/2014/main" id="{B8020EDF-AC06-4A92-984D-091E42A2B4AB}"/>
                  </a:ext>
                </a:extLst>
              </p:cNvPr>
              <p:cNvSpPr/>
              <p:nvPr/>
            </p:nvSpPr>
            <p:spPr>
              <a:xfrm>
                <a:off x="6928791" y="9038587"/>
                <a:ext cx="101883" cy="152824"/>
              </a:xfrm>
              <a:custGeom>
                <a:avLst/>
                <a:gdLst>
                  <a:gd name="connsiteX0" fmla="*/ 51451 w 101882"/>
                  <a:gd name="connsiteY0" fmla="*/ 24707 h 152824"/>
                  <a:gd name="connsiteX1" fmla="*/ 62658 w 101882"/>
                  <a:gd name="connsiteY1" fmla="*/ 0 h 152824"/>
                  <a:gd name="connsiteX2" fmla="*/ 88638 w 101882"/>
                  <a:gd name="connsiteY2" fmla="*/ 0 h 152824"/>
                  <a:gd name="connsiteX3" fmla="*/ 65969 w 101882"/>
                  <a:gd name="connsiteY3" fmla="*/ 24707 h 152824"/>
                  <a:gd name="connsiteX4" fmla="*/ 51451 w 101882"/>
                  <a:gd name="connsiteY4" fmla="*/ 24707 h 152824"/>
                  <a:gd name="connsiteX5" fmla="*/ 76412 w 101882"/>
                  <a:gd name="connsiteY5" fmla="*/ 108505 h 152824"/>
                  <a:gd name="connsiteX6" fmla="*/ 59602 w 101882"/>
                  <a:gd name="connsiteY6" fmla="*/ 63677 h 152824"/>
                  <a:gd name="connsiteX7" fmla="*/ 43555 w 101882"/>
                  <a:gd name="connsiteY7" fmla="*/ 108505 h 152824"/>
                  <a:gd name="connsiteX8" fmla="*/ 76412 w 101882"/>
                  <a:gd name="connsiteY8" fmla="*/ 108505 h 152824"/>
                  <a:gd name="connsiteX9" fmla="*/ 121495 w 101882"/>
                  <a:gd name="connsiteY9" fmla="*/ 156645 h 152824"/>
                  <a:gd name="connsiteX10" fmla="*/ 94751 w 101882"/>
                  <a:gd name="connsiteY10" fmla="*/ 156645 h 152824"/>
                  <a:gd name="connsiteX11" fmla="*/ 84308 w 101882"/>
                  <a:gd name="connsiteY11" fmla="*/ 129136 h 152824"/>
                  <a:gd name="connsiteX12" fmla="*/ 35914 w 101882"/>
                  <a:gd name="connsiteY12" fmla="*/ 129136 h 152824"/>
                  <a:gd name="connsiteX13" fmla="*/ 25980 w 101882"/>
                  <a:gd name="connsiteY13" fmla="*/ 156645 h 152824"/>
                  <a:gd name="connsiteX14" fmla="*/ 0 w 101882"/>
                  <a:gd name="connsiteY14" fmla="*/ 156645 h 152824"/>
                  <a:gd name="connsiteX15" fmla="*/ 47121 w 101882"/>
                  <a:gd name="connsiteY15" fmla="*/ 35659 h 152824"/>
                  <a:gd name="connsiteX16" fmla="*/ 73101 w 101882"/>
                  <a:gd name="connsiteY16" fmla="*/ 35659 h 152824"/>
                  <a:gd name="connsiteX17" fmla="*/ 121495 w 101882"/>
                  <a:gd name="connsiteY17" fmla="*/ 156645 h 152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1882" h="152824">
                    <a:moveTo>
                      <a:pt x="51451" y="24707"/>
                    </a:moveTo>
                    <a:lnTo>
                      <a:pt x="62658" y="0"/>
                    </a:lnTo>
                    <a:lnTo>
                      <a:pt x="88638" y="0"/>
                    </a:lnTo>
                    <a:lnTo>
                      <a:pt x="65969" y="24707"/>
                    </a:lnTo>
                    <a:lnTo>
                      <a:pt x="51451" y="24707"/>
                    </a:lnTo>
                    <a:close/>
                    <a:moveTo>
                      <a:pt x="76412" y="108505"/>
                    </a:moveTo>
                    <a:lnTo>
                      <a:pt x="59602" y="63677"/>
                    </a:lnTo>
                    <a:lnTo>
                      <a:pt x="43555" y="108505"/>
                    </a:lnTo>
                    <a:lnTo>
                      <a:pt x="76412" y="108505"/>
                    </a:lnTo>
                    <a:close/>
                    <a:moveTo>
                      <a:pt x="121495" y="156645"/>
                    </a:moveTo>
                    <a:lnTo>
                      <a:pt x="94751" y="156645"/>
                    </a:lnTo>
                    <a:lnTo>
                      <a:pt x="84308" y="129136"/>
                    </a:lnTo>
                    <a:lnTo>
                      <a:pt x="35914" y="129136"/>
                    </a:lnTo>
                    <a:lnTo>
                      <a:pt x="25980" y="156645"/>
                    </a:lnTo>
                    <a:lnTo>
                      <a:pt x="0" y="156645"/>
                    </a:lnTo>
                    <a:lnTo>
                      <a:pt x="47121" y="35659"/>
                    </a:lnTo>
                    <a:lnTo>
                      <a:pt x="73101" y="35659"/>
                    </a:lnTo>
                    <a:lnTo>
                      <a:pt x="121495" y="156645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39" name="Forma libre: forma 38">
                <a:extLst>
                  <a:ext uri="{FF2B5EF4-FFF2-40B4-BE49-F238E27FC236}">
                    <a16:creationId xmlns:a16="http://schemas.microsoft.com/office/drawing/2014/main" id="{88D73645-6D17-4882-81E4-406E04459E45}"/>
                  </a:ext>
                </a:extLst>
              </p:cNvPr>
              <p:cNvSpPr/>
              <p:nvPr/>
            </p:nvSpPr>
            <p:spPr>
              <a:xfrm>
                <a:off x="7095624" y="9074246"/>
                <a:ext cx="76412" cy="101883"/>
              </a:xfrm>
              <a:custGeom>
                <a:avLst/>
                <a:gdLst>
                  <a:gd name="connsiteX0" fmla="*/ 24707 w 76412"/>
                  <a:gd name="connsiteY0" fmla="*/ 20631 h 101882"/>
                  <a:gd name="connsiteX1" fmla="*/ 24707 w 76412"/>
                  <a:gd name="connsiteY1" fmla="*/ 100355 h 101882"/>
                  <a:gd name="connsiteX2" fmla="*/ 43046 w 76412"/>
                  <a:gd name="connsiteY2" fmla="*/ 100355 h 101882"/>
                  <a:gd name="connsiteX3" fmla="*/ 57819 w 76412"/>
                  <a:gd name="connsiteY3" fmla="*/ 99336 h 101882"/>
                  <a:gd name="connsiteX4" fmla="*/ 67752 w 76412"/>
                  <a:gd name="connsiteY4" fmla="*/ 94242 h 101882"/>
                  <a:gd name="connsiteX5" fmla="*/ 74120 w 76412"/>
                  <a:gd name="connsiteY5" fmla="*/ 82525 h 101882"/>
                  <a:gd name="connsiteX6" fmla="*/ 76667 w 76412"/>
                  <a:gd name="connsiteY6" fmla="*/ 60366 h 101882"/>
                  <a:gd name="connsiteX7" fmla="*/ 74120 w 76412"/>
                  <a:gd name="connsiteY7" fmla="*/ 38970 h 101882"/>
                  <a:gd name="connsiteX8" fmla="*/ 66988 w 76412"/>
                  <a:gd name="connsiteY8" fmla="*/ 27254 h 101882"/>
                  <a:gd name="connsiteX9" fmla="*/ 55781 w 76412"/>
                  <a:gd name="connsiteY9" fmla="*/ 21650 h 101882"/>
                  <a:gd name="connsiteX10" fmla="*/ 35659 w 76412"/>
                  <a:gd name="connsiteY10" fmla="*/ 20377 h 101882"/>
                  <a:gd name="connsiteX11" fmla="*/ 24707 w 76412"/>
                  <a:gd name="connsiteY11" fmla="*/ 20377 h 101882"/>
                  <a:gd name="connsiteX12" fmla="*/ 255 w 76412"/>
                  <a:gd name="connsiteY12" fmla="*/ 0 h 101882"/>
                  <a:gd name="connsiteX13" fmla="*/ 44829 w 76412"/>
                  <a:gd name="connsiteY13" fmla="*/ 0 h 101882"/>
                  <a:gd name="connsiteX14" fmla="*/ 67752 w 76412"/>
                  <a:gd name="connsiteY14" fmla="*/ 2292 h 101882"/>
                  <a:gd name="connsiteX15" fmla="*/ 86091 w 76412"/>
                  <a:gd name="connsiteY15" fmla="*/ 13500 h 101882"/>
                  <a:gd name="connsiteX16" fmla="*/ 97553 w 76412"/>
                  <a:gd name="connsiteY16" fmla="*/ 33112 h 101882"/>
                  <a:gd name="connsiteX17" fmla="*/ 101374 w 76412"/>
                  <a:gd name="connsiteY17" fmla="*/ 61639 h 101882"/>
                  <a:gd name="connsiteX18" fmla="*/ 97808 w 76412"/>
                  <a:gd name="connsiteY18" fmla="*/ 87365 h 101882"/>
                  <a:gd name="connsiteX19" fmla="*/ 84818 w 76412"/>
                  <a:gd name="connsiteY19" fmla="*/ 108760 h 101882"/>
                  <a:gd name="connsiteX20" fmla="*/ 67752 w 76412"/>
                  <a:gd name="connsiteY20" fmla="*/ 118439 h 101882"/>
                  <a:gd name="connsiteX21" fmla="*/ 46102 w 76412"/>
                  <a:gd name="connsiteY21" fmla="*/ 120986 h 101882"/>
                  <a:gd name="connsiteX22" fmla="*/ 0 w 76412"/>
                  <a:gd name="connsiteY22" fmla="*/ 120986 h 101882"/>
                  <a:gd name="connsiteX23" fmla="*/ 0 w 76412"/>
                  <a:gd name="connsiteY23" fmla="*/ 0 h 10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6412" h="101882">
                    <a:moveTo>
                      <a:pt x="24707" y="20631"/>
                    </a:moveTo>
                    <a:lnTo>
                      <a:pt x="24707" y="100355"/>
                    </a:lnTo>
                    <a:lnTo>
                      <a:pt x="43046" y="100355"/>
                    </a:lnTo>
                    <a:cubicBezTo>
                      <a:pt x="49923" y="100355"/>
                      <a:pt x="54762" y="99845"/>
                      <a:pt x="57819" y="99336"/>
                    </a:cubicBezTo>
                    <a:cubicBezTo>
                      <a:pt x="61894" y="98317"/>
                      <a:pt x="65205" y="96789"/>
                      <a:pt x="67752" y="94242"/>
                    </a:cubicBezTo>
                    <a:cubicBezTo>
                      <a:pt x="70299" y="91949"/>
                      <a:pt x="72337" y="87874"/>
                      <a:pt x="74120" y="82525"/>
                    </a:cubicBezTo>
                    <a:cubicBezTo>
                      <a:pt x="75648" y="77176"/>
                      <a:pt x="76667" y="69535"/>
                      <a:pt x="76667" y="60366"/>
                    </a:cubicBezTo>
                    <a:cubicBezTo>
                      <a:pt x="76667" y="51196"/>
                      <a:pt x="75903" y="43810"/>
                      <a:pt x="74120" y="38970"/>
                    </a:cubicBezTo>
                    <a:cubicBezTo>
                      <a:pt x="72337" y="33876"/>
                      <a:pt x="70045" y="30055"/>
                      <a:pt x="66988" y="27254"/>
                    </a:cubicBezTo>
                    <a:cubicBezTo>
                      <a:pt x="64186" y="24452"/>
                      <a:pt x="60366" y="22669"/>
                      <a:pt x="55781" y="21650"/>
                    </a:cubicBezTo>
                    <a:cubicBezTo>
                      <a:pt x="52215" y="20886"/>
                      <a:pt x="45593" y="20377"/>
                      <a:pt x="35659" y="20377"/>
                    </a:cubicBezTo>
                    <a:lnTo>
                      <a:pt x="24707" y="20377"/>
                    </a:lnTo>
                    <a:close/>
                    <a:moveTo>
                      <a:pt x="255" y="0"/>
                    </a:moveTo>
                    <a:lnTo>
                      <a:pt x="44829" y="0"/>
                    </a:lnTo>
                    <a:cubicBezTo>
                      <a:pt x="54762" y="0"/>
                      <a:pt x="62658" y="764"/>
                      <a:pt x="67752" y="2292"/>
                    </a:cubicBezTo>
                    <a:cubicBezTo>
                      <a:pt x="74884" y="4330"/>
                      <a:pt x="80997" y="8151"/>
                      <a:pt x="86091" y="13500"/>
                    </a:cubicBezTo>
                    <a:cubicBezTo>
                      <a:pt x="90931" y="18848"/>
                      <a:pt x="95006" y="25471"/>
                      <a:pt x="97553" y="33112"/>
                    </a:cubicBezTo>
                    <a:cubicBezTo>
                      <a:pt x="100100" y="40753"/>
                      <a:pt x="101374" y="50432"/>
                      <a:pt x="101374" y="61639"/>
                    </a:cubicBezTo>
                    <a:cubicBezTo>
                      <a:pt x="101374" y="71827"/>
                      <a:pt x="100100" y="80233"/>
                      <a:pt x="97808" y="87365"/>
                    </a:cubicBezTo>
                    <a:cubicBezTo>
                      <a:pt x="94751" y="96025"/>
                      <a:pt x="90421" y="103156"/>
                      <a:pt x="84818" y="108760"/>
                    </a:cubicBezTo>
                    <a:cubicBezTo>
                      <a:pt x="80742" y="112835"/>
                      <a:pt x="74884" y="116146"/>
                      <a:pt x="67752" y="118439"/>
                    </a:cubicBezTo>
                    <a:cubicBezTo>
                      <a:pt x="62403" y="120222"/>
                      <a:pt x="55017" y="120986"/>
                      <a:pt x="46102" y="120986"/>
                    </a:cubicBezTo>
                    <a:lnTo>
                      <a:pt x="0" y="12098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40" name="Forma libre: forma 39">
                <a:extLst>
                  <a:ext uri="{FF2B5EF4-FFF2-40B4-BE49-F238E27FC236}">
                    <a16:creationId xmlns:a16="http://schemas.microsoft.com/office/drawing/2014/main" id="{737A3E86-95C8-4B13-8346-A854EABF6957}"/>
                  </a:ext>
                </a:extLst>
              </p:cNvPr>
              <p:cNvSpPr/>
              <p:nvPr/>
            </p:nvSpPr>
            <p:spPr>
              <a:xfrm>
                <a:off x="7246411" y="9072208"/>
                <a:ext cx="101883" cy="101883"/>
              </a:xfrm>
              <a:custGeom>
                <a:avLst/>
                <a:gdLst>
                  <a:gd name="connsiteX0" fmla="*/ 81761 w 101882"/>
                  <a:gd name="connsiteY0" fmla="*/ 78195 h 101882"/>
                  <a:gd name="connsiteX1" fmla="*/ 105194 w 101882"/>
                  <a:gd name="connsiteY1" fmla="*/ 85836 h 101882"/>
                  <a:gd name="connsiteX2" fmla="*/ 87110 w 101882"/>
                  <a:gd name="connsiteY2" fmla="*/ 115382 h 101882"/>
                  <a:gd name="connsiteX3" fmla="*/ 55017 w 101882"/>
                  <a:gd name="connsiteY3" fmla="*/ 125061 h 101882"/>
                  <a:gd name="connsiteX4" fmla="*/ 15537 w 101882"/>
                  <a:gd name="connsiteY4" fmla="*/ 108760 h 101882"/>
                  <a:gd name="connsiteX5" fmla="*/ 0 w 101882"/>
                  <a:gd name="connsiteY5" fmla="*/ 63677 h 101882"/>
                  <a:gd name="connsiteX6" fmla="*/ 15537 w 101882"/>
                  <a:gd name="connsiteY6" fmla="*/ 16811 h 101882"/>
                  <a:gd name="connsiteX7" fmla="*/ 56545 w 101882"/>
                  <a:gd name="connsiteY7" fmla="*/ 0 h 101882"/>
                  <a:gd name="connsiteX8" fmla="*/ 92713 w 101882"/>
                  <a:gd name="connsiteY8" fmla="*/ 13245 h 101882"/>
                  <a:gd name="connsiteX9" fmla="*/ 104939 w 101882"/>
                  <a:gd name="connsiteY9" fmla="*/ 35404 h 101882"/>
                  <a:gd name="connsiteX10" fmla="*/ 80742 w 101882"/>
                  <a:gd name="connsiteY10" fmla="*/ 41263 h 101882"/>
                  <a:gd name="connsiteX11" fmla="*/ 71827 w 101882"/>
                  <a:gd name="connsiteY11" fmla="*/ 26489 h 101882"/>
                  <a:gd name="connsiteX12" fmla="*/ 55526 w 101882"/>
                  <a:gd name="connsiteY12" fmla="*/ 20886 h 101882"/>
                  <a:gd name="connsiteX13" fmla="*/ 33621 w 101882"/>
                  <a:gd name="connsiteY13" fmla="*/ 30565 h 101882"/>
                  <a:gd name="connsiteX14" fmla="*/ 25216 w 101882"/>
                  <a:gd name="connsiteY14" fmla="*/ 61894 h 101882"/>
                  <a:gd name="connsiteX15" fmla="*/ 33621 w 101882"/>
                  <a:gd name="connsiteY15" fmla="*/ 94496 h 101882"/>
                  <a:gd name="connsiteX16" fmla="*/ 55017 w 101882"/>
                  <a:gd name="connsiteY16" fmla="*/ 104175 h 101882"/>
                  <a:gd name="connsiteX17" fmla="*/ 71827 w 101882"/>
                  <a:gd name="connsiteY17" fmla="*/ 98062 h 101882"/>
                  <a:gd name="connsiteX18" fmla="*/ 81761 w 101882"/>
                  <a:gd name="connsiteY18" fmla="*/ 78195 h 10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01882" h="101882">
                    <a:moveTo>
                      <a:pt x="81761" y="78195"/>
                    </a:moveTo>
                    <a:lnTo>
                      <a:pt x="105194" y="85836"/>
                    </a:lnTo>
                    <a:cubicBezTo>
                      <a:pt x="101628" y="99081"/>
                      <a:pt x="95515" y="109015"/>
                      <a:pt x="87110" y="115382"/>
                    </a:cubicBezTo>
                    <a:cubicBezTo>
                      <a:pt x="78705" y="121750"/>
                      <a:pt x="68007" y="125061"/>
                      <a:pt x="55017" y="125061"/>
                    </a:cubicBezTo>
                    <a:cubicBezTo>
                      <a:pt x="38970" y="125061"/>
                      <a:pt x="25725" y="119458"/>
                      <a:pt x="15537" y="108760"/>
                    </a:cubicBezTo>
                    <a:cubicBezTo>
                      <a:pt x="5094" y="97808"/>
                      <a:pt x="0" y="82780"/>
                      <a:pt x="0" y="63677"/>
                    </a:cubicBezTo>
                    <a:cubicBezTo>
                      <a:pt x="0" y="43555"/>
                      <a:pt x="5349" y="28018"/>
                      <a:pt x="15537" y="16811"/>
                    </a:cubicBezTo>
                    <a:cubicBezTo>
                      <a:pt x="25980" y="5603"/>
                      <a:pt x="39734" y="0"/>
                      <a:pt x="56545" y="0"/>
                    </a:cubicBezTo>
                    <a:cubicBezTo>
                      <a:pt x="71318" y="0"/>
                      <a:pt x="83544" y="4330"/>
                      <a:pt x="92713" y="13245"/>
                    </a:cubicBezTo>
                    <a:cubicBezTo>
                      <a:pt x="98317" y="18339"/>
                      <a:pt x="102392" y="25980"/>
                      <a:pt x="104939" y="35404"/>
                    </a:cubicBezTo>
                    <a:lnTo>
                      <a:pt x="80742" y="41263"/>
                    </a:lnTo>
                    <a:cubicBezTo>
                      <a:pt x="79469" y="34895"/>
                      <a:pt x="76157" y="30055"/>
                      <a:pt x="71827" y="26489"/>
                    </a:cubicBezTo>
                    <a:cubicBezTo>
                      <a:pt x="67243" y="22924"/>
                      <a:pt x="61894" y="20886"/>
                      <a:pt x="55526" y="20886"/>
                    </a:cubicBezTo>
                    <a:cubicBezTo>
                      <a:pt x="46357" y="20886"/>
                      <a:pt x="39225" y="24197"/>
                      <a:pt x="33621" y="30565"/>
                    </a:cubicBezTo>
                    <a:cubicBezTo>
                      <a:pt x="28018" y="36933"/>
                      <a:pt x="25216" y="47376"/>
                      <a:pt x="25216" y="61894"/>
                    </a:cubicBezTo>
                    <a:cubicBezTo>
                      <a:pt x="25216" y="77176"/>
                      <a:pt x="28018" y="87874"/>
                      <a:pt x="33621" y="94496"/>
                    </a:cubicBezTo>
                    <a:cubicBezTo>
                      <a:pt x="38970" y="101119"/>
                      <a:pt x="46102" y="104175"/>
                      <a:pt x="55017" y="104175"/>
                    </a:cubicBezTo>
                    <a:cubicBezTo>
                      <a:pt x="61639" y="104175"/>
                      <a:pt x="67243" y="102137"/>
                      <a:pt x="71827" y="98062"/>
                    </a:cubicBezTo>
                    <a:cubicBezTo>
                      <a:pt x="76157" y="93732"/>
                      <a:pt x="79723" y="87110"/>
                      <a:pt x="81761" y="78195"/>
                    </a:cubicBezTo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41" name="Forma libre: forma 40">
                <a:extLst>
                  <a:ext uri="{FF2B5EF4-FFF2-40B4-BE49-F238E27FC236}">
                    <a16:creationId xmlns:a16="http://schemas.microsoft.com/office/drawing/2014/main" id="{77179D90-0D0C-489C-8623-126ACE0B27ED}"/>
                  </a:ext>
                </a:extLst>
              </p:cNvPr>
              <p:cNvSpPr/>
              <p:nvPr/>
            </p:nvSpPr>
            <p:spPr>
              <a:xfrm>
                <a:off x="7365104" y="9172563"/>
                <a:ext cx="25471" cy="25471"/>
              </a:xfrm>
              <a:custGeom>
                <a:avLst/>
                <a:gdLst>
                  <a:gd name="connsiteX0" fmla="*/ 0 w 0"/>
                  <a:gd name="connsiteY0" fmla="*/ 0 h 0"/>
                  <a:gd name="connsiteX1" fmla="*/ 23178 w 0"/>
                  <a:gd name="connsiteY1" fmla="*/ 0 h 0"/>
                  <a:gd name="connsiteX2" fmla="*/ 23178 w 0"/>
                  <a:gd name="connsiteY2" fmla="*/ 23178 h 0"/>
                  <a:gd name="connsiteX3" fmla="*/ 0 w 0"/>
                  <a:gd name="connsiteY3" fmla="*/ 23178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lnTo>
                      <a:pt x="23178" y="0"/>
                    </a:lnTo>
                    <a:lnTo>
                      <a:pt x="23178" y="23178"/>
                    </a:lnTo>
                    <a:lnTo>
                      <a:pt x="0" y="23178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42" name="Forma libre: forma 41">
                <a:extLst>
                  <a:ext uri="{FF2B5EF4-FFF2-40B4-BE49-F238E27FC236}">
                    <a16:creationId xmlns:a16="http://schemas.microsoft.com/office/drawing/2014/main" id="{92C8005E-7351-4B92-8E39-BCD61812C835}"/>
                  </a:ext>
                </a:extLst>
              </p:cNvPr>
              <p:cNvSpPr/>
              <p:nvPr/>
            </p:nvSpPr>
            <p:spPr>
              <a:xfrm>
                <a:off x="6476176" y="8300392"/>
                <a:ext cx="25471" cy="25471"/>
              </a:xfrm>
              <a:custGeom>
                <a:avLst/>
                <a:gdLst>
                  <a:gd name="connsiteX0" fmla="*/ 26490 w 25470"/>
                  <a:gd name="connsiteY0" fmla="*/ 35203 h 25470"/>
                  <a:gd name="connsiteX1" fmla="*/ 39734 w 25470"/>
                  <a:gd name="connsiteY1" fmla="*/ 27817 h 25470"/>
                  <a:gd name="connsiteX2" fmla="*/ 49668 w 25470"/>
                  <a:gd name="connsiteY2" fmla="*/ 6676 h 25470"/>
                  <a:gd name="connsiteX3" fmla="*/ 49668 w 25470"/>
                  <a:gd name="connsiteY3" fmla="*/ 2346 h 25470"/>
                  <a:gd name="connsiteX4" fmla="*/ 29801 w 25470"/>
                  <a:gd name="connsiteY4" fmla="*/ 12789 h 25470"/>
                  <a:gd name="connsiteX5" fmla="*/ 13245 w 25470"/>
                  <a:gd name="connsiteY5" fmla="*/ 54 h 25470"/>
                  <a:gd name="connsiteX6" fmla="*/ 16556 w 25470"/>
                  <a:gd name="connsiteY6" fmla="*/ 20176 h 25470"/>
                  <a:gd name="connsiteX7" fmla="*/ 0 w 25470"/>
                  <a:gd name="connsiteY7" fmla="*/ 32911 h 25470"/>
                  <a:gd name="connsiteX8" fmla="*/ 2038 w 25470"/>
                  <a:gd name="connsiteY8" fmla="*/ 34949 h 25470"/>
                  <a:gd name="connsiteX9" fmla="*/ 26490 w 25470"/>
                  <a:gd name="connsiteY9" fmla="*/ 35203 h 25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470" h="25470">
                    <a:moveTo>
                      <a:pt x="26490" y="35203"/>
                    </a:moveTo>
                    <a:cubicBezTo>
                      <a:pt x="28782" y="38260"/>
                      <a:pt x="40753" y="30874"/>
                      <a:pt x="39734" y="27817"/>
                    </a:cubicBezTo>
                    <a:cubicBezTo>
                      <a:pt x="36423" y="22468"/>
                      <a:pt x="38716" y="7695"/>
                      <a:pt x="49668" y="6676"/>
                    </a:cubicBezTo>
                    <a:lnTo>
                      <a:pt x="49668" y="2346"/>
                    </a:lnTo>
                    <a:cubicBezTo>
                      <a:pt x="49668" y="2346"/>
                      <a:pt x="33112" y="2346"/>
                      <a:pt x="29801" y="12789"/>
                    </a:cubicBezTo>
                    <a:cubicBezTo>
                      <a:pt x="29801" y="12789"/>
                      <a:pt x="16556" y="-965"/>
                      <a:pt x="13245" y="54"/>
                    </a:cubicBezTo>
                    <a:cubicBezTo>
                      <a:pt x="9934" y="2092"/>
                      <a:pt x="16556" y="20176"/>
                      <a:pt x="16556" y="20176"/>
                    </a:cubicBezTo>
                    <a:cubicBezTo>
                      <a:pt x="5604" y="18138"/>
                      <a:pt x="0" y="32911"/>
                      <a:pt x="0" y="32911"/>
                    </a:cubicBezTo>
                    <a:lnTo>
                      <a:pt x="2038" y="34949"/>
                    </a:lnTo>
                    <a:cubicBezTo>
                      <a:pt x="8915" y="25779"/>
                      <a:pt x="23178" y="30109"/>
                      <a:pt x="26490" y="35203"/>
                    </a:cubicBez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43" name="Forma libre: forma 42">
                <a:extLst>
                  <a:ext uri="{FF2B5EF4-FFF2-40B4-BE49-F238E27FC236}">
                    <a16:creationId xmlns:a16="http://schemas.microsoft.com/office/drawing/2014/main" id="{35C9C02B-D983-4B00-B1E2-32A9538AF90D}"/>
                  </a:ext>
                </a:extLst>
              </p:cNvPr>
              <p:cNvSpPr/>
              <p:nvPr/>
            </p:nvSpPr>
            <p:spPr>
              <a:xfrm>
                <a:off x="6624530" y="8434422"/>
                <a:ext cx="25471" cy="50941"/>
              </a:xfrm>
              <a:custGeom>
                <a:avLst/>
                <a:gdLst>
                  <a:gd name="connsiteX0" fmla="*/ 140 w 25470"/>
                  <a:gd name="connsiteY0" fmla="*/ 51960 h 50941"/>
                  <a:gd name="connsiteX1" fmla="*/ 33252 w 25470"/>
                  <a:gd name="connsiteY1" fmla="*/ 35914 h 50941"/>
                  <a:gd name="connsiteX2" fmla="*/ 45224 w 25470"/>
                  <a:gd name="connsiteY2" fmla="*/ 0 h 50941"/>
                  <a:gd name="connsiteX3" fmla="*/ 12112 w 25470"/>
                  <a:gd name="connsiteY3" fmla="*/ 14773 h 50941"/>
                  <a:gd name="connsiteX4" fmla="*/ 140 w 25470"/>
                  <a:gd name="connsiteY4" fmla="*/ 51960 h 50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470" h="50941">
                    <a:moveTo>
                      <a:pt x="140" y="51960"/>
                    </a:moveTo>
                    <a:cubicBezTo>
                      <a:pt x="12366" y="51960"/>
                      <a:pt x="24338" y="46611"/>
                      <a:pt x="33252" y="35914"/>
                    </a:cubicBezTo>
                    <a:cubicBezTo>
                      <a:pt x="43186" y="25471"/>
                      <a:pt x="46497" y="12481"/>
                      <a:pt x="45224" y="0"/>
                    </a:cubicBezTo>
                    <a:cubicBezTo>
                      <a:pt x="34271" y="0"/>
                      <a:pt x="22045" y="5349"/>
                      <a:pt x="12112" y="14773"/>
                    </a:cubicBezTo>
                    <a:cubicBezTo>
                      <a:pt x="3706" y="25471"/>
                      <a:pt x="-879" y="39225"/>
                      <a:pt x="140" y="51960"/>
                    </a:cubicBez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44" name="Forma libre: forma 43">
                <a:extLst>
                  <a:ext uri="{FF2B5EF4-FFF2-40B4-BE49-F238E27FC236}">
                    <a16:creationId xmlns:a16="http://schemas.microsoft.com/office/drawing/2014/main" id="{19410848-B6D0-4542-A6C7-F1113425AF1F}"/>
                  </a:ext>
                </a:extLst>
              </p:cNvPr>
              <p:cNvSpPr/>
              <p:nvPr/>
            </p:nvSpPr>
            <p:spPr>
              <a:xfrm>
                <a:off x="6483308" y="7974930"/>
                <a:ext cx="509415" cy="560355"/>
              </a:xfrm>
              <a:custGeom>
                <a:avLst/>
                <a:gdLst>
                  <a:gd name="connsiteX0" fmla="*/ 482670 w 509414"/>
                  <a:gd name="connsiteY0" fmla="*/ 359646 h 560355"/>
                  <a:gd name="connsiteX1" fmla="*/ 416701 w 509414"/>
                  <a:gd name="connsiteY1" fmla="*/ 367033 h 560355"/>
                  <a:gd name="connsiteX2" fmla="*/ 436568 w 509414"/>
                  <a:gd name="connsiteY2" fmla="*/ 425870 h 560355"/>
                  <a:gd name="connsiteX3" fmla="*/ 399126 w 509414"/>
                  <a:gd name="connsiteY3" fmla="*/ 405239 h 560355"/>
                  <a:gd name="connsiteX4" fmla="*/ 420012 w 509414"/>
                  <a:gd name="connsiteY4" fmla="*/ 436568 h 560355"/>
                  <a:gd name="connsiteX5" fmla="*/ 414918 w 509414"/>
                  <a:gd name="connsiteY5" fmla="*/ 440388 h 560355"/>
                  <a:gd name="connsiteX6" fmla="*/ 397853 w 509414"/>
                  <a:gd name="connsiteY6" fmla="*/ 443190 h 560355"/>
                  <a:gd name="connsiteX7" fmla="*/ 347676 w 509414"/>
                  <a:gd name="connsiteY7" fmla="*/ 391485 h 560355"/>
                  <a:gd name="connsiteX8" fmla="*/ 366014 w 509414"/>
                  <a:gd name="connsiteY8" fmla="*/ 387919 h 560355"/>
                  <a:gd name="connsiteX9" fmla="*/ 292913 w 509414"/>
                  <a:gd name="connsiteY9" fmla="*/ 332138 h 560355"/>
                  <a:gd name="connsiteX10" fmla="*/ 300045 w 509414"/>
                  <a:gd name="connsiteY10" fmla="*/ 316856 h 560355"/>
                  <a:gd name="connsiteX11" fmla="*/ 385882 w 509414"/>
                  <a:gd name="connsiteY11" fmla="*/ 328572 h 560355"/>
                  <a:gd name="connsiteX12" fmla="*/ 338506 w 509414"/>
                  <a:gd name="connsiteY12" fmla="*/ 281706 h 560355"/>
                  <a:gd name="connsiteX13" fmla="*/ 455162 w 509414"/>
                  <a:gd name="connsiteY13" fmla="*/ 276357 h 560355"/>
                  <a:gd name="connsiteX14" fmla="*/ 376967 w 509414"/>
                  <a:gd name="connsiteY14" fmla="*/ 242481 h 560355"/>
                  <a:gd name="connsiteX15" fmla="*/ 492349 w 509414"/>
                  <a:gd name="connsiteY15" fmla="*/ 212680 h 560355"/>
                  <a:gd name="connsiteX16" fmla="*/ 404475 w 509414"/>
                  <a:gd name="connsiteY16" fmla="*/ 188229 h 560355"/>
                  <a:gd name="connsiteX17" fmla="*/ 514509 w 509414"/>
                  <a:gd name="connsiteY17" fmla="*/ 113854 h 560355"/>
                  <a:gd name="connsiteX18" fmla="*/ 413135 w 509414"/>
                  <a:gd name="connsiteY18" fmla="*/ 123278 h 560355"/>
                  <a:gd name="connsiteX19" fmla="*/ 509924 w 509414"/>
                  <a:gd name="connsiteY19" fmla="*/ 255 h 560355"/>
                  <a:gd name="connsiteX20" fmla="*/ 386900 w 509414"/>
                  <a:gd name="connsiteY20" fmla="*/ 64950 h 560355"/>
                  <a:gd name="connsiteX21" fmla="*/ 337487 w 509414"/>
                  <a:gd name="connsiteY21" fmla="*/ 126335 h 560355"/>
                  <a:gd name="connsiteX22" fmla="*/ 313290 w 509414"/>
                  <a:gd name="connsiteY22" fmla="*/ 147475 h 560355"/>
                  <a:gd name="connsiteX23" fmla="*/ 286800 w 509414"/>
                  <a:gd name="connsiteY23" fmla="*/ 90166 h 560355"/>
                  <a:gd name="connsiteX24" fmla="*/ 265914 w 509414"/>
                  <a:gd name="connsiteY24" fmla="*/ 30820 h 560355"/>
                  <a:gd name="connsiteX25" fmla="*/ 226435 w 509414"/>
                  <a:gd name="connsiteY25" fmla="*/ 30820 h 560355"/>
                  <a:gd name="connsiteX26" fmla="*/ 201983 w 509414"/>
                  <a:gd name="connsiteY26" fmla="*/ 36168 h 560355"/>
                  <a:gd name="connsiteX27" fmla="*/ 197908 w 509414"/>
                  <a:gd name="connsiteY27" fmla="*/ 73101 h 560355"/>
                  <a:gd name="connsiteX28" fmla="*/ 223124 w 509414"/>
                  <a:gd name="connsiteY28" fmla="*/ 73101 h 560355"/>
                  <a:gd name="connsiteX29" fmla="*/ 226435 w 509414"/>
                  <a:gd name="connsiteY29" fmla="*/ 125061 h 560355"/>
                  <a:gd name="connsiteX30" fmla="*/ 202238 w 509414"/>
                  <a:gd name="connsiteY30" fmla="*/ 147221 h 560355"/>
                  <a:gd name="connsiteX31" fmla="*/ 178040 w 509414"/>
                  <a:gd name="connsiteY31" fmla="*/ 126080 h 560355"/>
                  <a:gd name="connsiteX32" fmla="*/ 129646 w 509414"/>
                  <a:gd name="connsiteY32" fmla="*/ 64696 h 560355"/>
                  <a:gd name="connsiteX33" fmla="*/ 4330 w 509414"/>
                  <a:gd name="connsiteY33" fmla="*/ 0 h 560355"/>
                  <a:gd name="connsiteX34" fmla="*/ 102138 w 509414"/>
                  <a:gd name="connsiteY34" fmla="*/ 125061 h 560355"/>
                  <a:gd name="connsiteX35" fmla="*/ 0 w 509414"/>
                  <a:gd name="connsiteY35" fmla="*/ 113345 h 560355"/>
                  <a:gd name="connsiteX36" fmla="*/ 114364 w 509414"/>
                  <a:gd name="connsiteY36" fmla="*/ 190776 h 560355"/>
                  <a:gd name="connsiteX37" fmla="*/ 24197 w 509414"/>
                  <a:gd name="connsiteY37" fmla="*/ 209879 h 560355"/>
                  <a:gd name="connsiteX38" fmla="*/ 141872 w 509414"/>
                  <a:gd name="connsiteY38" fmla="*/ 248085 h 560355"/>
                  <a:gd name="connsiteX39" fmla="*/ 59347 w 509414"/>
                  <a:gd name="connsiteY39" fmla="*/ 275848 h 560355"/>
                  <a:gd name="connsiteX40" fmla="*/ 176003 w 509414"/>
                  <a:gd name="connsiteY40" fmla="*/ 283234 h 560355"/>
                  <a:gd name="connsiteX41" fmla="*/ 129646 w 509414"/>
                  <a:gd name="connsiteY41" fmla="*/ 327808 h 560355"/>
                  <a:gd name="connsiteX42" fmla="*/ 216501 w 509414"/>
                  <a:gd name="connsiteY42" fmla="*/ 316091 h 560355"/>
                  <a:gd name="connsiteX43" fmla="*/ 222359 w 509414"/>
                  <a:gd name="connsiteY43" fmla="*/ 331629 h 560355"/>
                  <a:gd name="connsiteX44" fmla="*/ 146202 w 509414"/>
                  <a:gd name="connsiteY44" fmla="*/ 387409 h 560355"/>
                  <a:gd name="connsiteX45" fmla="*/ 164796 w 509414"/>
                  <a:gd name="connsiteY45" fmla="*/ 390975 h 560355"/>
                  <a:gd name="connsiteX46" fmla="*/ 113345 w 509414"/>
                  <a:gd name="connsiteY46" fmla="*/ 442426 h 560355"/>
                  <a:gd name="connsiteX47" fmla="*/ 97553 w 509414"/>
                  <a:gd name="connsiteY47" fmla="*/ 439115 h 560355"/>
                  <a:gd name="connsiteX48" fmla="*/ 92713 w 509414"/>
                  <a:gd name="connsiteY48" fmla="*/ 435549 h 560355"/>
                  <a:gd name="connsiteX49" fmla="*/ 113599 w 509414"/>
                  <a:gd name="connsiteY49" fmla="*/ 404220 h 560355"/>
                  <a:gd name="connsiteX50" fmla="*/ 76157 w 509414"/>
                  <a:gd name="connsiteY50" fmla="*/ 425106 h 560355"/>
                  <a:gd name="connsiteX51" fmla="*/ 95770 w 509414"/>
                  <a:gd name="connsiteY51" fmla="*/ 366014 h 560355"/>
                  <a:gd name="connsiteX52" fmla="*/ 29801 w 509414"/>
                  <a:gd name="connsiteY52" fmla="*/ 358627 h 560355"/>
                  <a:gd name="connsiteX53" fmla="*/ 7896 w 509414"/>
                  <a:gd name="connsiteY53" fmla="*/ 420267 h 560355"/>
                  <a:gd name="connsiteX54" fmla="*/ 70299 w 509414"/>
                  <a:gd name="connsiteY54" fmla="*/ 428672 h 560355"/>
                  <a:gd name="connsiteX55" fmla="*/ 33112 w 509414"/>
                  <a:gd name="connsiteY55" fmla="*/ 450831 h 560355"/>
                  <a:gd name="connsiteX56" fmla="*/ 76667 w 509414"/>
                  <a:gd name="connsiteY56" fmla="*/ 442171 h 560355"/>
                  <a:gd name="connsiteX57" fmla="*/ 81506 w 509414"/>
                  <a:gd name="connsiteY57" fmla="*/ 445737 h 560355"/>
                  <a:gd name="connsiteX58" fmla="*/ 76667 w 509414"/>
                  <a:gd name="connsiteY58" fmla="*/ 467642 h 560355"/>
                  <a:gd name="connsiteX59" fmla="*/ 93223 w 509414"/>
                  <a:gd name="connsiteY59" fmla="*/ 483434 h 560355"/>
                  <a:gd name="connsiteX60" fmla="*/ 114109 w 509414"/>
                  <a:gd name="connsiteY60" fmla="*/ 488273 h 560355"/>
                  <a:gd name="connsiteX61" fmla="*/ 122260 w 509414"/>
                  <a:gd name="connsiteY61" fmla="*/ 546092 h 560355"/>
                  <a:gd name="connsiteX62" fmla="*/ 147476 w 509414"/>
                  <a:gd name="connsiteY62" fmla="*/ 547111 h 560355"/>
                  <a:gd name="connsiteX63" fmla="*/ 124297 w 509414"/>
                  <a:gd name="connsiteY63" fmla="*/ 468406 h 560355"/>
                  <a:gd name="connsiteX64" fmla="*/ 126080 w 509414"/>
                  <a:gd name="connsiteY64" fmla="*/ 455926 h 560355"/>
                  <a:gd name="connsiteX65" fmla="*/ 188738 w 509414"/>
                  <a:gd name="connsiteY65" fmla="*/ 415427 h 560355"/>
                  <a:gd name="connsiteX66" fmla="*/ 192304 w 509414"/>
                  <a:gd name="connsiteY66" fmla="*/ 432493 h 560355"/>
                  <a:gd name="connsiteX67" fmla="*/ 230510 w 509414"/>
                  <a:gd name="connsiteY67" fmla="*/ 407022 h 560355"/>
                  <a:gd name="connsiteX68" fmla="*/ 209879 w 509414"/>
                  <a:gd name="connsiteY68" fmla="*/ 491839 h 560355"/>
                  <a:gd name="connsiteX69" fmla="*/ 236368 w 509414"/>
                  <a:gd name="connsiteY69" fmla="*/ 475793 h 560355"/>
                  <a:gd name="connsiteX70" fmla="*/ 254962 w 509414"/>
                  <a:gd name="connsiteY70" fmla="*/ 585062 h 560355"/>
                  <a:gd name="connsiteX71" fmla="*/ 275848 w 509414"/>
                  <a:gd name="connsiteY71" fmla="*/ 475793 h 560355"/>
                  <a:gd name="connsiteX72" fmla="*/ 303356 w 509414"/>
                  <a:gd name="connsiteY72" fmla="*/ 491839 h 560355"/>
                  <a:gd name="connsiteX73" fmla="*/ 281452 w 509414"/>
                  <a:gd name="connsiteY73" fmla="*/ 406258 h 560355"/>
                  <a:gd name="connsiteX74" fmla="*/ 319912 w 509414"/>
                  <a:gd name="connsiteY74" fmla="*/ 432493 h 560355"/>
                  <a:gd name="connsiteX75" fmla="*/ 323478 w 509414"/>
                  <a:gd name="connsiteY75" fmla="*/ 414918 h 560355"/>
                  <a:gd name="connsiteX76" fmla="*/ 386136 w 509414"/>
                  <a:gd name="connsiteY76" fmla="*/ 455926 h 560355"/>
                  <a:gd name="connsiteX77" fmla="*/ 388683 w 509414"/>
                  <a:gd name="connsiteY77" fmla="*/ 468661 h 560355"/>
                  <a:gd name="connsiteX78" fmla="*/ 365505 w 509414"/>
                  <a:gd name="connsiteY78" fmla="*/ 547111 h 560355"/>
                  <a:gd name="connsiteX79" fmla="*/ 390721 w 509414"/>
                  <a:gd name="connsiteY79" fmla="*/ 546092 h 560355"/>
                  <a:gd name="connsiteX80" fmla="*/ 398617 w 509414"/>
                  <a:gd name="connsiteY80" fmla="*/ 488783 h 560355"/>
                  <a:gd name="connsiteX81" fmla="*/ 418994 w 509414"/>
                  <a:gd name="connsiteY81" fmla="*/ 483434 h 560355"/>
                  <a:gd name="connsiteX82" fmla="*/ 435550 w 509414"/>
                  <a:gd name="connsiteY82" fmla="*/ 467642 h 560355"/>
                  <a:gd name="connsiteX83" fmla="*/ 430710 w 509414"/>
                  <a:gd name="connsiteY83" fmla="*/ 446247 h 560355"/>
                  <a:gd name="connsiteX84" fmla="*/ 436314 w 509414"/>
                  <a:gd name="connsiteY84" fmla="*/ 441917 h 560355"/>
                  <a:gd name="connsiteX85" fmla="*/ 479869 w 509414"/>
                  <a:gd name="connsiteY85" fmla="*/ 450577 h 560355"/>
                  <a:gd name="connsiteX86" fmla="*/ 442681 w 509414"/>
                  <a:gd name="connsiteY86" fmla="*/ 428417 h 560355"/>
                  <a:gd name="connsiteX87" fmla="*/ 505085 w 509414"/>
                  <a:gd name="connsiteY87" fmla="*/ 420012 h 560355"/>
                  <a:gd name="connsiteX88" fmla="*/ 482670 w 509414"/>
                  <a:gd name="connsiteY88" fmla="*/ 359646 h 560355"/>
                  <a:gd name="connsiteX89" fmla="*/ 71063 w 509414"/>
                  <a:gd name="connsiteY89" fmla="*/ 424342 h 560355"/>
                  <a:gd name="connsiteX90" fmla="*/ 32603 w 509414"/>
                  <a:gd name="connsiteY90" fmla="*/ 407277 h 560355"/>
                  <a:gd name="connsiteX91" fmla="*/ 30310 w 509414"/>
                  <a:gd name="connsiteY91" fmla="*/ 361684 h 560355"/>
                  <a:gd name="connsiteX92" fmla="*/ 71063 w 509414"/>
                  <a:gd name="connsiteY92" fmla="*/ 384862 h 560355"/>
                  <a:gd name="connsiteX93" fmla="*/ 71063 w 509414"/>
                  <a:gd name="connsiteY93" fmla="*/ 424342 h 560355"/>
                  <a:gd name="connsiteX94" fmla="*/ 240189 w 509414"/>
                  <a:gd name="connsiteY94" fmla="*/ 63677 h 560355"/>
                  <a:gd name="connsiteX95" fmla="*/ 229237 w 509414"/>
                  <a:gd name="connsiteY95" fmla="*/ 54253 h 560355"/>
                  <a:gd name="connsiteX96" fmla="*/ 240189 w 509414"/>
                  <a:gd name="connsiteY96" fmla="*/ 43555 h 560355"/>
                  <a:gd name="connsiteX97" fmla="*/ 250123 w 509414"/>
                  <a:gd name="connsiteY97" fmla="*/ 54253 h 560355"/>
                  <a:gd name="connsiteX98" fmla="*/ 240189 w 509414"/>
                  <a:gd name="connsiteY98" fmla="*/ 63677 h 560355"/>
                  <a:gd name="connsiteX99" fmla="*/ 479104 w 509414"/>
                  <a:gd name="connsiteY99" fmla="*/ 407531 h 560355"/>
                  <a:gd name="connsiteX100" fmla="*/ 440644 w 509414"/>
                  <a:gd name="connsiteY100" fmla="*/ 424597 h 560355"/>
                  <a:gd name="connsiteX101" fmla="*/ 440644 w 509414"/>
                  <a:gd name="connsiteY101" fmla="*/ 385372 h 560355"/>
                  <a:gd name="connsiteX102" fmla="*/ 481142 w 509414"/>
                  <a:gd name="connsiteY102" fmla="*/ 362193 h 560355"/>
                  <a:gd name="connsiteX103" fmla="*/ 479104 w 509414"/>
                  <a:gd name="connsiteY103" fmla="*/ 407531 h 560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</a:cxnLst>
                <a:rect l="l" t="t" r="r" b="b"/>
                <a:pathLst>
                  <a:path w="509414" h="560355">
                    <a:moveTo>
                      <a:pt x="482670" y="359646"/>
                    </a:moveTo>
                    <a:cubicBezTo>
                      <a:pt x="458473" y="344873"/>
                      <a:pt x="428672" y="347930"/>
                      <a:pt x="416701" y="367033"/>
                    </a:cubicBezTo>
                    <a:cubicBezTo>
                      <a:pt x="404985" y="385626"/>
                      <a:pt x="413899" y="410842"/>
                      <a:pt x="436568" y="425870"/>
                    </a:cubicBezTo>
                    <a:cubicBezTo>
                      <a:pt x="420267" y="427398"/>
                      <a:pt x="399126" y="405239"/>
                      <a:pt x="399126" y="405239"/>
                    </a:cubicBezTo>
                    <a:cubicBezTo>
                      <a:pt x="389957" y="422304"/>
                      <a:pt x="406768" y="431983"/>
                      <a:pt x="420012" y="436568"/>
                    </a:cubicBezTo>
                    <a:cubicBezTo>
                      <a:pt x="418229" y="437841"/>
                      <a:pt x="416447" y="439115"/>
                      <a:pt x="414918" y="440388"/>
                    </a:cubicBezTo>
                    <a:cubicBezTo>
                      <a:pt x="402438" y="437332"/>
                      <a:pt x="397853" y="443190"/>
                      <a:pt x="397853" y="443190"/>
                    </a:cubicBezTo>
                    <a:cubicBezTo>
                      <a:pt x="395561" y="442426"/>
                      <a:pt x="368052" y="412625"/>
                      <a:pt x="347676" y="391485"/>
                    </a:cubicBezTo>
                    <a:lnTo>
                      <a:pt x="366014" y="387919"/>
                    </a:lnTo>
                    <a:cubicBezTo>
                      <a:pt x="352770" y="357354"/>
                      <a:pt x="317111" y="350732"/>
                      <a:pt x="292913" y="332138"/>
                    </a:cubicBezTo>
                    <a:cubicBezTo>
                      <a:pt x="274829" y="318129"/>
                      <a:pt x="295206" y="312016"/>
                      <a:pt x="300045" y="316856"/>
                    </a:cubicBezTo>
                    <a:cubicBezTo>
                      <a:pt x="345128" y="355062"/>
                      <a:pt x="385882" y="328572"/>
                      <a:pt x="385882" y="328572"/>
                    </a:cubicBezTo>
                    <a:cubicBezTo>
                      <a:pt x="354043" y="317874"/>
                      <a:pt x="338506" y="281706"/>
                      <a:pt x="338506" y="281706"/>
                    </a:cubicBezTo>
                    <a:cubicBezTo>
                      <a:pt x="404475" y="319912"/>
                      <a:pt x="455162" y="276357"/>
                      <a:pt x="455162" y="276357"/>
                    </a:cubicBezTo>
                    <a:cubicBezTo>
                      <a:pt x="411352" y="283744"/>
                      <a:pt x="376967" y="242481"/>
                      <a:pt x="376967" y="242481"/>
                    </a:cubicBezTo>
                    <a:cubicBezTo>
                      <a:pt x="445228" y="258273"/>
                      <a:pt x="492349" y="212680"/>
                      <a:pt x="492349" y="212680"/>
                    </a:cubicBezTo>
                    <a:cubicBezTo>
                      <a:pt x="467133" y="214718"/>
                      <a:pt x="404475" y="188229"/>
                      <a:pt x="404475" y="188229"/>
                    </a:cubicBezTo>
                    <a:cubicBezTo>
                      <a:pt x="504575" y="185172"/>
                      <a:pt x="513235" y="113854"/>
                      <a:pt x="514509" y="113854"/>
                    </a:cubicBezTo>
                    <a:cubicBezTo>
                      <a:pt x="487000" y="131938"/>
                      <a:pt x="413135" y="123278"/>
                      <a:pt x="413135" y="123278"/>
                    </a:cubicBezTo>
                    <a:cubicBezTo>
                      <a:pt x="517820" y="86091"/>
                      <a:pt x="509924" y="255"/>
                      <a:pt x="509924" y="255"/>
                    </a:cubicBezTo>
                    <a:cubicBezTo>
                      <a:pt x="487765" y="33112"/>
                      <a:pt x="386900" y="64950"/>
                      <a:pt x="386900" y="64950"/>
                    </a:cubicBezTo>
                    <a:cubicBezTo>
                      <a:pt x="359392" y="73356"/>
                      <a:pt x="337487" y="97808"/>
                      <a:pt x="337487" y="126335"/>
                    </a:cubicBezTo>
                    <a:cubicBezTo>
                      <a:pt x="336214" y="138051"/>
                      <a:pt x="325516" y="147475"/>
                      <a:pt x="313290" y="147475"/>
                    </a:cubicBezTo>
                    <a:cubicBezTo>
                      <a:pt x="286291" y="147475"/>
                      <a:pt x="286800" y="108505"/>
                      <a:pt x="286800" y="90166"/>
                    </a:cubicBezTo>
                    <a:cubicBezTo>
                      <a:pt x="286800" y="62658"/>
                      <a:pt x="285782" y="30820"/>
                      <a:pt x="265914" y="30820"/>
                    </a:cubicBezTo>
                    <a:lnTo>
                      <a:pt x="226435" y="30820"/>
                    </a:lnTo>
                    <a:cubicBezTo>
                      <a:pt x="219303" y="30820"/>
                      <a:pt x="207077" y="30055"/>
                      <a:pt x="201983" y="36168"/>
                    </a:cubicBezTo>
                    <a:cubicBezTo>
                      <a:pt x="191795" y="48140"/>
                      <a:pt x="193323" y="79469"/>
                      <a:pt x="197908" y="73101"/>
                    </a:cubicBezTo>
                    <a:cubicBezTo>
                      <a:pt x="197908" y="73101"/>
                      <a:pt x="213190" y="68771"/>
                      <a:pt x="223124" y="73101"/>
                    </a:cubicBezTo>
                    <a:cubicBezTo>
                      <a:pt x="235859" y="76922"/>
                      <a:pt x="226435" y="116401"/>
                      <a:pt x="226435" y="125061"/>
                    </a:cubicBezTo>
                    <a:cubicBezTo>
                      <a:pt x="226435" y="136778"/>
                      <a:pt x="215482" y="147221"/>
                      <a:pt x="202238" y="147221"/>
                    </a:cubicBezTo>
                    <a:cubicBezTo>
                      <a:pt x="190012" y="147221"/>
                      <a:pt x="179059" y="137797"/>
                      <a:pt x="178040" y="126080"/>
                    </a:cubicBezTo>
                    <a:cubicBezTo>
                      <a:pt x="178040" y="97553"/>
                      <a:pt x="156136" y="73101"/>
                      <a:pt x="129646" y="64696"/>
                    </a:cubicBezTo>
                    <a:cubicBezTo>
                      <a:pt x="129646" y="64696"/>
                      <a:pt x="26235" y="32857"/>
                      <a:pt x="4330" y="0"/>
                    </a:cubicBezTo>
                    <a:cubicBezTo>
                      <a:pt x="4330" y="0"/>
                      <a:pt x="-3311" y="86855"/>
                      <a:pt x="102138" y="125061"/>
                    </a:cubicBezTo>
                    <a:cubicBezTo>
                      <a:pt x="102138" y="125061"/>
                      <a:pt x="27254" y="131429"/>
                      <a:pt x="0" y="113345"/>
                    </a:cubicBezTo>
                    <a:cubicBezTo>
                      <a:pt x="1019" y="113345"/>
                      <a:pt x="14264" y="187719"/>
                      <a:pt x="114364" y="190776"/>
                    </a:cubicBezTo>
                    <a:cubicBezTo>
                      <a:pt x="114364" y="190776"/>
                      <a:pt x="48394" y="212935"/>
                      <a:pt x="24197" y="209879"/>
                    </a:cubicBezTo>
                    <a:cubicBezTo>
                      <a:pt x="24197" y="209879"/>
                      <a:pt x="71573" y="263876"/>
                      <a:pt x="141872" y="248085"/>
                    </a:cubicBezTo>
                    <a:cubicBezTo>
                      <a:pt x="141872" y="248085"/>
                      <a:pt x="103411" y="283234"/>
                      <a:pt x="59347" y="275848"/>
                    </a:cubicBezTo>
                    <a:cubicBezTo>
                      <a:pt x="59347" y="275848"/>
                      <a:pt x="109015" y="320167"/>
                      <a:pt x="176003" y="283234"/>
                    </a:cubicBezTo>
                    <a:cubicBezTo>
                      <a:pt x="176003" y="283234"/>
                      <a:pt x="161739" y="317110"/>
                      <a:pt x="129646" y="327808"/>
                    </a:cubicBezTo>
                    <a:cubicBezTo>
                      <a:pt x="129646" y="327808"/>
                      <a:pt x="170399" y="354297"/>
                      <a:pt x="216501" y="316091"/>
                    </a:cubicBezTo>
                    <a:cubicBezTo>
                      <a:pt x="222359" y="309469"/>
                      <a:pt x="241208" y="317110"/>
                      <a:pt x="222359" y="331629"/>
                    </a:cubicBezTo>
                    <a:cubicBezTo>
                      <a:pt x="197143" y="350732"/>
                      <a:pt x="161484" y="355571"/>
                      <a:pt x="146202" y="387409"/>
                    </a:cubicBezTo>
                    <a:lnTo>
                      <a:pt x="164796" y="390975"/>
                    </a:lnTo>
                    <a:cubicBezTo>
                      <a:pt x="143910" y="412116"/>
                      <a:pt x="116147" y="441917"/>
                      <a:pt x="113345" y="442426"/>
                    </a:cubicBezTo>
                    <a:cubicBezTo>
                      <a:pt x="113345" y="442426"/>
                      <a:pt x="109269" y="436823"/>
                      <a:pt x="97553" y="439115"/>
                    </a:cubicBezTo>
                    <a:cubicBezTo>
                      <a:pt x="96025" y="437841"/>
                      <a:pt x="94496" y="436568"/>
                      <a:pt x="92713" y="435549"/>
                    </a:cubicBezTo>
                    <a:cubicBezTo>
                      <a:pt x="105958" y="430964"/>
                      <a:pt x="122769" y="421285"/>
                      <a:pt x="113599" y="404220"/>
                    </a:cubicBezTo>
                    <a:cubicBezTo>
                      <a:pt x="113599" y="404220"/>
                      <a:pt x="92459" y="426380"/>
                      <a:pt x="76157" y="425106"/>
                    </a:cubicBezTo>
                    <a:cubicBezTo>
                      <a:pt x="98572" y="410078"/>
                      <a:pt x="107486" y="384608"/>
                      <a:pt x="95770" y="366014"/>
                    </a:cubicBezTo>
                    <a:cubicBezTo>
                      <a:pt x="83544" y="346911"/>
                      <a:pt x="53998" y="343600"/>
                      <a:pt x="29801" y="358627"/>
                    </a:cubicBezTo>
                    <a:cubicBezTo>
                      <a:pt x="5604" y="373400"/>
                      <a:pt x="-4330" y="401164"/>
                      <a:pt x="7896" y="420267"/>
                    </a:cubicBezTo>
                    <a:cubicBezTo>
                      <a:pt x="19358" y="438351"/>
                      <a:pt x="46102" y="442171"/>
                      <a:pt x="70299" y="428672"/>
                    </a:cubicBezTo>
                    <a:cubicBezTo>
                      <a:pt x="60366" y="443445"/>
                      <a:pt x="41263" y="448030"/>
                      <a:pt x="33112" y="450831"/>
                    </a:cubicBezTo>
                    <a:cubicBezTo>
                      <a:pt x="33112" y="450831"/>
                      <a:pt x="46611" y="477066"/>
                      <a:pt x="76667" y="442171"/>
                    </a:cubicBezTo>
                    <a:cubicBezTo>
                      <a:pt x="78450" y="443445"/>
                      <a:pt x="79978" y="444718"/>
                      <a:pt x="81506" y="445737"/>
                    </a:cubicBezTo>
                    <a:cubicBezTo>
                      <a:pt x="73356" y="452105"/>
                      <a:pt x="70045" y="463057"/>
                      <a:pt x="76667" y="467642"/>
                    </a:cubicBezTo>
                    <a:cubicBezTo>
                      <a:pt x="76667" y="467642"/>
                      <a:pt x="73356" y="484707"/>
                      <a:pt x="93223" y="483434"/>
                    </a:cubicBezTo>
                    <a:cubicBezTo>
                      <a:pt x="93223" y="483434"/>
                      <a:pt x="99845" y="495150"/>
                      <a:pt x="114109" y="488273"/>
                    </a:cubicBezTo>
                    <a:cubicBezTo>
                      <a:pt x="122769" y="511706"/>
                      <a:pt x="119712" y="533357"/>
                      <a:pt x="122260" y="546092"/>
                    </a:cubicBezTo>
                    <a:lnTo>
                      <a:pt x="147476" y="547111"/>
                    </a:lnTo>
                    <a:cubicBezTo>
                      <a:pt x="145183" y="535904"/>
                      <a:pt x="144419" y="500499"/>
                      <a:pt x="124297" y="468406"/>
                    </a:cubicBezTo>
                    <a:cubicBezTo>
                      <a:pt x="128118" y="465095"/>
                      <a:pt x="130155" y="460256"/>
                      <a:pt x="126080" y="455926"/>
                    </a:cubicBezTo>
                    <a:cubicBezTo>
                      <a:pt x="125316" y="454652"/>
                      <a:pt x="161994" y="431728"/>
                      <a:pt x="188738" y="415427"/>
                    </a:cubicBezTo>
                    <a:lnTo>
                      <a:pt x="192304" y="432493"/>
                    </a:lnTo>
                    <a:cubicBezTo>
                      <a:pt x="201473" y="420012"/>
                      <a:pt x="214973" y="411607"/>
                      <a:pt x="230510" y="407022"/>
                    </a:cubicBezTo>
                    <a:cubicBezTo>
                      <a:pt x="213954" y="429691"/>
                      <a:pt x="203766" y="455671"/>
                      <a:pt x="209879" y="491839"/>
                    </a:cubicBezTo>
                    <a:cubicBezTo>
                      <a:pt x="209879" y="491839"/>
                      <a:pt x="214209" y="478085"/>
                      <a:pt x="236368" y="475793"/>
                    </a:cubicBezTo>
                    <a:cubicBezTo>
                      <a:pt x="236368" y="475793"/>
                      <a:pt x="205549" y="512980"/>
                      <a:pt x="254962" y="585062"/>
                    </a:cubicBezTo>
                    <a:cubicBezTo>
                      <a:pt x="304375" y="512980"/>
                      <a:pt x="275848" y="475793"/>
                      <a:pt x="275848" y="475793"/>
                    </a:cubicBezTo>
                    <a:cubicBezTo>
                      <a:pt x="297753" y="478085"/>
                      <a:pt x="303356" y="491839"/>
                      <a:pt x="303356" y="491839"/>
                    </a:cubicBezTo>
                    <a:cubicBezTo>
                      <a:pt x="308196" y="455161"/>
                      <a:pt x="298772" y="429181"/>
                      <a:pt x="281452" y="406258"/>
                    </a:cubicBezTo>
                    <a:cubicBezTo>
                      <a:pt x="297498" y="410588"/>
                      <a:pt x="310234" y="419248"/>
                      <a:pt x="319912" y="432493"/>
                    </a:cubicBezTo>
                    <a:lnTo>
                      <a:pt x="323478" y="414918"/>
                    </a:lnTo>
                    <a:cubicBezTo>
                      <a:pt x="349968" y="431474"/>
                      <a:pt x="386646" y="454397"/>
                      <a:pt x="386136" y="455926"/>
                    </a:cubicBezTo>
                    <a:cubicBezTo>
                      <a:pt x="382061" y="460510"/>
                      <a:pt x="384608" y="465350"/>
                      <a:pt x="388683" y="468661"/>
                    </a:cubicBezTo>
                    <a:cubicBezTo>
                      <a:pt x="368816" y="500754"/>
                      <a:pt x="368052" y="536158"/>
                      <a:pt x="365505" y="547111"/>
                    </a:cubicBezTo>
                    <a:lnTo>
                      <a:pt x="390721" y="546092"/>
                    </a:lnTo>
                    <a:cubicBezTo>
                      <a:pt x="393268" y="533611"/>
                      <a:pt x="390212" y="511961"/>
                      <a:pt x="398617" y="488783"/>
                    </a:cubicBezTo>
                    <a:cubicBezTo>
                      <a:pt x="411607" y="494641"/>
                      <a:pt x="418994" y="483434"/>
                      <a:pt x="418994" y="483434"/>
                    </a:cubicBezTo>
                    <a:cubicBezTo>
                      <a:pt x="438606" y="484453"/>
                      <a:pt x="435550" y="467642"/>
                      <a:pt x="435550" y="467642"/>
                    </a:cubicBezTo>
                    <a:cubicBezTo>
                      <a:pt x="441917" y="463057"/>
                      <a:pt x="439115" y="452614"/>
                      <a:pt x="430710" y="446247"/>
                    </a:cubicBezTo>
                    <a:cubicBezTo>
                      <a:pt x="432493" y="444718"/>
                      <a:pt x="434276" y="443445"/>
                      <a:pt x="436314" y="441917"/>
                    </a:cubicBezTo>
                    <a:cubicBezTo>
                      <a:pt x="466369" y="476557"/>
                      <a:pt x="479869" y="450577"/>
                      <a:pt x="479869" y="450577"/>
                    </a:cubicBezTo>
                    <a:cubicBezTo>
                      <a:pt x="471718" y="447775"/>
                      <a:pt x="452615" y="442936"/>
                      <a:pt x="442681" y="428417"/>
                    </a:cubicBezTo>
                    <a:cubicBezTo>
                      <a:pt x="467133" y="441917"/>
                      <a:pt x="493623" y="438096"/>
                      <a:pt x="505085" y="420012"/>
                    </a:cubicBezTo>
                    <a:cubicBezTo>
                      <a:pt x="516801" y="402182"/>
                      <a:pt x="506868" y="374419"/>
                      <a:pt x="482670" y="359646"/>
                    </a:cubicBezTo>
                    <a:close/>
                    <a:moveTo>
                      <a:pt x="71063" y="424342"/>
                    </a:moveTo>
                    <a:cubicBezTo>
                      <a:pt x="61130" y="430710"/>
                      <a:pt x="45847" y="426380"/>
                      <a:pt x="32603" y="407277"/>
                    </a:cubicBezTo>
                    <a:cubicBezTo>
                      <a:pt x="20631" y="388174"/>
                      <a:pt x="20631" y="367033"/>
                      <a:pt x="30310" y="361684"/>
                    </a:cubicBezTo>
                    <a:cubicBezTo>
                      <a:pt x="40244" y="356335"/>
                      <a:pt x="58837" y="365759"/>
                      <a:pt x="71063" y="384862"/>
                    </a:cubicBezTo>
                    <a:cubicBezTo>
                      <a:pt x="84308" y="403201"/>
                      <a:pt x="80997" y="419248"/>
                      <a:pt x="71063" y="424342"/>
                    </a:cubicBezTo>
                    <a:close/>
                    <a:moveTo>
                      <a:pt x="240189" y="63677"/>
                    </a:moveTo>
                    <a:cubicBezTo>
                      <a:pt x="233567" y="63677"/>
                      <a:pt x="229237" y="59347"/>
                      <a:pt x="229237" y="54253"/>
                    </a:cubicBezTo>
                    <a:cubicBezTo>
                      <a:pt x="229237" y="47885"/>
                      <a:pt x="233567" y="43555"/>
                      <a:pt x="240189" y="43555"/>
                    </a:cubicBezTo>
                    <a:cubicBezTo>
                      <a:pt x="245793" y="43555"/>
                      <a:pt x="250123" y="47885"/>
                      <a:pt x="250123" y="54253"/>
                    </a:cubicBezTo>
                    <a:cubicBezTo>
                      <a:pt x="250123" y="59347"/>
                      <a:pt x="245538" y="63677"/>
                      <a:pt x="240189" y="63677"/>
                    </a:cubicBezTo>
                    <a:close/>
                    <a:moveTo>
                      <a:pt x="479104" y="407531"/>
                    </a:moveTo>
                    <a:cubicBezTo>
                      <a:pt x="465860" y="426634"/>
                      <a:pt x="450323" y="430964"/>
                      <a:pt x="440644" y="424597"/>
                    </a:cubicBezTo>
                    <a:cubicBezTo>
                      <a:pt x="430710" y="419248"/>
                      <a:pt x="427399" y="403456"/>
                      <a:pt x="440644" y="385372"/>
                    </a:cubicBezTo>
                    <a:cubicBezTo>
                      <a:pt x="452870" y="366269"/>
                      <a:pt x="471463" y="356845"/>
                      <a:pt x="481142" y="362193"/>
                    </a:cubicBezTo>
                    <a:cubicBezTo>
                      <a:pt x="491330" y="367033"/>
                      <a:pt x="491330" y="388428"/>
                      <a:pt x="479104" y="407531"/>
                    </a:cubicBez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45" name="Forma libre: forma 44">
                <a:extLst>
                  <a:ext uri="{FF2B5EF4-FFF2-40B4-BE49-F238E27FC236}">
                    <a16:creationId xmlns:a16="http://schemas.microsoft.com/office/drawing/2014/main" id="{54968340-3345-4673-9BED-A780BB8C74F6}"/>
                  </a:ext>
                </a:extLst>
              </p:cNvPr>
              <p:cNvSpPr/>
              <p:nvPr/>
            </p:nvSpPr>
            <p:spPr>
              <a:xfrm>
                <a:off x="6952733" y="8300647"/>
                <a:ext cx="25471" cy="25471"/>
              </a:xfrm>
              <a:custGeom>
                <a:avLst/>
                <a:gdLst>
                  <a:gd name="connsiteX0" fmla="*/ 32857 w 25470"/>
                  <a:gd name="connsiteY0" fmla="*/ 20176 h 25470"/>
                  <a:gd name="connsiteX1" fmla="*/ 36168 w 25470"/>
                  <a:gd name="connsiteY1" fmla="*/ 54 h 25470"/>
                  <a:gd name="connsiteX2" fmla="*/ 19867 w 25470"/>
                  <a:gd name="connsiteY2" fmla="*/ 12789 h 25470"/>
                  <a:gd name="connsiteX3" fmla="*/ 0 w 25470"/>
                  <a:gd name="connsiteY3" fmla="*/ 2346 h 25470"/>
                  <a:gd name="connsiteX4" fmla="*/ 0 w 25470"/>
                  <a:gd name="connsiteY4" fmla="*/ 6676 h 25470"/>
                  <a:gd name="connsiteX5" fmla="*/ 9934 w 25470"/>
                  <a:gd name="connsiteY5" fmla="*/ 27817 h 25470"/>
                  <a:gd name="connsiteX6" fmla="*/ 23178 w 25470"/>
                  <a:gd name="connsiteY6" fmla="*/ 35203 h 25470"/>
                  <a:gd name="connsiteX7" fmla="*/ 47376 w 25470"/>
                  <a:gd name="connsiteY7" fmla="*/ 35203 h 25470"/>
                  <a:gd name="connsiteX8" fmla="*/ 49668 w 25470"/>
                  <a:gd name="connsiteY8" fmla="*/ 33166 h 25470"/>
                  <a:gd name="connsiteX9" fmla="*/ 32857 w 25470"/>
                  <a:gd name="connsiteY9" fmla="*/ 20176 h 25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470" h="25470">
                    <a:moveTo>
                      <a:pt x="32857" y="20176"/>
                    </a:moveTo>
                    <a:cubicBezTo>
                      <a:pt x="32857" y="20176"/>
                      <a:pt x="39480" y="2092"/>
                      <a:pt x="36168" y="54"/>
                    </a:cubicBezTo>
                    <a:cubicBezTo>
                      <a:pt x="32857" y="-965"/>
                      <a:pt x="19867" y="12789"/>
                      <a:pt x="19867" y="12789"/>
                    </a:cubicBezTo>
                    <a:cubicBezTo>
                      <a:pt x="16556" y="2346"/>
                      <a:pt x="0" y="2346"/>
                      <a:pt x="0" y="2346"/>
                    </a:cubicBezTo>
                    <a:lnTo>
                      <a:pt x="0" y="6676"/>
                    </a:lnTo>
                    <a:cubicBezTo>
                      <a:pt x="10952" y="7695"/>
                      <a:pt x="13245" y="22468"/>
                      <a:pt x="9934" y="27817"/>
                    </a:cubicBezTo>
                    <a:cubicBezTo>
                      <a:pt x="8915" y="31128"/>
                      <a:pt x="20886" y="38260"/>
                      <a:pt x="23178" y="35203"/>
                    </a:cubicBezTo>
                    <a:cubicBezTo>
                      <a:pt x="26490" y="29855"/>
                      <a:pt x="40753" y="25779"/>
                      <a:pt x="47376" y="35203"/>
                    </a:cubicBezTo>
                    <a:lnTo>
                      <a:pt x="49668" y="33166"/>
                    </a:lnTo>
                    <a:cubicBezTo>
                      <a:pt x="49413" y="32911"/>
                      <a:pt x="44064" y="18138"/>
                      <a:pt x="32857" y="20176"/>
                    </a:cubicBez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46" name="Forma libre: forma 45">
                <a:extLst>
                  <a:ext uri="{FF2B5EF4-FFF2-40B4-BE49-F238E27FC236}">
                    <a16:creationId xmlns:a16="http://schemas.microsoft.com/office/drawing/2014/main" id="{138BC6E2-EEA0-4768-BC0E-86DEF8BFDE59}"/>
                  </a:ext>
                </a:extLst>
              </p:cNvPr>
              <p:cNvSpPr/>
              <p:nvPr/>
            </p:nvSpPr>
            <p:spPr>
              <a:xfrm>
                <a:off x="6808564" y="8434422"/>
                <a:ext cx="25471" cy="50941"/>
              </a:xfrm>
              <a:custGeom>
                <a:avLst/>
                <a:gdLst>
                  <a:gd name="connsiteX0" fmla="*/ 33117 w 25470"/>
                  <a:gd name="connsiteY0" fmla="*/ 14773 h 50941"/>
                  <a:gd name="connsiteX1" fmla="*/ 259 w 25470"/>
                  <a:gd name="connsiteY1" fmla="*/ 0 h 50941"/>
                  <a:gd name="connsiteX2" fmla="*/ 12485 w 25470"/>
                  <a:gd name="connsiteY2" fmla="*/ 35914 h 50941"/>
                  <a:gd name="connsiteX3" fmla="*/ 45343 w 25470"/>
                  <a:gd name="connsiteY3" fmla="*/ 51960 h 50941"/>
                  <a:gd name="connsiteX4" fmla="*/ 33117 w 25470"/>
                  <a:gd name="connsiteY4" fmla="*/ 14773 h 50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470" h="50941">
                    <a:moveTo>
                      <a:pt x="33117" y="14773"/>
                    </a:moveTo>
                    <a:cubicBezTo>
                      <a:pt x="23183" y="5094"/>
                      <a:pt x="10957" y="0"/>
                      <a:pt x="259" y="0"/>
                    </a:cubicBezTo>
                    <a:cubicBezTo>
                      <a:pt x="-1014" y="12735"/>
                      <a:pt x="2297" y="25471"/>
                      <a:pt x="12485" y="35914"/>
                    </a:cubicBezTo>
                    <a:cubicBezTo>
                      <a:pt x="21145" y="46611"/>
                      <a:pt x="33371" y="51960"/>
                      <a:pt x="45343" y="51960"/>
                    </a:cubicBezTo>
                    <a:cubicBezTo>
                      <a:pt x="46107" y="39225"/>
                      <a:pt x="41777" y="25471"/>
                      <a:pt x="33117" y="14773"/>
                    </a:cubicBez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47" name="Forma libre: forma 46">
                <a:extLst>
                  <a:ext uri="{FF2B5EF4-FFF2-40B4-BE49-F238E27FC236}">
                    <a16:creationId xmlns:a16="http://schemas.microsoft.com/office/drawing/2014/main" id="{81344BCA-0303-4754-9884-4665966A5E06}"/>
                  </a:ext>
                </a:extLst>
              </p:cNvPr>
              <p:cNvSpPr/>
              <p:nvPr/>
            </p:nvSpPr>
            <p:spPr>
              <a:xfrm>
                <a:off x="6693441" y="7945384"/>
                <a:ext cx="76412" cy="50941"/>
              </a:xfrm>
              <a:custGeom>
                <a:avLst/>
                <a:gdLst>
                  <a:gd name="connsiteX0" fmla="*/ 72592 w 76412"/>
                  <a:gd name="connsiteY0" fmla="*/ 51960 h 50941"/>
                  <a:gd name="connsiteX1" fmla="*/ 94496 w 76412"/>
                  <a:gd name="connsiteY1" fmla="*/ 17829 h 50941"/>
                  <a:gd name="connsiteX2" fmla="*/ 60366 w 76412"/>
                  <a:gd name="connsiteY2" fmla="*/ 30565 h 50941"/>
                  <a:gd name="connsiteX3" fmla="*/ 48394 w 76412"/>
                  <a:gd name="connsiteY3" fmla="*/ 0 h 50941"/>
                  <a:gd name="connsiteX4" fmla="*/ 35150 w 76412"/>
                  <a:gd name="connsiteY4" fmla="*/ 30565 h 50941"/>
                  <a:gd name="connsiteX5" fmla="*/ 0 w 76412"/>
                  <a:gd name="connsiteY5" fmla="*/ 17829 h 50941"/>
                  <a:gd name="connsiteX6" fmla="*/ 22924 w 76412"/>
                  <a:gd name="connsiteY6" fmla="*/ 51960 h 50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412" h="50941">
                    <a:moveTo>
                      <a:pt x="72592" y="51960"/>
                    </a:moveTo>
                    <a:lnTo>
                      <a:pt x="94496" y="17829"/>
                    </a:lnTo>
                    <a:lnTo>
                      <a:pt x="60366" y="30565"/>
                    </a:lnTo>
                    <a:lnTo>
                      <a:pt x="48394" y="0"/>
                    </a:lnTo>
                    <a:lnTo>
                      <a:pt x="35150" y="30565"/>
                    </a:lnTo>
                    <a:lnTo>
                      <a:pt x="0" y="17829"/>
                    </a:lnTo>
                    <a:lnTo>
                      <a:pt x="22924" y="51960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48" name="Forma libre: forma 47">
                <a:extLst>
                  <a:ext uri="{FF2B5EF4-FFF2-40B4-BE49-F238E27FC236}">
                    <a16:creationId xmlns:a16="http://schemas.microsoft.com/office/drawing/2014/main" id="{D0942E5F-C2F7-49B0-960F-3EF4AD3C546F}"/>
                  </a:ext>
                </a:extLst>
              </p:cNvPr>
              <p:cNvSpPr/>
              <p:nvPr/>
            </p:nvSpPr>
            <p:spPr>
              <a:xfrm>
                <a:off x="6651173" y="8642651"/>
                <a:ext cx="50941" cy="25471"/>
              </a:xfrm>
              <a:custGeom>
                <a:avLst/>
                <a:gdLst>
                  <a:gd name="connsiteX0" fmla="*/ 43032 w 50941"/>
                  <a:gd name="connsiteY0" fmla="*/ 885 h 25470"/>
                  <a:gd name="connsiteX1" fmla="*/ 241 w 50941"/>
                  <a:gd name="connsiteY1" fmla="*/ 12601 h 25470"/>
                  <a:gd name="connsiteX2" fmla="*/ 33353 w 50941"/>
                  <a:gd name="connsiteY2" fmla="*/ 40110 h 25470"/>
                  <a:gd name="connsiteX3" fmla="*/ 70795 w 50941"/>
                  <a:gd name="connsiteY3" fmla="*/ 26355 h 25470"/>
                  <a:gd name="connsiteX4" fmla="*/ 43032 w 50941"/>
                  <a:gd name="connsiteY4" fmla="*/ 885 h 25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941" h="25470">
                    <a:moveTo>
                      <a:pt x="43032" y="885"/>
                    </a:moveTo>
                    <a:cubicBezTo>
                      <a:pt x="21127" y="-2172"/>
                      <a:pt x="2279" y="2922"/>
                      <a:pt x="241" y="12601"/>
                    </a:cubicBezTo>
                    <a:cubicBezTo>
                      <a:pt x="-2051" y="22025"/>
                      <a:pt x="12213" y="36034"/>
                      <a:pt x="33353" y="40110"/>
                    </a:cubicBezTo>
                    <a:cubicBezTo>
                      <a:pt x="54239" y="44440"/>
                      <a:pt x="68503" y="37053"/>
                      <a:pt x="70795" y="26355"/>
                    </a:cubicBezTo>
                    <a:cubicBezTo>
                      <a:pt x="72833" y="16931"/>
                      <a:pt x="63918" y="5215"/>
                      <a:pt x="43032" y="885"/>
                    </a:cubicBez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49" name="Forma libre: forma 48">
                <a:extLst>
                  <a:ext uri="{FF2B5EF4-FFF2-40B4-BE49-F238E27FC236}">
                    <a16:creationId xmlns:a16="http://schemas.microsoft.com/office/drawing/2014/main" id="{DF66D08B-CA49-47A7-8E31-F0F493783540}"/>
                  </a:ext>
                </a:extLst>
              </p:cNvPr>
              <p:cNvSpPr/>
              <p:nvPr/>
            </p:nvSpPr>
            <p:spPr>
              <a:xfrm>
                <a:off x="6608022" y="7852161"/>
                <a:ext cx="50941" cy="25471"/>
              </a:xfrm>
              <a:custGeom>
                <a:avLst/>
                <a:gdLst>
                  <a:gd name="connsiteX0" fmla="*/ 32949 w 50941"/>
                  <a:gd name="connsiteY0" fmla="*/ 40244 h 25470"/>
                  <a:gd name="connsiteX1" fmla="*/ 71410 w 50941"/>
                  <a:gd name="connsiteY1" fmla="*/ 20122 h 25470"/>
                  <a:gd name="connsiteX2" fmla="*/ 31931 w 50941"/>
                  <a:gd name="connsiteY2" fmla="*/ 0 h 25470"/>
                  <a:gd name="connsiteX3" fmla="*/ 92 w 50941"/>
                  <a:gd name="connsiteY3" fmla="*/ 21141 h 25470"/>
                  <a:gd name="connsiteX4" fmla="*/ 32949 w 50941"/>
                  <a:gd name="connsiteY4" fmla="*/ 40244 h 25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941" h="25470">
                    <a:moveTo>
                      <a:pt x="32949" y="40244"/>
                    </a:moveTo>
                    <a:cubicBezTo>
                      <a:pt x="53835" y="39225"/>
                      <a:pt x="70391" y="30565"/>
                      <a:pt x="71410" y="20122"/>
                    </a:cubicBezTo>
                    <a:cubicBezTo>
                      <a:pt x="71410" y="10698"/>
                      <a:pt x="53835" y="0"/>
                      <a:pt x="31931" y="0"/>
                    </a:cubicBezTo>
                    <a:cubicBezTo>
                      <a:pt x="11045" y="1019"/>
                      <a:pt x="92" y="11717"/>
                      <a:pt x="92" y="21141"/>
                    </a:cubicBezTo>
                    <a:cubicBezTo>
                      <a:pt x="-1181" y="31584"/>
                      <a:pt x="10790" y="41263"/>
                      <a:pt x="32949" y="40244"/>
                    </a:cubicBez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50" name="Forma libre: forma 49">
                <a:extLst>
                  <a:ext uri="{FF2B5EF4-FFF2-40B4-BE49-F238E27FC236}">
                    <a16:creationId xmlns:a16="http://schemas.microsoft.com/office/drawing/2014/main" id="{A447B6A8-522A-4019-A0AD-791E58889468}"/>
                  </a:ext>
                </a:extLst>
              </p:cNvPr>
              <p:cNvSpPr/>
              <p:nvPr/>
            </p:nvSpPr>
            <p:spPr>
              <a:xfrm>
                <a:off x="7078222" y="7900764"/>
                <a:ext cx="25471" cy="50941"/>
              </a:xfrm>
              <a:custGeom>
                <a:avLst/>
                <a:gdLst>
                  <a:gd name="connsiteX0" fmla="*/ 23260 w 25470"/>
                  <a:gd name="connsiteY0" fmla="*/ 69072 h 50941"/>
                  <a:gd name="connsiteX1" fmla="*/ 41854 w 25470"/>
                  <a:gd name="connsiteY1" fmla="*/ 36214 h 50941"/>
                  <a:gd name="connsiteX2" fmla="*/ 17657 w 25470"/>
                  <a:gd name="connsiteY2" fmla="*/ 46 h 50941"/>
                  <a:gd name="connsiteX3" fmla="*/ 82 w 25470"/>
                  <a:gd name="connsiteY3" fmla="*/ 39271 h 50941"/>
                  <a:gd name="connsiteX4" fmla="*/ 23260 w 25470"/>
                  <a:gd name="connsiteY4" fmla="*/ 69072 h 50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470" h="50941">
                    <a:moveTo>
                      <a:pt x="23260" y="69072"/>
                    </a:moveTo>
                    <a:cubicBezTo>
                      <a:pt x="33194" y="68053"/>
                      <a:pt x="43127" y="56336"/>
                      <a:pt x="41854" y="36214"/>
                    </a:cubicBezTo>
                    <a:cubicBezTo>
                      <a:pt x="40835" y="15074"/>
                      <a:pt x="28609" y="-973"/>
                      <a:pt x="17657" y="46"/>
                    </a:cubicBezTo>
                    <a:cubicBezTo>
                      <a:pt x="7723" y="1065"/>
                      <a:pt x="-937" y="18130"/>
                      <a:pt x="82" y="39271"/>
                    </a:cubicBezTo>
                    <a:cubicBezTo>
                      <a:pt x="1101" y="59393"/>
                      <a:pt x="12053" y="70090"/>
                      <a:pt x="23260" y="69072"/>
                    </a:cubicBez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51" name="Forma libre: forma 50">
                <a:extLst>
                  <a:ext uri="{FF2B5EF4-FFF2-40B4-BE49-F238E27FC236}">
                    <a16:creationId xmlns:a16="http://schemas.microsoft.com/office/drawing/2014/main" id="{D4049D19-E14F-4795-A812-4B646BB92FB1}"/>
                  </a:ext>
                </a:extLst>
              </p:cNvPr>
              <p:cNvSpPr/>
              <p:nvPr/>
            </p:nvSpPr>
            <p:spPr>
              <a:xfrm>
                <a:off x="6383699" y="8517894"/>
                <a:ext cx="50941" cy="50941"/>
              </a:xfrm>
              <a:custGeom>
                <a:avLst/>
                <a:gdLst>
                  <a:gd name="connsiteX0" fmla="*/ 44847 w 50941"/>
                  <a:gd name="connsiteY0" fmla="*/ 21722 h 50941"/>
                  <a:gd name="connsiteX1" fmla="*/ 6131 w 50941"/>
                  <a:gd name="connsiteY1" fmla="*/ 1600 h 50941"/>
                  <a:gd name="connsiteX2" fmla="*/ 9442 w 50941"/>
                  <a:gd name="connsiteY2" fmla="*/ 42862 h 50941"/>
                  <a:gd name="connsiteX3" fmla="*/ 44592 w 50941"/>
                  <a:gd name="connsiteY3" fmla="*/ 58654 h 50941"/>
                  <a:gd name="connsiteX4" fmla="*/ 44847 w 50941"/>
                  <a:gd name="connsiteY4" fmla="*/ 21722 h 50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941" h="50941">
                    <a:moveTo>
                      <a:pt x="44847" y="21722"/>
                    </a:moveTo>
                    <a:cubicBezTo>
                      <a:pt x="32621" y="4656"/>
                      <a:pt x="15046" y="-3749"/>
                      <a:pt x="6131" y="1600"/>
                    </a:cubicBezTo>
                    <a:cubicBezTo>
                      <a:pt x="-2529" y="6949"/>
                      <a:pt x="-2529" y="26052"/>
                      <a:pt x="9442" y="42862"/>
                    </a:cubicBezTo>
                    <a:cubicBezTo>
                      <a:pt x="21668" y="59928"/>
                      <a:pt x="35932" y="64003"/>
                      <a:pt x="44592" y="58654"/>
                    </a:cubicBezTo>
                    <a:cubicBezTo>
                      <a:pt x="53761" y="53560"/>
                      <a:pt x="55799" y="38787"/>
                      <a:pt x="44847" y="21722"/>
                    </a:cubicBez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52" name="Forma libre: forma 51">
                <a:extLst>
                  <a:ext uri="{FF2B5EF4-FFF2-40B4-BE49-F238E27FC236}">
                    <a16:creationId xmlns:a16="http://schemas.microsoft.com/office/drawing/2014/main" id="{C5E9994A-3BD3-400A-88BF-39B25BC4DA7F}"/>
                  </a:ext>
                </a:extLst>
              </p:cNvPr>
              <p:cNvSpPr/>
              <p:nvPr/>
            </p:nvSpPr>
            <p:spPr>
              <a:xfrm>
                <a:off x="6370843" y="8212526"/>
                <a:ext cx="25471" cy="50941"/>
              </a:xfrm>
              <a:custGeom>
                <a:avLst/>
                <a:gdLst>
                  <a:gd name="connsiteX0" fmla="*/ 40637 w 25470"/>
                  <a:gd name="connsiteY0" fmla="*/ 36214 h 50941"/>
                  <a:gd name="connsiteX1" fmla="*/ 16440 w 25470"/>
                  <a:gd name="connsiteY1" fmla="*/ 46 h 50941"/>
                  <a:gd name="connsiteX2" fmla="*/ 139 w 25470"/>
                  <a:gd name="connsiteY2" fmla="*/ 39271 h 50941"/>
                  <a:gd name="connsiteX3" fmla="*/ 22044 w 25470"/>
                  <a:gd name="connsiteY3" fmla="*/ 69072 h 50941"/>
                  <a:gd name="connsiteX4" fmla="*/ 40637 w 25470"/>
                  <a:gd name="connsiteY4" fmla="*/ 36214 h 50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470" h="50941">
                    <a:moveTo>
                      <a:pt x="40637" y="36214"/>
                    </a:moveTo>
                    <a:cubicBezTo>
                      <a:pt x="39619" y="15074"/>
                      <a:pt x="27393" y="-973"/>
                      <a:pt x="16440" y="46"/>
                    </a:cubicBezTo>
                    <a:cubicBezTo>
                      <a:pt x="6507" y="1065"/>
                      <a:pt x="-1135" y="18130"/>
                      <a:pt x="139" y="39271"/>
                    </a:cubicBezTo>
                    <a:cubicBezTo>
                      <a:pt x="1158" y="59393"/>
                      <a:pt x="12110" y="70090"/>
                      <a:pt x="22044" y="69072"/>
                    </a:cubicBezTo>
                    <a:cubicBezTo>
                      <a:pt x="32996" y="68053"/>
                      <a:pt x="41656" y="56336"/>
                      <a:pt x="40637" y="36214"/>
                    </a:cubicBez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53" name="Forma libre: forma 52">
                <a:extLst>
                  <a:ext uri="{FF2B5EF4-FFF2-40B4-BE49-F238E27FC236}">
                    <a16:creationId xmlns:a16="http://schemas.microsoft.com/office/drawing/2014/main" id="{9A8529F9-8741-4740-8AB3-802592ECBC1B}"/>
                  </a:ext>
                </a:extLst>
              </p:cNvPr>
              <p:cNvSpPr/>
              <p:nvPr/>
            </p:nvSpPr>
            <p:spPr>
              <a:xfrm>
                <a:off x="6363548" y="7900764"/>
                <a:ext cx="25471" cy="50941"/>
              </a:xfrm>
              <a:custGeom>
                <a:avLst/>
                <a:gdLst>
                  <a:gd name="connsiteX0" fmla="*/ 18895 w 25470"/>
                  <a:gd name="connsiteY0" fmla="*/ 69072 h 50941"/>
                  <a:gd name="connsiteX1" fmla="*/ 40800 w 25470"/>
                  <a:gd name="connsiteY1" fmla="*/ 39272 h 50941"/>
                  <a:gd name="connsiteX2" fmla="*/ 24244 w 25470"/>
                  <a:gd name="connsiteY2" fmla="*/ 47 h 50941"/>
                  <a:gd name="connsiteX3" fmla="*/ 47 w 25470"/>
                  <a:gd name="connsiteY3" fmla="*/ 36215 h 50941"/>
                  <a:gd name="connsiteX4" fmla="*/ 18895 w 25470"/>
                  <a:gd name="connsiteY4" fmla="*/ 69072 h 50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470" h="50941">
                    <a:moveTo>
                      <a:pt x="18895" y="69072"/>
                    </a:moveTo>
                    <a:cubicBezTo>
                      <a:pt x="28829" y="70091"/>
                      <a:pt x="39781" y="59648"/>
                      <a:pt x="40800" y="39272"/>
                    </a:cubicBezTo>
                    <a:cubicBezTo>
                      <a:pt x="41819" y="18131"/>
                      <a:pt x="34178" y="1065"/>
                      <a:pt x="24244" y="47"/>
                    </a:cubicBezTo>
                    <a:cubicBezTo>
                      <a:pt x="13292" y="-972"/>
                      <a:pt x="1066" y="14820"/>
                      <a:pt x="47" y="36215"/>
                    </a:cubicBezTo>
                    <a:cubicBezTo>
                      <a:pt x="-717" y="56337"/>
                      <a:pt x="7943" y="68053"/>
                      <a:pt x="18895" y="69072"/>
                    </a:cubicBez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54" name="Forma libre: forma 53">
                <a:extLst>
                  <a:ext uri="{FF2B5EF4-FFF2-40B4-BE49-F238E27FC236}">
                    <a16:creationId xmlns:a16="http://schemas.microsoft.com/office/drawing/2014/main" id="{BC8A83A0-C3C9-4DAD-9A01-C0FE3FA6AB71}"/>
                  </a:ext>
                </a:extLst>
              </p:cNvPr>
              <p:cNvSpPr/>
              <p:nvPr/>
            </p:nvSpPr>
            <p:spPr>
              <a:xfrm>
                <a:off x="7047048" y="8517894"/>
                <a:ext cx="50941" cy="50941"/>
              </a:xfrm>
              <a:custGeom>
                <a:avLst/>
                <a:gdLst>
                  <a:gd name="connsiteX0" fmla="*/ 46793 w 50941"/>
                  <a:gd name="connsiteY0" fmla="*/ 1600 h 50941"/>
                  <a:gd name="connsiteX1" fmla="*/ 8332 w 50941"/>
                  <a:gd name="connsiteY1" fmla="*/ 21722 h 50941"/>
                  <a:gd name="connsiteX2" fmla="*/ 8332 w 50941"/>
                  <a:gd name="connsiteY2" fmla="*/ 58909 h 50941"/>
                  <a:gd name="connsiteX3" fmla="*/ 43481 w 50941"/>
                  <a:gd name="connsiteY3" fmla="*/ 43117 h 50941"/>
                  <a:gd name="connsiteX4" fmla="*/ 46793 w 50941"/>
                  <a:gd name="connsiteY4" fmla="*/ 1600 h 50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941" h="50941">
                    <a:moveTo>
                      <a:pt x="46793" y="1600"/>
                    </a:moveTo>
                    <a:cubicBezTo>
                      <a:pt x="38133" y="-3749"/>
                      <a:pt x="20303" y="4656"/>
                      <a:pt x="8332" y="21722"/>
                    </a:cubicBezTo>
                    <a:cubicBezTo>
                      <a:pt x="-3894" y="38787"/>
                      <a:pt x="-1602" y="53560"/>
                      <a:pt x="8332" y="58909"/>
                    </a:cubicBezTo>
                    <a:cubicBezTo>
                      <a:pt x="16992" y="64258"/>
                      <a:pt x="31510" y="59928"/>
                      <a:pt x="43481" y="43117"/>
                    </a:cubicBezTo>
                    <a:cubicBezTo>
                      <a:pt x="55453" y="25797"/>
                      <a:pt x="55453" y="6694"/>
                      <a:pt x="46793" y="1600"/>
                    </a:cubicBez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55" name="Forma libre: forma 54">
                <a:extLst>
                  <a:ext uri="{FF2B5EF4-FFF2-40B4-BE49-F238E27FC236}">
                    <a16:creationId xmlns:a16="http://schemas.microsoft.com/office/drawing/2014/main" id="{669D903C-97D7-48A6-B6F6-352E3084DE43}"/>
                  </a:ext>
                </a:extLst>
              </p:cNvPr>
              <p:cNvSpPr/>
              <p:nvPr/>
            </p:nvSpPr>
            <p:spPr>
              <a:xfrm>
                <a:off x="6306795" y="7755882"/>
                <a:ext cx="840534" cy="993357"/>
              </a:xfrm>
              <a:custGeom>
                <a:avLst/>
                <a:gdLst>
                  <a:gd name="connsiteX0" fmla="*/ 432493 w 840534"/>
                  <a:gd name="connsiteY0" fmla="*/ 1019 h 993357"/>
                  <a:gd name="connsiteX1" fmla="*/ 0 w 840534"/>
                  <a:gd name="connsiteY1" fmla="*/ 0 h 993357"/>
                  <a:gd name="connsiteX2" fmla="*/ 0 w 840534"/>
                  <a:gd name="connsiteY2" fmla="*/ 774819 h 993357"/>
                  <a:gd name="connsiteX3" fmla="*/ 174984 w 840534"/>
                  <a:gd name="connsiteY3" fmla="*/ 944963 h 993357"/>
                  <a:gd name="connsiteX4" fmla="*/ 432493 w 840534"/>
                  <a:gd name="connsiteY4" fmla="*/ 1009404 h 993357"/>
                  <a:gd name="connsiteX5" fmla="*/ 688983 w 840534"/>
                  <a:gd name="connsiteY5" fmla="*/ 944963 h 993357"/>
                  <a:gd name="connsiteX6" fmla="*/ 864986 w 840534"/>
                  <a:gd name="connsiteY6" fmla="*/ 774819 h 993357"/>
                  <a:gd name="connsiteX7" fmla="*/ 864986 w 840534"/>
                  <a:gd name="connsiteY7" fmla="*/ 0 h 993357"/>
                  <a:gd name="connsiteX8" fmla="*/ 432493 w 840534"/>
                  <a:gd name="connsiteY8" fmla="*/ 1019 h 993357"/>
                  <a:gd name="connsiteX9" fmla="*/ 780169 w 840534"/>
                  <a:gd name="connsiteY9" fmla="*/ 121495 h 993357"/>
                  <a:gd name="connsiteX10" fmla="*/ 785772 w 840534"/>
                  <a:gd name="connsiteY10" fmla="*/ 104685 h 993357"/>
                  <a:gd name="connsiteX11" fmla="*/ 794432 w 840534"/>
                  <a:gd name="connsiteY11" fmla="*/ 120476 h 993357"/>
                  <a:gd name="connsiteX12" fmla="*/ 814299 w 840534"/>
                  <a:gd name="connsiteY12" fmla="*/ 121495 h 993357"/>
                  <a:gd name="connsiteX13" fmla="*/ 813280 w 840534"/>
                  <a:gd name="connsiteY13" fmla="*/ 124806 h 993357"/>
                  <a:gd name="connsiteX14" fmla="*/ 795706 w 840534"/>
                  <a:gd name="connsiteY14" fmla="*/ 136523 h 993357"/>
                  <a:gd name="connsiteX15" fmla="*/ 781187 w 840534"/>
                  <a:gd name="connsiteY15" fmla="*/ 137542 h 993357"/>
                  <a:gd name="connsiteX16" fmla="*/ 761320 w 840534"/>
                  <a:gd name="connsiteY16" fmla="*/ 126844 h 993357"/>
                  <a:gd name="connsiteX17" fmla="*/ 760301 w 840534"/>
                  <a:gd name="connsiteY17" fmla="*/ 124806 h 993357"/>
                  <a:gd name="connsiteX18" fmla="*/ 780169 w 840534"/>
                  <a:gd name="connsiteY18" fmla="*/ 121495 h 993357"/>
                  <a:gd name="connsiteX19" fmla="*/ 789083 w 840534"/>
                  <a:gd name="connsiteY19" fmla="*/ 143909 h 993357"/>
                  <a:gd name="connsiteX20" fmla="*/ 840789 w 840534"/>
                  <a:gd name="connsiteY20" fmla="*/ 176767 h 993357"/>
                  <a:gd name="connsiteX21" fmla="*/ 800290 w 840534"/>
                  <a:gd name="connsiteY21" fmla="*/ 216501 h 993357"/>
                  <a:gd name="connsiteX22" fmla="*/ 839770 w 840534"/>
                  <a:gd name="connsiteY22" fmla="*/ 213699 h 993357"/>
                  <a:gd name="connsiteX23" fmla="*/ 804875 w 840534"/>
                  <a:gd name="connsiteY23" fmla="*/ 230255 h 993357"/>
                  <a:gd name="connsiteX24" fmla="*/ 789083 w 840534"/>
                  <a:gd name="connsiteY24" fmla="*/ 284508 h 993357"/>
                  <a:gd name="connsiteX25" fmla="*/ 800036 w 840534"/>
                  <a:gd name="connsiteY25" fmla="*/ 274319 h 993357"/>
                  <a:gd name="connsiteX26" fmla="*/ 836459 w 840534"/>
                  <a:gd name="connsiteY26" fmla="*/ 267952 h 993357"/>
                  <a:gd name="connsiteX27" fmla="*/ 818884 w 840534"/>
                  <a:gd name="connsiteY27" fmla="*/ 294441 h 993357"/>
                  <a:gd name="connsiteX28" fmla="*/ 787300 w 840534"/>
                  <a:gd name="connsiteY28" fmla="*/ 302337 h 993357"/>
                  <a:gd name="connsiteX29" fmla="*/ 796725 w 840534"/>
                  <a:gd name="connsiteY29" fmla="*/ 334685 h 993357"/>
                  <a:gd name="connsiteX30" fmla="*/ 779150 w 840534"/>
                  <a:gd name="connsiteY30" fmla="*/ 348439 h 993357"/>
                  <a:gd name="connsiteX31" fmla="*/ 781187 w 840534"/>
                  <a:gd name="connsiteY31" fmla="*/ 264641 h 993357"/>
                  <a:gd name="connsiteX32" fmla="*/ 790866 w 840534"/>
                  <a:gd name="connsiteY32" fmla="*/ 231274 h 993357"/>
                  <a:gd name="connsiteX33" fmla="*/ 751641 w 840534"/>
                  <a:gd name="connsiteY33" fmla="*/ 221086 h 993357"/>
                  <a:gd name="connsiteX34" fmla="*/ 791121 w 840534"/>
                  <a:gd name="connsiteY34" fmla="*/ 217010 h 993357"/>
                  <a:gd name="connsiteX35" fmla="*/ 744000 w 840534"/>
                  <a:gd name="connsiteY35" fmla="*/ 183134 h 993357"/>
                  <a:gd name="connsiteX36" fmla="*/ 789083 w 840534"/>
                  <a:gd name="connsiteY36" fmla="*/ 143909 h 993357"/>
                  <a:gd name="connsiteX37" fmla="*/ 818120 w 840534"/>
                  <a:gd name="connsiteY37" fmla="*/ 435549 h 993357"/>
                  <a:gd name="connsiteX38" fmla="*/ 816846 w 840534"/>
                  <a:gd name="connsiteY38" fmla="*/ 438860 h 993357"/>
                  <a:gd name="connsiteX39" fmla="*/ 797234 w 840534"/>
                  <a:gd name="connsiteY39" fmla="*/ 449558 h 993357"/>
                  <a:gd name="connsiteX40" fmla="*/ 782970 w 840534"/>
                  <a:gd name="connsiteY40" fmla="*/ 448284 h 993357"/>
                  <a:gd name="connsiteX41" fmla="*/ 765396 w 840534"/>
                  <a:gd name="connsiteY41" fmla="*/ 436568 h 993357"/>
                  <a:gd name="connsiteX42" fmla="*/ 764377 w 840534"/>
                  <a:gd name="connsiteY42" fmla="*/ 433257 h 993357"/>
                  <a:gd name="connsiteX43" fmla="*/ 783989 w 840534"/>
                  <a:gd name="connsiteY43" fmla="*/ 432238 h 993357"/>
                  <a:gd name="connsiteX44" fmla="*/ 792904 w 840534"/>
                  <a:gd name="connsiteY44" fmla="*/ 416446 h 993357"/>
                  <a:gd name="connsiteX45" fmla="*/ 798508 w 840534"/>
                  <a:gd name="connsiteY45" fmla="*/ 433511 h 993357"/>
                  <a:gd name="connsiteX46" fmla="*/ 818120 w 840534"/>
                  <a:gd name="connsiteY46" fmla="*/ 435549 h 993357"/>
                  <a:gd name="connsiteX47" fmla="*/ 534376 w 840534"/>
                  <a:gd name="connsiteY47" fmla="*/ 70554 h 993357"/>
                  <a:gd name="connsiteX48" fmla="*/ 570799 w 840534"/>
                  <a:gd name="connsiteY48" fmla="*/ 113599 h 993357"/>
                  <a:gd name="connsiteX49" fmla="*/ 571818 w 840534"/>
                  <a:gd name="connsiteY49" fmla="*/ 74629 h 993357"/>
                  <a:gd name="connsiteX50" fmla="*/ 587355 w 840534"/>
                  <a:gd name="connsiteY50" fmla="*/ 109015 h 993357"/>
                  <a:gd name="connsiteX51" fmla="*/ 640080 w 840534"/>
                  <a:gd name="connsiteY51" fmla="*/ 128627 h 993357"/>
                  <a:gd name="connsiteX52" fmla="*/ 631165 w 840534"/>
                  <a:gd name="connsiteY52" fmla="*/ 117165 h 993357"/>
                  <a:gd name="connsiteX53" fmla="*/ 626835 w 840534"/>
                  <a:gd name="connsiteY53" fmla="*/ 82270 h 993357"/>
                  <a:gd name="connsiteX54" fmla="*/ 653070 w 840534"/>
                  <a:gd name="connsiteY54" fmla="*/ 101373 h 993357"/>
                  <a:gd name="connsiteX55" fmla="*/ 658418 w 840534"/>
                  <a:gd name="connsiteY55" fmla="*/ 131938 h 993357"/>
                  <a:gd name="connsiteX56" fmla="*/ 692549 w 840534"/>
                  <a:gd name="connsiteY56" fmla="*/ 125825 h 993357"/>
                  <a:gd name="connsiteX57" fmla="*/ 705794 w 840534"/>
                  <a:gd name="connsiteY57" fmla="*/ 143909 h 993357"/>
                  <a:gd name="connsiteX58" fmla="*/ 618939 w 840534"/>
                  <a:gd name="connsiteY58" fmla="*/ 134231 h 993357"/>
                  <a:gd name="connsiteX59" fmla="*/ 586336 w 840534"/>
                  <a:gd name="connsiteY59" fmla="*/ 122005 h 993357"/>
                  <a:gd name="connsiteX60" fmla="*/ 572582 w 840534"/>
                  <a:gd name="connsiteY60" fmla="*/ 158682 h 993357"/>
                  <a:gd name="connsiteX61" fmla="*/ 570290 w 840534"/>
                  <a:gd name="connsiteY61" fmla="*/ 119712 h 993357"/>
                  <a:gd name="connsiteX62" fmla="*/ 530810 w 840534"/>
                  <a:gd name="connsiteY62" fmla="*/ 163012 h 993357"/>
                  <a:gd name="connsiteX63" fmla="*/ 494642 w 840534"/>
                  <a:gd name="connsiteY63" fmla="*/ 116401 h 993357"/>
                  <a:gd name="connsiteX64" fmla="*/ 534376 w 840534"/>
                  <a:gd name="connsiteY64" fmla="*/ 70554 h 993357"/>
                  <a:gd name="connsiteX65" fmla="*/ 471718 w 840534"/>
                  <a:gd name="connsiteY65" fmla="*/ 109779 h 993357"/>
                  <a:gd name="connsiteX66" fmla="*/ 473756 w 840534"/>
                  <a:gd name="connsiteY66" fmla="*/ 90676 h 993357"/>
                  <a:gd name="connsiteX67" fmla="*/ 477067 w 840534"/>
                  <a:gd name="connsiteY67" fmla="*/ 91695 h 993357"/>
                  <a:gd name="connsiteX68" fmla="*/ 488019 w 840534"/>
                  <a:gd name="connsiteY68" fmla="*/ 109779 h 993357"/>
                  <a:gd name="connsiteX69" fmla="*/ 488019 w 840534"/>
                  <a:gd name="connsiteY69" fmla="*/ 122514 h 993357"/>
                  <a:gd name="connsiteX70" fmla="*/ 474774 w 840534"/>
                  <a:gd name="connsiteY70" fmla="*/ 141617 h 993357"/>
                  <a:gd name="connsiteX71" fmla="*/ 471463 w 840534"/>
                  <a:gd name="connsiteY71" fmla="*/ 141617 h 993357"/>
                  <a:gd name="connsiteX72" fmla="*/ 470190 w 840534"/>
                  <a:gd name="connsiteY72" fmla="*/ 122514 h 993357"/>
                  <a:gd name="connsiteX73" fmla="*/ 452615 w 840534"/>
                  <a:gd name="connsiteY73" fmla="*/ 116146 h 993357"/>
                  <a:gd name="connsiteX74" fmla="*/ 471718 w 840534"/>
                  <a:gd name="connsiteY74" fmla="*/ 109779 h 993357"/>
                  <a:gd name="connsiteX75" fmla="*/ 380278 w 840534"/>
                  <a:gd name="connsiteY75" fmla="*/ 109779 h 993357"/>
                  <a:gd name="connsiteX76" fmla="*/ 391230 w 840534"/>
                  <a:gd name="connsiteY76" fmla="*/ 91695 h 993357"/>
                  <a:gd name="connsiteX77" fmla="*/ 394542 w 840534"/>
                  <a:gd name="connsiteY77" fmla="*/ 90676 h 993357"/>
                  <a:gd name="connsiteX78" fmla="*/ 396834 w 840534"/>
                  <a:gd name="connsiteY78" fmla="*/ 109779 h 993357"/>
                  <a:gd name="connsiteX79" fmla="*/ 415428 w 840534"/>
                  <a:gd name="connsiteY79" fmla="*/ 116146 h 993357"/>
                  <a:gd name="connsiteX80" fmla="*/ 397853 w 840534"/>
                  <a:gd name="connsiteY80" fmla="*/ 122514 h 993357"/>
                  <a:gd name="connsiteX81" fmla="*/ 396834 w 840534"/>
                  <a:gd name="connsiteY81" fmla="*/ 141617 h 993357"/>
                  <a:gd name="connsiteX82" fmla="*/ 393523 w 840534"/>
                  <a:gd name="connsiteY82" fmla="*/ 141617 h 993357"/>
                  <a:gd name="connsiteX83" fmla="*/ 380278 w 840534"/>
                  <a:gd name="connsiteY83" fmla="*/ 122514 h 993357"/>
                  <a:gd name="connsiteX84" fmla="*/ 380278 w 840534"/>
                  <a:gd name="connsiteY84" fmla="*/ 109779 h 993357"/>
                  <a:gd name="connsiteX85" fmla="*/ 175748 w 840534"/>
                  <a:gd name="connsiteY85" fmla="*/ 125825 h 993357"/>
                  <a:gd name="connsiteX86" fmla="*/ 209879 w 840534"/>
                  <a:gd name="connsiteY86" fmla="*/ 131938 h 993357"/>
                  <a:gd name="connsiteX87" fmla="*/ 215482 w 840534"/>
                  <a:gd name="connsiteY87" fmla="*/ 101373 h 993357"/>
                  <a:gd name="connsiteX88" fmla="*/ 241972 w 840534"/>
                  <a:gd name="connsiteY88" fmla="*/ 82270 h 993357"/>
                  <a:gd name="connsiteX89" fmla="*/ 237642 w 840534"/>
                  <a:gd name="connsiteY89" fmla="*/ 117165 h 993357"/>
                  <a:gd name="connsiteX90" fmla="*/ 228727 w 840534"/>
                  <a:gd name="connsiteY90" fmla="*/ 128627 h 993357"/>
                  <a:gd name="connsiteX91" fmla="*/ 281452 w 840534"/>
                  <a:gd name="connsiteY91" fmla="*/ 109015 h 993357"/>
                  <a:gd name="connsiteX92" fmla="*/ 296989 w 840534"/>
                  <a:gd name="connsiteY92" fmla="*/ 74629 h 993357"/>
                  <a:gd name="connsiteX93" fmla="*/ 298008 w 840534"/>
                  <a:gd name="connsiteY93" fmla="*/ 113599 h 993357"/>
                  <a:gd name="connsiteX94" fmla="*/ 334431 w 840534"/>
                  <a:gd name="connsiteY94" fmla="*/ 70554 h 993357"/>
                  <a:gd name="connsiteX95" fmla="*/ 374165 w 840534"/>
                  <a:gd name="connsiteY95" fmla="*/ 116146 h 993357"/>
                  <a:gd name="connsiteX96" fmla="*/ 337742 w 840534"/>
                  <a:gd name="connsiteY96" fmla="*/ 162758 h 993357"/>
                  <a:gd name="connsiteX97" fmla="*/ 298262 w 840534"/>
                  <a:gd name="connsiteY97" fmla="*/ 119458 h 993357"/>
                  <a:gd name="connsiteX98" fmla="*/ 295970 w 840534"/>
                  <a:gd name="connsiteY98" fmla="*/ 158428 h 993357"/>
                  <a:gd name="connsiteX99" fmla="*/ 282216 w 840534"/>
                  <a:gd name="connsiteY99" fmla="*/ 121750 h 993357"/>
                  <a:gd name="connsiteX100" fmla="*/ 249359 w 840534"/>
                  <a:gd name="connsiteY100" fmla="*/ 134231 h 993357"/>
                  <a:gd name="connsiteX101" fmla="*/ 162503 w 840534"/>
                  <a:gd name="connsiteY101" fmla="*/ 143909 h 993357"/>
                  <a:gd name="connsiteX102" fmla="*/ 175748 w 840534"/>
                  <a:gd name="connsiteY102" fmla="*/ 125825 h 993357"/>
                  <a:gd name="connsiteX103" fmla="*/ 75648 w 840534"/>
                  <a:gd name="connsiteY103" fmla="*/ 120476 h 993357"/>
                  <a:gd name="connsiteX104" fmla="*/ 84308 w 840534"/>
                  <a:gd name="connsiteY104" fmla="*/ 104685 h 993357"/>
                  <a:gd name="connsiteX105" fmla="*/ 89912 w 840534"/>
                  <a:gd name="connsiteY105" fmla="*/ 121495 h 993357"/>
                  <a:gd name="connsiteX106" fmla="*/ 109779 w 840534"/>
                  <a:gd name="connsiteY106" fmla="*/ 124806 h 993357"/>
                  <a:gd name="connsiteX107" fmla="*/ 108760 w 840534"/>
                  <a:gd name="connsiteY107" fmla="*/ 126844 h 993357"/>
                  <a:gd name="connsiteX108" fmla="*/ 89148 w 840534"/>
                  <a:gd name="connsiteY108" fmla="*/ 137542 h 993357"/>
                  <a:gd name="connsiteX109" fmla="*/ 74884 w 840534"/>
                  <a:gd name="connsiteY109" fmla="*/ 136523 h 993357"/>
                  <a:gd name="connsiteX110" fmla="*/ 57309 w 840534"/>
                  <a:gd name="connsiteY110" fmla="*/ 124806 h 993357"/>
                  <a:gd name="connsiteX111" fmla="*/ 56290 w 840534"/>
                  <a:gd name="connsiteY111" fmla="*/ 121495 h 993357"/>
                  <a:gd name="connsiteX112" fmla="*/ 75648 w 840534"/>
                  <a:gd name="connsiteY112" fmla="*/ 120476 h 993357"/>
                  <a:gd name="connsiteX113" fmla="*/ 81252 w 840534"/>
                  <a:gd name="connsiteY113" fmla="*/ 143909 h 993357"/>
                  <a:gd name="connsiteX114" fmla="*/ 126335 w 840534"/>
                  <a:gd name="connsiteY114" fmla="*/ 183134 h 993357"/>
                  <a:gd name="connsiteX115" fmla="*/ 79214 w 840534"/>
                  <a:gd name="connsiteY115" fmla="*/ 217010 h 993357"/>
                  <a:gd name="connsiteX116" fmla="*/ 118694 w 840534"/>
                  <a:gd name="connsiteY116" fmla="*/ 221086 h 993357"/>
                  <a:gd name="connsiteX117" fmla="*/ 79469 w 840534"/>
                  <a:gd name="connsiteY117" fmla="*/ 231274 h 993357"/>
                  <a:gd name="connsiteX118" fmla="*/ 89148 w 840534"/>
                  <a:gd name="connsiteY118" fmla="*/ 264641 h 993357"/>
                  <a:gd name="connsiteX119" fmla="*/ 91440 w 840534"/>
                  <a:gd name="connsiteY119" fmla="*/ 348439 h 993357"/>
                  <a:gd name="connsiteX120" fmla="*/ 73865 w 840534"/>
                  <a:gd name="connsiteY120" fmla="*/ 334685 h 993357"/>
                  <a:gd name="connsiteX121" fmla="*/ 82780 w 840534"/>
                  <a:gd name="connsiteY121" fmla="*/ 302337 h 993357"/>
                  <a:gd name="connsiteX122" fmla="*/ 51960 w 840534"/>
                  <a:gd name="connsiteY122" fmla="*/ 294441 h 993357"/>
                  <a:gd name="connsiteX123" fmla="*/ 34386 w 840534"/>
                  <a:gd name="connsiteY123" fmla="*/ 267952 h 993357"/>
                  <a:gd name="connsiteX124" fmla="*/ 70554 w 840534"/>
                  <a:gd name="connsiteY124" fmla="*/ 274319 h 993357"/>
                  <a:gd name="connsiteX125" fmla="*/ 80488 w 840534"/>
                  <a:gd name="connsiteY125" fmla="*/ 283234 h 993357"/>
                  <a:gd name="connsiteX126" fmla="*/ 65460 w 840534"/>
                  <a:gd name="connsiteY126" fmla="*/ 230510 h 993357"/>
                  <a:gd name="connsiteX127" fmla="*/ 31074 w 840534"/>
                  <a:gd name="connsiteY127" fmla="*/ 213954 h 993357"/>
                  <a:gd name="connsiteX128" fmla="*/ 70554 w 840534"/>
                  <a:gd name="connsiteY128" fmla="*/ 216501 h 993357"/>
                  <a:gd name="connsiteX129" fmla="*/ 30055 w 840534"/>
                  <a:gd name="connsiteY129" fmla="*/ 176767 h 993357"/>
                  <a:gd name="connsiteX130" fmla="*/ 81252 w 840534"/>
                  <a:gd name="connsiteY130" fmla="*/ 143909 h 993357"/>
                  <a:gd name="connsiteX131" fmla="*/ 105704 w 840534"/>
                  <a:gd name="connsiteY131" fmla="*/ 433511 h 993357"/>
                  <a:gd name="connsiteX132" fmla="*/ 104685 w 840534"/>
                  <a:gd name="connsiteY132" fmla="*/ 436823 h 993357"/>
                  <a:gd name="connsiteX133" fmla="*/ 87110 w 840534"/>
                  <a:gd name="connsiteY133" fmla="*/ 448539 h 993357"/>
                  <a:gd name="connsiteX134" fmla="*/ 72846 w 840534"/>
                  <a:gd name="connsiteY134" fmla="*/ 449813 h 993357"/>
                  <a:gd name="connsiteX135" fmla="*/ 52979 w 840534"/>
                  <a:gd name="connsiteY135" fmla="*/ 439115 h 993357"/>
                  <a:gd name="connsiteX136" fmla="*/ 51960 w 840534"/>
                  <a:gd name="connsiteY136" fmla="*/ 435804 h 993357"/>
                  <a:gd name="connsiteX137" fmla="*/ 71827 w 840534"/>
                  <a:gd name="connsiteY137" fmla="*/ 433766 h 993357"/>
                  <a:gd name="connsiteX138" fmla="*/ 77176 w 840534"/>
                  <a:gd name="connsiteY138" fmla="*/ 416701 h 993357"/>
                  <a:gd name="connsiteX139" fmla="*/ 86091 w 840534"/>
                  <a:gd name="connsiteY139" fmla="*/ 432493 h 993357"/>
                  <a:gd name="connsiteX140" fmla="*/ 105704 w 840534"/>
                  <a:gd name="connsiteY140" fmla="*/ 433511 h 993357"/>
                  <a:gd name="connsiteX141" fmla="*/ 24197 w 840534"/>
                  <a:gd name="connsiteY141" fmla="*/ 556535 h 993357"/>
                  <a:gd name="connsiteX142" fmla="*/ 57054 w 840534"/>
                  <a:gd name="connsiteY142" fmla="*/ 568251 h 993357"/>
                  <a:gd name="connsiteX143" fmla="*/ 68516 w 840534"/>
                  <a:gd name="connsiteY143" fmla="*/ 586845 h 993357"/>
                  <a:gd name="connsiteX144" fmla="*/ 72592 w 840534"/>
                  <a:gd name="connsiteY144" fmla="*/ 576657 h 993357"/>
                  <a:gd name="connsiteX145" fmla="*/ 82270 w 840534"/>
                  <a:gd name="connsiteY145" fmla="*/ 543290 h 993357"/>
                  <a:gd name="connsiteX146" fmla="*/ 43046 w 840534"/>
                  <a:gd name="connsiteY146" fmla="*/ 533102 h 993357"/>
                  <a:gd name="connsiteX147" fmla="*/ 83799 w 840534"/>
                  <a:gd name="connsiteY147" fmla="*/ 528008 h 993357"/>
                  <a:gd name="connsiteX148" fmla="*/ 35404 w 840534"/>
                  <a:gd name="connsiteY148" fmla="*/ 494896 h 993357"/>
                  <a:gd name="connsiteX149" fmla="*/ 80488 w 840534"/>
                  <a:gd name="connsiteY149" fmla="*/ 454652 h 993357"/>
                  <a:gd name="connsiteX150" fmla="*/ 132193 w 840534"/>
                  <a:gd name="connsiteY150" fmla="*/ 488783 h 993357"/>
                  <a:gd name="connsiteX151" fmla="*/ 89912 w 840534"/>
                  <a:gd name="connsiteY151" fmla="*/ 527753 h 993357"/>
                  <a:gd name="connsiteX152" fmla="*/ 131174 w 840534"/>
                  <a:gd name="connsiteY152" fmla="*/ 525970 h 993357"/>
                  <a:gd name="connsiteX153" fmla="*/ 96534 w 840534"/>
                  <a:gd name="connsiteY153" fmla="*/ 542526 h 993357"/>
                  <a:gd name="connsiteX154" fmla="*/ 88129 w 840534"/>
                  <a:gd name="connsiteY154" fmla="*/ 646956 h 993357"/>
                  <a:gd name="connsiteX155" fmla="*/ 70554 w 840534"/>
                  <a:gd name="connsiteY155" fmla="*/ 660710 h 993357"/>
                  <a:gd name="connsiteX156" fmla="*/ 65969 w 840534"/>
                  <a:gd name="connsiteY156" fmla="*/ 597288 h 993357"/>
                  <a:gd name="connsiteX157" fmla="*/ 34131 w 840534"/>
                  <a:gd name="connsiteY157" fmla="*/ 585571 h 993357"/>
                  <a:gd name="connsiteX158" fmla="*/ 24197 w 840534"/>
                  <a:gd name="connsiteY158" fmla="*/ 556535 h 993357"/>
                  <a:gd name="connsiteX159" fmla="*/ 50177 w 840534"/>
                  <a:gd name="connsiteY159" fmla="*/ 760300 h 993357"/>
                  <a:gd name="connsiteX160" fmla="*/ 48140 w 840534"/>
                  <a:gd name="connsiteY160" fmla="*/ 758263 h 993357"/>
                  <a:gd name="connsiteX161" fmla="*/ 64696 w 840534"/>
                  <a:gd name="connsiteY161" fmla="*/ 746546 h 993357"/>
                  <a:gd name="connsiteX162" fmla="*/ 60366 w 840534"/>
                  <a:gd name="connsiteY162" fmla="*/ 728462 h 993357"/>
                  <a:gd name="connsiteX163" fmla="*/ 75903 w 840534"/>
                  <a:gd name="connsiteY163" fmla="*/ 739160 h 993357"/>
                  <a:gd name="connsiteX164" fmla="*/ 93478 w 840534"/>
                  <a:gd name="connsiteY164" fmla="*/ 729736 h 993357"/>
                  <a:gd name="connsiteX165" fmla="*/ 94496 w 840534"/>
                  <a:gd name="connsiteY165" fmla="*/ 732792 h 993357"/>
                  <a:gd name="connsiteX166" fmla="*/ 84563 w 840534"/>
                  <a:gd name="connsiteY166" fmla="*/ 753169 h 993357"/>
                  <a:gd name="connsiteX167" fmla="*/ 73610 w 840534"/>
                  <a:gd name="connsiteY167" fmla="*/ 760555 h 993357"/>
                  <a:gd name="connsiteX168" fmla="*/ 50177 w 840534"/>
                  <a:gd name="connsiteY168" fmla="*/ 760300 h 993357"/>
                  <a:gd name="connsiteX169" fmla="*/ 196634 w 840534"/>
                  <a:gd name="connsiteY169" fmla="*/ 918473 h 993357"/>
                  <a:gd name="connsiteX170" fmla="*/ 183899 w 840534"/>
                  <a:gd name="connsiteY170" fmla="*/ 887654 h 993357"/>
                  <a:gd name="connsiteX171" fmla="*/ 154862 w 840534"/>
                  <a:gd name="connsiteY171" fmla="*/ 899370 h 993357"/>
                  <a:gd name="connsiteX172" fmla="*/ 123024 w 840534"/>
                  <a:gd name="connsiteY172" fmla="*/ 887654 h 993357"/>
                  <a:gd name="connsiteX173" fmla="*/ 156136 w 840534"/>
                  <a:gd name="connsiteY173" fmla="*/ 872881 h 993357"/>
                  <a:gd name="connsiteX174" fmla="*/ 170654 w 840534"/>
                  <a:gd name="connsiteY174" fmla="*/ 873900 h 993357"/>
                  <a:gd name="connsiteX175" fmla="*/ 124807 w 840534"/>
                  <a:gd name="connsiteY175" fmla="*/ 840533 h 993357"/>
                  <a:gd name="connsiteX176" fmla="*/ 86855 w 840534"/>
                  <a:gd name="connsiteY176" fmla="*/ 846391 h 993357"/>
                  <a:gd name="connsiteX177" fmla="*/ 121495 w 840534"/>
                  <a:gd name="connsiteY177" fmla="*/ 823977 h 993357"/>
                  <a:gd name="connsiteX178" fmla="*/ 62658 w 840534"/>
                  <a:gd name="connsiteY178" fmla="*/ 817610 h 993357"/>
                  <a:gd name="connsiteX179" fmla="*/ 82525 w 840534"/>
                  <a:gd name="connsiteY179" fmla="*/ 761319 h 993357"/>
                  <a:gd name="connsiteX180" fmla="*/ 143146 w 840534"/>
                  <a:gd name="connsiteY180" fmla="*/ 766668 h 993357"/>
                  <a:gd name="connsiteX181" fmla="*/ 125825 w 840534"/>
                  <a:gd name="connsiteY181" fmla="*/ 821175 h 993357"/>
                  <a:gd name="connsiteX182" fmla="*/ 161739 w 840534"/>
                  <a:gd name="connsiteY182" fmla="*/ 802837 h 993357"/>
                  <a:gd name="connsiteX183" fmla="*/ 136523 w 840534"/>
                  <a:gd name="connsiteY183" fmla="*/ 833147 h 993357"/>
                  <a:gd name="connsiteX184" fmla="*/ 165050 w 840534"/>
                  <a:gd name="connsiteY184" fmla="*/ 853778 h 993357"/>
                  <a:gd name="connsiteX185" fmla="*/ 220067 w 840534"/>
                  <a:gd name="connsiteY185" fmla="*/ 919492 h 993357"/>
                  <a:gd name="connsiteX186" fmla="*/ 196634 w 840534"/>
                  <a:gd name="connsiteY186" fmla="*/ 918473 h 993357"/>
                  <a:gd name="connsiteX187" fmla="*/ 335704 w 840534"/>
                  <a:gd name="connsiteY187" fmla="*/ 903701 h 993357"/>
                  <a:gd name="connsiteX188" fmla="*/ 319403 w 840534"/>
                  <a:gd name="connsiteY188" fmla="*/ 919492 h 993357"/>
                  <a:gd name="connsiteX189" fmla="*/ 316092 w 840534"/>
                  <a:gd name="connsiteY189" fmla="*/ 919492 h 993357"/>
                  <a:gd name="connsiteX190" fmla="*/ 319403 w 840534"/>
                  <a:gd name="connsiteY190" fmla="*/ 900389 h 993357"/>
                  <a:gd name="connsiteX191" fmla="*/ 302847 w 840534"/>
                  <a:gd name="connsiteY191" fmla="*/ 889692 h 993357"/>
                  <a:gd name="connsiteX192" fmla="*/ 321695 w 840534"/>
                  <a:gd name="connsiteY192" fmla="*/ 887654 h 993357"/>
                  <a:gd name="connsiteX193" fmla="*/ 327044 w 840534"/>
                  <a:gd name="connsiteY193" fmla="*/ 868551 h 993357"/>
                  <a:gd name="connsiteX194" fmla="*/ 330355 w 840534"/>
                  <a:gd name="connsiteY194" fmla="*/ 870589 h 993357"/>
                  <a:gd name="connsiteX195" fmla="*/ 337997 w 840534"/>
                  <a:gd name="connsiteY195" fmla="*/ 890710 h 993357"/>
                  <a:gd name="connsiteX196" fmla="*/ 335704 w 840534"/>
                  <a:gd name="connsiteY196" fmla="*/ 903701 h 993357"/>
                  <a:gd name="connsiteX197" fmla="*/ 539215 w 840534"/>
                  <a:gd name="connsiteY197" fmla="*/ 932228 h 993357"/>
                  <a:gd name="connsiteX198" fmla="*/ 507377 w 840534"/>
                  <a:gd name="connsiteY198" fmla="*/ 919238 h 993357"/>
                  <a:gd name="connsiteX199" fmla="*/ 495151 w 840534"/>
                  <a:gd name="connsiteY199" fmla="*/ 947001 h 993357"/>
                  <a:gd name="connsiteX200" fmla="*/ 464331 w 840534"/>
                  <a:gd name="connsiteY200" fmla="*/ 960755 h 993357"/>
                  <a:gd name="connsiteX201" fmla="*/ 476557 w 840534"/>
                  <a:gd name="connsiteY201" fmla="*/ 926624 h 993357"/>
                  <a:gd name="connsiteX202" fmla="*/ 488019 w 840534"/>
                  <a:gd name="connsiteY202" fmla="*/ 918473 h 993357"/>
                  <a:gd name="connsiteX203" fmla="*/ 431220 w 840534"/>
                  <a:gd name="connsiteY203" fmla="*/ 926369 h 993357"/>
                  <a:gd name="connsiteX204" fmla="*/ 408296 w 840534"/>
                  <a:gd name="connsiteY204" fmla="*/ 955406 h 993357"/>
                  <a:gd name="connsiteX205" fmla="*/ 416447 w 840534"/>
                  <a:gd name="connsiteY205" fmla="*/ 917709 h 993357"/>
                  <a:gd name="connsiteX206" fmla="*/ 370854 w 840534"/>
                  <a:gd name="connsiteY206" fmla="*/ 952350 h 993357"/>
                  <a:gd name="connsiteX207" fmla="*/ 342327 w 840534"/>
                  <a:gd name="connsiteY207" fmla="*/ 899370 h 993357"/>
                  <a:gd name="connsiteX208" fmla="*/ 389702 w 840534"/>
                  <a:gd name="connsiteY208" fmla="*/ 861164 h 993357"/>
                  <a:gd name="connsiteX209" fmla="*/ 417975 w 840534"/>
                  <a:gd name="connsiteY209" fmla="*/ 911087 h 993357"/>
                  <a:gd name="connsiteX210" fmla="*/ 428418 w 840534"/>
                  <a:gd name="connsiteY210" fmla="*/ 874919 h 993357"/>
                  <a:gd name="connsiteX211" fmla="*/ 434021 w 840534"/>
                  <a:gd name="connsiteY211" fmla="*/ 912615 h 993357"/>
                  <a:gd name="connsiteX212" fmla="*/ 468916 w 840534"/>
                  <a:gd name="connsiteY212" fmla="*/ 908795 h 993357"/>
                  <a:gd name="connsiteX213" fmla="*/ 557045 w 840534"/>
                  <a:gd name="connsiteY213" fmla="*/ 917200 h 993357"/>
                  <a:gd name="connsiteX214" fmla="*/ 539215 w 840534"/>
                  <a:gd name="connsiteY214" fmla="*/ 932228 h 993357"/>
                  <a:gd name="connsiteX215" fmla="*/ 431729 w 840534"/>
                  <a:gd name="connsiteY215" fmla="*/ 849703 h 993357"/>
                  <a:gd name="connsiteX216" fmla="*/ 260311 w 840534"/>
                  <a:gd name="connsiteY216" fmla="*/ 808185 h 993357"/>
                  <a:gd name="connsiteX217" fmla="*/ 147730 w 840534"/>
                  <a:gd name="connsiteY217" fmla="*/ 695605 h 993357"/>
                  <a:gd name="connsiteX218" fmla="*/ 146966 w 840534"/>
                  <a:gd name="connsiteY218" fmla="*/ 174474 h 993357"/>
                  <a:gd name="connsiteX219" fmla="*/ 435040 w 840534"/>
                  <a:gd name="connsiteY219" fmla="*/ 152060 h 993357"/>
                  <a:gd name="connsiteX220" fmla="*/ 723114 w 840534"/>
                  <a:gd name="connsiteY220" fmla="*/ 174474 h 993357"/>
                  <a:gd name="connsiteX221" fmla="*/ 722605 w 840534"/>
                  <a:gd name="connsiteY221" fmla="*/ 695605 h 993357"/>
                  <a:gd name="connsiteX222" fmla="*/ 601873 w 840534"/>
                  <a:gd name="connsiteY222" fmla="*/ 808185 h 993357"/>
                  <a:gd name="connsiteX223" fmla="*/ 431729 w 840534"/>
                  <a:gd name="connsiteY223" fmla="*/ 849703 h 993357"/>
                  <a:gd name="connsiteX224" fmla="*/ 807932 w 840534"/>
                  <a:gd name="connsiteY224" fmla="*/ 817610 h 993357"/>
                  <a:gd name="connsiteX225" fmla="*/ 749604 w 840534"/>
                  <a:gd name="connsiteY225" fmla="*/ 824996 h 993357"/>
                  <a:gd name="connsiteX226" fmla="*/ 783734 w 840534"/>
                  <a:gd name="connsiteY226" fmla="*/ 846391 h 993357"/>
                  <a:gd name="connsiteX227" fmla="*/ 746038 w 840534"/>
                  <a:gd name="connsiteY227" fmla="*/ 840533 h 993357"/>
                  <a:gd name="connsiteX228" fmla="*/ 699936 w 840534"/>
                  <a:gd name="connsiteY228" fmla="*/ 874155 h 993357"/>
                  <a:gd name="connsiteX229" fmla="*/ 714454 w 840534"/>
                  <a:gd name="connsiteY229" fmla="*/ 873136 h 993357"/>
                  <a:gd name="connsiteX230" fmla="*/ 747566 w 840534"/>
                  <a:gd name="connsiteY230" fmla="*/ 887909 h 993357"/>
                  <a:gd name="connsiteX231" fmla="*/ 715728 w 840534"/>
                  <a:gd name="connsiteY231" fmla="*/ 899625 h 993357"/>
                  <a:gd name="connsiteX232" fmla="*/ 686436 w 840534"/>
                  <a:gd name="connsiteY232" fmla="*/ 888163 h 993357"/>
                  <a:gd name="connsiteX233" fmla="*/ 673701 w 840534"/>
                  <a:gd name="connsiteY233" fmla="*/ 918728 h 993357"/>
                  <a:gd name="connsiteX234" fmla="*/ 650523 w 840534"/>
                  <a:gd name="connsiteY234" fmla="*/ 919747 h 993357"/>
                  <a:gd name="connsiteX235" fmla="*/ 705539 w 840534"/>
                  <a:gd name="connsiteY235" fmla="*/ 854033 h 993357"/>
                  <a:gd name="connsiteX236" fmla="*/ 734067 w 840534"/>
                  <a:gd name="connsiteY236" fmla="*/ 833401 h 993357"/>
                  <a:gd name="connsiteX237" fmla="*/ 708851 w 840534"/>
                  <a:gd name="connsiteY237" fmla="*/ 803091 h 993357"/>
                  <a:gd name="connsiteX238" fmla="*/ 743745 w 840534"/>
                  <a:gd name="connsiteY238" fmla="*/ 821685 h 993357"/>
                  <a:gd name="connsiteX239" fmla="*/ 727444 w 840534"/>
                  <a:gd name="connsiteY239" fmla="*/ 767178 h 993357"/>
                  <a:gd name="connsiteX240" fmla="*/ 788065 w 840534"/>
                  <a:gd name="connsiteY240" fmla="*/ 761829 h 993357"/>
                  <a:gd name="connsiteX241" fmla="*/ 807932 w 840534"/>
                  <a:gd name="connsiteY241" fmla="*/ 817610 h 993357"/>
                  <a:gd name="connsiteX242" fmla="*/ 818884 w 840534"/>
                  <a:gd name="connsiteY242" fmla="*/ 760300 h 993357"/>
                  <a:gd name="connsiteX243" fmla="*/ 796725 w 840534"/>
                  <a:gd name="connsiteY243" fmla="*/ 760300 h 993357"/>
                  <a:gd name="connsiteX244" fmla="*/ 784499 w 840534"/>
                  <a:gd name="connsiteY244" fmla="*/ 752914 h 993357"/>
                  <a:gd name="connsiteX245" fmla="*/ 775839 w 840534"/>
                  <a:gd name="connsiteY245" fmla="*/ 732537 h 993357"/>
                  <a:gd name="connsiteX246" fmla="*/ 776857 w 840534"/>
                  <a:gd name="connsiteY246" fmla="*/ 729481 h 993357"/>
                  <a:gd name="connsiteX247" fmla="*/ 794432 w 840534"/>
                  <a:gd name="connsiteY247" fmla="*/ 738905 h 993357"/>
                  <a:gd name="connsiteX248" fmla="*/ 809715 w 840534"/>
                  <a:gd name="connsiteY248" fmla="*/ 728207 h 993357"/>
                  <a:gd name="connsiteX249" fmla="*/ 805385 w 840534"/>
                  <a:gd name="connsiteY249" fmla="*/ 746292 h 993357"/>
                  <a:gd name="connsiteX250" fmla="*/ 821941 w 840534"/>
                  <a:gd name="connsiteY250" fmla="*/ 758008 h 993357"/>
                  <a:gd name="connsiteX251" fmla="*/ 818884 w 840534"/>
                  <a:gd name="connsiteY251" fmla="*/ 760300 h 993357"/>
                  <a:gd name="connsiteX252" fmla="*/ 835695 w 840534"/>
                  <a:gd name="connsiteY252" fmla="*/ 585062 h 993357"/>
                  <a:gd name="connsiteX253" fmla="*/ 804366 w 840534"/>
                  <a:gd name="connsiteY253" fmla="*/ 596779 h 993357"/>
                  <a:gd name="connsiteX254" fmla="*/ 799272 w 840534"/>
                  <a:gd name="connsiteY254" fmla="*/ 660201 h 993357"/>
                  <a:gd name="connsiteX255" fmla="*/ 781697 w 840534"/>
                  <a:gd name="connsiteY255" fmla="*/ 646446 h 993357"/>
                  <a:gd name="connsiteX256" fmla="*/ 773546 w 840534"/>
                  <a:gd name="connsiteY256" fmla="*/ 542017 h 993357"/>
                  <a:gd name="connsiteX257" fmla="*/ 739925 w 840534"/>
                  <a:gd name="connsiteY257" fmla="*/ 525461 h 993357"/>
                  <a:gd name="connsiteX258" fmla="*/ 779914 w 840534"/>
                  <a:gd name="connsiteY258" fmla="*/ 527244 h 993357"/>
                  <a:gd name="connsiteX259" fmla="*/ 737632 w 840534"/>
                  <a:gd name="connsiteY259" fmla="*/ 488273 h 993357"/>
                  <a:gd name="connsiteX260" fmla="*/ 789338 w 840534"/>
                  <a:gd name="connsiteY260" fmla="*/ 454143 h 993357"/>
                  <a:gd name="connsiteX261" fmla="*/ 834421 w 840534"/>
                  <a:gd name="connsiteY261" fmla="*/ 494386 h 993357"/>
                  <a:gd name="connsiteX262" fmla="*/ 786027 w 840534"/>
                  <a:gd name="connsiteY262" fmla="*/ 527498 h 993357"/>
                  <a:gd name="connsiteX263" fmla="*/ 826780 w 840534"/>
                  <a:gd name="connsiteY263" fmla="*/ 532592 h 993357"/>
                  <a:gd name="connsiteX264" fmla="*/ 787300 w 840534"/>
                  <a:gd name="connsiteY264" fmla="*/ 542781 h 993357"/>
                  <a:gd name="connsiteX265" fmla="*/ 796979 w 840534"/>
                  <a:gd name="connsiteY265" fmla="*/ 576147 h 993357"/>
                  <a:gd name="connsiteX266" fmla="*/ 801309 w 840534"/>
                  <a:gd name="connsiteY266" fmla="*/ 586336 h 993357"/>
                  <a:gd name="connsiteX267" fmla="*/ 812516 w 840534"/>
                  <a:gd name="connsiteY267" fmla="*/ 567742 h 993357"/>
                  <a:gd name="connsiteX268" fmla="*/ 846393 w 840534"/>
                  <a:gd name="connsiteY268" fmla="*/ 556025 h 993357"/>
                  <a:gd name="connsiteX269" fmla="*/ 835695 w 840534"/>
                  <a:gd name="connsiteY269" fmla="*/ 585062 h 993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</a:cxnLst>
                <a:rect l="l" t="t" r="r" b="b"/>
                <a:pathLst>
                  <a:path w="840534" h="993357">
                    <a:moveTo>
                      <a:pt x="432493" y="1019"/>
                    </a:moveTo>
                    <a:cubicBezTo>
                      <a:pt x="298008" y="71318"/>
                      <a:pt x="133976" y="71063"/>
                      <a:pt x="0" y="0"/>
                    </a:cubicBezTo>
                    <a:lnTo>
                      <a:pt x="0" y="774819"/>
                    </a:lnTo>
                    <a:cubicBezTo>
                      <a:pt x="0" y="869570"/>
                      <a:pt x="77940" y="944963"/>
                      <a:pt x="174984" y="944963"/>
                    </a:cubicBezTo>
                    <a:cubicBezTo>
                      <a:pt x="268716" y="944963"/>
                      <a:pt x="352006" y="957953"/>
                      <a:pt x="432493" y="1009404"/>
                    </a:cubicBezTo>
                    <a:cubicBezTo>
                      <a:pt x="512981" y="958717"/>
                      <a:pt x="595506" y="944963"/>
                      <a:pt x="688983" y="944963"/>
                    </a:cubicBezTo>
                    <a:cubicBezTo>
                      <a:pt x="785517" y="944963"/>
                      <a:pt x="864986" y="869824"/>
                      <a:pt x="864986" y="774819"/>
                    </a:cubicBezTo>
                    <a:lnTo>
                      <a:pt x="864986" y="0"/>
                    </a:lnTo>
                    <a:cubicBezTo>
                      <a:pt x="729991" y="71318"/>
                      <a:pt x="567743" y="70554"/>
                      <a:pt x="432493" y="1019"/>
                    </a:cubicBezTo>
                    <a:close/>
                    <a:moveTo>
                      <a:pt x="780169" y="121495"/>
                    </a:moveTo>
                    <a:cubicBezTo>
                      <a:pt x="780169" y="121495"/>
                      <a:pt x="782461" y="104685"/>
                      <a:pt x="785772" y="104685"/>
                    </a:cubicBezTo>
                    <a:cubicBezTo>
                      <a:pt x="789083" y="103666"/>
                      <a:pt x="794432" y="120476"/>
                      <a:pt x="794432" y="120476"/>
                    </a:cubicBezTo>
                    <a:cubicBezTo>
                      <a:pt x="801055" y="114109"/>
                      <a:pt x="814299" y="121495"/>
                      <a:pt x="814299" y="121495"/>
                    </a:cubicBezTo>
                    <a:lnTo>
                      <a:pt x="813280" y="124806"/>
                    </a:lnTo>
                    <a:cubicBezTo>
                      <a:pt x="803347" y="120476"/>
                      <a:pt x="794687" y="131174"/>
                      <a:pt x="795706" y="136523"/>
                    </a:cubicBezTo>
                    <a:cubicBezTo>
                      <a:pt x="795706" y="139579"/>
                      <a:pt x="781187" y="140598"/>
                      <a:pt x="781187" y="137542"/>
                    </a:cubicBezTo>
                    <a:cubicBezTo>
                      <a:pt x="781187" y="132193"/>
                      <a:pt x="771254" y="122769"/>
                      <a:pt x="761320" y="126844"/>
                    </a:cubicBezTo>
                    <a:lnTo>
                      <a:pt x="760301" y="124806"/>
                    </a:lnTo>
                    <a:cubicBezTo>
                      <a:pt x="760301" y="124806"/>
                      <a:pt x="771508" y="115128"/>
                      <a:pt x="780169" y="121495"/>
                    </a:cubicBezTo>
                    <a:close/>
                    <a:moveTo>
                      <a:pt x="789083" y="143909"/>
                    </a:moveTo>
                    <a:cubicBezTo>
                      <a:pt x="815318" y="141872"/>
                      <a:pt x="838497" y="156645"/>
                      <a:pt x="840789" y="176767"/>
                    </a:cubicBezTo>
                    <a:cubicBezTo>
                      <a:pt x="841808" y="195870"/>
                      <a:pt x="824488" y="212935"/>
                      <a:pt x="800290" y="216501"/>
                    </a:cubicBezTo>
                    <a:cubicBezTo>
                      <a:pt x="815064" y="221850"/>
                      <a:pt x="830855" y="215737"/>
                      <a:pt x="839770" y="213699"/>
                    </a:cubicBezTo>
                    <a:cubicBezTo>
                      <a:pt x="839770" y="213699"/>
                      <a:pt x="842827" y="238151"/>
                      <a:pt x="804875" y="230255"/>
                    </a:cubicBezTo>
                    <a:cubicBezTo>
                      <a:pt x="806403" y="250122"/>
                      <a:pt x="793668" y="264641"/>
                      <a:pt x="789083" y="284508"/>
                    </a:cubicBezTo>
                    <a:cubicBezTo>
                      <a:pt x="791885" y="280687"/>
                      <a:pt x="795451" y="277376"/>
                      <a:pt x="800036" y="274319"/>
                    </a:cubicBezTo>
                    <a:cubicBezTo>
                      <a:pt x="810988" y="267952"/>
                      <a:pt x="824233" y="265914"/>
                      <a:pt x="836459" y="267952"/>
                    </a:cubicBezTo>
                    <a:cubicBezTo>
                      <a:pt x="835440" y="277376"/>
                      <a:pt x="828563" y="288074"/>
                      <a:pt x="818884" y="294441"/>
                    </a:cubicBezTo>
                    <a:cubicBezTo>
                      <a:pt x="809205" y="300809"/>
                      <a:pt x="797998" y="303356"/>
                      <a:pt x="787300" y="302337"/>
                    </a:cubicBezTo>
                    <a:cubicBezTo>
                      <a:pt x="787810" y="311507"/>
                      <a:pt x="790357" y="322204"/>
                      <a:pt x="796725" y="334685"/>
                    </a:cubicBezTo>
                    <a:lnTo>
                      <a:pt x="779150" y="348439"/>
                    </a:lnTo>
                    <a:cubicBezTo>
                      <a:pt x="770490" y="331374"/>
                      <a:pt x="766924" y="292149"/>
                      <a:pt x="781187" y="264641"/>
                    </a:cubicBezTo>
                    <a:cubicBezTo>
                      <a:pt x="790102" y="245792"/>
                      <a:pt x="791885" y="238406"/>
                      <a:pt x="790866" y="231274"/>
                    </a:cubicBezTo>
                    <a:cubicBezTo>
                      <a:pt x="778895" y="235604"/>
                      <a:pt x="754953" y="241462"/>
                      <a:pt x="751641" y="221086"/>
                    </a:cubicBezTo>
                    <a:cubicBezTo>
                      <a:pt x="751641" y="221086"/>
                      <a:pt x="778640" y="225416"/>
                      <a:pt x="791121" y="217010"/>
                    </a:cubicBezTo>
                    <a:cubicBezTo>
                      <a:pt x="766669" y="216246"/>
                      <a:pt x="746038" y="201983"/>
                      <a:pt x="744000" y="183134"/>
                    </a:cubicBezTo>
                    <a:cubicBezTo>
                      <a:pt x="742727" y="163012"/>
                      <a:pt x="762594" y="144928"/>
                      <a:pt x="789083" y="143909"/>
                    </a:cubicBezTo>
                    <a:close/>
                    <a:moveTo>
                      <a:pt x="818120" y="435549"/>
                    </a:moveTo>
                    <a:lnTo>
                      <a:pt x="816846" y="438860"/>
                    </a:lnTo>
                    <a:cubicBezTo>
                      <a:pt x="806913" y="434530"/>
                      <a:pt x="797234" y="444209"/>
                      <a:pt x="797234" y="449558"/>
                    </a:cubicBezTo>
                    <a:cubicBezTo>
                      <a:pt x="797234" y="452614"/>
                      <a:pt x="782970" y="451596"/>
                      <a:pt x="782970" y="448284"/>
                    </a:cubicBezTo>
                    <a:cubicBezTo>
                      <a:pt x="783989" y="442936"/>
                      <a:pt x="775074" y="432493"/>
                      <a:pt x="765396" y="436568"/>
                    </a:cubicBezTo>
                    <a:lnTo>
                      <a:pt x="764377" y="433257"/>
                    </a:lnTo>
                    <a:cubicBezTo>
                      <a:pt x="764377" y="433257"/>
                      <a:pt x="777622" y="425870"/>
                      <a:pt x="783989" y="432238"/>
                    </a:cubicBezTo>
                    <a:cubicBezTo>
                      <a:pt x="783989" y="432238"/>
                      <a:pt x="789593" y="415427"/>
                      <a:pt x="792904" y="416446"/>
                    </a:cubicBezTo>
                    <a:cubicBezTo>
                      <a:pt x="796215" y="416446"/>
                      <a:pt x="798508" y="433511"/>
                      <a:pt x="798508" y="433511"/>
                    </a:cubicBezTo>
                    <a:cubicBezTo>
                      <a:pt x="807168" y="426889"/>
                      <a:pt x="818120" y="435549"/>
                      <a:pt x="818120" y="435549"/>
                    </a:cubicBezTo>
                    <a:close/>
                    <a:moveTo>
                      <a:pt x="534376" y="70554"/>
                    </a:moveTo>
                    <a:cubicBezTo>
                      <a:pt x="554498" y="70554"/>
                      <a:pt x="570290" y="89657"/>
                      <a:pt x="570799" y="113599"/>
                    </a:cubicBezTo>
                    <a:cubicBezTo>
                      <a:pt x="578695" y="99336"/>
                      <a:pt x="572837" y="82525"/>
                      <a:pt x="571818" y="74629"/>
                    </a:cubicBezTo>
                    <a:cubicBezTo>
                      <a:pt x="571818" y="74629"/>
                      <a:pt x="597289" y="73610"/>
                      <a:pt x="587355" y="109015"/>
                    </a:cubicBezTo>
                    <a:cubicBezTo>
                      <a:pt x="606968" y="109779"/>
                      <a:pt x="620976" y="122514"/>
                      <a:pt x="640080" y="128627"/>
                    </a:cubicBezTo>
                    <a:cubicBezTo>
                      <a:pt x="636514" y="125571"/>
                      <a:pt x="633457" y="121750"/>
                      <a:pt x="631165" y="117165"/>
                    </a:cubicBezTo>
                    <a:cubicBezTo>
                      <a:pt x="624288" y="106468"/>
                      <a:pt x="623524" y="93732"/>
                      <a:pt x="626835" y="82270"/>
                    </a:cubicBezTo>
                    <a:cubicBezTo>
                      <a:pt x="637532" y="84308"/>
                      <a:pt x="647721" y="90676"/>
                      <a:pt x="653070" y="101373"/>
                    </a:cubicBezTo>
                    <a:cubicBezTo>
                      <a:pt x="658673" y="111307"/>
                      <a:pt x="660201" y="122259"/>
                      <a:pt x="658418" y="131938"/>
                    </a:cubicBezTo>
                    <a:cubicBezTo>
                      <a:pt x="668097" y="132193"/>
                      <a:pt x="679304" y="130665"/>
                      <a:pt x="692549" y="125825"/>
                    </a:cubicBezTo>
                    <a:lnTo>
                      <a:pt x="705794" y="143909"/>
                    </a:lnTo>
                    <a:cubicBezTo>
                      <a:pt x="687200" y="150277"/>
                      <a:pt x="646193" y="150277"/>
                      <a:pt x="618939" y="134231"/>
                    </a:cubicBezTo>
                    <a:cubicBezTo>
                      <a:pt x="601364" y="124806"/>
                      <a:pt x="593468" y="122259"/>
                      <a:pt x="586336" y="122005"/>
                    </a:cubicBezTo>
                    <a:cubicBezTo>
                      <a:pt x="589138" y="133466"/>
                      <a:pt x="592704" y="157918"/>
                      <a:pt x="572582" y="158682"/>
                    </a:cubicBezTo>
                    <a:cubicBezTo>
                      <a:pt x="572582" y="158682"/>
                      <a:pt x="579204" y="131938"/>
                      <a:pt x="570290" y="119712"/>
                    </a:cubicBezTo>
                    <a:cubicBezTo>
                      <a:pt x="569271" y="144164"/>
                      <a:pt x="551951" y="163012"/>
                      <a:pt x="530810" y="163012"/>
                    </a:cubicBezTo>
                    <a:cubicBezTo>
                      <a:pt x="509924" y="163012"/>
                      <a:pt x="493368" y="141872"/>
                      <a:pt x="494642" y="116401"/>
                    </a:cubicBezTo>
                    <a:cubicBezTo>
                      <a:pt x="494896" y="90676"/>
                      <a:pt x="512471" y="70554"/>
                      <a:pt x="534376" y="70554"/>
                    </a:cubicBezTo>
                    <a:close/>
                    <a:moveTo>
                      <a:pt x="471718" y="109779"/>
                    </a:moveTo>
                    <a:cubicBezTo>
                      <a:pt x="465096" y="102392"/>
                      <a:pt x="473756" y="90676"/>
                      <a:pt x="473756" y="90676"/>
                    </a:cubicBezTo>
                    <a:lnTo>
                      <a:pt x="477067" y="91695"/>
                    </a:lnTo>
                    <a:cubicBezTo>
                      <a:pt x="471718" y="101373"/>
                      <a:pt x="482670" y="109779"/>
                      <a:pt x="488019" y="109779"/>
                    </a:cubicBezTo>
                    <a:cubicBezTo>
                      <a:pt x="491330" y="109779"/>
                      <a:pt x="491330" y="122514"/>
                      <a:pt x="488019" y="122514"/>
                    </a:cubicBezTo>
                    <a:cubicBezTo>
                      <a:pt x="481397" y="122514"/>
                      <a:pt x="471463" y="131174"/>
                      <a:pt x="474774" y="141617"/>
                    </a:cubicBezTo>
                    <a:lnTo>
                      <a:pt x="471463" y="141617"/>
                    </a:lnTo>
                    <a:cubicBezTo>
                      <a:pt x="471463" y="141617"/>
                      <a:pt x="463822" y="129901"/>
                      <a:pt x="470190" y="122514"/>
                    </a:cubicBezTo>
                    <a:cubicBezTo>
                      <a:pt x="470190" y="122514"/>
                      <a:pt x="452615" y="119458"/>
                      <a:pt x="452615" y="116146"/>
                    </a:cubicBezTo>
                    <a:cubicBezTo>
                      <a:pt x="452870" y="113090"/>
                      <a:pt x="471718" y="109779"/>
                      <a:pt x="471718" y="109779"/>
                    </a:cubicBezTo>
                    <a:close/>
                    <a:moveTo>
                      <a:pt x="380278" y="109779"/>
                    </a:moveTo>
                    <a:cubicBezTo>
                      <a:pt x="385882" y="109779"/>
                      <a:pt x="396834" y="101373"/>
                      <a:pt x="391230" y="91695"/>
                    </a:cubicBezTo>
                    <a:lnTo>
                      <a:pt x="394542" y="90676"/>
                    </a:lnTo>
                    <a:cubicBezTo>
                      <a:pt x="394542" y="90676"/>
                      <a:pt x="403456" y="102392"/>
                      <a:pt x="396834" y="109779"/>
                    </a:cubicBezTo>
                    <a:cubicBezTo>
                      <a:pt x="396834" y="109779"/>
                      <a:pt x="415428" y="113090"/>
                      <a:pt x="415428" y="116146"/>
                    </a:cubicBezTo>
                    <a:cubicBezTo>
                      <a:pt x="415428" y="119458"/>
                      <a:pt x="397853" y="122514"/>
                      <a:pt x="397853" y="122514"/>
                    </a:cubicBezTo>
                    <a:cubicBezTo>
                      <a:pt x="404475" y="129901"/>
                      <a:pt x="396834" y="141617"/>
                      <a:pt x="396834" y="141617"/>
                    </a:cubicBezTo>
                    <a:lnTo>
                      <a:pt x="393523" y="141617"/>
                    </a:lnTo>
                    <a:cubicBezTo>
                      <a:pt x="396834" y="131174"/>
                      <a:pt x="386900" y="122514"/>
                      <a:pt x="380278" y="122514"/>
                    </a:cubicBezTo>
                    <a:cubicBezTo>
                      <a:pt x="376967" y="122514"/>
                      <a:pt x="376967" y="109779"/>
                      <a:pt x="380278" y="109779"/>
                    </a:cubicBezTo>
                    <a:close/>
                    <a:moveTo>
                      <a:pt x="175748" y="125825"/>
                    </a:moveTo>
                    <a:cubicBezTo>
                      <a:pt x="189248" y="130665"/>
                      <a:pt x="200200" y="132193"/>
                      <a:pt x="209879" y="131938"/>
                    </a:cubicBezTo>
                    <a:cubicBezTo>
                      <a:pt x="208096" y="122259"/>
                      <a:pt x="209624" y="111562"/>
                      <a:pt x="215482" y="101373"/>
                    </a:cubicBezTo>
                    <a:cubicBezTo>
                      <a:pt x="221086" y="90676"/>
                      <a:pt x="230765" y="84308"/>
                      <a:pt x="241972" y="82270"/>
                    </a:cubicBezTo>
                    <a:cubicBezTo>
                      <a:pt x="245283" y="93987"/>
                      <a:pt x="244264" y="106722"/>
                      <a:pt x="237642" y="117165"/>
                    </a:cubicBezTo>
                    <a:cubicBezTo>
                      <a:pt x="235350" y="121495"/>
                      <a:pt x="232293" y="125571"/>
                      <a:pt x="228727" y="128627"/>
                    </a:cubicBezTo>
                    <a:cubicBezTo>
                      <a:pt x="248085" y="122514"/>
                      <a:pt x="261839" y="109779"/>
                      <a:pt x="281452" y="109015"/>
                    </a:cubicBezTo>
                    <a:cubicBezTo>
                      <a:pt x="271773" y="73865"/>
                      <a:pt x="296989" y="74629"/>
                      <a:pt x="296989" y="74629"/>
                    </a:cubicBezTo>
                    <a:cubicBezTo>
                      <a:pt x="295970" y="82525"/>
                      <a:pt x="290366" y="99336"/>
                      <a:pt x="298008" y="113599"/>
                    </a:cubicBezTo>
                    <a:cubicBezTo>
                      <a:pt x="298517" y="89657"/>
                      <a:pt x="314309" y="70554"/>
                      <a:pt x="334431" y="70554"/>
                    </a:cubicBezTo>
                    <a:cubicBezTo>
                      <a:pt x="356336" y="70554"/>
                      <a:pt x="374165" y="90676"/>
                      <a:pt x="374165" y="116146"/>
                    </a:cubicBezTo>
                    <a:cubicBezTo>
                      <a:pt x="375184" y="141617"/>
                      <a:pt x="358628" y="162758"/>
                      <a:pt x="337742" y="162758"/>
                    </a:cubicBezTo>
                    <a:cubicBezTo>
                      <a:pt x="316347" y="162758"/>
                      <a:pt x="299281" y="143909"/>
                      <a:pt x="298262" y="119458"/>
                    </a:cubicBezTo>
                    <a:cubicBezTo>
                      <a:pt x="289348" y="131684"/>
                      <a:pt x="295970" y="158428"/>
                      <a:pt x="295970" y="158428"/>
                    </a:cubicBezTo>
                    <a:cubicBezTo>
                      <a:pt x="275848" y="157664"/>
                      <a:pt x="279414" y="133212"/>
                      <a:pt x="282216" y="121750"/>
                    </a:cubicBezTo>
                    <a:cubicBezTo>
                      <a:pt x="274829" y="122259"/>
                      <a:pt x="266933" y="124806"/>
                      <a:pt x="249359" y="134231"/>
                    </a:cubicBezTo>
                    <a:cubicBezTo>
                      <a:pt x="221850" y="150277"/>
                      <a:pt x="181097" y="150277"/>
                      <a:pt x="162503" y="143909"/>
                    </a:cubicBezTo>
                    <a:lnTo>
                      <a:pt x="175748" y="125825"/>
                    </a:lnTo>
                    <a:close/>
                    <a:moveTo>
                      <a:pt x="75648" y="120476"/>
                    </a:moveTo>
                    <a:cubicBezTo>
                      <a:pt x="75648" y="120476"/>
                      <a:pt x="81252" y="103411"/>
                      <a:pt x="84308" y="104685"/>
                    </a:cubicBezTo>
                    <a:cubicBezTo>
                      <a:pt x="87619" y="104685"/>
                      <a:pt x="89912" y="121495"/>
                      <a:pt x="89912" y="121495"/>
                    </a:cubicBezTo>
                    <a:cubicBezTo>
                      <a:pt x="98572" y="115128"/>
                      <a:pt x="109779" y="124806"/>
                      <a:pt x="109779" y="124806"/>
                    </a:cubicBezTo>
                    <a:lnTo>
                      <a:pt x="108760" y="126844"/>
                    </a:lnTo>
                    <a:cubicBezTo>
                      <a:pt x="98826" y="122769"/>
                      <a:pt x="89148" y="132193"/>
                      <a:pt x="89148" y="137542"/>
                    </a:cubicBezTo>
                    <a:cubicBezTo>
                      <a:pt x="88129" y="140853"/>
                      <a:pt x="74884" y="139579"/>
                      <a:pt x="74884" y="136523"/>
                    </a:cubicBezTo>
                    <a:cubicBezTo>
                      <a:pt x="74884" y="131174"/>
                      <a:pt x="67243" y="120476"/>
                      <a:pt x="57309" y="124806"/>
                    </a:cubicBezTo>
                    <a:lnTo>
                      <a:pt x="56290" y="121495"/>
                    </a:lnTo>
                    <a:cubicBezTo>
                      <a:pt x="56036" y="121495"/>
                      <a:pt x="69026" y="114109"/>
                      <a:pt x="75648" y="120476"/>
                    </a:cubicBezTo>
                    <a:close/>
                    <a:moveTo>
                      <a:pt x="81252" y="143909"/>
                    </a:moveTo>
                    <a:cubicBezTo>
                      <a:pt x="107741" y="144928"/>
                      <a:pt x="127608" y="163012"/>
                      <a:pt x="126335" y="183134"/>
                    </a:cubicBezTo>
                    <a:cubicBezTo>
                      <a:pt x="124297" y="201983"/>
                      <a:pt x="103666" y="216501"/>
                      <a:pt x="79214" y="217010"/>
                    </a:cubicBezTo>
                    <a:cubicBezTo>
                      <a:pt x="91695" y="225670"/>
                      <a:pt x="118694" y="221086"/>
                      <a:pt x="118694" y="221086"/>
                    </a:cubicBezTo>
                    <a:cubicBezTo>
                      <a:pt x="115382" y="241717"/>
                      <a:pt x="91440" y="235604"/>
                      <a:pt x="79469" y="231274"/>
                    </a:cubicBezTo>
                    <a:cubicBezTo>
                      <a:pt x="78450" y="238406"/>
                      <a:pt x="80233" y="245792"/>
                      <a:pt x="89148" y="264641"/>
                    </a:cubicBezTo>
                    <a:cubicBezTo>
                      <a:pt x="102392" y="292149"/>
                      <a:pt x="100100" y="331374"/>
                      <a:pt x="91440" y="348439"/>
                    </a:cubicBezTo>
                    <a:lnTo>
                      <a:pt x="73865" y="334685"/>
                    </a:lnTo>
                    <a:cubicBezTo>
                      <a:pt x="79978" y="322204"/>
                      <a:pt x="82270" y="311761"/>
                      <a:pt x="82780" y="302337"/>
                    </a:cubicBezTo>
                    <a:cubicBezTo>
                      <a:pt x="72337" y="303101"/>
                      <a:pt x="61384" y="300554"/>
                      <a:pt x="51960" y="294441"/>
                    </a:cubicBezTo>
                    <a:cubicBezTo>
                      <a:pt x="41008" y="288074"/>
                      <a:pt x="35404" y="277376"/>
                      <a:pt x="34386" y="267952"/>
                    </a:cubicBezTo>
                    <a:cubicBezTo>
                      <a:pt x="46611" y="265914"/>
                      <a:pt x="59602" y="267952"/>
                      <a:pt x="70554" y="274319"/>
                    </a:cubicBezTo>
                    <a:cubicBezTo>
                      <a:pt x="74629" y="277121"/>
                      <a:pt x="77686" y="279923"/>
                      <a:pt x="80488" y="283234"/>
                    </a:cubicBezTo>
                    <a:cubicBezTo>
                      <a:pt x="75393" y="264131"/>
                      <a:pt x="63677" y="249868"/>
                      <a:pt x="65460" y="230510"/>
                    </a:cubicBezTo>
                    <a:cubicBezTo>
                      <a:pt x="28273" y="238406"/>
                      <a:pt x="31074" y="213954"/>
                      <a:pt x="31074" y="213954"/>
                    </a:cubicBezTo>
                    <a:cubicBezTo>
                      <a:pt x="39734" y="215992"/>
                      <a:pt x="55526" y="221850"/>
                      <a:pt x="70554" y="216501"/>
                    </a:cubicBezTo>
                    <a:cubicBezTo>
                      <a:pt x="46357" y="212680"/>
                      <a:pt x="29037" y="195615"/>
                      <a:pt x="30055" y="176767"/>
                    </a:cubicBezTo>
                    <a:cubicBezTo>
                      <a:pt x="31584" y="156645"/>
                      <a:pt x="54762" y="141617"/>
                      <a:pt x="81252" y="143909"/>
                    </a:cubicBezTo>
                    <a:close/>
                    <a:moveTo>
                      <a:pt x="105704" y="433511"/>
                    </a:moveTo>
                    <a:lnTo>
                      <a:pt x="104685" y="436823"/>
                    </a:lnTo>
                    <a:cubicBezTo>
                      <a:pt x="94751" y="432493"/>
                      <a:pt x="85836" y="443190"/>
                      <a:pt x="87110" y="448539"/>
                    </a:cubicBezTo>
                    <a:cubicBezTo>
                      <a:pt x="87110" y="451850"/>
                      <a:pt x="73865" y="452869"/>
                      <a:pt x="72846" y="449813"/>
                    </a:cubicBezTo>
                    <a:cubicBezTo>
                      <a:pt x="72846" y="444464"/>
                      <a:pt x="62913" y="435040"/>
                      <a:pt x="52979" y="439115"/>
                    </a:cubicBezTo>
                    <a:lnTo>
                      <a:pt x="51960" y="435804"/>
                    </a:lnTo>
                    <a:cubicBezTo>
                      <a:pt x="51960" y="435804"/>
                      <a:pt x="62913" y="427144"/>
                      <a:pt x="71827" y="433766"/>
                    </a:cubicBezTo>
                    <a:cubicBezTo>
                      <a:pt x="71827" y="433766"/>
                      <a:pt x="74120" y="416701"/>
                      <a:pt x="77176" y="416701"/>
                    </a:cubicBezTo>
                    <a:cubicBezTo>
                      <a:pt x="80488" y="415682"/>
                      <a:pt x="86091" y="432493"/>
                      <a:pt x="86091" y="432493"/>
                    </a:cubicBezTo>
                    <a:cubicBezTo>
                      <a:pt x="92459" y="426125"/>
                      <a:pt x="105704" y="433511"/>
                      <a:pt x="105704" y="433511"/>
                    </a:cubicBezTo>
                    <a:close/>
                    <a:moveTo>
                      <a:pt x="24197" y="556535"/>
                    </a:moveTo>
                    <a:cubicBezTo>
                      <a:pt x="36168" y="555516"/>
                      <a:pt x="48394" y="559591"/>
                      <a:pt x="57054" y="568251"/>
                    </a:cubicBezTo>
                    <a:cubicBezTo>
                      <a:pt x="63677" y="573091"/>
                      <a:pt x="67497" y="579968"/>
                      <a:pt x="68516" y="586845"/>
                    </a:cubicBezTo>
                    <a:cubicBezTo>
                      <a:pt x="69535" y="583279"/>
                      <a:pt x="71063" y="579968"/>
                      <a:pt x="72592" y="576657"/>
                    </a:cubicBezTo>
                    <a:cubicBezTo>
                      <a:pt x="81506" y="557808"/>
                      <a:pt x="83289" y="550422"/>
                      <a:pt x="82270" y="543290"/>
                    </a:cubicBezTo>
                    <a:cubicBezTo>
                      <a:pt x="70045" y="547620"/>
                      <a:pt x="46102" y="553478"/>
                      <a:pt x="43046" y="533102"/>
                    </a:cubicBezTo>
                    <a:cubicBezTo>
                      <a:pt x="43046" y="533102"/>
                      <a:pt x="71827" y="537687"/>
                      <a:pt x="83799" y="528008"/>
                    </a:cubicBezTo>
                    <a:cubicBezTo>
                      <a:pt x="58837" y="528772"/>
                      <a:pt x="37442" y="514253"/>
                      <a:pt x="35404" y="494896"/>
                    </a:cubicBezTo>
                    <a:cubicBezTo>
                      <a:pt x="34386" y="474774"/>
                      <a:pt x="53998" y="456690"/>
                      <a:pt x="80488" y="454652"/>
                    </a:cubicBezTo>
                    <a:cubicBezTo>
                      <a:pt x="106977" y="453633"/>
                      <a:pt x="129901" y="468406"/>
                      <a:pt x="132193" y="488783"/>
                    </a:cubicBezTo>
                    <a:cubicBezTo>
                      <a:pt x="133212" y="508141"/>
                      <a:pt x="114873" y="525715"/>
                      <a:pt x="89912" y="527753"/>
                    </a:cubicBezTo>
                    <a:cubicBezTo>
                      <a:pt x="105449" y="534375"/>
                      <a:pt x="122005" y="527753"/>
                      <a:pt x="131174" y="525970"/>
                    </a:cubicBezTo>
                    <a:cubicBezTo>
                      <a:pt x="131174" y="525970"/>
                      <a:pt x="133976" y="550422"/>
                      <a:pt x="96534" y="542526"/>
                    </a:cubicBezTo>
                    <a:cubicBezTo>
                      <a:pt x="99845" y="575638"/>
                      <a:pt x="62913" y="594232"/>
                      <a:pt x="88129" y="646956"/>
                    </a:cubicBezTo>
                    <a:lnTo>
                      <a:pt x="70554" y="660710"/>
                    </a:lnTo>
                    <a:cubicBezTo>
                      <a:pt x="63677" y="647720"/>
                      <a:pt x="60875" y="621230"/>
                      <a:pt x="65969" y="597288"/>
                    </a:cubicBezTo>
                    <a:cubicBezTo>
                      <a:pt x="54507" y="597543"/>
                      <a:pt x="42536" y="593467"/>
                      <a:pt x="34131" y="585571"/>
                    </a:cubicBezTo>
                    <a:cubicBezTo>
                      <a:pt x="25471" y="576657"/>
                      <a:pt x="22160" y="565959"/>
                      <a:pt x="24197" y="556535"/>
                    </a:cubicBezTo>
                    <a:close/>
                    <a:moveTo>
                      <a:pt x="50177" y="760300"/>
                    </a:moveTo>
                    <a:lnTo>
                      <a:pt x="48140" y="758263"/>
                    </a:lnTo>
                    <a:cubicBezTo>
                      <a:pt x="48140" y="758263"/>
                      <a:pt x="53743" y="744509"/>
                      <a:pt x="64696" y="746546"/>
                    </a:cubicBezTo>
                    <a:cubicBezTo>
                      <a:pt x="64696" y="746546"/>
                      <a:pt x="57054" y="730754"/>
                      <a:pt x="60366" y="728462"/>
                    </a:cubicBezTo>
                    <a:cubicBezTo>
                      <a:pt x="63677" y="726424"/>
                      <a:pt x="75903" y="739160"/>
                      <a:pt x="75903" y="739160"/>
                    </a:cubicBezTo>
                    <a:cubicBezTo>
                      <a:pt x="79214" y="729736"/>
                      <a:pt x="93478" y="729736"/>
                      <a:pt x="93478" y="729736"/>
                    </a:cubicBezTo>
                    <a:lnTo>
                      <a:pt x="94496" y="732792"/>
                    </a:lnTo>
                    <a:cubicBezTo>
                      <a:pt x="83544" y="734830"/>
                      <a:pt x="81252" y="747820"/>
                      <a:pt x="84563" y="753169"/>
                    </a:cubicBezTo>
                    <a:cubicBezTo>
                      <a:pt x="86855" y="755206"/>
                      <a:pt x="74629" y="762848"/>
                      <a:pt x="73610" y="760555"/>
                    </a:cubicBezTo>
                    <a:cubicBezTo>
                      <a:pt x="70045" y="754952"/>
                      <a:pt x="56800" y="750622"/>
                      <a:pt x="50177" y="760300"/>
                    </a:cubicBezTo>
                    <a:close/>
                    <a:moveTo>
                      <a:pt x="196634" y="918473"/>
                    </a:moveTo>
                    <a:cubicBezTo>
                      <a:pt x="193832" y="905229"/>
                      <a:pt x="189248" y="895295"/>
                      <a:pt x="183899" y="887654"/>
                    </a:cubicBezTo>
                    <a:cubicBezTo>
                      <a:pt x="175493" y="894276"/>
                      <a:pt x="165050" y="898352"/>
                      <a:pt x="154862" y="899370"/>
                    </a:cubicBezTo>
                    <a:cubicBezTo>
                      <a:pt x="141617" y="900389"/>
                      <a:pt x="129646" y="895040"/>
                      <a:pt x="123024" y="887654"/>
                    </a:cubicBezTo>
                    <a:cubicBezTo>
                      <a:pt x="130665" y="879249"/>
                      <a:pt x="142891" y="872881"/>
                      <a:pt x="156136" y="872881"/>
                    </a:cubicBezTo>
                    <a:cubicBezTo>
                      <a:pt x="161484" y="872372"/>
                      <a:pt x="166324" y="872881"/>
                      <a:pt x="170654" y="873900"/>
                    </a:cubicBezTo>
                    <a:cubicBezTo>
                      <a:pt x="154862" y="861674"/>
                      <a:pt x="136014" y="857089"/>
                      <a:pt x="124807" y="840533"/>
                    </a:cubicBezTo>
                    <a:cubicBezTo>
                      <a:pt x="99336" y="868042"/>
                      <a:pt x="86855" y="846391"/>
                      <a:pt x="86855" y="846391"/>
                    </a:cubicBezTo>
                    <a:cubicBezTo>
                      <a:pt x="95006" y="843335"/>
                      <a:pt x="112835" y="838496"/>
                      <a:pt x="121495" y="823977"/>
                    </a:cubicBezTo>
                    <a:cubicBezTo>
                      <a:pt x="99845" y="837477"/>
                      <a:pt x="74375" y="834166"/>
                      <a:pt x="62658" y="817610"/>
                    </a:cubicBezTo>
                    <a:cubicBezTo>
                      <a:pt x="51706" y="800799"/>
                      <a:pt x="60366" y="775073"/>
                      <a:pt x="82525" y="761319"/>
                    </a:cubicBezTo>
                    <a:cubicBezTo>
                      <a:pt x="104430" y="747565"/>
                      <a:pt x="131938" y="749603"/>
                      <a:pt x="143146" y="766668"/>
                    </a:cubicBezTo>
                    <a:cubicBezTo>
                      <a:pt x="154862" y="782969"/>
                      <a:pt x="147221" y="807167"/>
                      <a:pt x="125825" y="821175"/>
                    </a:cubicBezTo>
                    <a:cubicBezTo>
                      <a:pt x="141108" y="822704"/>
                      <a:pt x="161739" y="802837"/>
                      <a:pt x="161739" y="802837"/>
                    </a:cubicBezTo>
                    <a:cubicBezTo>
                      <a:pt x="171673" y="820411"/>
                      <a:pt x="148494" y="829581"/>
                      <a:pt x="136523" y="833147"/>
                    </a:cubicBezTo>
                    <a:cubicBezTo>
                      <a:pt x="140089" y="839769"/>
                      <a:pt x="146202" y="844609"/>
                      <a:pt x="165050" y="853778"/>
                    </a:cubicBezTo>
                    <a:cubicBezTo>
                      <a:pt x="193578" y="867532"/>
                      <a:pt x="215737" y="900389"/>
                      <a:pt x="220067" y="919492"/>
                    </a:cubicBezTo>
                    <a:lnTo>
                      <a:pt x="196634" y="918473"/>
                    </a:lnTo>
                    <a:close/>
                    <a:moveTo>
                      <a:pt x="335704" y="903701"/>
                    </a:moveTo>
                    <a:cubicBezTo>
                      <a:pt x="329082" y="902427"/>
                      <a:pt x="317111" y="909049"/>
                      <a:pt x="319403" y="919492"/>
                    </a:cubicBezTo>
                    <a:lnTo>
                      <a:pt x="316092" y="919492"/>
                    </a:lnTo>
                    <a:cubicBezTo>
                      <a:pt x="316092" y="919492"/>
                      <a:pt x="310488" y="906757"/>
                      <a:pt x="319403" y="900389"/>
                    </a:cubicBezTo>
                    <a:cubicBezTo>
                      <a:pt x="319403" y="900389"/>
                      <a:pt x="301828" y="893003"/>
                      <a:pt x="302847" y="889692"/>
                    </a:cubicBezTo>
                    <a:cubicBezTo>
                      <a:pt x="304121" y="887654"/>
                      <a:pt x="321695" y="887654"/>
                      <a:pt x="321695" y="887654"/>
                    </a:cubicBezTo>
                    <a:cubicBezTo>
                      <a:pt x="316092" y="878230"/>
                      <a:pt x="327044" y="868551"/>
                      <a:pt x="327044" y="868551"/>
                    </a:cubicBezTo>
                    <a:lnTo>
                      <a:pt x="330355" y="870589"/>
                    </a:lnTo>
                    <a:cubicBezTo>
                      <a:pt x="323733" y="878994"/>
                      <a:pt x="332648" y="889692"/>
                      <a:pt x="337997" y="890710"/>
                    </a:cubicBezTo>
                    <a:cubicBezTo>
                      <a:pt x="341308" y="891984"/>
                      <a:pt x="337997" y="904719"/>
                      <a:pt x="335704" y="903701"/>
                    </a:cubicBezTo>
                    <a:close/>
                    <a:moveTo>
                      <a:pt x="539215" y="932228"/>
                    </a:moveTo>
                    <a:cubicBezTo>
                      <a:pt x="527244" y="924841"/>
                      <a:pt x="517056" y="921021"/>
                      <a:pt x="507377" y="919238"/>
                    </a:cubicBezTo>
                    <a:cubicBezTo>
                      <a:pt x="506868" y="929426"/>
                      <a:pt x="502538" y="939869"/>
                      <a:pt x="495151" y="947001"/>
                    </a:cubicBezTo>
                    <a:cubicBezTo>
                      <a:pt x="486491" y="956425"/>
                      <a:pt x="475284" y="960755"/>
                      <a:pt x="464331" y="960755"/>
                    </a:cubicBezTo>
                    <a:cubicBezTo>
                      <a:pt x="464331" y="949038"/>
                      <a:pt x="468661" y="936303"/>
                      <a:pt x="476557" y="926624"/>
                    </a:cubicBezTo>
                    <a:cubicBezTo>
                      <a:pt x="479869" y="923313"/>
                      <a:pt x="483944" y="920511"/>
                      <a:pt x="488019" y="918473"/>
                    </a:cubicBezTo>
                    <a:cubicBezTo>
                      <a:pt x="467897" y="920766"/>
                      <a:pt x="451087" y="929935"/>
                      <a:pt x="431220" y="926369"/>
                    </a:cubicBezTo>
                    <a:cubicBezTo>
                      <a:pt x="433512" y="962793"/>
                      <a:pt x="408296" y="955406"/>
                      <a:pt x="408296" y="955406"/>
                    </a:cubicBezTo>
                    <a:cubicBezTo>
                      <a:pt x="411352" y="947765"/>
                      <a:pt x="420522" y="932992"/>
                      <a:pt x="416447" y="917709"/>
                    </a:cubicBezTo>
                    <a:cubicBezTo>
                      <a:pt x="411098" y="940633"/>
                      <a:pt x="390976" y="956425"/>
                      <a:pt x="370854" y="952350"/>
                    </a:cubicBezTo>
                    <a:cubicBezTo>
                      <a:pt x="349968" y="947001"/>
                      <a:pt x="337742" y="923822"/>
                      <a:pt x="342327" y="899370"/>
                    </a:cubicBezTo>
                    <a:cubicBezTo>
                      <a:pt x="347930" y="873900"/>
                      <a:pt x="368816" y="856834"/>
                      <a:pt x="389702" y="861164"/>
                    </a:cubicBezTo>
                    <a:cubicBezTo>
                      <a:pt x="409569" y="866259"/>
                      <a:pt x="421286" y="887399"/>
                      <a:pt x="417975" y="911087"/>
                    </a:cubicBezTo>
                    <a:cubicBezTo>
                      <a:pt x="429182" y="901408"/>
                      <a:pt x="428418" y="874919"/>
                      <a:pt x="428418" y="874919"/>
                    </a:cubicBezTo>
                    <a:cubicBezTo>
                      <a:pt x="449049" y="880522"/>
                      <a:pt x="439880" y="902172"/>
                      <a:pt x="434021" y="912615"/>
                    </a:cubicBezTo>
                    <a:cubicBezTo>
                      <a:pt x="441408" y="914398"/>
                      <a:pt x="449558" y="914144"/>
                      <a:pt x="468916" y="908795"/>
                    </a:cubicBezTo>
                    <a:cubicBezTo>
                      <a:pt x="499736" y="899370"/>
                      <a:pt x="540234" y="906757"/>
                      <a:pt x="557045" y="917200"/>
                    </a:cubicBezTo>
                    <a:lnTo>
                      <a:pt x="539215" y="932228"/>
                    </a:lnTo>
                    <a:close/>
                    <a:moveTo>
                      <a:pt x="431729" y="849703"/>
                    </a:moveTo>
                    <a:cubicBezTo>
                      <a:pt x="376457" y="815063"/>
                      <a:pt x="323988" y="808185"/>
                      <a:pt x="260311" y="808185"/>
                    </a:cubicBezTo>
                    <a:cubicBezTo>
                      <a:pt x="195106" y="808185"/>
                      <a:pt x="147730" y="757499"/>
                      <a:pt x="147730" y="695605"/>
                    </a:cubicBezTo>
                    <a:lnTo>
                      <a:pt x="146966" y="174474"/>
                    </a:lnTo>
                    <a:cubicBezTo>
                      <a:pt x="216247" y="211662"/>
                      <a:pt x="368561" y="186700"/>
                      <a:pt x="435040" y="152060"/>
                    </a:cubicBezTo>
                    <a:cubicBezTo>
                      <a:pt x="502283" y="187210"/>
                      <a:pt x="653070" y="211152"/>
                      <a:pt x="723114" y="174474"/>
                    </a:cubicBezTo>
                    <a:lnTo>
                      <a:pt x="722605" y="695605"/>
                    </a:lnTo>
                    <a:cubicBezTo>
                      <a:pt x="722605" y="757499"/>
                      <a:pt x="667079" y="808185"/>
                      <a:pt x="601873" y="808185"/>
                    </a:cubicBezTo>
                    <a:cubicBezTo>
                      <a:pt x="538706" y="808185"/>
                      <a:pt x="486491" y="815317"/>
                      <a:pt x="431729" y="849703"/>
                    </a:cubicBezTo>
                    <a:close/>
                    <a:moveTo>
                      <a:pt x="807932" y="817610"/>
                    </a:moveTo>
                    <a:cubicBezTo>
                      <a:pt x="796470" y="833656"/>
                      <a:pt x="772018" y="837477"/>
                      <a:pt x="749604" y="824996"/>
                    </a:cubicBezTo>
                    <a:cubicBezTo>
                      <a:pt x="758518" y="838750"/>
                      <a:pt x="775584" y="843590"/>
                      <a:pt x="783734" y="846391"/>
                    </a:cubicBezTo>
                    <a:cubicBezTo>
                      <a:pt x="783734" y="846391"/>
                      <a:pt x="771254" y="867787"/>
                      <a:pt x="746038" y="840533"/>
                    </a:cubicBezTo>
                    <a:cubicBezTo>
                      <a:pt x="734576" y="857089"/>
                      <a:pt x="715982" y="861929"/>
                      <a:pt x="699936" y="874155"/>
                    </a:cubicBezTo>
                    <a:cubicBezTo>
                      <a:pt x="704521" y="872881"/>
                      <a:pt x="709360" y="872626"/>
                      <a:pt x="714454" y="873136"/>
                    </a:cubicBezTo>
                    <a:cubicBezTo>
                      <a:pt x="727699" y="873136"/>
                      <a:pt x="738651" y="879503"/>
                      <a:pt x="747566" y="887909"/>
                    </a:cubicBezTo>
                    <a:cubicBezTo>
                      <a:pt x="739925" y="895295"/>
                      <a:pt x="728718" y="900644"/>
                      <a:pt x="715728" y="899625"/>
                    </a:cubicBezTo>
                    <a:cubicBezTo>
                      <a:pt x="704266" y="898606"/>
                      <a:pt x="694587" y="894531"/>
                      <a:pt x="686436" y="888163"/>
                    </a:cubicBezTo>
                    <a:cubicBezTo>
                      <a:pt x="681087" y="895805"/>
                      <a:pt x="676503" y="905483"/>
                      <a:pt x="673701" y="918728"/>
                    </a:cubicBezTo>
                    <a:lnTo>
                      <a:pt x="650523" y="919747"/>
                    </a:lnTo>
                    <a:cubicBezTo>
                      <a:pt x="654853" y="900644"/>
                      <a:pt x="677012" y="867787"/>
                      <a:pt x="705539" y="854033"/>
                    </a:cubicBezTo>
                    <a:cubicBezTo>
                      <a:pt x="724388" y="844609"/>
                      <a:pt x="730246" y="839769"/>
                      <a:pt x="734067" y="833401"/>
                    </a:cubicBezTo>
                    <a:cubicBezTo>
                      <a:pt x="722095" y="829835"/>
                      <a:pt x="698917" y="820666"/>
                      <a:pt x="708851" y="803091"/>
                    </a:cubicBezTo>
                    <a:cubicBezTo>
                      <a:pt x="708851" y="803091"/>
                      <a:pt x="728718" y="822194"/>
                      <a:pt x="743745" y="821685"/>
                    </a:cubicBezTo>
                    <a:cubicBezTo>
                      <a:pt x="723624" y="807676"/>
                      <a:pt x="715728" y="783479"/>
                      <a:pt x="727444" y="767178"/>
                    </a:cubicBezTo>
                    <a:cubicBezTo>
                      <a:pt x="738397" y="750367"/>
                      <a:pt x="765905" y="748075"/>
                      <a:pt x="788065" y="761829"/>
                    </a:cubicBezTo>
                    <a:cubicBezTo>
                      <a:pt x="810224" y="775073"/>
                      <a:pt x="818884" y="800799"/>
                      <a:pt x="807932" y="817610"/>
                    </a:cubicBezTo>
                    <a:close/>
                    <a:moveTo>
                      <a:pt x="818884" y="760300"/>
                    </a:moveTo>
                    <a:cubicBezTo>
                      <a:pt x="813280" y="750876"/>
                      <a:pt x="800036" y="755206"/>
                      <a:pt x="796725" y="760300"/>
                    </a:cubicBezTo>
                    <a:cubicBezTo>
                      <a:pt x="795451" y="762593"/>
                      <a:pt x="783480" y="755206"/>
                      <a:pt x="784499" y="752914"/>
                    </a:cubicBezTo>
                    <a:cubicBezTo>
                      <a:pt x="788065" y="747565"/>
                      <a:pt x="786791" y="734830"/>
                      <a:pt x="775839" y="732537"/>
                    </a:cubicBezTo>
                    <a:lnTo>
                      <a:pt x="776857" y="729481"/>
                    </a:lnTo>
                    <a:cubicBezTo>
                      <a:pt x="776857" y="729481"/>
                      <a:pt x="791121" y="729481"/>
                      <a:pt x="794432" y="738905"/>
                    </a:cubicBezTo>
                    <a:cubicBezTo>
                      <a:pt x="794432" y="738905"/>
                      <a:pt x="806403" y="726170"/>
                      <a:pt x="809715" y="728207"/>
                    </a:cubicBezTo>
                    <a:cubicBezTo>
                      <a:pt x="812007" y="730500"/>
                      <a:pt x="805385" y="746292"/>
                      <a:pt x="805385" y="746292"/>
                    </a:cubicBezTo>
                    <a:cubicBezTo>
                      <a:pt x="816337" y="744254"/>
                      <a:pt x="821941" y="758008"/>
                      <a:pt x="821941" y="758008"/>
                    </a:cubicBezTo>
                    <a:lnTo>
                      <a:pt x="818884" y="760300"/>
                    </a:lnTo>
                    <a:close/>
                    <a:moveTo>
                      <a:pt x="835695" y="585062"/>
                    </a:moveTo>
                    <a:cubicBezTo>
                      <a:pt x="827544" y="592958"/>
                      <a:pt x="815828" y="597033"/>
                      <a:pt x="804366" y="596779"/>
                    </a:cubicBezTo>
                    <a:cubicBezTo>
                      <a:pt x="809715" y="620721"/>
                      <a:pt x="806149" y="647211"/>
                      <a:pt x="799272" y="660201"/>
                    </a:cubicBezTo>
                    <a:lnTo>
                      <a:pt x="781697" y="646446"/>
                    </a:lnTo>
                    <a:cubicBezTo>
                      <a:pt x="807932" y="593722"/>
                      <a:pt x="771254" y="575128"/>
                      <a:pt x="773546" y="542017"/>
                    </a:cubicBezTo>
                    <a:cubicBezTo>
                      <a:pt x="736104" y="549913"/>
                      <a:pt x="739925" y="525461"/>
                      <a:pt x="739925" y="525461"/>
                    </a:cubicBezTo>
                    <a:cubicBezTo>
                      <a:pt x="748075" y="527244"/>
                      <a:pt x="764631" y="533866"/>
                      <a:pt x="779914" y="527244"/>
                    </a:cubicBezTo>
                    <a:cubicBezTo>
                      <a:pt x="754953" y="524951"/>
                      <a:pt x="736359" y="507631"/>
                      <a:pt x="737632" y="488273"/>
                    </a:cubicBezTo>
                    <a:cubicBezTo>
                      <a:pt x="739925" y="467897"/>
                      <a:pt x="762848" y="453124"/>
                      <a:pt x="789338" y="454143"/>
                    </a:cubicBezTo>
                    <a:cubicBezTo>
                      <a:pt x="815573" y="456180"/>
                      <a:pt x="835440" y="474264"/>
                      <a:pt x="834421" y="494386"/>
                    </a:cubicBezTo>
                    <a:cubicBezTo>
                      <a:pt x="832384" y="513744"/>
                      <a:pt x="810988" y="528262"/>
                      <a:pt x="786027" y="527498"/>
                    </a:cubicBezTo>
                    <a:cubicBezTo>
                      <a:pt x="797998" y="537177"/>
                      <a:pt x="826780" y="532592"/>
                      <a:pt x="826780" y="532592"/>
                    </a:cubicBezTo>
                    <a:cubicBezTo>
                      <a:pt x="823469" y="553224"/>
                      <a:pt x="799526" y="547111"/>
                      <a:pt x="787300" y="542781"/>
                    </a:cubicBezTo>
                    <a:cubicBezTo>
                      <a:pt x="786282" y="549913"/>
                      <a:pt x="788065" y="557299"/>
                      <a:pt x="796979" y="576147"/>
                    </a:cubicBezTo>
                    <a:cubicBezTo>
                      <a:pt x="798508" y="579459"/>
                      <a:pt x="800036" y="582770"/>
                      <a:pt x="801309" y="586336"/>
                    </a:cubicBezTo>
                    <a:cubicBezTo>
                      <a:pt x="802583" y="579459"/>
                      <a:pt x="806403" y="572581"/>
                      <a:pt x="812516" y="567742"/>
                    </a:cubicBezTo>
                    <a:cubicBezTo>
                      <a:pt x="821176" y="559082"/>
                      <a:pt x="833148" y="554752"/>
                      <a:pt x="846393" y="556025"/>
                    </a:cubicBezTo>
                    <a:cubicBezTo>
                      <a:pt x="847666" y="565959"/>
                      <a:pt x="844610" y="576657"/>
                      <a:pt x="835695" y="585062"/>
                    </a:cubicBez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56" name="Forma libre: forma 55">
                <a:extLst>
                  <a:ext uri="{FF2B5EF4-FFF2-40B4-BE49-F238E27FC236}">
                    <a16:creationId xmlns:a16="http://schemas.microsoft.com/office/drawing/2014/main" id="{3005CEF9-7F3B-47AA-8CA2-A6BD19611562}"/>
                  </a:ext>
                </a:extLst>
              </p:cNvPr>
              <p:cNvSpPr/>
              <p:nvPr/>
            </p:nvSpPr>
            <p:spPr>
              <a:xfrm>
                <a:off x="7072119" y="8212780"/>
                <a:ext cx="25471" cy="50941"/>
              </a:xfrm>
              <a:custGeom>
                <a:avLst/>
                <a:gdLst>
                  <a:gd name="connsiteX0" fmla="*/ 41844 w 25470"/>
                  <a:gd name="connsiteY0" fmla="*/ 39272 h 50941"/>
                  <a:gd name="connsiteX1" fmla="*/ 24269 w 25470"/>
                  <a:gd name="connsiteY1" fmla="*/ 47 h 50941"/>
                  <a:gd name="connsiteX2" fmla="*/ 72 w 25470"/>
                  <a:gd name="connsiteY2" fmla="*/ 36215 h 50941"/>
                  <a:gd name="connsiteX3" fmla="*/ 18666 w 25470"/>
                  <a:gd name="connsiteY3" fmla="*/ 69072 h 50941"/>
                  <a:gd name="connsiteX4" fmla="*/ 41844 w 25470"/>
                  <a:gd name="connsiteY4" fmla="*/ 39272 h 50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470" h="50941">
                    <a:moveTo>
                      <a:pt x="41844" y="39272"/>
                    </a:moveTo>
                    <a:cubicBezTo>
                      <a:pt x="43118" y="18131"/>
                      <a:pt x="34203" y="1065"/>
                      <a:pt x="24269" y="47"/>
                    </a:cubicBezTo>
                    <a:cubicBezTo>
                      <a:pt x="13062" y="-972"/>
                      <a:pt x="1091" y="14820"/>
                      <a:pt x="72" y="36215"/>
                    </a:cubicBezTo>
                    <a:cubicBezTo>
                      <a:pt x="-947" y="56337"/>
                      <a:pt x="8987" y="68053"/>
                      <a:pt x="18666" y="69072"/>
                    </a:cubicBezTo>
                    <a:cubicBezTo>
                      <a:pt x="29618" y="69836"/>
                      <a:pt x="40825" y="59139"/>
                      <a:pt x="41844" y="39272"/>
                    </a:cubicBez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57" name="Forma libre: forma 56">
                <a:extLst>
                  <a:ext uri="{FF2B5EF4-FFF2-40B4-BE49-F238E27FC236}">
                    <a16:creationId xmlns:a16="http://schemas.microsoft.com/office/drawing/2014/main" id="{BCBAEF91-FFA7-47BC-904A-C98F8F47A052}"/>
                  </a:ext>
                </a:extLst>
              </p:cNvPr>
              <p:cNvSpPr/>
              <p:nvPr/>
            </p:nvSpPr>
            <p:spPr>
              <a:xfrm>
                <a:off x="6802711" y="7852161"/>
                <a:ext cx="50941" cy="25471"/>
              </a:xfrm>
              <a:custGeom>
                <a:avLst/>
                <a:gdLst>
                  <a:gd name="connsiteX0" fmla="*/ 71573 w 50941"/>
                  <a:gd name="connsiteY0" fmla="*/ 21141 h 25470"/>
                  <a:gd name="connsiteX1" fmla="*/ 39480 w 50941"/>
                  <a:gd name="connsiteY1" fmla="*/ 0 h 25470"/>
                  <a:gd name="connsiteX2" fmla="*/ 0 w 50941"/>
                  <a:gd name="connsiteY2" fmla="*/ 20122 h 25470"/>
                  <a:gd name="connsiteX3" fmla="*/ 38206 w 50941"/>
                  <a:gd name="connsiteY3" fmla="*/ 40244 h 25470"/>
                  <a:gd name="connsiteX4" fmla="*/ 71573 w 50941"/>
                  <a:gd name="connsiteY4" fmla="*/ 21141 h 25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941" h="25470">
                    <a:moveTo>
                      <a:pt x="71573" y="21141"/>
                    </a:moveTo>
                    <a:cubicBezTo>
                      <a:pt x="71573" y="11462"/>
                      <a:pt x="60620" y="1019"/>
                      <a:pt x="39480" y="0"/>
                    </a:cubicBezTo>
                    <a:cubicBezTo>
                      <a:pt x="17575" y="0"/>
                      <a:pt x="0" y="10698"/>
                      <a:pt x="0" y="20122"/>
                    </a:cubicBezTo>
                    <a:cubicBezTo>
                      <a:pt x="1019" y="30820"/>
                      <a:pt x="17575" y="39225"/>
                      <a:pt x="38206" y="40244"/>
                    </a:cubicBezTo>
                    <a:cubicBezTo>
                      <a:pt x="60366" y="41263"/>
                      <a:pt x="72592" y="31584"/>
                      <a:pt x="71573" y="21141"/>
                    </a:cubicBez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</p:grpSp>
        <p:pic>
          <p:nvPicPr>
            <p:cNvPr id="58" name="Imagen 57">
              <a:extLst>
                <a:ext uri="{FF2B5EF4-FFF2-40B4-BE49-F238E27FC236}">
                  <a16:creationId xmlns:a16="http://schemas.microsoft.com/office/drawing/2014/main" id="{425FDE9B-4B2E-4A62-BF6A-3891C73D7B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16691" y="132011"/>
              <a:ext cx="696687" cy="596134"/>
            </a:xfrm>
            <a:prstGeom prst="rect">
              <a:avLst/>
            </a:prstGeom>
          </p:spPr>
        </p:pic>
      </p:grpSp>
      <p:sp>
        <p:nvSpPr>
          <p:cNvPr id="59" name="CuadroTexto 58">
            <a:extLst>
              <a:ext uri="{FF2B5EF4-FFF2-40B4-BE49-F238E27FC236}">
                <a16:creationId xmlns:a16="http://schemas.microsoft.com/office/drawing/2014/main" id="{A8ECCF5C-F3FA-446F-AC22-05DB8D33222A}"/>
              </a:ext>
            </a:extLst>
          </p:cNvPr>
          <p:cNvSpPr txBox="1"/>
          <p:nvPr/>
        </p:nvSpPr>
        <p:spPr>
          <a:xfrm>
            <a:off x="8204405" y="6054622"/>
            <a:ext cx="2154436" cy="6142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85625"/>
            <a:r>
              <a:rPr lang="es-CO" sz="1696" dirty="0">
                <a:solidFill>
                  <a:srgbClr val="25427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TRANSMILENIO S.A.</a:t>
            </a:r>
          </a:p>
          <a:p>
            <a:pPr algn="ctr" defTabSz="1085625"/>
            <a:r>
              <a:rPr lang="es-CO" sz="1696" dirty="0">
                <a:solidFill>
                  <a:srgbClr val="25427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2021</a:t>
            </a: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CDBCBF57-1578-464F-9FE3-CAA086F75739}"/>
              </a:ext>
            </a:extLst>
          </p:cNvPr>
          <p:cNvSpPr txBox="1"/>
          <p:nvPr/>
        </p:nvSpPr>
        <p:spPr>
          <a:xfrm>
            <a:off x="6364364" y="2694264"/>
            <a:ext cx="565892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O"/>
            </a:defPPr>
            <a:lvl1pPr algn="ctr" defTabSz="1085625">
              <a:defRPr sz="24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s-CO" dirty="0">
                <a:solidFill>
                  <a:srgbClr val="254275"/>
                </a:solidFill>
              </a:rPr>
              <a:t>Subgerencia de Atención al Usuario</a:t>
            </a:r>
          </a:p>
          <a:p>
            <a:r>
              <a:rPr lang="es-CO" dirty="0">
                <a:solidFill>
                  <a:srgbClr val="254275"/>
                </a:solidFill>
              </a:rPr>
              <a:t>y Comunicaciones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E6B91DC1-FDC0-43C8-9F77-A6C55CE2FDC5}"/>
              </a:ext>
            </a:extLst>
          </p:cNvPr>
          <p:cNvSpPr txBox="1"/>
          <p:nvPr/>
        </p:nvSpPr>
        <p:spPr>
          <a:xfrm>
            <a:off x="7562320" y="3949936"/>
            <a:ext cx="349967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85625"/>
            <a:r>
              <a:rPr lang="es-CO" sz="2000" b="1" dirty="0">
                <a:solidFill>
                  <a:srgbClr val="25427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Localidad Antonio Nariño</a:t>
            </a:r>
          </a:p>
          <a:p>
            <a:pPr algn="ctr" defTabSz="1085625"/>
            <a:r>
              <a:rPr lang="es-CO" sz="1400" b="1" dirty="0">
                <a:solidFill>
                  <a:srgbClr val="25427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Rendición de Cuentas vigencia 2020</a:t>
            </a:r>
          </a:p>
        </p:txBody>
      </p:sp>
    </p:spTree>
    <p:extLst>
      <p:ext uri="{BB962C8B-B14F-4D97-AF65-F5344CB8AC3E}">
        <p14:creationId xmlns:p14="http://schemas.microsoft.com/office/powerpoint/2010/main" val="2513178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ángulo 68">
            <a:extLst>
              <a:ext uri="{FF2B5EF4-FFF2-40B4-BE49-F238E27FC236}">
                <a16:creationId xmlns:a16="http://schemas.microsoft.com/office/drawing/2014/main" id="{07532289-3B7E-41C0-A1AC-915E049C7D6F}"/>
              </a:ext>
            </a:extLst>
          </p:cNvPr>
          <p:cNvSpPr/>
          <p:nvPr/>
        </p:nvSpPr>
        <p:spPr>
          <a:xfrm>
            <a:off x="0" y="0"/>
            <a:ext cx="10098681" cy="644625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3" name="Grupo 72">
            <a:extLst>
              <a:ext uri="{FF2B5EF4-FFF2-40B4-BE49-F238E27FC236}">
                <a16:creationId xmlns:a16="http://schemas.microsoft.com/office/drawing/2014/main" id="{7435ED4F-F6A0-415A-99B8-B1A7D86F7863}"/>
              </a:ext>
            </a:extLst>
          </p:cNvPr>
          <p:cNvGrpSpPr/>
          <p:nvPr/>
        </p:nvGrpSpPr>
        <p:grpSpPr>
          <a:xfrm>
            <a:off x="10251830" y="105216"/>
            <a:ext cx="1763234" cy="450539"/>
            <a:chOff x="6018212" y="7750788"/>
            <a:chExt cx="5133627" cy="1447246"/>
          </a:xfrm>
          <a:solidFill>
            <a:schemeClr val="tx2"/>
          </a:solidFill>
        </p:grpSpPr>
        <p:sp>
          <p:nvSpPr>
            <p:cNvPr id="74" name="Forma libre: forma 73">
              <a:extLst>
                <a:ext uri="{FF2B5EF4-FFF2-40B4-BE49-F238E27FC236}">
                  <a16:creationId xmlns:a16="http://schemas.microsoft.com/office/drawing/2014/main" id="{B16ACA10-D1CE-40CA-BC01-C5D7FAACA294}"/>
                </a:ext>
              </a:extLst>
            </p:cNvPr>
            <p:cNvSpPr/>
            <p:nvPr/>
          </p:nvSpPr>
          <p:spPr>
            <a:xfrm>
              <a:off x="8345982" y="8533248"/>
              <a:ext cx="305649" cy="433002"/>
            </a:xfrm>
            <a:custGeom>
              <a:avLst/>
              <a:gdLst>
                <a:gd name="connsiteX0" fmla="*/ 315328 w 305648"/>
                <a:gd name="connsiteY0" fmla="*/ 142127 h 433001"/>
                <a:gd name="connsiteX1" fmla="*/ 172182 w 305648"/>
                <a:gd name="connsiteY1" fmla="*/ 0 h 433001"/>
                <a:gd name="connsiteX2" fmla="*/ 0 w 305648"/>
                <a:gd name="connsiteY2" fmla="*/ 0 h 433001"/>
                <a:gd name="connsiteX3" fmla="*/ 0 w 305648"/>
                <a:gd name="connsiteY3" fmla="*/ 453633 h 433001"/>
                <a:gd name="connsiteX4" fmla="*/ 187210 w 305648"/>
                <a:gd name="connsiteY4" fmla="*/ 453633 h 433001"/>
                <a:gd name="connsiteX5" fmla="*/ 330355 w 305648"/>
                <a:gd name="connsiteY5" fmla="*/ 311507 h 433001"/>
                <a:gd name="connsiteX6" fmla="*/ 293678 w 305648"/>
                <a:gd name="connsiteY6" fmla="*/ 216756 h 433001"/>
                <a:gd name="connsiteX7" fmla="*/ 315328 w 305648"/>
                <a:gd name="connsiteY7" fmla="*/ 142127 h 433001"/>
                <a:gd name="connsiteX8" fmla="*/ 115382 w 305648"/>
                <a:gd name="connsiteY8" fmla="*/ 98826 h 433001"/>
                <a:gd name="connsiteX9" fmla="*/ 172182 w 305648"/>
                <a:gd name="connsiteY9" fmla="*/ 98826 h 433001"/>
                <a:gd name="connsiteX10" fmla="*/ 216501 w 305648"/>
                <a:gd name="connsiteY10" fmla="*/ 142127 h 433001"/>
                <a:gd name="connsiteX11" fmla="*/ 172182 w 305648"/>
                <a:gd name="connsiteY11" fmla="*/ 185427 h 433001"/>
                <a:gd name="connsiteX12" fmla="*/ 115382 w 305648"/>
                <a:gd name="connsiteY12" fmla="*/ 185427 h 433001"/>
                <a:gd name="connsiteX13" fmla="*/ 115382 w 305648"/>
                <a:gd name="connsiteY13" fmla="*/ 98826 h 433001"/>
                <a:gd name="connsiteX14" fmla="*/ 187210 w 305648"/>
                <a:gd name="connsiteY14" fmla="*/ 354807 h 433001"/>
                <a:gd name="connsiteX15" fmla="*/ 115128 w 305648"/>
                <a:gd name="connsiteY15" fmla="*/ 354807 h 433001"/>
                <a:gd name="connsiteX16" fmla="*/ 115128 w 305648"/>
                <a:gd name="connsiteY16" fmla="*/ 267952 h 433001"/>
                <a:gd name="connsiteX17" fmla="*/ 171927 w 305648"/>
                <a:gd name="connsiteY17" fmla="*/ 267952 h 433001"/>
                <a:gd name="connsiteX18" fmla="*/ 186955 w 305648"/>
                <a:gd name="connsiteY18" fmla="*/ 267952 h 433001"/>
                <a:gd name="connsiteX19" fmla="*/ 231274 w 305648"/>
                <a:gd name="connsiteY19" fmla="*/ 311507 h 433001"/>
                <a:gd name="connsiteX20" fmla="*/ 187210 w 305648"/>
                <a:gd name="connsiteY20" fmla="*/ 354807 h 43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05648" h="433001">
                  <a:moveTo>
                    <a:pt x="315328" y="142127"/>
                  </a:moveTo>
                  <a:cubicBezTo>
                    <a:pt x="315328" y="63931"/>
                    <a:pt x="251141" y="0"/>
                    <a:pt x="172182" y="0"/>
                  </a:cubicBezTo>
                  <a:lnTo>
                    <a:pt x="0" y="0"/>
                  </a:lnTo>
                  <a:lnTo>
                    <a:pt x="0" y="453633"/>
                  </a:lnTo>
                  <a:lnTo>
                    <a:pt x="187210" y="453633"/>
                  </a:lnTo>
                  <a:cubicBezTo>
                    <a:pt x="266169" y="453633"/>
                    <a:pt x="330355" y="389956"/>
                    <a:pt x="330355" y="311507"/>
                  </a:cubicBezTo>
                  <a:cubicBezTo>
                    <a:pt x="330355" y="276612"/>
                    <a:pt x="317111" y="242736"/>
                    <a:pt x="293678" y="216756"/>
                  </a:cubicBezTo>
                  <a:cubicBezTo>
                    <a:pt x="307941" y="194596"/>
                    <a:pt x="315328" y="168871"/>
                    <a:pt x="315328" y="142127"/>
                  </a:cubicBezTo>
                  <a:moveTo>
                    <a:pt x="115382" y="98826"/>
                  </a:moveTo>
                  <a:lnTo>
                    <a:pt x="172182" y="98826"/>
                  </a:lnTo>
                  <a:cubicBezTo>
                    <a:pt x="196634" y="98826"/>
                    <a:pt x="216501" y="118184"/>
                    <a:pt x="216501" y="142127"/>
                  </a:cubicBezTo>
                  <a:cubicBezTo>
                    <a:pt x="216501" y="166069"/>
                    <a:pt x="196634" y="185427"/>
                    <a:pt x="172182" y="185427"/>
                  </a:cubicBezTo>
                  <a:lnTo>
                    <a:pt x="115382" y="185427"/>
                  </a:lnTo>
                  <a:lnTo>
                    <a:pt x="115382" y="98826"/>
                  </a:lnTo>
                  <a:close/>
                  <a:moveTo>
                    <a:pt x="187210" y="354807"/>
                  </a:moveTo>
                  <a:lnTo>
                    <a:pt x="115128" y="354807"/>
                  </a:lnTo>
                  <a:lnTo>
                    <a:pt x="115128" y="267952"/>
                  </a:lnTo>
                  <a:lnTo>
                    <a:pt x="171927" y="267952"/>
                  </a:lnTo>
                  <a:lnTo>
                    <a:pt x="186955" y="267952"/>
                  </a:lnTo>
                  <a:cubicBezTo>
                    <a:pt x="211407" y="267952"/>
                    <a:pt x="231274" y="287564"/>
                    <a:pt x="231274" y="311507"/>
                  </a:cubicBezTo>
                  <a:cubicBezTo>
                    <a:pt x="231784" y="335449"/>
                    <a:pt x="211916" y="354807"/>
                    <a:pt x="187210" y="35480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5" name="Forma libre: forma 74">
              <a:extLst>
                <a:ext uri="{FF2B5EF4-FFF2-40B4-BE49-F238E27FC236}">
                  <a16:creationId xmlns:a16="http://schemas.microsoft.com/office/drawing/2014/main" id="{6F5E0C87-9DBC-4A65-B1C8-F5F5DB584E85}"/>
                </a:ext>
              </a:extLst>
            </p:cNvPr>
            <p:cNvSpPr/>
            <p:nvPr/>
          </p:nvSpPr>
          <p:spPr>
            <a:xfrm>
              <a:off x="8694677" y="8525097"/>
              <a:ext cx="433002" cy="458473"/>
            </a:xfrm>
            <a:custGeom>
              <a:avLst/>
              <a:gdLst>
                <a:gd name="connsiteX0" fmla="*/ 228982 w 433002"/>
                <a:gd name="connsiteY0" fmla="*/ 0 h 458472"/>
                <a:gd name="connsiteX1" fmla="*/ 0 w 433002"/>
                <a:gd name="connsiteY1" fmla="*/ 237132 h 458472"/>
                <a:gd name="connsiteX2" fmla="*/ 228982 w 433002"/>
                <a:gd name="connsiteY2" fmla="*/ 474265 h 458472"/>
                <a:gd name="connsiteX3" fmla="*/ 457964 w 433002"/>
                <a:gd name="connsiteY3" fmla="*/ 237132 h 458472"/>
                <a:gd name="connsiteX4" fmla="*/ 228982 w 433002"/>
                <a:gd name="connsiteY4" fmla="*/ 0 h 458472"/>
                <a:gd name="connsiteX5" fmla="*/ 228982 w 433002"/>
                <a:gd name="connsiteY5" fmla="*/ 350986 h 458472"/>
                <a:gd name="connsiteX6" fmla="*/ 123278 w 433002"/>
                <a:gd name="connsiteY6" fmla="*/ 236878 h 458472"/>
                <a:gd name="connsiteX7" fmla="*/ 228982 w 433002"/>
                <a:gd name="connsiteY7" fmla="*/ 123023 h 458472"/>
                <a:gd name="connsiteX8" fmla="*/ 334685 w 433002"/>
                <a:gd name="connsiteY8" fmla="*/ 236878 h 458472"/>
                <a:gd name="connsiteX9" fmla="*/ 228982 w 433002"/>
                <a:gd name="connsiteY9" fmla="*/ 350986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3002" h="458472">
                  <a:moveTo>
                    <a:pt x="228982" y="0"/>
                  </a:moveTo>
                  <a:cubicBezTo>
                    <a:pt x="102647" y="0"/>
                    <a:pt x="0" y="106468"/>
                    <a:pt x="0" y="237132"/>
                  </a:cubicBezTo>
                  <a:cubicBezTo>
                    <a:pt x="0" y="368052"/>
                    <a:pt x="102647" y="474265"/>
                    <a:pt x="228982" y="474265"/>
                  </a:cubicBezTo>
                  <a:cubicBezTo>
                    <a:pt x="355317" y="474265"/>
                    <a:pt x="457964" y="368052"/>
                    <a:pt x="457964" y="237132"/>
                  </a:cubicBezTo>
                  <a:cubicBezTo>
                    <a:pt x="457964" y="106468"/>
                    <a:pt x="355317" y="0"/>
                    <a:pt x="228982" y="0"/>
                  </a:cubicBezTo>
                  <a:moveTo>
                    <a:pt x="228982" y="350986"/>
                  </a:moveTo>
                  <a:cubicBezTo>
                    <a:pt x="170654" y="350986"/>
                    <a:pt x="123278" y="300045"/>
                    <a:pt x="123278" y="236878"/>
                  </a:cubicBezTo>
                  <a:cubicBezTo>
                    <a:pt x="123278" y="174220"/>
                    <a:pt x="170654" y="123023"/>
                    <a:pt x="228982" y="123023"/>
                  </a:cubicBezTo>
                  <a:cubicBezTo>
                    <a:pt x="287310" y="123023"/>
                    <a:pt x="334685" y="174220"/>
                    <a:pt x="334685" y="236878"/>
                  </a:cubicBezTo>
                  <a:cubicBezTo>
                    <a:pt x="334685" y="300045"/>
                    <a:pt x="287310" y="350986"/>
                    <a:pt x="228982" y="350986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6" name="Forma libre: forma 75">
              <a:extLst>
                <a:ext uri="{FF2B5EF4-FFF2-40B4-BE49-F238E27FC236}">
                  <a16:creationId xmlns:a16="http://schemas.microsoft.com/office/drawing/2014/main" id="{4A8804E1-EB1C-46D2-8BAE-632B6DE0A9CC}"/>
                </a:ext>
              </a:extLst>
            </p:cNvPr>
            <p:cNvSpPr/>
            <p:nvPr/>
          </p:nvSpPr>
          <p:spPr>
            <a:xfrm>
              <a:off x="9176074" y="8525097"/>
              <a:ext cx="433002" cy="458473"/>
            </a:xfrm>
            <a:custGeom>
              <a:avLst/>
              <a:gdLst>
                <a:gd name="connsiteX0" fmla="*/ 258273 w 433002"/>
                <a:gd name="connsiteY0" fmla="*/ 306922 h 458472"/>
                <a:gd name="connsiteX1" fmla="*/ 312016 w 433002"/>
                <a:gd name="connsiteY1" fmla="*/ 306922 h 458472"/>
                <a:gd name="connsiteX2" fmla="*/ 312016 w 433002"/>
                <a:gd name="connsiteY2" fmla="*/ 331883 h 458472"/>
                <a:gd name="connsiteX3" fmla="*/ 244519 w 433002"/>
                <a:gd name="connsiteY3" fmla="*/ 351241 h 458472"/>
                <a:gd name="connsiteX4" fmla="*/ 123278 w 433002"/>
                <a:gd name="connsiteY4" fmla="*/ 237132 h 458472"/>
                <a:gd name="connsiteX5" fmla="*/ 244519 w 433002"/>
                <a:gd name="connsiteY5" fmla="*/ 123278 h 458472"/>
                <a:gd name="connsiteX6" fmla="*/ 329082 w 433002"/>
                <a:gd name="connsiteY6" fmla="*/ 155626 h 458472"/>
                <a:gd name="connsiteX7" fmla="*/ 341053 w 433002"/>
                <a:gd name="connsiteY7" fmla="*/ 166578 h 458472"/>
                <a:gd name="connsiteX8" fmla="*/ 424342 w 433002"/>
                <a:gd name="connsiteY8" fmla="*/ 75648 h 458472"/>
                <a:gd name="connsiteX9" fmla="*/ 412371 w 433002"/>
                <a:gd name="connsiteY9" fmla="*/ 64696 h 458472"/>
                <a:gd name="connsiteX10" fmla="*/ 244519 w 433002"/>
                <a:gd name="connsiteY10" fmla="*/ 0 h 458472"/>
                <a:gd name="connsiteX11" fmla="*/ 0 w 433002"/>
                <a:gd name="connsiteY11" fmla="*/ 237132 h 458472"/>
                <a:gd name="connsiteX12" fmla="*/ 244519 w 433002"/>
                <a:gd name="connsiteY12" fmla="*/ 474265 h 458472"/>
                <a:gd name="connsiteX13" fmla="*/ 312016 w 433002"/>
                <a:gd name="connsiteY13" fmla="*/ 465095 h 458472"/>
                <a:gd name="connsiteX14" fmla="*/ 312016 w 433002"/>
                <a:gd name="connsiteY14" fmla="*/ 466114 h 458472"/>
                <a:gd name="connsiteX15" fmla="*/ 435295 w 433002"/>
                <a:gd name="connsiteY15" fmla="*/ 466114 h 458472"/>
                <a:gd name="connsiteX16" fmla="*/ 435295 w 433002"/>
                <a:gd name="connsiteY16" fmla="*/ 183644 h 458472"/>
                <a:gd name="connsiteX17" fmla="*/ 258273 w 433002"/>
                <a:gd name="connsiteY17" fmla="*/ 183644 h 458472"/>
                <a:gd name="connsiteX18" fmla="*/ 258273 w 433002"/>
                <a:gd name="connsiteY18" fmla="*/ 306922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3002" h="458472">
                  <a:moveTo>
                    <a:pt x="258273" y="306922"/>
                  </a:moveTo>
                  <a:lnTo>
                    <a:pt x="312016" y="306922"/>
                  </a:lnTo>
                  <a:lnTo>
                    <a:pt x="312016" y="331883"/>
                  </a:lnTo>
                  <a:cubicBezTo>
                    <a:pt x="292149" y="344364"/>
                    <a:pt x="268462" y="351241"/>
                    <a:pt x="244519" y="351241"/>
                  </a:cubicBezTo>
                  <a:cubicBezTo>
                    <a:pt x="177531" y="351241"/>
                    <a:pt x="123278" y="300300"/>
                    <a:pt x="123278" y="237132"/>
                  </a:cubicBezTo>
                  <a:cubicBezTo>
                    <a:pt x="123278" y="174474"/>
                    <a:pt x="177786" y="123278"/>
                    <a:pt x="244519" y="123278"/>
                  </a:cubicBezTo>
                  <a:cubicBezTo>
                    <a:pt x="276103" y="123278"/>
                    <a:pt x="306158" y="134740"/>
                    <a:pt x="329082" y="155626"/>
                  </a:cubicBezTo>
                  <a:lnTo>
                    <a:pt x="341053" y="166578"/>
                  </a:lnTo>
                  <a:lnTo>
                    <a:pt x="424342" y="75648"/>
                  </a:lnTo>
                  <a:lnTo>
                    <a:pt x="412371" y="64696"/>
                  </a:lnTo>
                  <a:cubicBezTo>
                    <a:pt x="366779" y="22924"/>
                    <a:pt x="307177" y="0"/>
                    <a:pt x="244519" y="0"/>
                  </a:cubicBezTo>
                  <a:cubicBezTo>
                    <a:pt x="109779" y="0"/>
                    <a:pt x="0" y="106468"/>
                    <a:pt x="0" y="237132"/>
                  </a:cubicBezTo>
                  <a:cubicBezTo>
                    <a:pt x="0" y="368052"/>
                    <a:pt x="109779" y="474265"/>
                    <a:pt x="244519" y="474265"/>
                  </a:cubicBezTo>
                  <a:cubicBezTo>
                    <a:pt x="267443" y="474265"/>
                    <a:pt x="290111" y="471208"/>
                    <a:pt x="312016" y="465095"/>
                  </a:cubicBezTo>
                  <a:lnTo>
                    <a:pt x="312016" y="466114"/>
                  </a:lnTo>
                  <a:lnTo>
                    <a:pt x="435295" y="466114"/>
                  </a:lnTo>
                  <a:lnTo>
                    <a:pt x="435295" y="183644"/>
                  </a:lnTo>
                  <a:lnTo>
                    <a:pt x="258273" y="183644"/>
                  </a:lnTo>
                  <a:lnTo>
                    <a:pt x="258273" y="306922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7" name="Forma libre: forma 76">
              <a:extLst>
                <a:ext uri="{FF2B5EF4-FFF2-40B4-BE49-F238E27FC236}">
                  <a16:creationId xmlns:a16="http://schemas.microsoft.com/office/drawing/2014/main" id="{09E6831A-324A-4EEE-9356-0BAAAA201850}"/>
                </a:ext>
              </a:extLst>
            </p:cNvPr>
            <p:cNvSpPr/>
            <p:nvPr/>
          </p:nvSpPr>
          <p:spPr>
            <a:xfrm>
              <a:off x="10105246" y="8527135"/>
              <a:ext cx="407532" cy="458473"/>
            </a:xfrm>
            <a:custGeom>
              <a:avLst/>
              <a:gdLst>
                <a:gd name="connsiteX0" fmla="*/ 138306 w 407531"/>
                <a:gd name="connsiteY0" fmla="*/ 139579 h 458472"/>
                <a:gd name="connsiteX1" fmla="*/ 138306 w 407531"/>
                <a:gd name="connsiteY1" fmla="*/ 463821 h 458472"/>
                <a:gd name="connsiteX2" fmla="*/ 284508 w 407531"/>
                <a:gd name="connsiteY2" fmla="*/ 463821 h 458472"/>
                <a:gd name="connsiteX3" fmla="*/ 284508 w 407531"/>
                <a:gd name="connsiteY3" fmla="*/ 139579 h 458472"/>
                <a:gd name="connsiteX4" fmla="*/ 422559 w 407531"/>
                <a:gd name="connsiteY4" fmla="*/ 139579 h 458472"/>
                <a:gd name="connsiteX5" fmla="*/ 422559 w 407531"/>
                <a:gd name="connsiteY5" fmla="*/ 0 h 458472"/>
                <a:gd name="connsiteX6" fmla="*/ 0 w 407531"/>
                <a:gd name="connsiteY6" fmla="*/ 0 h 458472"/>
                <a:gd name="connsiteX7" fmla="*/ 0 w 407531"/>
                <a:gd name="connsiteY7" fmla="*/ 139579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7531" h="458472">
                  <a:moveTo>
                    <a:pt x="138306" y="139579"/>
                  </a:moveTo>
                  <a:lnTo>
                    <a:pt x="138306" y="463821"/>
                  </a:lnTo>
                  <a:lnTo>
                    <a:pt x="284508" y="463821"/>
                  </a:lnTo>
                  <a:lnTo>
                    <a:pt x="284508" y="139579"/>
                  </a:lnTo>
                  <a:lnTo>
                    <a:pt x="422559" y="139579"/>
                  </a:lnTo>
                  <a:lnTo>
                    <a:pt x="422559" y="0"/>
                  </a:lnTo>
                  <a:lnTo>
                    <a:pt x="0" y="0"/>
                  </a:lnTo>
                  <a:lnTo>
                    <a:pt x="0" y="139579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8" name="Forma libre: forma 77">
              <a:extLst>
                <a:ext uri="{FF2B5EF4-FFF2-40B4-BE49-F238E27FC236}">
                  <a16:creationId xmlns:a16="http://schemas.microsoft.com/office/drawing/2014/main" id="{8125508B-CD7E-4E0A-87AD-CCA30CFCC5D7}"/>
                </a:ext>
              </a:extLst>
            </p:cNvPr>
            <p:cNvSpPr/>
            <p:nvPr/>
          </p:nvSpPr>
          <p:spPr>
            <a:xfrm>
              <a:off x="10438658" y="8441553"/>
              <a:ext cx="713181" cy="738650"/>
            </a:xfrm>
            <a:custGeom>
              <a:avLst/>
              <a:gdLst>
                <a:gd name="connsiteX0" fmla="*/ 736359 w 713180"/>
                <a:gd name="connsiteY0" fmla="*/ 743744 h 738650"/>
                <a:gd name="connsiteX1" fmla="*/ 456690 w 713180"/>
                <a:gd name="connsiteY1" fmla="*/ 0 h 738650"/>
                <a:gd name="connsiteX2" fmla="*/ 205549 w 713180"/>
                <a:gd name="connsiteY2" fmla="*/ 0 h 738650"/>
                <a:gd name="connsiteX3" fmla="*/ 0 w 713180"/>
                <a:gd name="connsiteY3" fmla="*/ 548639 h 738650"/>
                <a:gd name="connsiteX4" fmla="*/ 152315 w 713180"/>
                <a:gd name="connsiteY4" fmla="*/ 548639 h 738650"/>
                <a:gd name="connsiteX5" fmla="*/ 330610 w 713180"/>
                <a:gd name="connsiteY5" fmla="*/ 97298 h 738650"/>
                <a:gd name="connsiteX6" fmla="*/ 584044 w 713180"/>
                <a:gd name="connsiteY6" fmla="*/ 743744 h 73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3180" h="738650">
                  <a:moveTo>
                    <a:pt x="736359" y="743744"/>
                  </a:moveTo>
                  <a:lnTo>
                    <a:pt x="456690" y="0"/>
                  </a:lnTo>
                  <a:lnTo>
                    <a:pt x="205549" y="0"/>
                  </a:lnTo>
                  <a:lnTo>
                    <a:pt x="0" y="548639"/>
                  </a:lnTo>
                  <a:lnTo>
                    <a:pt x="152315" y="548639"/>
                  </a:lnTo>
                  <a:lnTo>
                    <a:pt x="330610" y="97298"/>
                  </a:lnTo>
                  <a:lnTo>
                    <a:pt x="584044" y="74374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9" name="Forma libre: forma 78">
              <a:extLst>
                <a:ext uri="{FF2B5EF4-FFF2-40B4-BE49-F238E27FC236}">
                  <a16:creationId xmlns:a16="http://schemas.microsoft.com/office/drawing/2014/main" id="{BACCE1C0-8497-4188-84A5-829D5ED6D041}"/>
                </a:ext>
              </a:extLst>
            </p:cNvPr>
            <p:cNvSpPr/>
            <p:nvPr/>
          </p:nvSpPr>
          <p:spPr>
            <a:xfrm>
              <a:off x="9638621" y="8524843"/>
              <a:ext cx="433001" cy="458473"/>
            </a:xfrm>
            <a:custGeom>
              <a:avLst/>
              <a:gdLst>
                <a:gd name="connsiteX0" fmla="*/ 430965 w 433002"/>
                <a:gd name="connsiteY0" fmla="*/ 125316 h 458472"/>
                <a:gd name="connsiteX1" fmla="*/ 430710 w 433002"/>
                <a:gd name="connsiteY1" fmla="*/ 124806 h 458472"/>
                <a:gd name="connsiteX2" fmla="*/ 228982 w 433002"/>
                <a:gd name="connsiteY2" fmla="*/ 0 h 458472"/>
                <a:gd name="connsiteX3" fmla="*/ 0 w 433002"/>
                <a:gd name="connsiteY3" fmla="*/ 237132 h 458472"/>
                <a:gd name="connsiteX4" fmla="*/ 228982 w 433002"/>
                <a:gd name="connsiteY4" fmla="*/ 474264 h 458472"/>
                <a:gd name="connsiteX5" fmla="*/ 457964 w 433002"/>
                <a:gd name="connsiteY5" fmla="*/ 237132 h 458472"/>
                <a:gd name="connsiteX6" fmla="*/ 430965 w 433002"/>
                <a:gd name="connsiteY6" fmla="*/ 125316 h 458472"/>
                <a:gd name="connsiteX7" fmla="*/ 229237 w 433002"/>
                <a:gd name="connsiteY7" fmla="*/ 351241 h 458472"/>
                <a:gd name="connsiteX8" fmla="*/ 123533 w 433002"/>
                <a:gd name="connsiteY8" fmla="*/ 237132 h 458472"/>
                <a:gd name="connsiteX9" fmla="*/ 229237 w 433002"/>
                <a:gd name="connsiteY9" fmla="*/ 123278 h 458472"/>
                <a:gd name="connsiteX10" fmla="*/ 334940 w 433002"/>
                <a:gd name="connsiteY10" fmla="*/ 237132 h 458472"/>
                <a:gd name="connsiteX11" fmla="*/ 229237 w 433002"/>
                <a:gd name="connsiteY11" fmla="*/ 351241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3002" h="458472">
                  <a:moveTo>
                    <a:pt x="430965" y="125316"/>
                  </a:moveTo>
                  <a:lnTo>
                    <a:pt x="430710" y="124806"/>
                  </a:lnTo>
                  <a:cubicBezTo>
                    <a:pt x="391995" y="50687"/>
                    <a:pt x="316092" y="0"/>
                    <a:pt x="228982" y="0"/>
                  </a:cubicBezTo>
                  <a:cubicBezTo>
                    <a:pt x="102647" y="0"/>
                    <a:pt x="0" y="106468"/>
                    <a:pt x="0" y="237132"/>
                  </a:cubicBezTo>
                  <a:cubicBezTo>
                    <a:pt x="0" y="368052"/>
                    <a:pt x="102647" y="474264"/>
                    <a:pt x="228982" y="474264"/>
                  </a:cubicBezTo>
                  <a:cubicBezTo>
                    <a:pt x="355317" y="474264"/>
                    <a:pt x="457964" y="368052"/>
                    <a:pt x="457964" y="237132"/>
                  </a:cubicBezTo>
                  <a:cubicBezTo>
                    <a:pt x="458219" y="196889"/>
                    <a:pt x="448285" y="158937"/>
                    <a:pt x="430965" y="125316"/>
                  </a:cubicBezTo>
                  <a:moveTo>
                    <a:pt x="229237" y="351241"/>
                  </a:moveTo>
                  <a:cubicBezTo>
                    <a:pt x="170909" y="351241"/>
                    <a:pt x="123533" y="300300"/>
                    <a:pt x="123533" y="237132"/>
                  </a:cubicBezTo>
                  <a:cubicBezTo>
                    <a:pt x="123533" y="174474"/>
                    <a:pt x="170909" y="123278"/>
                    <a:pt x="229237" y="123278"/>
                  </a:cubicBezTo>
                  <a:cubicBezTo>
                    <a:pt x="287564" y="123278"/>
                    <a:pt x="334940" y="174474"/>
                    <a:pt x="334940" y="237132"/>
                  </a:cubicBezTo>
                  <a:cubicBezTo>
                    <a:pt x="334940" y="300300"/>
                    <a:pt x="287310" y="351241"/>
                    <a:pt x="229237" y="351241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0" name="Forma libre: forma 79">
              <a:extLst>
                <a:ext uri="{FF2B5EF4-FFF2-40B4-BE49-F238E27FC236}">
                  <a16:creationId xmlns:a16="http://schemas.microsoft.com/office/drawing/2014/main" id="{301587E0-82CC-469E-8218-14ED2099FBE0}"/>
                </a:ext>
              </a:extLst>
            </p:cNvPr>
            <p:cNvSpPr/>
            <p:nvPr/>
          </p:nvSpPr>
          <p:spPr>
            <a:xfrm>
              <a:off x="10428469" y="7766580"/>
              <a:ext cx="662239" cy="662238"/>
            </a:xfrm>
            <a:custGeom>
              <a:avLst/>
              <a:gdLst>
                <a:gd name="connsiteX0" fmla="*/ 530810 w 662239"/>
                <a:gd name="connsiteY0" fmla="*/ 434021 h 662238"/>
                <a:gd name="connsiteX1" fmla="*/ 667843 w 662239"/>
                <a:gd name="connsiteY1" fmla="*/ 377985 h 662238"/>
                <a:gd name="connsiteX2" fmla="*/ 485473 w 662239"/>
                <a:gd name="connsiteY2" fmla="*/ 312780 h 662238"/>
                <a:gd name="connsiteX3" fmla="*/ 368562 w 662239"/>
                <a:gd name="connsiteY3" fmla="*/ 0 h 662238"/>
                <a:gd name="connsiteX4" fmla="*/ 247321 w 662239"/>
                <a:gd name="connsiteY4" fmla="*/ 230255 h 662238"/>
                <a:gd name="connsiteX5" fmla="*/ 0 w 662239"/>
                <a:gd name="connsiteY5" fmla="*/ 179568 h 662238"/>
                <a:gd name="connsiteX6" fmla="*/ 174475 w 662239"/>
                <a:gd name="connsiteY6" fmla="*/ 368561 h 662238"/>
                <a:gd name="connsiteX7" fmla="*/ 89403 w 662239"/>
                <a:gd name="connsiteY7" fmla="*/ 597288 h 662238"/>
                <a:gd name="connsiteX8" fmla="*/ 396580 w 662239"/>
                <a:gd name="connsiteY8" fmla="*/ 487000 h 662238"/>
                <a:gd name="connsiteX9" fmla="*/ 620722 w 662239"/>
                <a:gd name="connsiteY9" fmla="*/ 674974 h 66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2239" h="662238">
                  <a:moveTo>
                    <a:pt x="530810" y="434021"/>
                  </a:moveTo>
                  <a:lnTo>
                    <a:pt x="667843" y="377985"/>
                  </a:lnTo>
                  <a:lnTo>
                    <a:pt x="485473" y="312780"/>
                  </a:lnTo>
                  <a:lnTo>
                    <a:pt x="368562" y="0"/>
                  </a:lnTo>
                  <a:lnTo>
                    <a:pt x="247321" y="230255"/>
                  </a:lnTo>
                  <a:lnTo>
                    <a:pt x="0" y="179568"/>
                  </a:lnTo>
                  <a:lnTo>
                    <a:pt x="174475" y="368561"/>
                  </a:lnTo>
                  <a:lnTo>
                    <a:pt x="89403" y="597288"/>
                  </a:lnTo>
                  <a:lnTo>
                    <a:pt x="396580" y="487000"/>
                  </a:lnTo>
                  <a:lnTo>
                    <a:pt x="620722" y="67497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1" name="Forma libre: forma 80">
              <a:extLst>
                <a:ext uri="{FF2B5EF4-FFF2-40B4-BE49-F238E27FC236}">
                  <a16:creationId xmlns:a16="http://schemas.microsoft.com/office/drawing/2014/main" id="{5AFFDBEB-BCBC-4B7B-B53D-220DF10406AD}"/>
                </a:ext>
              </a:extLst>
            </p:cNvPr>
            <p:cNvSpPr/>
            <p:nvPr/>
          </p:nvSpPr>
          <p:spPr>
            <a:xfrm>
              <a:off x="10289144" y="8095661"/>
              <a:ext cx="203766" cy="178295"/>
            </a:xfrm>
            <a:custGeom>
              <a:avLst/>
              <a:gdLst>
                <a:gd name="connsiteX0" fmla="*/ 158938 w 203765"/>
                <a:gd name="connsiteY0" fmla="*/ 117420 h 178294"/>
                <a:gd name="connsiteX1" fmla="*/ 214973 w 203765"/>
                <a:gd name="connsiteY1" fmla="*/ 81252 h 178294"/>
                <a:gd name="connsiteX2" fmla="*/ 147730 w 203765"/>
                <a:gd name="connsiteY2" fmla="*/ 66988 h 178294"/>
                <a:gd name="connsiteX3" fmla="*/ 128627 w 203765"/>
                <a:gd name="connsiteY3" fmla="*/ 0 h 178294"/>
                <a:gd name="connsiteX4" fmla="*/ 101883 w 203765"/>
                <a:gd name="connsiteY4" fmla="*/ 57054 h 178294"/>
                <a:gd name="connsiteX5" fmla="*/ 0 w 203765"/>
                <a:gd name="connsiteY5" fmla="*/ 35404 h 178294"/>
                <a:gd name="connsiteX6" fmla="*/ 79469 w 203765"/>
                <a:gd name="connsiteY6" fmla="*/ 117675 h 178294"/>
                <a:gd name="connsiteX7" fmla="*/ 55017 w 203765"/>
                <a:gd name="connsiteY7" fmla="*/ 183898 h 178294"/>
                <a:gd name="connsiteX8" fmla="*/ 126590 w 203765"/>
                <a:gd name="connsiteY8" fmla="*/ 138051 h 178294"/>
                <a:gd name="connsiteX9" fmla="*/ 182116 w 203765"/>
                <a:gd name="connsiteY9" fmla="*/ 182880 h 17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765" h="178294">
                  <a:moveTo>
                    <a:pt x="158938" y="117420"/>
                  </a:moveTo>
                  <a:lnTo>
                    <a:pt x="214973" y="81252"/>
                  </a:lnTo>
                  <a:lnTo>
                    <a:pt x="147730" y="66988"/>
                  </a:lnTo>
                  <a:lnTo>
                    <a:pt x="128627" y="0"/>
                  </a:lnTo>
                  <a:lnTo>
                    <a:pt x="101883" y="57054"/>
                  </a:lnTo>
                  <a:lnTo>
                    <a:pt x="0" y="35404"/>
                  </a:lnTo>
                  <a:lnTo>
                    <a:pt x="79469" y="117675"/>
                  </a:lnTo>
                  <a:lnTo>
                    <a:pt x="55017" y="183898"/>
                  </a:lnTo>
                  <a:lnTo>
                    <a:pt x="126590" y="138051"/>
                  </a:lnTo>
                  <a:lnTo>
                    <a:pt x="182116" y="18288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2" name="Forma libre: forma 81">
              <a:extLst>
                <a:ext uri="{FF2B5EF4-FFF2-40B4-BE49-F238E27FC236}">
                  <a16:creationId xmlns:a16="http://schemas.microsoft.com/office/drawing/2014/main" id="{F7695EFB-4A37-4AA8-BDA0-9D5F60AE40CA}"/>
                </a:ext>
              </a:extLst>
            </p:cNvPr>
            <p:cNvSpPr/>
            <p:nvPr/>
          </p:nvSpPr>
          <p:spPr>
            <a:xfrm>
              <a:off x="10888980" y="7750788"/>
              <a:ext cx="203766" cy="178295"/>
            </a:xfrm>
            <a:custGeom>
              <a:avLst/>
              <a:gdLst>
                <a:gd name="connsiteX0" fmla="*/ 165815 w 203765"/>
                <a:gd name="connsiteY0" fmla="*/ 122514 h 178294"/>
                <a:gd name="connsiteX1" fmla="*/ 224652 w 203765"/>
                <a:gd name="connsiteY1" fmla="*/ 84817 h 178294"/>
                <a:gd name="connsiteX2" fmla="*/ 154353 w 203765"/>
                <a:gd name="connsiteY2" fmla="*/ 70044 h 178294"/>
                <a:gd name="connsiteX3" fmla="*/ 134231 w 203765"/>
                <a:gd name="connsiteY3" fmla="*/ 0 h 178294"/>
                <a:gd name="connsiteX4" fmla="*/ 100100 w 203765"/>
                <a:gd name="connsiteY4" fmla="*/ 58328 h 178294"/>
                <a:gd name="connsiteX5" fmla="*/ 0 w 203765"/>
                <a:gd name="connsiteY5" fmla="*/ 37187 h 178294"/>
                <a:gd name="connsiteX6" fmla="*/ 83035 w 203765"/>
                <a:gd name="connsiteY6" fmla="*/ 122769 h 178294"/>
                <a:gd name="connsiteX7" fmla="*/ 57564 w 203765"/>
                <a:gd name="connsiteY7" fmla="*/ 192049 h 178294"/>
                <a:gd name="connsiteX8" fmla="*/ 132193 w 203765"/>
                <a:gd name="connsiteY8" fmla="*/ 144164 h 178294"/>
                <a:gd name="connsiteX9" fmla="*/ 190012 w 203765"/>
                <a:gd name="connsiteY9" fmla="*/ 190776 h 17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765" h="178294">
                  <a:moveTo>
                    <a:pt x="165815" y="122514"/>
                  </a:moveTo>
                  <a:lnTo>
                    <a:pt x="224652" y="84817"/>
                  </a:lnTo>
                  <a:lnTo>
                    <a:pt x="154353" y="70044"/>
                  </a:lnTo>
                  <a:lnTo>
                    <a:pt x="134231" y="0"/>
                  </a:lnTo>
                  <a:lnTo>
                    <a:pt x="100100" y="58328"/>
                  </a:lnTo>
                  <a:lnTo>
                    <a:pt x="0" y="37187"/>
                  </a:lnTo>
                  <a:lnTo>
                    <a:pt x="83035" y="122769"/>
                  </a:lnTo>
                  <a:lnTo>
                    <a:pt x="57564" y="192049"/>
                  </a:lnTo>
                  <a:lnTo>
                    <a:pt x="132193" y="144164"/>
                  </a:lnTo>
                  <a:lnTo>
                    <a:pt x="190012" y="19077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3" name="Forma libre: forma 82">
              <a:extLst>
                <a:ext uri="{FF2B5EF4-FFF2-40B4-BE49-F238E27FC236}">
                  <a16:creationId xmlns:a16="http://schemas.microsoft.com/office/drawing/2014/main" id="{948732F5-C07A-4035-B902-24FFCE529468}"/>
                </a:ext>
              </a:extLst>
            </p:cNvPr>
            <p:cNvSpPr/>
            <p:nvPr/>
          </p:nvSpPr>
          <p:spPr>
            <a:xfrm>
              <a:off x="7894896" y="7755627"/>
              <a:ext cx="25471" cy="1426359"/>
            </a:xfrm>
            <a:custGeom>
              <a:avLst/>
              <a:gdLst>
                <a:gd name="connsiteX0" fmla="*/ 0 w 25470"/>
                <a:gd name="connsiteY0" fmla="*/ 0 h 1426359"/>
                <a:gd name="connsiteX1" fmla="*/ 26490 w 25470"/>
                <a:gd name="connsiteY1" fmla="*/ 0 h 1426359"/>
                <a:gd name="connsiteX2" fmla="*/ 26490 w 25470"/>
                <a:gd name="connsiteY2" fmla="*/ 1441642 h 1426359"/>
                <a:gd name="connsiteX3" fmla="*/ 0 w 25470"/>
                <a:gd name="connsiteY3" fmla="*/ 1441642 h 1426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70" h="1426359">
                  <a:moveTo>
                    <a:pt x="0" y="0"/>
                  </a:moveTo>
                  <a:lnTo>
                    <a:pt x="26490" y="0"/>
                  </a:lnTo>
                  <a:lnTo>
                    <a:pt x="26490" y="1441642"/>
                  </a:lnTo>
                  <a:lnTo>
                    <a:pt x="0" y="1441642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4" name="Forma libre: forma 83">
              <a:extLst>
                <a:ext uri="{FF2B5EF4-FFF2-40B4-BE49-F238E27FC236}">
                  <a16:creationId xmlns:a16="http://schemas.microsoft.com/office/drawing/2014/main" id="{395B46B3-270B-4434-9AF0-E60ECC9F2012}"/>
                </a:ext>
              </a:extLst>
            </p:cNvPr>
            <p:cNvSpPr/>
            <p:nvPr/>
          </p:nvSpPr>
          <p:spPr>
            <a:xfrm>
              <a:off x="6018212" y="8873537"/>
              <a:ext cx="101883" cy="101883"/>
            </a:xfrm>
            <a:custGeom>
              <a:avLst/>
              <a:gdLst>
                <a:gd name="connsiteX0" fmla="*/ 77686 w 101882"/>
                <a:gd name="connsiteY0" fmla="*/ 74120 h 101882"/>
                <a:gd name="connsiteX1" fmla="*/ 60620 w 101882"/>
                <a:gd name="connsiteY1" fmla="*/ 28782 h 101882"/>
                <a:gd name="connsiteX2" fmla="*/ 44064 w 101882"/>
                <a:gd name="connsiteY2" fmla="*/ 74120 h 101882"/>
                <a:gd name="connsiteX3" fmla="*/ 77686 w 101882"/>
                <a:gd name="connsiteY3" fmla="*/ 74120 h 101882"/>
                <a:gd name="connsiteX4" fmla="*/ 123533 w 101882"/>
                <a:gd name="connsiteY4" fmla="*/ 123023 h 101882"/>
                <a:gd name="connsiteX5" fmla="*/ 96534 w 101882"/>
                <a:gd name="connsiteY5" fmla="*/ 123023 h 101882"/>
                <a:gd name="connsiteX6" fmla="*/ 85836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533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686" y="74120"/>
                  </a:moveTo>
                  <a:lnTo>
                    <a:pt x="60620" y="28782"/>
                  </a:lnTo>
                  <a:lnTo>
                    <a:pt x="44064" y="74120"/>
                  </a:lnTo>
                  <a:lnTo>
                    <a:pt x="77686" y="74120"/>
                  </a:lnTo>
                  <a:close/>
                  <a:moveTo>
                    <a:pt x="123533" y="123023"/>
                  </a:moveTo>
                  <a:lnTo>
                    <a:pt x="96534" y="123023"/>
                  </a:lnTo>
                  <a:lnTo>
                    <a:pt x="85836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533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5" name="Forma libre: forma 84">
              <a:extLst>
                <a:ext uri="{FF2B5EF4-FFF2-40B4-BE49-F238E27FC236}">
                  <a16:creationId xmlns:a16="http://schemas.microsoft.com/office/drawing/2014/main" id="{86E0CEC9-C8CE-445E-824C-B21F5ABC958D}"/>
                </a:ext>
              </a:extLst>
            </p:cNvPr>
            <p:cNvSpPr/>
            <p:nvPr/>
          </p:nvSpPr>
          <p:spPr>
            <a:xfrm>
              <a:off x="6148367" y="8874555"/>
              <a:ext cx="76412" cy="101883"/>
            </a:xfrm>
            <a:custGeom>
              <a:avLst/>
              <a:gdLst>
                <a:gd name="connsiteX0" fmla="*/ 0 w 76412"/>
                <a:gd name="connsiteY0" fmla="*/ 122005 h 101882"/>
                <a:gd name="connsiteX1" fmla="*/ 0 w 76412"/>
                <a:gd name="connsiteY1" fmla="*/ 0 h 101882"/>
                <a:gd name="connsiteX2" fmla="*/ 24961 w 76412"/>
                <a:gd name="connsiteY2" fmla="*/ 0 h 101882"/>
                <a:gd name="connsiteX3" fmla="*/ 24961 w 76412"/>
                <a:gd name="connsiteY3" fmla="*/ 101119 h 101882"/>
                <a:gd name="connsiteX4" fmla="*/ 86600 w 76412"/>
                <a:gd name="connsiteY4" fmla="*/ 101119 h 101882"/>
                <a:gd name="connsiteX5" fmla="*/ 86600 w 76412"/>
                <a:gd name="connsiteY5" fmla="*/ 12200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12" h="101882">
                  <a:moveTo>
                    <a:pt x="0" y="122005"/>
                  </a:moveTo>
                  <a:lnTo>
                    <a:pt x="0" y="0"/>
                  </a:lnTo>
                  <a:lnTo>
                    <a:pt x="24961" y="0"/>
                  </a:lnTo>
                  <a:lnTo>
                    <a:pt x="24961" y="101119"/>
                  </a:lnTo>
                  <a:lnTo>
                    <a:pt x="86600" y="101119"/>
                  </a:lnTo>
                  <a:lnTo>
                    <a:pt x="86600" y="12200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6" name="Forma libre: forma 85">
              <a:extLst>
                <a:ext uri="{FF2B5EF4-FFF2-40B4-BE49-F238E27FC236}">
                  <a16:creationId xmlns:a16="http://schemas.microsoft.com/office/drawing/2014/main" id="{EE74FAE9-2CA3-4E66-BCE2-BACAC12D5DAE}"/>
                </a:ext>
              </a:extLst>
            </p:cNvPr>
            <p:cNvSpPr/>
            <p:nvPr/>
          </p:nvSpPr>
          <p:spPr>
            <a:xfrm>
              <a:off x="6241081" y="8871499"/>
              <a:ext cx="101883" cy="101883"/>
            </a:xfrm>
            <a:custGeom>
              <a:avLst/>
              <a:gdLst>
                <a:gd name="connsiteX0" fmla="*/ 83035 w 101882"/>
                <a:gd name="connsiteY0" fmla="*/ 79723 h 101882"/>
                <a:gd name="connsiteX1" fmla="*/ 106977 w 101882"/>
                <a:gd name="connsiteY1" fmla="*/ 87365 h 101882"/>
                <a:gd name="connsiteX2" fmla="*/ 88638 w 101882"/>
                <a:gd name="connsiteY2" fmla="*/ 117420 h 101882"/>
                <a:gd name="connsiteX3" fmla="*/ 56036 w 101882"/>
                <a:gd name="connsiteY3" fmla="*/ 127099 h 101882"/>
                <a:gd name="connsiteX4" fmla="*/ 15792 w 101882"/>
                <a:gd name="connsiteY4" fmla="*/ 110288 h 101882"/>
                <a:gd name="connsiteX5" fmla="*/ 0 w 101882"/>
                <a:gd name="connsiteY5" fmla="*/ 64441 h 101882"/>
                <a:gd name="connsiteX6" fmla="*/ 15792 w 101882"/>
                <a:gd name="connsiteY6" fmla="*/ 16811 h 101882"/>
                <a:gd name="connsiteX7" fmla="*/ 57564 w 101882"/>
                <a:gd name="connsiteY7" fmla="*/ 0 h 101882"/>
                <a:gd name="connsiteX8" fmla="*/ 94242 w 101882"/>
                <a:gd name="connsiteY8" fmla="*/ 13499 h 101882"/>
                <a:gd name="connsiteX9" fmla="*/ 106977 w 101882"/>
                <a:gd name="connsiteY9" fmla="*/ 36168 h 101882"/>
                <a:gd name="connsiteX10" fmla="*/ 82270 w 101882"/>
                <a:gd name="connsiteY10" fmla="*/ 42027 h 101882"/>
                <a:gd name="connsiteX11" fmla="*/ 73101 w 101882"/>
                <a:gd name="connsiteY11" fmla="*/ 26999 h 101882"/>
                <a:gd name="connsiteX12" fmla="*/ 56290 w 101882"/>
                <a:gd name="connsiteY12" fmla="*/ 21395 h 101882"/>
                <a:gd name="connsiteX13" fmla="*/ 33876 w 101882"/>
                <a:gd name="connsiteY13" fmla="*/ 31329 h 101882"/>
                <a:gd name="connsiteX14" fmla="*/ 25471 w 101882"/>
                <a:gd name="connsiteY14" fmla="*/ 63167 h 101882"/>
                <a:gd name="connsiteX15" fmla="*/ 33876 w 101882"/>
                <a:gd name="connsiteY15" fmla="*/ 96279 h 101882"/>
                <a:gd name="connsiteX16" fmla="*/ 55781 w 101882"/>
                <a:gd name="connsiteY16" fmla="*/ 106213 h 101882"/>
                <a:gd name="connsiteX17" fmla="*/ 72846 w 101882"/>
                <a:gd name="connsiteY17" fmla="*/ 99845 h 101882"/>
                <a:gd name="connsiteX18" fmla="*/ 83035 w 101882"/>
                <a:gd name="connsiteY18" fmla="*/ 797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882" h="101882">
                  <a:moveTo>
                    <a:pt x="83035" y="79723"/>
                  </a:moveTo>
                  <a:lnTo>
                    <a:pt x="106977" y="87365"/>
                  </a:lnTo>
                  <a:cubicBezTo>
                    <a:pt x="103411" y="100864"/>
                    <a:pt x="97044" y="110798"/>
                    <a:pt x="88638" y="117420"/>
                  </a:cubicBezTo>
                  <a:cubicBezTo>
                    <a:pt x="79978" y="124042"/>
                    <a:pt x="69026" y="127099"/>
                    <a:pt x="56036" y="127099"/>
                  </a:cubicBezTo>
                  <a:cubicBezTo>
                    <a:pt x="39734" y="127099"/>
                    <a:pt x="26235" y="121495"/>
                    <a:pt x="15792" y="110288"/>
                  </a:cubicBezTo>
                  <a:cubicBezTo>
                    <a:pt x="5349" y="99081"/>
                    <a:pt x="0" y="83799"/>
                    <a:pt x="0" y="64441"/>
                  </a:cubicBezTo>
                  <a:cubicBezTo>
                    <a:pt x="0" y="44064"/>
                    <a:pt x="5349" y="28272"/>
                    <a:pt x="15792" y="16811"/>
                  </a:cubicBezTo>
                  <a:cubicBezTo>
                    <a:pt x="26490" y="5604"/>
                    <a:pt x="40244" y="0"/>
                    <a:pt x="57564" y="0"/>
                  </a:cubicBezTo>
                  <a:cubicBezTo>
                    <a:pt x="72592" y="0"/>
                    <a:pt x="84818" y="4585"/>
                    <a:pt x="94242" y="13499"/>
                  </a:cubicBezTo>
                  <a:cubicBezTo>
                    <a:pt x="99845" y="18594"/>
                    <a:pt x="103921" y="26490"/>
                    <a:pt x="106977" y="36168"/>
                  </a:cubicBezTo>
                  <a:lnTo>
                    <a:pt x="82270" y="42027"/>
                  </a:lnTo>
                  <a:cubicBezTo>
                    <a:pt x="80742" y="35659"/>
                    <a:pt x="77940" y="30565"/>
                    <a:pt x="73101" y="26999"/>
                  </a:cubicBezTo>
                  <a:cubicBezTo>
                    <a:pt x="68516" y="23433"/>
                    <a:pt x="62913" y="21395"/>
                    <a:pt x="56290" y="21395"/>
                  </a:cubicBezTo>
                  <a:cubicBezTo>
                    <a:pt x="47121" y="21395"/>
                    <a:pt x="39734" y="24707"/>
                    <a:pt x="33876" y="31329"/>
                  </a:cubicBezTo>
                  <a:cubicBezTo>
                    <a:pt x="28273" y="37951"/>
                    <a:pt x="25471" y="48394"/>
                    <a:pt x="25471" y="63167"/>
                  </a:cubicBezTo>
                  <a:cubicBezTo>
                    <a:pt x="25471" y="78704"/>
                    <a:pt x="28273" y="89657"/>
                    <a:pt x="33876" y="96279"/>
                  </a:cubicBezTo>
                  <a:cubicBezTo>
                    <a:pt x="39480" y="102902"/>
                    <a:pt x="46611" y="106213"/>
                    <a:pt x="55781" y="106213"/>
                  </a:cubicBezTo>
                  <a:cubicBezTo>
                    <a:pt x="62403" y="106213"/>
                    <a:pt x="68007" y="104175"/>
                    <a:pt x="72846" y="99845"/>
                  </a:cubicBezTo>
                  <a:cubicBezTo>
                    <a:pt x="77686" y="95260"/>
                    <a:pt x="80997" y="88638"/>
                    <a:pt x="83035" y="79723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7" name="Forma libre: forma 86">
              <a:extLst>
                <a:ext uri="{FF2B5EF4-FFF2-40B4-BE49-F238E27FC236}">
                  <a16:creationId xmlns:a16="http://schemas.microsoft.com/office/drawing/2014/main" id="{3FAF3A0F-596D-40BA-8968-89345DEA6DA0}"/>
                </a:ext>
              </a:extLst>
            </p:cNvPr>
            <p:cNvSpPr/>
            <p:nvPr/>
          </p:nvSpPr>
          <p:spPr>
            <a:xfrm>
              <a:off x="6349586" y="8873537"/>
              <a:ext cx="101883" cy="101883"/>
            </a:xfrm>
            <a:custGeom>
              <a:avLst/>
              <a:gdLst>
                <a:gd name="connsiteX0" fmla="*/ 77940 w 101882"/>
                <a:gd name="connsiteY0" fmla="*/ 74120 h 101882"/>
                <a:gd name="connsiteX1" fmla="*/ 61130 w 101882"/>
                <a:gd name="connsiteY1" fmla="*/ 28782 h 101882"/>
                <a:gd name="connsiteX2" fmla="*/ 44319 w 101882"/>
                <a:gd name="connsiteY2" fmla="*/ 74120 h 101882"/>
                <a:gd name="connsiteX3" fmla="*/ 77940 w 101882"/>
                <a:gd name="connsiteY3" fmla="*/ 74120 h 101882"/>
                <a:gd name="connsiteX4" fmla="*/ 123788 w 101882"/>
                <a:gd name="connsiteY4" fmla="*/ 123023 h 101882"/>
                <a:gd name="connsiteX5" fmla="*/ 96534 w 101882"/>
                <a:gd name="connsiteY5" fmla="*/ 123023 h 101882"/>
                <a:gd name="connsiteX6" fmla="*/ 85836 w 101882"/>
                <a:gd name="connsiteY6" fmla="*/ 95006 h 101882"/>
                <a:gd name="connsiteX7" fmla="*/ 36678 w 101882"/>
                <a:gd name="connsiteY7" fmla="*/ 95006 h 101882"/>
                <a:gd name="connsiteX8" fmla="*/ 26490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78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940" y="74120"/>
                  </a:moveTo>
                  <a:lnTo>
                    <a:pt x="61130" y="28782"/>
                  </a:lnTo>
                  <a:lnTo>
                    <a:pt x="44319" y="74120"/>
                  </a:lnTo>
                  <a:lnTo>
                    <a:pt x="77940" y="74120"/>
                  </a:lnTo>
                  <a:close/>
                  <a:moveTo>
                    <a:pt x="123788" y="123023"/>
                  </a:moveTo>
                  <a:lnTo>
                    <a:pt x="96534" y="123023"/>
                  </a:lnTo>
                  <a:lnTo>
                    <a:pt x="85836" y="95006"/>
                  </a:lnTo>
                  <a:lnTo>
                    <a:pt x="36678" y="95006"/>
                  </a:lnTo>
                  <a:lnTo>
                    <a:pt x="26490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78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8" name="Forma libre: forma 87">
              <a:extLst>
                <a:ext uri="{FF2B5EF4-FFF2-40B4-BE49-F238E27FC236}">
                  <a16:creationId xmlns:a16="http://schemas.microsoft.com/office/drawing/2014/main" id="{9A7D4DA3-48D3-4032-8215-5E0EA732D106}"/>
                </a:ext>
              </a:extLst>
            </p:cNvPr>
            <p:cNvSpPr/>
            <p:nvPr/>
          </p:nvSpPr>
          <p:spPr>
            <a:xfrm>
              <a:off x="6479996" y="8874555"/>
              <a:ext cx="76412" cy="101883"/>
            </a:xfrm>
            <a:custGeom>
              <a:avLst/>
              <a:gdLst>
                <a:gd name="connsiteX0" fmla="*/ 0 w 76412"/>
                <a:gd name="connsiteY0" fmla="*/ 122005 h 101882"/>
                <a:gd name="connsiteX1" fmla="*/ 0 w 76412"/>
                <a:gd name="connsiteY1" fmla="*/ 0 h 101882"/>
                <a:gd name="connsiteX2" fmla="*/ 24707 w 76412"/>
                <a:gd name="connsiteY2" fmla="*/ 0 h 101882"/>
                <a:gd name="connsiteX3" fmla="*/ 24707 w 76412"/>
                <a:gd name="connsiteY3" fmla="*/ 101119 h 101882"/>
                <a:gd name="connsiteX4" fmla="*/ 86346 w 76412"/>
                <a:gd name="connsiteY4" fmla="*/ 101119 h 101882"/>
                <a:gd name="connsiteX5" fmla="*/ 86346 w 76412"/>
                <a:gd name="connsiteY5" fmla="*/ 12200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12" h="101882">
                  <a:moveTo>
                    <a:pt x="0" y="122005"/>
                  </a:moveTo>
                  <a:lnTo>
                    <a:pt x="0" y="0"/>
                  </a:lnTo>
                  <a:lnTo>
                    <a:pt x="24707" y="0"/>
                  </a:lnTo>
                  <a:lnTo>
                    <a:pt x="24707" y="101119"/>
                  </a:lnTo>
                  <a:lnTo>
                    <a:pt x="86346" y="101119"/>
                  </a:lnTo>
                  <a:lnTo>
                    <a:pt x="86346" y="12200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9" name="Forma libre: forma 88">
              <a:extLst>
                <a:ext uri="{FF2B5EF4-FFF2-40B4-BE49-F238E27FC236}">
                  <a16:creationId xmlns:a16="http://schemas.microsoft.com/office/drawing/2014/main" id="{FE187511-E220-4586-BBCB-A81AEE59211C}"/>
                </a:ext>
              </a:extLst>
            </p:cNvPr>
            <p:cNvSpPr/>
            <p:nvPr/>
          </p:nvSpPr>
          <p:spPr>
            <a:xfrm>
              <a:off x="6576530" y="8873537"/>
              <a:ext cx="101883" cy="101883"/>
            </a:xfrm>
            <a:custGeom>
              <a:avLst/>
              <a:gdLst>
                <a:gd name="connsiteX0" fmla="*/ 25216 w 101882"/>
                <a:gd name="connsiteY0" fmla="*/ 20886 h 101882"/>
                <a:gd name="connsiteX1" fmla="*/ 25216 w 101882"/>
                <a:gd name="connsiteY1" fmla="*/ 102137 h 101882"/>
                <a:gd name="connsiteX2" fmla="*/ 43810 w 101882"/>
                <a:gd name="connsiteY2" fmla="*/ 102137 h 101882"/>
                <a:gd name="connsiteX3" fmla="*/ 58837 w 101882"/>
                <a:gd name="connsiteY3" fmla="*/ 100864 h 101882"/>
                <a:gd name="connsiteX4" fmla="*/ 69026 w 101882"/>
                <a:gd name="connsiteY4" fmla="*/ 95770 h 101882"/>
                <a:gd name="connsiteX5" fmla="*/ 75648 w 101882"/>
                <a:gd name="connsiteY5" fmla="*/ 83799 h 101882"/>
                <a:gd name="connsiteX6" fmla="*/ 78195 w 101882"/>
                <a:gd name="connsiteY6" fmla="*/ 61384 h 101882"/>
                <a:gd name="connsiteX7" fmla="*/ 75648 w 101882"/>
                <a:gd name="connsiteY7" fmla="*/ 39480 h 101882"/>
                <a:gd name="connsiteX8" fmla="*/ 68516 w 101882"/>
                <a:gd name="connsiteY8" fmla="*/ 27508 h 101882"/>
                <a:gd name="connsiteX9" fmla="*/ 57054 w 101882"/>
                <a:gd name="connsiteY9" fmla="*/ 21650 h 101882"/>
                <a:gd name="connsiteX10" fmla="*/ 36678 w 101882"/>
                <a:gd name="connsiteY10" fmla="*/ 20631 h 101882"/>
                <a:gd name="connsiteX11" fmla="*/ 25216 w 101882"/>
                <a:gd name="connsiteY11" fmla="*/ 20631 h 101882"/>
                <a:gd name="connsiteX12" fmla="*/ 255 w 101882"/>
                <a:gd name="connsiteY12" fmla="*/ 0 h 101882"/>
                <a:gd name="connsiteX13" fmla="*/ 45593 w 101882"/>
                <a:gd name="connsiteY13" fmla="*/ 0 h 101882"/>
                <a:gd name="connsiteX14" fmla="*/ 69026 w 101882"/>
                <a:gd name="connsiteY14" fmla="*/ 2292 h 101882"/>
                <a:gd name="connsiteX15" fmla="*/ 87619 w 101882"/>
                <a:gd name="connsiteY15" fmla="*/ 13754 h 101882"/>
                <a:gd name="connsiteX16" fmla="*/ 99336 w 101882"/>
                <a:gd name="connsiteY16" fmla="*/ 33621 h 101882"/>
                <a:gd name="connsiteX17" fmla="*/ 103411 w 101882"/>
                <a:gd name="connsiteY17" fmla="*/ 62658 h 101882"/>
                <a:gd name="connsiteX18" fmla="*/ 99591 w 101882"/>
                <a:gd name="connsiteY18" fmla="*/ 88893 h 101882"/>
                <a:gd name="connsiteX19" fmla="*/ 86346 w 101882"/>
                <a:gd name="connsiteY19" fmla="*/ 110543 h 101882"/>
                <a:gd name="connsiteX20" fmla="*/ 68771 w 101882"/>
                <a:gd name="connsiteY20" fmla="*/ 120476 h 101882"/>
                <a:gd name="connsiteX21" fmla="*/ 46866 w 101882"/>
                <a:gd name="connsiteY21" fmla="*/ 123023 h 101882"/>
                <a:gd name="connsiteX22" fmla="*/ 0 w 101882"/>
                <a:gd name="connsiteY22" fmla="*/ 123023 h 101882"/>
                <a:gd name="connsiteX23" fmla="*/ 0 w 10188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1882" h="101882">
                  <a:moveTo>
                    <a:pt x="25216" y="20886"/>
                  </a:moveTo>
                  <a:lnTo>
                    <a:pt x="25216" y="102137"/>
                  </a:lnTo>
                  <a:lnTo>
                    <a:pt x="43810" y="102137"/>
                  </a:lnTo>
                  <a:cubicBezTo>
                    <a:pt x="50941" y="102137"/>
                    <a:pt x="55781" y="101628"/>
                    <a:pt x="58837" y="100864"/>
                  </a:cubicBezTo>
                  <a:cubicBezTo>
                    <a:pt x="62913" y="99845"/>
                    <a:pt x="66224" y="98317"/>
                    <a:pt x="69026" y="95770"/>
                  </a:cubicBezTo>
                  <a:cubicBezTo>
                    <a:pt x="71573" y="93223"/>
                    <a:pt x="73865" y="89402"/>
                    <a:pt x="75648" y="83799"/>
                  </a:cubicBezTo>
                  <a:cubicBezTo>
                    <a:pt x="77176" y="78195"/>
                    <a:pt x="78195" y="70809"/>
                    <a:pt x="78195" y="61384"/>
                  </a:cubicBezTo>
                  <a:cubicBezTo>
                    <a:pt x="78195" y="51960"/>
                    <a:pt x="77431" y="44574"/>
                    <a:pt x="75648" y="39480"/>
                  </a:cubicBezTo>
                  <a:cubicBezTo>
                    <a:pt x="73865" y="34385"/>
                    <a:pt x="71573" y="30310"/>
                    <a:pt x="68516" y="27508"/>
                  </a:cubicBezTo>
                  <a:cubicBezTo>
                    <a:pt x="65460" y="24707"/>
                    <a:pt x="61639" y="22924"/>
                    <a:pt x="57054" y="21650"/>
                  </a:cubicBezTo>
                  <a:cubicBezTo>
                    <a:pt x="53489" y="20886"/>
                    <a:pt x="46866" y="20631"/>
                    <a:pt x="36678" y="20631"/>
                  </a:cubicBezTo>
                  <a:lnTo>
                    <a:pt x="25216" y="20631"/>
                  </a:lnTo>
                  <a:close/>
                  <a:moveTo>
                    <a:pt x="255" y="0"/>
                  </a:moveTo>
                  <a:lnTo>
                    <a:pt x="45593" y="0"/>
                  </a:lnTo>
                  <a:cubicBezTo>
                    <a:pt x="55781" y="0"/>
                    <a:pt x="63677" y="764"/>
                    <a:pt x="69026" y="2292"/>
                  </a:cubicBezTo>
                  <a:cubicBezTo>
                    <a:pt x="76157" y="4330"/>
                    <a:pt x="82270" y="8151"/>
                    <a:pt x="87619" y="13754"/>
                  </a:cubicBezTo>
                  <a:cubicBezTo>
                    <a:pt x="92713" y="19103"/>
                    <a:pt x="96789" y="25980"/>
                    <a:pt x="99336" y="33621"/>
                  </a:cubicBezTo>
                  <a:cubicBezTo>
                    <a:pt x="102138" y="41517"/>
                    <a:pt x="103411" y="51196"/>
                    <a:pt x="103411" y="62658"/>
                  </a:cubicBezTo>
                  <a:cubicBezTo>
                    <a:pt x="103411" y="72846"/>
                    <a:pt x="102138" y="81506"/>
                    <a:pt x="99591" y="88893"/>
                  </a:cubicBezTo>
                  <a:cubicBezTo>
                    <a:pt x="96534" y="97807"/>
                    <a:pt x="92204" y="104939"/>
                    <a:pt x="86346" y="110543"/>
                  </a:cubicBezTo>
                  <a:cubicBezTo>
                    <a:pt x="82016" y="114873"/>
                    <a:pt x="76157" y="118184"/>
                    <a:pt x="68771" y="120476"/>
                  </a:cubicBezTo>
                  <a:cubicBezTo>
                    <a:pt x="63422" y="122259"/>
                    <a:pt x="56036" y="123023"/>
                    <a:pt x="46866" y="123023"/>
                  </a:cubicBezTo>
                  <a:lnTo>
                    <a:pt x="0" y="12302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0" name="Forma libre: forma 89">
              <a:extLst>
                <a:ext uri="{FF2B5EF4-FFF2-40B4-BE49-F238E27FC236}">
                  <a16:creationId xmlns:a16="http://schemas.microsoft.com/office/drawing/2014/main" id="{15DCDBB7-7901-4AF3-8790-80CAB29E0A04}"/>
                </a:ext>
              </a:extLst>
            </p:cNvPr>
            <p:cNvSpPr/>
            <p:nvPr/>
          </p:nvSpPr>
          <p:spPr>
            <a:xfrm>
              <a:off x="6693186" y="8837368"/>
              <a:ext cx="25471" cy="152824"/>
            </a:xfrm>
            <a:custGeom>
              <a:avLst/>
              <a:gdLst>
                <a:gd name="connsiteX0" fmla="*/ 0 w 25470"/>
                <a:gd name="connsiteY0" fmla="*/ 36168 h 152824"/>
                <a:gd name="connsiteX1" fmla="*/ 24961 w 25470"/>
                <a:gd name="connsiteY1" fmla="*/ 36168 h 152824"/>
                <a:gd name="connsiteX2" fmla="*/ 24961 w 25470"/>
                <a:gd name="connsiteY2" fmla="*/ 159192 h 152824"/>
                <a:gd name="connsiteX3" fmla="*/ 0 w 25470"/>
                <a:gd name="connsiteY3" fmla="*/ 159192 h 152824"/>
                <a:gd name="connsiteX4" fmla="*/ 0 w 25470"/>
                <a:gd name="connsiteY4" fmla="*/ 36168 h 152824"/>
                <a:gd name="connsiteX5" fmla="*/ 6113 w 25470"/>
                <a:gd name="connsiteY5" fmla="*/ 24961 h 152824"/>
                <a:gd name="connsiteX6" fmla="*/ 17575 w 25470"/>
                <a:gd name="connsiteY6" fmla="*/ 0 h 152824"/>
                <a:gd name="connsiteX7" fmla="*/ 44064 w 25470"/>
                <a:gd name="connsiteY7" fmla="*/ 0 h 152824"/>
                <a:gd name="connsiteX8" fmla="*/ 21141 w 25470"/>
                <a:gd name="connsiteY8" fmla="*/ 24961 h 152824"/>
                <a:gd name="connsiteX9" fmla="*/ 6113 w 25470"/>
                <a:gd name="connsiteY9" fmla="*/ 24961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152824">
                  <a:moveTo>
                    <a:pt x="0" y="36168"/>
                  </a:moveTo>
                  <a:lnTo>
                    <a:pt x="24961" y="36168"/>
                  </a:lnTo>
                  <a:lnTo>
                    <a:pt x="24961" y="159192"/>
                  </a:lnTo>
                  <a:lnTo>
                    <a:pt x="0" y="159192"/>
                  </a:lnTo>
                  <a:lnTo>
                    <a:pt x="0" y="36168"/>
                  </a:lnTo>
                  <a:close/>
                  <a:moveTo>
                    <a:pt x="6113" y="24961"/>
                  </a:moveTo>
                  <a:lnTo>
                    <a:pt x="17575" y="0"/>
                  </a:lnTo>
                  <a:lnTo>
                    <a:pt x="44064" y="0"/>
                  </a:lnTo>
                  <a:lnTo>
                    <a:pt x="21141" y="24961"/>
                  </a:lnTo>
                  <a:lnTo>
                    <a:pt x="6113" y="24961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1" name="Forma libre: forma 90">
              <a:extLst>
                <a:ext uri="{FF2B5EF4-FFF2-40B4-BE49-F238E27FC236}">
                  <a16:creationId xmlns:a16="http://schemas.microsoft.com/office/drawing/2014/main" id="{5C5AFE53-3F1C-43D2-94CA-1C514704F72A}"/>
                </a:ext>
              </a:extLst>
            </p:cNvPr>
            <p:cNvSpPr/>
            <p:nvPr/>
          </p:nvSpPr>
          <p:spPr>
            <a:xfrm>
              <a:off x="6722223" y="8873537"/>
              <a:ext cx="101883" cy="101883"/>
            </a:xfrm>
            <a:custGeom>
              <a:avLst/>
              <a:gdLst>
                <a:gd name="connsiteX0" fmla="*/ 77431 w 101882"/>
                <a:gd name="connsiteY0" fmla="*/ 74120 h 101882"/>
                <a:gd name="connsiteX1" fmla="*/ 60366 w 101882"/>
                <a:gd name="connsiteY1" fmla="*/ 28782 h 101882"/>
                <a:gd name="connsiteX2" fmla="*/ 43810 w 101882"/>
                <a:gd name="connsiteY2" fmla="*/ 74120 h 101882"/>
                <a:gd name="connsiteX3" fmla="*/ 77431 w 101882"/>
                <a:gd name="connsiteY3" fmla="*/ 74120 h 101882"/>
                <a:gd name="connsiteX4" fmla="*/ 123278 w 101882"/>
                <a:gd name="connsiteY4" fmla="*/ 123023 h 101882"/>
                <a:gd name="connsiteX5" fmla="*/ 96279 w 101882"/>
                <a:gd name="connsiteY5" fmla="*/ 123023 h 101882"/>
                <a:gd name="connsiteX6" fmla="*/ 85582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27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431" y="74120"/>
                  </a:moveTo>
                  <a:lnTo>
                    <a:pt x="60366" y="28782"/>
                  </a:lnTo>
                  <a:lnTo>
                    <a:pt x="43810" y="74120"/>
                  </a:lnTo>
                  <a:lnTo>
                    <a:pt x="77431" y="74120"/>
                  </a:lnTo>
                  <a:close/>
                  <a:moveTo>
                    <a:pt x="123278" y="123023"/>
                  </a:moveTo>
                  <a:lnTo>
                    <a:pt x="96279" y="123023"/>
                  </a:lnTo>
                  <a:lnTo>
                    <a:pt x="85582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27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2" name="Forma libre: forma 91">
              <a:extLst>
                <a:ext uri="{FF2B5EF4-FFF2-40B4-BE49-F238E27FC236}">
                  <a16:creationId xmlns:a16="http://schemas.microsoft.com/office/drawing/2014/main" id="{4C847A87-01F4-45AD-B566-A62D304509E4}"/>
                </a:ext>
              </a:extLst>
            </p:cNvPr>
            <p:cNvSpPr/>
            <p:nvPr/>
          </p:nvSpPr>
          <p:spPr>
            <a:xfrm>
              <a:off x="6885236" y="8873537"/>
              <a:ext cx="101883" cy="101883"/>
            </a:xfrm>
            <a:custGeom>
              <a:avLst/>
              <a:gdLst>
                <a:gd name="connsiteX0" fmla="*/ 0 w 101882"/>
                <a:gd name="connsiteY0" fmla="*/ 123023 h 101882"/>
                <a:gd name="connsiteX1" fmla="*/ 0 w 101882"/>
                <a:gd name="connsiteY1" fmla="*/ 0 h 101882"/>
                <a:gd name="connsiteX2" fmla="*/ 37187 w 101882"/>
                <a:gd name="connsiteY2" fmla="*/ 0 h 101882"/>
                <a:gd name="connsiteX3" fmla="*/ 59347 w 101882"/>
                <a:gd name="connsiteY3" fmla="*/ 84053 h 101882"/>
                <a:gd name="connsiteX4" fmla="*/ 81506 w 101882"/>
                <a:gd name="connsiteY4" fmla="*/ 0 h 101882"/>
                <a:gd name="connsiteX5" fmla="*/ 118694 w 101882"/>
                <a:gd name="connsiteY5" fmla="*/ 0 h 101882"/>
                <a:gd name="connsiteX6" fmla="*/ 118694 w 101882"/>
                <a:gd name="connsiteY6" fmla="*/ 123023 h 101882"/>
                <a:gd name="connsiteX7" fmla="*/ 95515 w 101882"/>
                <a:gd name="connsiteY7" fmla="*/ 123023 h 101882"/>
                <a:gd name="connsiteX8" fmla="*/ 95515 w 101882"/>
                <a:gd name="connsiteY8" fmla="*/ 26235 h 101882"/>
                <a:gd name="connsiteX9" fmla="*/ 71063 w 101882"/>
                <a:gd name="connsiteY9" fmla="*/ 123023 h 101882"/>
                <a:gd name="connsiteX10" fmla="*/ 47121 w 101882"/>
                <a:gd name="connsiteY10" fmla="*/ 123023 h 101882"/>
                <a:gd name="connsiteX11" fmla="*/ 22924 w 101882"/>
                <a:gd name="connsiteY11" fmla="*/ 26235 h 101882"/>
                <a:gd name="connsiteX12" fmla="*/ 22924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0" y="123023"/>
                  </a:moveTo>
                  <a:lnTo>
                    <a:pt x="0" y="0"/>
                  </a:lnTo>
                  <a:lnTo>
                    <a:pt x="37187" y="0"/>
                  </a:lnTo>
                  <a:lnTo>
                    <a:pt x="59347" y="84053"/>
                  </a:lnTo>
                  <a:lnTo>
                    <a:pt x="81506" y="0"/>
                  </a:lnTo>
                  <a:lnTo>
                    <a:pt x="118694" y="0"/>
                  </a:lnTo>
                  <a:lnTo>
                    <a:pt x="118694" y="123023"/>
                  </a:lnTo>
                  <a:lnTo>
                    <a:pt x="95515" y="123023"/>
                  </a:lnTo>
                  <a:lnTo>
                    <a:pt x="95515" y="26235"/>
                  </a:lnTo>
                  <a:lnTo>
                    <a:pt x="71063" y="123023"/>
                  </a:lnTo>
                  <a:lnTo>
                    <a:pt x="47121" y="123023"/>
                  </a:lnTo>
                  <a:lnTo>
                    <a:pt x="22924" y="26235"/>
                  </a:lnTo>
                  <a:lnTo>
                    <a:pt x="22924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3" name="Forma libre: forma 92">
              <a:extLst>
                <a:ext uri="{FF2B5EF4-FFF2-40B4-BE49-F238E27FC236}">
                  <a16:creationId xmlns:a16="http://schemas.microsoft.com/office/drawing/2014/main" id="{A2FC2C4D-E2EA-49B5-9591-F8CAF31C99C4}"/>
                </a:ext>
              </a:extLst>
            </p:cNvPr>
            <p:cNvSpPr/>
            <p:nvPr/>
          </p:nvSpPr>
          <p:spPr>
            <a:xfrm>
              <a:off x="7009278" y="8873537"/>
              <a:ext cx="101883" cy="101883"/>
            </a:xfrm>
            <a:custGeom>
              <a:avLst/>
              <a:gdLst>
                <a:gd name="connsiteX0" fmla="*/ 77431 w 101882"/>
                <a:gd name="connsiteY0" fmla="*/ 74120 h 101882"/>
                <a:gd name="connsiteX1" fmla="*/ 60366 w 101882"/>
                <a:gd name="connsiteY1" fmla="*/ 28782 h 101882"/>
                <a:gd name="connsiteX2" fmla="*/ 43810 w 101882"/>
                <a:gd name="connsiteY2" fmla="*/ 74120 h 101882"/>
                <a:gd name="connsiteX3" fmla="*/ 77431 w 101882"/>
                <a:gd name="connsiteY3" fmla="*/ 74120 h 101882"/>
                <a:gd name="connsiteX4" fmla="*/ 123278 w 101882"/>
                <a:gd name="connsiteY4" fmla="*/ 123023 h 101882"/>
                <a:gd name="connsiteX5" fmla="*/ 96279 w 101882"/>
                <a:gd name="connsiteY5" fmla="*/ 123023 h 101882"/>
                <a:gd name="connsiteX6" fmla="*/ 85582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27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431" y="74120"/>
                  </a:moveTo>
                  <a:lnTo>
                    <a:pt x="60366" y="28782"/>
                  </a:lnTo>
                  <a:lnTo>
                    <a:pt x="43810" y="74120"/>
                  </a:lnTo>
                  <a:lnTo>
                    <a:pt x="77431" y="74120"/>
                  </a:lnTo>
                  <a:close/>
                  <a:moveTo>
                    <a:pt x="123278" y="123023"/>
                  </a:moveTo>
                  <a:lnTo>
                    <a:pt x="96279" y="123023"/>
                  </a:lnTo>
                  <a:lnTo>
                    <a:pt x="85582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27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4" name="Forma libre: forma 93">
              <a:extLst>
                <a:ext uri="{FF2B5EF4-FFF2-40B4-BE49-F238E27FC236}">
                  <a16:creationId xmlns:a16="http://schemas.microsoft.com/office/drawing/2014/main" id="{8756FC9E-EB94-490C-BFB4-0D58489DB34B}"/>
                </a:ext>
              </a:extLst>
            </p:cNvPr>
            <p:cNvSpPr/>
            <p:nvPr/>
          </p:nvSpPr>
          <p:spPr>
            <a:xfrm>
              <a:off x="7109888" y="8873537"/>
              <a:ext cx="101883" cy="101883"/>
            </a:xfrm>
            <a:custGeom>
              <a:avLst/>
              <a:gdLst>
                <a:gd name="connsiteX0" fmla="*/ 44828 w 101882"/>
                <a:gd name="connsiteY0" fmla="*/ 123023 h 101882"/>
                <a:gd name="connsiteX1" fmla="*/ 44828 w 101882"/>
                <a:gd name="connsiteY1" fmla="*/ 71318 h 101882"/>
                <a:gd name="connsiteX2" fmla="*/ 0 w 101882"/>
                <a:gd name="connsiteY2" fmla="*/ 0 h 101882"/>
                <a:gd name="connsiteX3" fmla="*/ 29037 w 101882"/>
                <a:gd name="connsiteY3" fmla="*/ 0 h 101882"/>
                <a:gd name="connsiteX4" fmla="*/ 58073 w 101882"/>
                <a:gd name="connsiteY4" fmla="*/ 48649 h 101882"/>
                <a:gd name="connsiteX5" fmla="*/ 86346 w 101882"/>
                <a:gd name="connsiteY5" fmla="*/ 0 h 101882"/>
                <a:gd name="connsiteX6" fmla="*/ 115128 w 101882"/>
                <a:gd name="connsiteY6" fmla="*/ 0 h 101882"/>
                <a:gd name="connsiteX7" fmla="*/ 69790 w 101882"/>
                <a:gd name="connsiteY7" fmla="*/ 71318 h 101882"/>
                <a:gd name="connsiteX8" fmla="*/ 69790 w 101882"/>
                <a:gd name="connsiteY8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882" h="101882">
                  <a:moveTo>
                    <a:pt x="44828" y="123023"/>
                  </a:moveTo>
                  <a:lnTo>
                    <a:pt x="44828" y="71318"/>
                  </a:lnTo>
                  <a:lnTo>
                    <a:pt x="0" y="0"/>
                  </a:lnTo>
                  <a:lnTo>
                    <a:pt x="29037" y="0"/>
                  </a:lnTo>
                  <a:lnTo>
                    <a:pt x="58073" y="48649"/>
                  </a:lnTo>
                  <a:lnTo>
                    <a:pt x="86346" y="0"/>
                  </a:lnTo>
                  <a:lnTo>
                    <a:pt x="115128" y="0"/>
                  </a:lnTo>
                  <a:lnTo>
                    <a:pt x="69790" y="71318"/>
                  </a:lnTo>
                  <a:lnTo>
                    <a:pt x="69790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5" name="Forma libre: forma 94">
              <a:extLst>
                <a:ext uri="{FF2B5EF4-FFF2-40B4-BE49-F238E27FC236}">
                  <a16:creationId xmlns:a16="http://schemas.microsoft.com/office/drawing/2014/main" id="{4B4DAAC5-936D-451D-8ECD-0C01206777DC}"/>
                </a:ext>
              </a:extLst>
            </p:cNvPr>
            <p:cNvSpPr/>
            <p:nvPr/>
          </p:nvSpPr>
          <p:spPr>
            <a:xfrm>
              <a:off x="7225015" y="8871499"/>
              <a:ext cx="101883" cy="101883"/>
            </a:xfrm>
            <a:custGeom>
              <a:avLst/>
              <a:gdLst>
                <a:gd name="connsiteX0" fmla="*/ 25471 w 101882"/>
                <a:gd name="connsiteY0" fmla="*/ 63422 h 101882"/>
                <a:gd name="connsiteX1" fmla="*/ 35150 w 101882"/>
                <a:gd name="connsiteY1" fmla="*/ 95006 h 101882"/>
                <a:gd name="connsiteX2" fmla="*/ 59602 w 101882"/>
                <a:gd name="connsiteY2" fmla="*/ 105703 h 101882"/>
                <a:gd name="connsiteX3" fmla="*/ 83799 w 101882"/>
                <a:gd name="connsiteY3" fmla="*/ 95006 h 101882"/>
                <a:gd name="connsiteX4" fmla="*/ 93223 w 101882"/>
                <a:gd name="connsiteY4" fmla="*/ 62913 h 101882"/>
                <a:gd name="connsiteX5" fmla="*/ 84053 w 101882"/>
                <a:gd name="connsiteY5" fmla="*/ 31329 h 101882"/>
                <a:gd name="connsiteX6" fmla="*/ 59347 w 101882"/>
                <a:gd name="connsiteY6" fmla="*/ 20886 h 101882"/>
                <a:gd name="connsiteX7" fmla="*/ 34640 w 101882"/>
                <a:gd name="connsiteY7" fmla="*/ 31329 h 101882"/>
                <a:gd name="connsiteX8" fmla="*/ 25471 w 101882"/>
                <a:gd name="connsiteY8" fmla="*/ 63422 h 101882"/>
                <a:gd name="connsiteX9" fmla="*/ 0 w 101882"/>
                <a:gd name="connsiteY9" fmla="*/ 64441 h 101882"/>
                <a:gd name="connsiteX10" fmla="*/ 5603 w 101882"/>
                <a:gd name="connsiteY10" fmla="*/ 32857 h 101882"/>
                <a:gd name="connsiteX11" fmla="*/ 17065 w 101882"/>
                <a:gd name="connsiteY11" fmla="*/ 16047 h 101882"/>
                <a:gd name="connsiteX12" fmla="*/ 33112 w 101882"/>
                <a:gd name="connsiteY12" fmla="*/ 4839 h 101882"/>
                <a:gd name="connsiteX13" fmla="*/ 59602 w 101882"/>
                <a:gd name="connsiteY13" fmla="*/ 0 h 101882"/>
                <a:gd name="connsiteX14" fmla="*/ 103156 w 101882"/>
                <a:gd name="connsiteY14" fmla="*/ 16811 h 101882"/>
                <a:gd name="connsiteX15" fmla="*/ 119458 w 101882"/>
                <a:gd name="connsiteY15" fmla="*/ 63677 h 101882"/>
                <a:gd name="connsiteX16" fmla="*/ 103411 w 101882"/>
                <a:gd name="connsiteY16" fmla="*/ 110288 h 101882"/>
                <a:gd name="connsiteX17" fmla="*/ 60111 w 101882"/>
                <a:gd name="connsiteY17" fmla="*/ 127099 h 101882"/>
                <a:gd name="connsiteX18" fmla="*/ 16301 w 101882"/>
                <a:gd name="connsiteY18" fmla="*/ 110543 h 101882"/>
                <a:gd name="connsiteX19" fmla="*/ 0 w 101882"/>
                <a:gd name="connsiteY19" fmla="*/ 64441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471" y="63422"/>
                  </a:moveTo>
                  <a:cubicBezTo>
                    <a:pt x="25471" y="77431"/>
                    <a:pt x="28782" y="87874"/>
                    <a:pt x="35150" y="95006"/>
                  </a:cubicBezTo>
                  <a:cubicBezTo>
                    <a:pt x="41517" y="102137"/>
                    <a:pt x="49668" y="105703"/>
                    <a:pt x="59602" y="105703"/>
                  </a:cubicBezTo>
                  <a:cubicBezTo>
                    <a:pt x="69280" y="105703"/>
                    <a:pt x="77686" y="102137"/>
                    <a:pt x="83799" y="95006"/>
                  </a:cubicBezTo>
                  <a:cubicBezTo>
                    <a:pt x="90166" y="87874"/>
                    <a:pt x="93223" y="77176"/>
                    <a:pt x="93223" y="62913"/>
                  </a:cubicBezTo>
                  <a:cubicBezTo>
                    <a:pt x="93223" y="48904"/>
                    <a:pt x="90166" y="38461"/>
                    <a:pt x="84053" y="31329"/>
                  </a:cubicBezTo>
                  <a:cubicBezTo>
                    <a:pt x="77940" y="24452"/>
                    <a:pt x="69535" y="20886"/>
                    <a:pt x="59347" y="20886"/>
                  </a:cubicBezTo>
                  <a:cubicBezTo>
                    <a:pt x="49159" y="20886"/>
                    <a:pt x="40753" y="24452"/>
                    <a:pt x="34640" y="31329"/>
                  </a:cubicBezTo>
                  <a:cubicBezTo>
                    <a:pt x="28527" y="38715"/>
                    <a:pt x="25471" y="49413"/>
                    <a:pt x="25471" y="63422"/>
                  </a:cubicBezTo>
                  <a:moveTo>
                    <a:pt x="0" y="64441"/>
                  </a:moveTo>
                  <a:cubicBezTo>
                    <a:pt x="0" y="51960"/>
                    <a:pt x="2038" y="41263"/>
                    <a:pt x="5603" y="32857"/>
                  </a:cubicBezTo>
                  <a:cubicBezTo>
                    <a:pt x="8405" y="26490"/>
                    <a:pt x="12226" y="20886"/>
                    <a:pt x="17065" y="16047"/>
                  </a:cubicBezTo>
                  <a:cubicBezTo>
                    <a:pt x="21905" y="10952"/>
                    <a:pt x="27254" y="7387"/>
                    <a:pt x="33112" y="4839"/>
                  </a:cubicBezTo>
                  <a:cubicBezTo>
                    <a:pt x="40753" y="1528"/>
                    <a:pt x="49668" y="0"/>
                    <a:pt x="59602" y="0"/>
                  </a:cubicBezTo>
                  <a:cubicBezTo>
                    <a:pt x="77686" y="0"/>
                    <a:pt x="92204" y="5604"/>
                    <a:pt x="103156" y="16811"/>
                  </a:cubicBezTo>
                  <a:cubicBezTo>
                    <a:pt x="114109" y="28018"/>
                    <a:pt x="119458" y="43810"/>
                    <a:pt x="119458" y="63677"/>
                  </a:cubicBezTo>
                  <a:cubicBezTo>
                    <a:pt x="119458" y="83544"/>
                    <a:pt x="114109" y="99081"/>
                    <a:pt x="103411" y="110288"/>
                  </a:cubicBezTo>
                  <a:cubicBezTo>
                    <a:pt x="92713" y="121495"/>
                    <a:pt x="78195" y="127099"/>
                    <a:pt x="60111" y="127099"/>
                  </a:cubicBezTo>
                  <a:cubicBezTo>
                    <a:pt x="41772" y="127099"/>
                    <a:pt x="27254" y="121495"/>
                    <a:pt x="16301" y="110543"/>
                  </a:cubicBezTo>
                  <a:cubicBezTo>
                    <a:pt x="5349" y="99336"/>
                    <a:pt x="0" y="84053"/>
                    <a:pt x="0" y="64441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6" name="Forma libre: forma 95">
              <a:extLst>
                <a:ext uri="{FF2B5EF4-FFF2-40B4-BE49-F238E27FC236}">
                  <a16:creationId xmlns:a16="http://schemas.microsoft.com/office/drawing/2014/main" id="{560EB8B4-B8FD-4AB8-9E0B-C7A4EEA4E55C}"/>
                </a:ext>
              </a:extLst>
            </p:cNvPr>
            <p:cNvSpPr/>
            <p:nvPr/>
          </p:nvSpPr>
          <p:spPr>
            <a:xfrm>
              <a:off x="7356444" y="8873537"/>
              <a:ext cx="101883" cy="101883"/>
            </a:xfrm>
            <a:custGeom>
              <a:avLst/>
              <a:gdLst>
                <a:gd name="connsiteX0" fmla="*/ 24961 w 101882"/>
                <a:gd name="connsiteY0" fmla="*/ 52215 h 101882"/>
                <a:gd name="connsiteX1" fmla="*/ 43300 w 101882"/>
                <a:gd name="connsiteY1" fmla="*/ 52215 h 101882"/>
                <a:gd name="connsiteX2" fmla="*/ 65460 w 101882"/>
                <a:gd name="connsiteY2" fmla="*/ 50687 h 101882"/>
                <a:gd name="connsiteX3" fmla="*/ 72592 w 101882"/>
                <a:gd name="connsiteY3" fmla="*/ 45338 h 101882"/>
                <a:gd name="connsiteX4" fmla="*/ 75139 w 101882"/>
                <a:gd name="connsiteY4" fmla="*/ 36168 h 101882"/>
                <a:gd name="connsiteX5" fmla="*/ 71827 w 101882"/>
                <a:gd name="connsiteY5" fmla="*/ 26235 h 101882"/>
                <a:gd name="connsiteX6" fmla="*/ 62658 w 101882"/>
                <a:gd name="connsiteY6" fmla="*/ 21395 h 101882"/>
                <a:gd name="connsiteX7" fmla="*/ 44574 w 101882"/>
                <a:gd name="connsiteY7" fmla="*/ 21141 h 101882"/>
                <a:gd name="connsiteX8" fmla="*/ 25216 w 101882"/>
                <a:gd name="connsiteY8" fmla="*/ 21141 h 101882"/>
                <a:gd name="connsiteX9" fmla="*/ 25216 w 101882"/>
                <a:gd name="connsiteY9" fmla="*/ 52215 h 101882"/>
                <a:gd name="connsiteX10" fmla="*/ 0 w 101882"/>
                <a:gd name="connsiteY10" fmla="*/ 123023 h 101882"/>
                <a:gd name="connsiteX11" fmla="*/ 0 w 101882"/>
                <a:gd name="connsiteY11" fmla="*/ 0 h 101882"/>
                <a:gd name="connsiteX12" fmla="*/ 52215 w 101882"/>
                <a:gd name="connsiteY12" fmla="*/ 0 h 101882"/>
                <a:gd name="connsiteX13" fmla="*/ 80997 w 101882"/>
                <a:gd name="connsiteY13" fmla="*/ 3311 h 101882"/>
                <a:gd name="connsiteX14" fmla="*/ 95260 w 101882"/>
                <a:gd name="connsiteY14" fmla="*/ 15028 h 101882"/>
                <a:gd name="connsiteX15" fmla="*/ 100609 w 101882"/>
                <a:gd name="connsiteY15" fmla="*/ 34385 h 101882"/>
                <a:gd name="connsiteX16" fmla="*/ 92459 w 101882"/>
                <a:gd name="connsiteY16" fmla="*/ 57309 h 101882"/>
                <a:gd name="connsiteX17" fmla="*/ 68262 w 101882"/>
                <a:gd name="connsiteY17" fmla="*/ 68771 h 101882"/>
                <a:gd name="connsiteX18" fmla="*/ 81506 w 101882"/>
                <a:gd name="connsiteY18" fmla="*/ 79214 h 101882"/>
                <a:gd name="connsiteX19" fmla="*/ 95515 w 101882"/>
                <a:gd name="connsiteY19" fmla="*/ 99081 h 101882"/>
                <a:gd name="connsiteX20" fmla="*/ 110543 w 101882"/>
                <a:gd name="connsiteY20" fmla="*/ 123023 h 101882"/>
                <a:gd name="connsiteX21" fmla="*/ 80742 w 101882"/>
                <a:gd name="connsiteY21" fmla="*/ 123023 h 101882"/>
                <a:gd name="connsiteX22" fmla="*/ 62913 w 101882"/>
                <a:gd name="connsiteY22" fmla="*/ 96279 h 101882"/>
                <a:gd name="connsiteX23" fmla="*/ 49923 w 101882"/>
                <a:gd name="connsiteY23" fmla="*/ 78195 h 101882"/>
                <a:gd name="connsiteX24" fmla="*/ 42536 w 101882"/>
                <a:gd name="connsiteY24" fmla="*/ 73101 h 101882"/>
                <a:gd name="connsiteX25" fmla="*/ 29801 w 101882"/>
                <a:gd name="connsiteY25" fmla="*/ 71827 h 101882"/>
                <a:gd name="connsiteX26" fmla="*/ 24707 w 101882"/>
                <a:gd name="connsiteY26" fmla="*/ 71827 h 101882"/>
                <a:gd name="connsiteX27" fmla="*/ 24707 w 101882"/>
                <a:gd name="connsiteY27" fmla="*/ 123023 h 101882"/>
                <a:gd name="connsiteX28" fmla="*/ 0 w 101882"/>
                <a:gd name="connsiteY28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1882" h="101882">
                  <a:moveTo>
                    <a:pt x="24961" y="52215"/>
                  </a:moveTo>
                  <a:lnTo>
                    <a:pt x="43300" y="52215"/>
                  </a:lnTo>
                  <a:cubicBezTo>
                    <a:pt x="55271" y="52215"/>
                    <a:pt x="62658" y="51705"/>
                    <a:pt x="65460" y="50687"/>
                  </a:cubicBezTo>
                  <a:cubicBezTo>
                    <a:pt x="68516" y="49668"/>
                    <a:pt x="70809" y="47885"/>
                    <a:pt x="72592" y="45338"/>
                  </a:cubicBezTo>
                  <a:cubicBezTo>
                    <a:pt x="74374" y="42791"/>
                    <a:pt x="75139" y="39734"/>
                    <a:pt x="75139" y="36168"/>
                  </a:cubicBezTo>
                  <a:cubicBezTo>
                    <a:pt x="75139" y="32093"/>
                    <a:pt x="74120" y="28782"/>
                    <a:pt x="71827" y="26235"/>
                  </a:cubicBezTo>
                  <a:cubicBezTo>
                    <a:pt x="69535" y="23688"/>
                    <a:pt x="66733" y="21905"/>
                    <a:pt x="62658" y="21395"/>
                  </a:cubicBezTo>
                  <a:cubicBezTo>
                    <a:pt x="60875" y="21141"/>
                    <a:pt x="54762" y="21141"/>
                    <a:pt x="44574" y="21141"/>
                  </a:cubicBezTo>
                  <a:lnTo>
                    <a:pt x="25216" y="21141"/>
                  </a:lnTo>
                  <a:lnTo>
                    <a:pt x="25216" y="52215"/>
                  </a:lnTo>
                  <a:close/>
                  <a:moveTo>
                    <a:pt x="0" y="123023"/>
                  </a:moveTo>
                  <a:lnTo>
                    <a:pt x="0" y="0"/>
                  </a:lnTo>
                  <a:lnTo>
                    <a:pt x="52215" y="0"/>
                  </a:lnTo>
                  <a:cubicBezTo>
                    <a:pt x="65460" y="0"/>
                    <a:pt x="74884" y="1019"/>
                    <a:pt x="80997" y="3311"/>
                  </a:cubicBezTo>
                  <a:cubicBezTo>
                    <a:pt x="86855" y="5603"/>
                    <a:pt x="91695" y="9424"/>
                    <a:pt x="95260" y="15028"/>
                  </a:cubicBezTo>
                  <a:cubicBezTo>
                    <a:pt x="98826" y="20631"/>
                    <a:pt x="100609" y="27254"/>
                    <a:pt x="100609" y="34385"/>
                  </a:cubicBezTo>
                  <a:cubicBezTo>
                    <a:pt x="100609" y="43555"/>
                    <a:pt x="97808" y="51196"/>
                    <a:pt x="92459" y="57309"/>
                  </a:cubicBezTo>
                  <a:cubicBezTo>
                    <a:pt x="87110" y="63167"/>
                    <a:pt x="78959" y="66988"/>
                    <a:pt x="68262" y="68771"/>
                  </a:cubicBezTo>
                  <a:cubicBezTo>
                    <a:pt x="73610" y="71827"/>
                    <a:pt x="77940" y="75393"/>
                    <a:pt x="81506" y="79214"/>
                  </a:cubicBezTo>
                  <a:cubicBezTo>
                    <a:pt x="85072" y="82780"/>
                    <a:pt x="89657" y="89402"/>
                    <a:pt x="95515" y="99081"/>
                  </a:cubicBezTo>
                  <a:lnTo>
                    <a:pt x="110543" y="123023"/>
                  </a:lnTo>
                  <a:lnTo>
                    <a:pt x="80742" y="123023"/>
                  </a:lnTo>
                  <a:lnTo>
                    <a:pt x="62913" y="96279"/>
                  </a:lnTo>
                  <a:cubicBezTo>
                    <a:pt x="56545" y="86600"/>
                    <a:pt x="52215" y="80742"/>
                    <a:pt x="49923" y="78195"/>
                  </a:cubicBezTo>
                  <a:cubicBezTo>
                    <a:pt x="47376" y="75648"/>
                    <a:pt x="45083" y="74120"/>
                    <a:pt x="42536" y="73101"/>
                  </a:cubicBezTo>
                  <a:cubicBezTo>
                    <a:pt x="39734" y="72337"/>
                    <a:pt x="35659" y="71827"/>
                    <a:pt x="29801" y="71827"/>
                  </a:cubicBezTo>
                  <a:lnTo>
                    <a:pt x="24707" y="71827"/>
                  </a:lnTo>
                  <a:lnTo>
                    <a:pt x="24707" y="123023"/>
                  </a:lnTo>
                  <a:lnTo>
                    <a:pt x="0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7" name="Forma libre: forma 96">
              <a:extLst>
                <a:ext uri="{FF2B5EF4-FFF2-40B4-BE49-F238E27FC236}">
                  <a16:creationId xmlns:a16="http://schemas.microsoft.com/office/drawing/2014/main" id="{3FE5F272-8229-4A5E-9AD9-4B86FB631A3B}"/>
                </a:ext>
              </a:extLst>
            </p:cNvPr>
            <p:cNvSpPr/>
            <p:nvPr/>
          </p:nvSpPr>
          <p:spPr>
            <a:xfrm>
              <a:off x="7210497" y="9172308"/>
              <a:ext cx="25471" cy="25471"/>
            </a:xfrm>
            <a:custGeom>
              <a:avLst/>
              <a:gdLst>
                <a:gd name="connsiteX0" fmla="*/ 0 w 0"/>
                <a:gd name="connsiteY0" fmla="*/ 0 h 0"/>
                <a:gd name="connsiteX1" fmla="*/ 23178 w 0"/>
                <a:gd name="connsiteY1" fmla="*/ 0 h 0"/>
                <a:gd name="connsiteX2" fmla="*/ 23178 w 0"/>
                <a:gd name="connsiteY2" fmla="*/ 23178 h 0"/>
                <a:gd name="connsiteX3" fmla="*/ 0 w 0"/>
                <a:gd name="connsiteY3" fmla="*/ 231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23178" y="0"/>
                  </a:lnTo>
                  <a:lnTo>
                    <a:pt x="23178" y="23178"/>
                  </a:lnTo>
                  <a:lnTo>
                    <a:pt x="0" y="23178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8" name="Forma libre: forma 97">
              <a:extLst>
                <a:ext uri="{FF2B5EF4-FFF2-40B4-BE49-F238E27FC236}">
                  <a16:creationId xmlns:a16="http://schemas.microsoft.com/office/drawing/2014/main" id="{F1236A63-70E2-41A4-BDC8-B433D00183EB}"/>
                </a:ext>
              </a:extLst>
            </p:cNvPr>
            <p:cNvSpPr/>
            <p:nvPr/>
          </p:nvSpPr>
          <p:spPr>
            <a:xfrm>
              <a:off x="6096917" y="9074246"/>
              <a:ext cx="76412" cy="101883"/>
            </a:xfrm>
            <a:custGeom>
              <a:avLst/>
              <a:gdLst>
                <a:gd name="connsiteX0" fmla="*/ 24452 w 76412"/>
                <a:gd name="connsiteY0" fmla="*/ 20631 h 101882"/>
                <a:gd name="connsiteX1" fmla="*/ 24452 w 76412"/>
                <a:gd name="connsiteY1" fmla="*/ 100355 h 101882"/>
                <a:gd name="connsiteX2" fmla="*/ 42791 w 76412"/>
                <a:gd name="connsiteY2" fmla="*/ 100355 h 101882"/>
                <a:gd name="connsiteX3" fmla="*/ 57564 w 76412"/>
                <a:gd name="connsiteY3" fmla="*/ 99336 h 101882"/>
                <a:gd name="connsiteX4" fmla="*/ 67497 w 76412"/>
                <a:gd name="connsiteY4" fmla="*/ 94242 h 101882"/>
                <a:gd name="connsiteX5" fmla="*/ 73865 w 76412"/>
                <a:gd name="connsiteY5" fmla="*/ 82525 h 101882"/>
                <a:gd name="connsiteX6" fmla="*/ 76412 w 76412"/>
                <a:gd name="connsiteY6" fmla="*/ 60366 h 101882"/>
                <a:gd name="connsiteX7" fmla="*/ 73865 w 76412"/>
                <a:gd name="connsiteY7" fmla="*/ 38970 h 101882"/>
                <a:gd name="connsiteX8" fmla="*/ 66988 w 76412"/>
                <a:gd name="connsiteY8" fmla="*/ 27254 h 101882"/>
                <a:gd name="connsiteX9" fmla="*/ 55781 w 76412"/>
                <a:gd name="connsiteY9" fmla="*/ 21650 h 101882"/>
                <a:gd name="connsiteX10" fmla="*/ 35659 w 76412"/>
                <a:gd name="connsiteY10" fmla="*/ 20377 h 101882"/>
                <a:gd name="connsiteX11" fmla="*/ 24452 w 76412"/>
                <a:gd name="connsiteY11" fmla="*/ 20377 h 101882"/>
                <a:gd name="connsiteX12" fmla="*/ 0 w 76412"/>
                <a:gd name="connsiteY12" fmla="*/ 0 h 101882"/>
                <a:gd name="connsiteX13" fmla="*/ 44574 w 76412"/>
                <a:gd name="connsiteY13" fmla="*/ 0 h 101882"/>
                <a:gd name="connsiteX14" fmla="*/ 67497 w 76412"/>
                <a:gd name="connsiteY14" fmla="*/ 2292 h 101882"/>
                <a:gd name="connsiteX15" fmla="*/ 85836 w 76412"/>
                <a:gd name="connsiteY15" fmla="*/ 13500 h 101882"/>
                <a:gd name="connsiteX16" fmla="*/ 97298 w 76412"/>
                <a:gd name="connsiteY16" fmla="*/ 33112 h 101882"/>
                <a:gd name="connsiteX17" fmla="*/ 101374 w 76412"/>
                <a:gd name="connsiteY17" fmla="*/ 61639 h 101882"/>
                <a:gd name="connsiteX18" fmla="*/ 97553 w 76412"/>
                <a:gd name="connsiteY18" fmla="*/ 87365 h 101882"/>
                <a:gd name="connsiteX19" fmla="*/ 84563 w 76412"/>
                <a:gd name="connsiteY19" fmla="*/ 108760 h 101882"/>
                <a:gd name="connsiteX20" fmla="*/ 67497 w 76412"/>
                <a:gd name="connsiteY20" fmla="*/ 118439 h 101882"/>
                <a:gd name="connsiteX21" fmla="*/ 45847 w 76412"/>
                <a:gd name="connsiteY21" fmla="*/ 120986 h 101882"/>
                <a:gd name="connsiteX22" fmla="*/ 0 w 76412"/>
                <a:gd name="connsiteY22" fmla="*/ 120986 h 101882"/>
                <a:gd name="connsiteX23" fmla="*/ 0 w 7641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412" h="101882">
                  <a:moveTo>
                    <a:pt x="24452" y="20631"/>
                  </a:moveTo>
                  <a:lnTo>
                    <a:pt x="24452" y="100355"/>
                  </a:lnTo>
                  <a:lnTo>
                    <a:pt x="42791" y="100355"/>
                  </a:lnTo>
                  <a:cubicBezTo>
                    <a:pt x="49668" y="100355"/>
                    <a:pt x="54507" y="99845"/>
                    <a:pt x="57564" y="99336"/>
                  </a:cubicBezTo>
                  <a:cubicBezTo>
                    <a:pt x="61384" y="98317"/>
                    <a:pt x="64696" y="96789"/>
                    <a:pt x="67497" y="94242"/>
                  </a:cubicBezTo>
                  <a:cubicBezTo>
                    <a:pt x="70045" y="91949"/>
                    <a:pt x="72082" y="87874"/>
                    <a:pt x="73865" y="82525"/>
                  </a:cubicBezTo>
                  <a:cubicBezTo>
                    <a:pt x="75648" y="77176"/>
                    <a:pt x="76412" y="69535"/>
                    <a:pt x="76412" y="60366"/>
                  </a:cubicBezTo>
                  <a:cubicBezTo>
                    <a:pt x="76412" y="51196"/>
                    <a:pt x="75648" y="43810"/>
                    <a:pt x="73865" y="38970"/>
                  </a:cubicBezTo>
                  <a:cubicBezTo>
                    <a:pt x="72082" y="33876"/>
                    <a:pt x="70045" y="30055"/>
                    <a:pt x="66988" y="27254"/>
                  </a:cubicBezTo>
                  <a:cubicBezTo>
                    <a:pt x="63932" y="24452"/>
                    <a:pt x="60111" y="22669"/>
                    <a:pt x="55781" y="21650"/>
                  </a:cubicBezTo>
                  <a:cubicBezTo>
                    <a:pt x="52470" y="20886"/>
                    <a:pt x="45593" y="20377"/>
                    <a:pt x="35659" y="20377"/>
                  </a:cubicBezTo>
                  <a:lnTo>
                    <a:pt x="24452" y="20377"/>
                  </a:lnTo>
                  <a:close/>
                  <a:moveTo>
                    <a:pt x="0" y="0"/>
                  </a:moveTo>
                  <a:lnTo>
                    <a:pt x="44574" y="0"/>
                  </a:lnTo>
                  <a:cubicBezTo>
                    <a:pt x="54762" y="0"/>
                    <a:pt x="62149" y="764"/>
                    <a:pt x="67497" y="2292"/>
                  </a:cubicBezTo>
                  <a:cubicBezTo>
                    <a:pt x="74629" y="4330"/>
                    <a:pt x="80488" y="8151"/>
                    <a:pt x="85836" y="13500"/>
                  </a:cubicBezTo>
                  <a:cubicBezTo>
                    <a:pt x="90931" y="18848"/>
                    <a:pt x="94751" y="25471"/>
                    <a:pt x="97298" y="33112"/>
                  </a:cubicBezTo>
                  <a:cubicBezTo>
                    <a:pt x="100100" y="40753"/>
                    <a:pt x="101374" y="50432"/>
                    <a:pt x="101374" y="61639"/>
                  </a:cubicBezTo>
                  <a:cubicBezTo>
                    <a:pt x="101374" y="71827"/>
                    <a:pt x="100100" y="80233"/>
                    <a:pt x="97553" y="87365"/>
                  </a:cubicBezTo>
                  <a:cubicBezTo>
                    <a:pt x="94496" y="96025"/>
                    <a:pt x="90166" y="103156"/>
                    <a:pt x="84563" y="108760"/>
                  </a:cubicBezTo>
                  <a:cubicBezTo>
                    <a:pt x="80233" y="112835"/>
                    <a:pt x="74629" y="116146"/>
                    <a:pt x="67497" y="118439"/>
                  </a:cubicBezTo>
                  <a:cubicBezTo>
                    <a:pt x="62149" y="120222"/>
                    <a:pt x="55017" y="120986"/>
                    <a:pt x="45847" y="120986"/>
                  </a:cubicBezTo>
                  <a:lnTo>
                    <a:pt x="0" y="1209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9" name="Forma libre: forma 98">
              <a:extLst>
                <a:ext uri="{FF2B5EF4-FFF2-40B4-BE49-F238E27FC236}">
                  <a16:creationId xmlns:a16="http://schemas.microsoft.com/office/drawing/2014/main" id="{B9C41481-2339-49E2-9EBD-75BF063649D1}"/>
                </a:ext>
              </a:extLst>
            </p:cNvPr>
            <p:cNvSpPr/>
            <p:nvPr/>
          </p:nvSpPr>
          <p:spPr>
            <a:xfrm>
              <a:off x="6212044" y="9074246"/>
              <a:ext cx="76412" cy="101883"/>
            </a:xfrm>
            <a:custGeom>
              <a:avLst/>
              <a:gdLst>
                <a:gd name="connsiteX0" fmla="*/ 0 w 76412"/>
                <a:gd name="connsiteY0" fmla="*/ 120986 h 101882"/>
                <a:gd name="connsiteX1" fmla="*/ 0 w 76412"/>
                <a:gd name="connsiteY1" fmla="*/ 0 h 101882"/>
                <a:gd name="connsiteX2" fmla="*/ 89657 w 76412"/>
                <a:gd name="connsiteY2" fmla="*/ 0 h 101882"/>
                <a:gd name="connsiteX3" fmla="*/ 89657 w 76412"/>
                <a:gd name="connsiteY3" fmla="*/ 20631 h 101882"/>
                <a:gd name="connsiteX4" fmla="*/ 24452 w 76412"/>
                <a:gd name="connsiteY4" fmla="*/ 20631 h 101882"/>
                <a:gd name="connsiteX5" fmla="*/ 24452 w 76412"/>
                <a:gd name="connsiteY5" fmla="*/ 47121 h 101882"/>
                <a:gd name="connsiteX6" fmla="*/ 85072 w 76412"/>
                <a:gd name="connsiteY6" fmla="*/ 47121 h 101882"/>
                <a:gd name="connsiteX7" fmla="*/ 85072 w 76412"/>
                <a:gd name="connsiteY7" fmla="*/ 67752 h 101882"/>
                <a:gd name="connsiteX8" fmla="*/ 24452 w 76412"/>
                <a:gd name="connsiteY8" fmla="*/ 67752 h 101882"/>
                <a:gd name="connsiteX9" fmla="*/ 24452 w 76412"/>
                <a:gd name="connsiteY9" fmla="*/ 100355 h 101882"/>
                <a:gd name="connsiteX10" fmla="*/ 91949 w 76412"/>
                <a:gd name="connsiteY10" fmla="*/ 100355 h 101882"/>
                <a:gd name="connsiteX11" fmla="*/ 91949 w 76412"/>
                <a:gd name="connsiteY11" fmla="*/ 120986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412" h="101882">
                  <a:moveTo>
                    <a:pt x="0" y="120986"/>
                  </a:moveTo>
                  <a:lnTo>
                    <a:pt x="0" y="0"/>
                  </a:lnTo>
                  <a:lnTo>
                    <a:pt x="89657" y="0"/>
                  </a:lnTo>
                  <a:lnTo>
                    <a:pt x="89657" y="20631"/>
                  </a:lnTo>
                  <a:lnTo>
                    <a:pt x="24452" y="20631"/>
                  </a:lnTo>
                  <a:lnTo>
                    <a:pt x="24452" y="47121"/>
                  </a:lnTo>
                  <a:lnTo>
                    <a:pt x="85072" y="47121"/>
                  </a:lnTo>
                  <a:lnTo>
                    <a:pt x="85072" y="67752"/>
                  </a:lnTo>
                  <a:lnTo>
                    <a:pt x="24452" y="67752"/>
                  </a:lnTo>
                  <a:lnTo>
                    <a:pt x="24452" y="100355"/>
                  </a:lnTo>
                  <a:lnTo>
                    <a:pt x="91949" y="100355"/>
                  </a:lnTo>
                  <a:lnTo>
                    <a:pt x="91949" y="12098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0" name="Forma libre: forma 99">
              <a:extLst>
                <a:ext uri="{FF2B5EF4-FFF2-40B4-BE49-F238E27FC236}">
                  <a16:creationId xmlns:a16="http://schemas.microsoft.com/office/drawing/2014/main" id="{2D2288A3-7B81-412C-9685-03DAE4A7F959}"/>
                </a:ext>
              </a:extLst>
            </p:cNvPr>
            <p:cNvSpPr/>
            <p:nvPr/>
          </p:nvSpPr>
          <p:spPr>
            <a:xfrm>
              <a:off x="6357227" y="9074246"/>
              <a:ext cx="76412" cy="101883"/>
            </a:xfrm>
            <a:custGeom>
              <a:avLst/>
              <a:gdLst>
                <a:gd name="connsiteX0" fmla="*/ 24707 w 76412"/>
                <a:gd name="connsiteY0" fmla="*/ 68007 h 101882"/>
                <a:gd name="connsiteX1" fmla="*/ 24707 w 76412"/>
                <a:gd name="connsiteY1" fmla="*/ 100355 h 101882"/>
                <a:gd name="connsiteX2" fmla="*/ 47121 w 76412"/>
                <a:gd name="connsiteY2" fmla="*/ 100355 h 101882"/>
                <a:gd name="connsiteX3" fmla="*/ 63932 w 76412"/>
                <a:gd name="connsiteY3" fmla="*/ 99590 h 101882"/>
                <a:gd name="connsiteX4" fmla="*/ 72846 w 76412"/>
                <a:gd name="connsiteY4" fmla="*/ 94751 h 101882"/>
                <a:gd name="connsiteX5" fmla="*/ 76157 w 76412"/>
                <a:gd name="connsiteY5" fmla="*/ 84563 h 101882"/>
                <a:gd name="connsiteX6" fmla="*/ 73610 w 76412"/>
                <a:gd name="connsiteY6" fmla="*/ 75393 h 101882"/>
                <a:gd name="connsiteX7" fmla="*/ 65969 w 76412"/>
                <a:gd name="connsiteY7" fmla="*/ 69790 h 101882"/>
                <a:gd name="connsiteX8" fmla="*/ 44319 w 76412"/>
                <a:gd name="connsiteY8" fmla="*/ 68007 h 101882"/>
                <a:gd name="connsiteX9" fmla="*/ 24707 w 76412"/>
                <a:gd name="connsiteY9" fmla="*/ 68007 h 101882"/>
                <a:gd name="connsiteX10" fmla="*/ 24707 w 76412"/>
                <a:gd name="connsiteY10" fmla="*/ 20122 h 101882"/>
                <a:gd name="connsiteX11" fmla="*/ 24707 w 76412"/>
                <a:gd name="connsiteY11" fmla="*/ 48140 h 101882"/>
                <a:gd name="connsiteX12" fmla="*/ 40753 w 76412"/>
                <a:gd name="connsiteY12" fmla="*/ 48140 h 101882"/>
                <a:gd name="connsiteX13" fmla="*/ 58583 w 76412"/>
                <a:gd name="connsiteY13" fmla="*/ 47630 h 101882"/>
                <a:gd name="connsiteX14" fmla="*/ 68262 w 76412"/>
                <a:gd name="connsiteY14" fmla="*/ 43300 h 101882"/>
                <a:gd name="connsiteX15" fmla="*/ 71827 w 76412"/>
                <a:gd name="connsiteY15" fmla="*/ 33876 h 101882"/>
                <a:gd name="connsiteX16" fmla="*/ 68771 w 76412"/>
                <a:gd name="connsiteY16" fmla="*/ 24707 h 101882"/>
                <a:gd name="connsiteX17" fmla="*/ 59601 w 76412"/>
                <a:gd name="connsiteY17" fmla="*/ 20631 h 101882"/>
                <a:gd name="connsiteX18" fmla="*/ 38716 w 76412"/>
                <a:gd name="connsiteY18" fmla="*/ 20122 h 101882"/>
                <a:gd name="connsiteX19" fmla="*/ 24707 w 76412"/>
                <a:gd name="connsiteY19" fmla="*/ 20122 h 101882"/>
                <a:gd name="connsiteX20" fmla="*/ 255 w 76412"/>
                <a:gd name="connsiteY20" fmla="*/ 0 h 101882"/>
                <a:gd name="connsiteX21" fmla="*/ 48649 w 76412"/>
                <a:gd name="connsiteY21" fmla="*/ 0 h 101882"/>
                <a:gd name="connsiteX22" fmla="*/ 70044 w 76412"/>
                <a:gd name="connsiteY22" fmla="*/ 1274 h 101882"/>
                <a:gd name="connsiteX23" fmla="*/ 82780 w 76412"/>
                <a:gd name="connsiteY23" fmla="*/ 6368 h 101882"/>
                <a:gd name="connsiteX24" fmla="*/ 91949 w 76412"/>
                <a:gd name="connsiteY24" fmla="*/ 16301 h 101882"/>
                <a:gd name="connsiteX25" fmla="*/ 95515 w 76412"/>
                <a:gd name="connsiteY25" fmla="*/ 30565 h 101882"/>
                <a:gd name="connsiteX26" fmla="*/ 90930 w 76412"/>
                <a:gd name="connsiteY26" fmla="*/ 46102 h 101882"/>
                <a:gd name="connsiteX27" fmla="*/ 78705 w 76412"/>
                <a:gd name="connsiteY27" fmla="*/ 56800 h 101882"/>
                <a:gd name="connsiteX28" fmla="*/ 95515 w 76412"/>
                <a:gd name="connsiteY28" fmla="*/ 67752 h 101882"/>
                <a:gd name="connsiteX29" fmla="*/ 101628 w 76412"/>
                <a:gd name="connsiteY29" fmla="*/ 86091 h 101882"/>
                <a:gd name="connsiteX30" fmla="*/ 97808 w 76412"/>
                <a:gd name="connsiteY30" fmla="*/ 102138 h 101882"/>
                <a:gd name="connsiteX31" fmla="*/ 87365 w 76412"/>
                <a:gd name="connsiteY31" fmla="*/ 114618 h 101882"/>
                <a:gd name="connsiteX32" fmla="*/ 70809 w 76412"/>
                <a:gd name="connsiteY32" fmla="*/ 120476 h 101882"/>
                <a:gd name="connsiteX33" fmla="*/ 41263 w 76412"/>
                <a:gd name="connsiteY33" fmla="*/ 121241 h 101882"/>
                <a:gd name="connsiteX34" fmla="*/ 0 w 76412"/>
                <a:gd name="connsiteY34" fmla="*/ 121241 h 101882"/>
                <a:gd name="connsiteX35" fmla="*/ 0 w 76412"/>
                <a:gd name="connsiteY35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6412" h="101882">
                  <a:moveTo>
                    <a:pt x="24707" y="68007"/>
                  </a:moveTo>
                  <a:lnTo>
                    <a:pt x="24707" y="100355"/>
                  </a:lnTo>
                  <a:lnTo>
                    <a:pt x="47121" y="100355"/>
                  </a:lnTo>
                  <a:cubicBezTo>
                    <a:pt x="55781" y="100355"/>
                    <a:pt x="61639" y="100100"/>
                    <a:pt x="63932" y="99590"/>
                  </a:cubicBezTo>
                  <a:cubicBezTo>
                    <a:pt x="67497" y="98826"/>
                    <a:pt x="70554" y="97298"/>
                    <a:pt x="72846" y="94751"/>
                  </a:cubicBezTo>
                  <a:cubicBezTo>
                    <a:pt x="75139" y="92204"/>
                    <a:pt x="76157" y="88638"/>
                    <a:pt x="76157" y="84563"/>
                  </a:cubicBezTo>
                  <a:cubicBezTo>
                    <a:pt x="76157" y="80997"/>
                    <a:pt x="75393" y="77686"/>
                    <a:pt x="73610" y="75393"/>
                  </a:cubicBezTo>
                  <a:cubicBezTo>
                    <a:pt x="71827" y="72846"/>
                    <a:pt x="69280" y="71063"/>
                    <a:pt x="65969" y="69790"/>
                  </a:cubicBezTo>
                  <a:cubicBezTo>
                    <a:pt x="62658" y="68516"/>
                    <a:pt x="55271" y="68007"/>
                    <a:pt x="44319" y="68007"/>
                  </a:cubicBezTo>
                  <a:lnTo>
                    <a:pt x="24707" y="68007"/>
                  </a:lnTo>
                  <a:close/>
                  <a:moveTo>
                    <a:pt x="24707" y="20122"/>
                  </a:moveTo>
                  <a:lnTo>
                    <a:pt x="24707" y="48140"/>
                  </a:lnTo>
                  <a:lnTo>
                    <a:pt x="40753" y="48140"/>
                  </a:lnTo>
                  <a:cubicBezTo>
                    <a:pt x="50177" y="48140"/>
                    <a:pt x="56036" y="47885"/>
                    <a:pt x="58583" y="47630"/>
                  </a:cubicBezTo>
                  <a:cubicBezTo>
                    <a:pt x="62658" y="47121"/>
                    <a:pt x="65969" y="45593"/>
                    <a:pt x="68262" y="43300"/>
                  </a:cubicBezTo>
                  <a:cubicBezTo>
                    <a:pt x="70554" y="41008"/>
                    <a:pt x="71827" y="37697"/>
                    <a:pt x="71827" y="33876"/>
                  </a:cubicBezTo>
                  <a:cubicBezTo>
                    <a:pt x="71827" y="30055"/>
                    <a:pt x="70809" y="26999"/>
                    <a:pt x="68771" y="24707"/>
                  </a:cubicBezTo>
                  <a:cubicBezTo>
                    <a:pt x="66733" y="22414"/>
                    <a:pt x="63677" y="20886"/>
                    <a:pt x="59601" y="20631"/>
                  </a:cubicBezTo>
                  <a:cubicBezTo>
                    <a:pt x="57309" y="20377"/>
                    <a:pt x="50177" y="20122"/>
                    <a:pt x="38716" y="20122"/>
                  </a:cubicBezTo>
                  <a:lnTo>
                    <a:pt x="24707" y="20122"/>
                  </a:lnTo>
                  <a:close/>
                  <a:moveTo>
                    <a:pt x="255" y="0"/>
                  </a:moveTo>
                  <a:lnTo>
                    <a:pt x="48649" y="0"/>
                  </a:lnTo>
                  <a:cubicBezTo>
                    <a:pt x="58073" y="0"/>
                    <a:pt x="65205" y="509"/>
                    <a:pt x="70044" y="1274"/>
                  </a:cubicBezTo>
                  <a:cubicBezTo>
                    <a:pt x="74629" y="2038"/>
                    <a:pt x="78959" y="3821"/>
                    <a:pt x="82780" y="6368"/>
                  </a:cubicBezTo>
                  <a:cubicBezTo>
                    <a:pt x="86600" y="8915"/>
                    <a:pt x="89657" y="12226"/>
                    <a:pt x="91949" y="16301"/>
                  </a:cubicBezTo>
                  <a:cubicBezTo>
                    <a:pt x="94496" y="20631"/>
                    <a:pt x="95515" y="25216"/>
                    <a:pt x="95515" y="30565"/>
                  </a:cubicBezTo>
                  <a:cubicBezTo>
                    <a:pt x="95515" y="36168"/>
                    <a:pt x="93987" y="41517"/>
                    <a:pt x="90930" y="46102"/>
                  </a:cubicBezTo>
                  <a:cubicBezTo>
                    <a:pt x="87874" y="50941"/>
                    <a:pt x="83799" y="54507"/>
                    <a:pt x="78705" y="56800"/>
                  </a:cubicBezTo>
                  <a:cubicBezTo>
                    <a:pt x="86091" y="59092"/>
                    <a:pt x="91695" y="62658"/>
                    <a:pt x="95515" y="67752"/>
                  </a:cubicBezTo>
                  <a:cubicBezTo>
                    <a:pt x="99591" y="73101"/>
                    <a:pt x="101628" y="78959"/>
                    <a:pt x="101628" y="86091"/>
                  </a:cubicBezTo>
                  <a:cubicBezTo>
                    <a:pt x="101628" y="91695"/>
                    <a:pt x="100355" y="97043"/>
                    <a:pt x="97808" y="102138"/>
                  </a:cubicBezTo>
                  <a:cubicBezTo>
                    <a:pt x="95261" y="107232"/>
                    <a:pt x="91695" y="111562"/>
                    <a:pt x="87365" y="114618"/>
                  </a:cubicBezTo>
                  <a:cubicBezTo>
                    <a:pt x="82780" y="117675"/>
                    <a:pt x="77431" y="119712"/>
                    <a:pt x="70809" y="120476"/>
                  </a:cubicBezTo>
                  <a:cubicBezTo>
                    <a:pt x="66733" y="120731"/>
                    <a:pt x="56800" y="121241"/>
                    <a:pt x="41263" y="121241"/>
                  </a:cubicBezTo>
                  <a:lnTo>
                    <a:pt x="0" y="12124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1" name="Forma libre: forma 100">
              <a:extLst>
                <a:ext uri="{FF2B5EF4-FFF2-40B4-BE49-F238E27FC236}">
                  <a16:creationId xmlns:a16="http://schemas.microsoft.com/office/drawing/2014/main" id="{55151BDF-4FD3-49D4-9EA2-C90505102C12}"/>
                </a:ext>
              </a:extLst>
            </p:cNvPr>
            <p:cNvSpPr/>
            <p:nvPr/>
          </p:nvSpPr>
          <p:spPr>
            <a:xfrm>
              <a:off x="6467261" y="9072208"/>
              <a:ext cx="101883" cy="101883"/>
            </a:xfrm>
            <a:custGeom>
              <a:avLst/>
              <a:gdLst>
                <a:gd name="connsiteX0" fmla="*/ 25216 w 101882"/>
                <a:gd name="connsiteY0" fmla="*/ 62403 h 101882"/>
                <a:gd name="connsiteX1" fmla="*/ 34640 w 101882"/>
                <a:gd name="connsiteY1" fmla="*/ 93477 h 101882"/>
                <a:gd name="connsiteX2" fmla="*/ 58837 w 101882"/>
                <a:gd name="connsiteY2" fmla="*/ 104175 h 101882"/>
                <a:gd name="connsiteX3" fmla="*/ 82780 w 101882"/>
                <a:gd name="connsiteY3" fmla="*/ 93732 h 101882"/>
                <a:gd name="connsiteX4" fmla="*/ 92204 w 101882"/>
                <a:gd name="connsiteY4" fmla="*/ 62148 h 101882"/>
                <a:gd name="connsiteX5" fmla="*/ 83035 w 101882"/>
                <a:gd name="connsiteY5" fmla="*/ 31074 h 101882"/>
                <a:gd name="connsiteX6" fmla="*/ 58837 w 101882"/>
                <a:gd name="connsiteY6" fmla="*/ 20886 h 101882"/>
                <a:gd name="connsiteX7" fmla="*/ 34640 w 101882"/>
                <a:gd name="connsiteY7" fmla="*/ 31329 h 101882"/>
                <a:gd name="connsiteX8" fmla="*/ 25216 w 101882"/>
                <a:gd name="connsiteY8" fmla="*/ 62403 h 101882"/>
                <a:gd name="connsiteX9" fmla="*/ 0 w 101882"/>
                <a:gd name="connsiteY9" fmla="*/ 63167 h 101882"/>
                <a:gd name="connsiteX10" fmla="*/ 5349 w 101882"/>
                <a:gd name="connsiteY10" fmla="*/ 32093 h 101882"/>
                <a:gd name="connsiteX11" fmla="*/ 16811 w 101882"/>
                <a:gd name="connsiteY11" fmla="*/ 15537 h 101882"/>
                <a:gd name="connsiteX12" fmla="*/ 32348 w 101882"/>
                <a:gd name="connsiteY12" fmla="*/ 4839 h 101882"/>
                <a:gd name="connsiteX13" fmla="*/ 58328 w 101882"/>
                <a:gd name="connsiteY13" fmla="*/ 0 h 101882"/>
                <a:gd name="connsiteX14" fmla="*/ 101119 w 101882"/>
                <a:gd name="connsiteY14" fmla="*/ 16556 h 101882"/>
                <a:gd name="connsiteX15" fmla="*/ 117165 w 101882"/>
                <a:gd name="connsiteY15" fmla="*/ 62658 h 101882"/>
                <a:gd name="connsiteX16" fmla="*/ 101374 w 101882"/>
                <a:gd name="connsiteY16" fmla="*/ 108250 h 101882"/>
                <a:gd name="connsiteX17" fmla="*/ 58837 w 101882"/>
                <a:gd name="connsiteY17" fmla="*/ 124806 h 101882"/>
                <a:gd name="connsiteX18" fmla="*/ 16047 w 101882"/>
                <a:gd name="connsiteY18" fmla="*/ 108505 h 101882"/>
                <a:gd name="connsiteX19" fmla="*/ 0 w 101882"/>
                <a:gd name="connsiteY19" fmla="*/ 63167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216" y="62403"/>
                  </a:moveTo>
                  <a:cubicBezTo>
                    <a:pt x="25216" y="76157"/>
                    <a:pt x="28527" y="86346"/>
                    <a:pt x="34640" y="93477"/>
                  </a:cubicBezTo>
                  <a:cubicBezTo>
                    <a:pt x="41008" y="100609"/>
                    <a:pt x="48904" y="104175"/>
                    <a:pt x="58837" y="104175"/>
                  </a:cubicBezTo>
                  <a:cubicBezTo>
                    <a:pt x="68516" y="104175"/>
                    <a:pt x="76412" y="100609"/>
                    <a:pt x="82780" y="93732"/>
                  </a:cubicBezTo>
                  <a:cubicBezTo>
                    <a:pt x="88893" y="86600"/>
                    <a:pt x="92204" y="76157"/>
                    <a:pt x="92204" y="62148"/>
                  </a:cubicBezTo>
                  <a:cubicBezTo>
                    <a:pt x="92204" y="48394"/>
                    <a:pt x="89148" y="37951"/>
                    <a:pt x="83035" y="31074"/>
                  </a:cubicBezTo>
                  <a:cubicBezTo>
                    <a:pt x="76922" y="24197"/>
                    <a:pt x="68771" y="20886"/>
                    <a:pt x="58837" y="20886"/>
                  </a:cubicBezTo>
                  <a:cubicBezTo>
                    <a:pt x="48904" y="20886"/>
                    <a:pt x="40753" y="24452"/>
                    <a:pt x="34640" y="31329"/>
                  </a:cubicBezTo>
                  <a:cubicBezTo>
                    <a:pt x="28273" y="38206"/>
                    <a:pt x="25216" y="48394"/>
                    <a:pt x="25216" y="62403"/>
                  </a:cubicBezTo>
                  <a:moveTo>
                    <a:pt x="0" y="63167"/>
                  </a:moveTo>
                  <a:cubicBezTo>
                    <a:pt x="0" y="50941"/>
                    <a:pt x="1783" y="40753"/>
                    <a:pt x="5349" y="32093"/>
                  </a:cubicBezTo>
                  <a:cubicBezTo>
                    <a:pt x="8151" y="25980"/>
                    <a:pt x="11971" y="20377"/>
                    <a:pt x="16811" y="15537"/>
                  </a:cubicBezTo>
                  <a:cubicBezTo>
                    <a:pt x="21395" y="10698"/>
                    <a:pt x="26744" y="7132"/>
                    <a:pt x="32348" y="4839"/>
                  </a:cubicBezTo>
                  <a:cubicBezTo>
                    <a:pt x="39989" y="1528"/>
                    <a:pt x="48394" y="0"/>
                    <a:pt x="58328" y="0"/>
                  </a:cubicBezTo>
                  <a:cubicBezTo>
                    <a:pt x="76158" y="0"/>
                    <a:pt x="90421" y="5603"/>
                    <a:pt x="101119" y="16556"/>
                  </a:cubicBezTo>
                  <a:cubicBezTo>
                    <a:pt x="111817" y="27508"/>
                    <a:pt x="117165" y="43045"/>
                    <a:pt x="117165" y="62658"/>
                  </a:cubicBezTo>
                  <a:cubicBezTo>
                    <a:pt x="117165" y="82016"/>
                    <a:pt x="111817" y="97553"/>
                    <a:pt x="101374" y="108250"/>
                  </a:cubicBezTo>
                  <a:cubicBezTo>
                    <a:pt x="90676" y="119203"/>
                    <a:pt x="76412" y="124806"/>
                    <a:pt x="58837" y="124806"/>
                  </a:cubicBezTo>
                  <a:cubicBezTo>
                    <a:pt x="41008" y="124806"/>
                    <a:pt x="26490" y="119203"/>
                    <a:pt x="16047" y="108505"/>
                  </a:cubicBezTo>
                  <a:cubicBezTo>
                    <a:pt x="5349" y="97553"/>
                    <a:pt x="0" y="82525"/>
                    <a:pt x="0" y="6316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2" name="Forma libre: forma 101">
              <a:extLst>
                <a:ext uri="{FF2B5EF4-FFF2-40B4-BE49-F238E27FC236}">
                  <a16:creationId xmlns:a16="http://schemas.microsoft.com/office/drawing/2014/main" id="{D0E55694-30CC-41F7-88F9-6E1830333767}"/>
                </a:ext>
              </a:extLst>
            </p:cNvPr>
            <p:cNvSpPr/>
            <p:nvPr/>
          </p:nvSpPr>
          <p:spPr>
            <a:xfrm>
              <a:off x="6592322" y="9071699"/>
              <a:ext cx="101883" cy="101883"/>
            </a:xfrm>
            <a:custGeom>
              <a:avLst/>
              <a:gdLst>
                <a:gd name="connsiteX0" fmla="*/ 60366 w 101882"/>
                <a:gd name="connsiteY0" fmla="*/ 79214 h 101882"/>
                <a:gd name="connsiteX1" fmla="*/ 60366 w 101882"/>
                <a:gd name="connsiteY1" fmla="*/ 58583 h 101882"/>
                <a:gd name="connsiteX2" fmla="*/ 113090 w 101882"/>
                <a:gd name="connsiteY2" fmla="*/ 58583 h 101882"/>
                <a:gd name="connsiteX3" fmla="*/ 113090 w 101882"/>
                <a:gd name="connsiteY3" fmla="*/ 106722 h 101882"/>
                <a:gd name="connsiteX4" fmla="*/ 90931 w 101882"/>
                <a:gd name="connsiteY4" fmla="*/ 119712 h 101882"/>
                <a:gd name="connsiteX5" fmla="*/ 61384 w 101882"/>
                <a:gd name="connsiteY5" fmla="*/ 125316 h 101882"/>
                <a:gd name="connsiteX6" fmla="*/ 28272 w 101882"/>
                <a:gd name="connsiteY6" fmla="*/ 117165 h 101882"/>
                <a:gd name="connsiteX7" fmla="*/ 7132 w 101882"/>
                <a:gd name="connsiteY7" fmla="*/ 94496 h 101882"/>
                <a:gd name="connsiteX8" fmla="*/ 0 w 101882"/>
                <a:gd name="connsiteY8" fmla="*/ 62403 h 101882"/>
                <a:gd name="connsiteX9" fmla="*/ 8151 w 101882"/>
                <a:gd name="connsiteY9" fmla="*/ 28782 h 101882"/>
                <a:gd name="connsiteX10" fmla="*/ 31329 w 101882"/>
                <a:gd name="connsiteY10" fmla="*/ 6113 h 101882"/>
                <a:gd name="connsiteX11" fmla="*/ 60366 w 101882"/>
                <a:gd name="connsiteY11" fmla="*/ 0 h 101882"/>
                <a:gd name="connsiteX12" fmla="*/ 95515 w 101882"/>
                <a:gd name="connsiteY12" fmla="*/ 9424 h 101882"/>
                <a:gd name="connsiteX13" fmla="*/ 111817 w 101882"/>
                <a:gd name="connsiteY13" fmla="*/ 35659 h 101882"/>
                <a:gd name="connsiteX14" fmla="*/ 87619 w 101882"/>
                <a:gd name="connsiteY14" fmla="*/ 40244 h 101882"/>
                <a:gd name="connsiteX15" fmla="*/ 77940 w 101882"/>
                <a:gd name="connsiteY15" fmla="*/ 26235 h 101882"/>
                <a:gd name="connsiteX16" fmla="*/ 60366 w 101882"/>
                <a:gd name="connsiteY16" fmla="*/ 21141 h 101882"/>
                <a:gd name="connsiteX17" fmla="*/ 34895 w 101882"/>
                <a:gd name="connsiteY17" fmla="*/ 31329 h 101882"/>
                <a:gd name="connsiteX18" fmla="*/ 25471 w 101882"/>
                <a:gd name="connsiteY18" fmla="*/ 61384 h 101882"/>
                <a:gd name="connsiteX19" fmla="*/ 35150 w 101882"/>
                <a:gd name="connsiteY19" fmla="*/ 93477 h 101882"/>
                <a:gd name="connsiteX20" fmla="*/ 60111 w 101882"/>
                <a:gd name="connsiteY20" fmla="*/ 104175 h 101882"/>
                <a:gd name="connsiteX21" fmla="*/ 75393 w 101882"/>
                <a:gd name="connsiteY21" fmla="*/ 101119 h 101882"/>
                <a:gd name="connsiteX22" fmla="*/ 88638 w 101882"/>
                <a:gd name="connsiteY22" fmla="*/ 93732 h 101882"/>
                <a:gd name="connsiteX23" fmla="*/ 88638 w 101882"/>
                <a:gd name="connsiteY23" fmla="*/ 78704 h 101882"/>
                <a:gd name="connsiteX24" fmla="*/ 60366 w 101882"/>
                <a:gd name="connsiteY24" fmla="*/ 78704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1882" h="101882">
                  <a:moveTo>
                    <a:pt x="60366" y="79214"/>
                  </a:moveTo>
                  <a:lnTo>
                    <a:pt x="60366" y="58583"/>
                  </a:lnTo>
                  <a:lnTo>
                    <a:pt x="113090" y="58583"/>
                  </a:lnTo>
                  <a:lnTo>
                    <a:pt x="113090" y="106722"/>
                  </a:lnTo>
                  <a:cubicBezTo>
                    <a:pt x="107996" y="111562"/>
                    <a:pt x="100609" y="116146"/>
                    <a:pt x="90931" y="119712"/>
                  </a:cubicBezTo>
                  <a:cubicBezTo>
                    <a:pt x="81252" y="123533"/>
                    <a:pt x="71318" y="125316"/>
                    <a:pt x="61384" y="125316"/>
                  </a:cubicBezTo>
                  <a:cubicBezTo>
                    <a:pt x="48649" y="125316"/>
                    <a:pt x="37697" y="122769"/>
                    <a:pt x="28272" y="117165"/>
                  </a:cubicBezTo>
                  <a:cubicBezTo>
                    <a:pt x="18848" y="112071"/>
                    <a:pt x="11971" y="104430"/>
                    <a:pt x="7132" y="94496"/>
                  </a:cubicBezTo>
                  <a:cubicBezTo>
                    <a:pt x="2547" y="84563"/>
                    <a:pt x="0" y="73865"/>
                    <a:pt x="0" y="62403"/>
                  </a:cubicBezTo>
                  <a:cubicBezTo>
                    <a:pt x="0" y="49668"/>
                    <a:pt x="2802" y="38461"/>
                    <a:pt x="8151" y="28782"/>
                  </a:cubicBezTo>
                  <a:cubicBezTo>
                    <a:pt x="13245" y="18848"/>
                    <a:pt x="21141" y="11462"/>
                    <a:pt x="31329" y="6113"/>
                  </a:cubicBezTo>
                  <a:cubicBezTo>
                    <a:pt x="38970" y="2038"/>
                    <a:pt x="48649" y="0"/>
                    <a:pt x="60366" y="0"/>
                  </a:cubicBezTo>
                  <a:cubicBezTo>
                    <a:pt x="75393" y="0"/>
                    <a:pt x="87110" y="3056"/>
                    <a:pt x="95515" y="9424"/>
                  </a:cubicBezTo>
                  <a:cubicBezTo>
                    <a:pt x="103921" y="15792"/>
                    <a:pt x="109269" y="24452"/>
                    <a:pt x="111817" y="35659"/>
                  </a:cubicBezTo>
                  <a:lnTo>
                    <a:pt x="87619" y="40244"/>
                  </a:lnTo>
                  <a:cubicBezTo>
                    <a:pt x="85836" y="34385"/>
                    <a:pt x="82780" y="29546"/>
                    <a:pt x="77940" y="26235"/>
                  </a:cubicBezTo>
                  <a:cubicBezTo>
                    <a:pt x="73356" y="22669"/>
                    <a:pt x="67497" y="21141"/>
                    <a:pt x="60366" y="21141"/>
                  </a:cubicBezTo>
                  <a:cubicBezTo>
                    <a:pt x="49668" y="21141"/>
                    <a:pt x="41263" y="24452"/>
                    <a:pt x="34895" y="31329"/>
                  </a:cubicBezTo>
                  <a:cubicBezTo>
                    <a:pt x="28527" y="38206"/>
                    <a:pt x="25471" y="48140"/>
                    <a:pt x="25471" y="61384"/>
                  </a:cubicBezTo>
                  <a:cubicBezTo>
                    <a:pt x="25471" y="75648"/>
                    <a:pt x="28782" y="86600"/>
                    <a:pt x="35150" y="93477"/>
                  </a:cubicBezTo>
                  <a:cubicBezTo>
                    <a:pt x="41517" y="100609"/>
                    <a:pt x="49923" y="104175"/>
                    <a:pt x="60111" y="104175"/>
                  </a:cubicBezTo>
                  <a:cubicBezTo>
                    <a:pt x="65205" y="104175"/>
                    <a:pt x="70299" y="103156"/>
                    <a:pt x="75393" y="101119"/>
                  </a:cubicBezTo>
                  <a:cubicBezTo>
                    <a:pt x="80488" y="99081"/>
                    <a:pt x="84818" y="96789"/>
                    <a:pt x="88638" y="93732"/>
                  </a:cubicBezTo>
                  <a:lnTo>
                    <a:pt x="88638" y="78704"/>
                  </a:lnTo>
                  <a:lnTo>
                    <a:pt x="60366" y="7870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3" name="Forma libre: forma 102">
              <a:extLst>
                <a:ext uri="{FF2B5EF4-FFF2-40B4-BE49-F238E27FC236}">
                  <a16:creationId xmlns:a16="http://schemas.microsoft.com/office/drawing/2014/main" id="{9B32E63E-F243-4EDB-9EA6-71942CA7C5B0}"/>
                </a:ext>
              </a:extLst>
            </p:cNvPr>
            <p:cNvSpPr/>
            <p:nvPr/>
          </p:nvSpPr>
          <p:spPr>
            <a:xfrm>
              <a:off x="6715855" y="9072208"/>
              <a:ext cx="101883" cy="101883"/>
            </a:xfrm>
            <a:custGeom>
              <a:avLst/>
              <a:gdLst>
                <a:gd name="connsiteX0" fmla="*/ 25216 w 101882"/>
                <a:gd name="connsiteY0" fmla="*/ 62403 h 101882"/>
                <a:gd name="connsiteX1" fmla="*/ 34640 w 101882"/>
                <a:gd name="connsiteY1" fmla="*/ 93477 h 101882"/>
                <a:gd name="connsiteX2" fmla="*/ 58837 w 101882"/>
                <a:gd name="connsiteY2" fmla="*/ 104175 h 101882"/>
                <a:gd name="connsiteX3" fmla="*/ 83035 w 101882"/>
                <a:gd name="connsiteY3" fmla="*/ 93732 h 101882"/>
                <a:gd name="connsiteX4" fmla="*/ 92459 w 101882"/>
                <a:gd name="connsiteY4" fmla="*/ 62148 h 101882"/>
                <a:gd name="connsiteX5" fmla="*/ 83544 w 101882"/>
                <a:gd name="connsiteY5" fmla="*/ 31074 h 101882"/>
                <a:gd name="connsiteX6" fmla="*/ 59092 w 101882"/>
                <a:gd name="connsiteY6" fmla="*/ 20886 h 101882"/>
                <a:gd name="connsiteX7" fmla="*/ 34895 w 101882"/>
                <a:gd name="connsiteY7" fmla="*/ 31329 h 101882"/>
                <a:gd name="connsiteX8" fmla="*/ 25216 w 101882"/>
                <a:gd name="connsiteY8" fmla="*/ 62403 h 101882"/>
                <a:gd name="connsiteX9" fmla="*/ 0 w 101882"/>
                <a:gd name="connsiteY9" fmla="*/ 63167 h 101882"/>
                <a:gd name="connsiteX10" fmla="*/ 5604 w 101882"/>
                <a:gd name="connsiteY10" fmla="*/ 32093 h 101882"/>
                <a:gd name="connsiteX11" fmla="*/ 16811 w 101882"/>
                <a:gd name="connsiteY11" fmla="*/ 15537 h 101882"/>
                <a:gd name="connsiteX12" fmla="*/ 32603 w 101882"/>
                <a:gd name="connsiteY12" fmla="*/ 4839 h 101882"/>
                <a:gd name="connsiteX13" fmla="*/ 58583 w 101882"/>
                <a:gd name="connsiteY13" fmla="*/ 0 h 101882"/>
                <a:gd name="connsiteX14" fmla="*/ 101374 w 101882"/>
                <a:gd name="connsiteY14" fmla="*/ 16556 h 101882"/>
                <a:gd name="connsiteX15" fmla="*/ 117165 w 101882"/>
                <a:gd name="connsiteY15" fmla="*/ 62658 h 101882"/>
                <a:gd name="connsiteX16" fmla="*/ 101374 w 101882"/>
                <a:gd name="connsiteY16" fmla="*/ 108250 h 101882"/>
                <a:gd name="connsiteX17" fmla="*/ 58837 w 101882"/>
                <a:gd name="connsiteY17" fmla="*/ 124806 h 101882"/>
                <a:gd name="connsiteX18" fmla="*/ 16047 w 101882"/>
                <a:gd name="connsiteY18" fmla="*/ 108505 h 101882"/>
                <a:gd name="connsiteX19" fmla="*/ 0 w 101882"/>
                <a:gd name="connsiteY19" fmla="*/ 63167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216" y="62403"/>
                  </a:moveTo>
                  <a:cubicBezTo>
                    <a:pt x="25216" y="76157"/>
                    <a:pt x="28273" y="86346"/>
                    <a:pt x="34640" y="93477"/>
                  </a:cubicBezTo>
                  <a:cubicBezTo>
                    <a:pt x="41008" y="100609"/>
                    <a:pt x="49159" y="104175"/>
                    <a:pt x="58837" y="104175"/>
                  </a:cubicBezTo>
                  <a:cubicBezTo>
                    <a:pt x="68516" y="104175"/>
                    <a:pt x="76412" y="100609"/>
                    <a:pt x="83035" y="93732"/>
                  </a:cubicBezTo>
                  <a:cubicBezTo>
                    <a:pt x="89402" y="86600"/>
                    <a:pt x="92459" y="76157"/>
                    <a:pt x="92459" y="62148"/>
                  </a:cubicBezTo>
                  <a:cubicBezTo>
                    <a:pt x="92459" y="48394"/>
                    <a:pt x="89402" y="37951"/>
                    <a:pt x="83544" y="31074"/>
                  </a:cubicBezTo>
                  <a:cubicBezTo>
                    <a:pt x="77431" y="24197"/>
                    <a:pt x="69280" y="20886"/>
                    <a:pt x="59092" y="20886"/>
                  </a:cubicBezTo>
                  <a:cubicBezTo>
                    <a:pt x="49159" y="20886"/>
                    <a:pt x="41008" y="24452"/>
                    <a:pt x="34895" y="31329"/>
                  </a:cubicBezTo>
                  <a:cubicBezTo>
                    <a:pt x="28273" y="38206"/>
                    <a:pt x="25216" y="48394"/>
                    <a:pt x="25216" y="62403"/>
                  </a:cubicBezTo>
                  <a:moveTo>
                    <a:pt x="0" y="63167"/>
                  </a:moveTo>
                  <a:cubicBezTo>
                    <a:pt x="0" y="50941"/>
                    <a:pt x="1783" y="40753"/>
                    <a:pt x="5604" y="32093"/>
                  </a:cubicBezTo>
                  <a:cubicBezTo>
                    <a:pt x="8405" y="25980"/>
                    <a:pt x="12226" y="20377"/>
                    <a:pt x="16811" y="15537"/>
                  </a:cubicBezTo>
                  <a:cubicBezTo>
                    <a:pt x="21650" y="10698"/>
                    <a:pt x="26744" y="7132"/>
                    <a:pt x="32603" y="4839"/>
                  </a:cubicBezTo>
                  <a:cubicBezTo>
                    <a:pt x="40244" y="1528"/>
                    <a:pt x="48649" y="0"/>
                    <a:pt x="58583" y="0"/>
                  </a:cubicBezTo>
                  <a:cubicBezTo>
                    <a:pt x="76157" y="0"/>
                    <a:pt x="90676" y="5603"/>
                    <a:pt x="101374" y="16556"/>
                  </a:cubicBezTo>
                  <a:cubicBezTo>
                    <a:pt x="111817" y="27508"/>
                    <a:pt x="117165" y="43045"/>
                    <a:pt x="117165" y="62658"/>
                  </a:cubicBezTo>
                  <a:cubicBezTo>
                    <a:pt x="117165" y="82016"/>
                    <a:pt x="111817" y="97553"/>
                    <a:pt x="101374" y="108250"/>
                  </a:cubicBezTo>
                  <a:cubicBezTo>
                    <a:pt x="90676" y="119203"/>
                    <a:pt x="76667" y="124806"/>
                    <a:pt x="58837" y="124806"/>
                  </a:cubicBezTo>
                  <a:cubicBezTo>
                    <a:pt x="40753" y="124806"/>
                    <a:pt x="26490" y="119203"/>
                    <a:pt x="16047" y="108505"/>
                  </a:cubicBezTo>
                  <a:cubicBezTo>
                    <a:pt x="5349" y="97553"/>
                    <a:pt x="0" y="82525"/>
                    <a:pt x="0" y="6316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4" name="Forma libre: forma 103">
              <a:extLst>
                <a:ext uri="{FF2B5EF4-FFF2-40B4-BE49-F238E27FC236}">
                  <a16:creationId xmlns:a16="http://schemas.microsoft.com/office/drawing/2014/main" id="{D77B04B0-7CE7-4856-B7ED-8ED93DC8997F}"/>
                </a:ext>
              </a:extLst>
            </p:cNvPr>
            <p:cNvSpPr/>
            <p:nvPr/>
          </p:nvSpPr>
          <p:spPr>
            <a:xfrm>
              <a:off x="6836587" y="9074246"/>
              <a:ext cx="76412" cy="101883"/>
            </a:xfrm>
            <a:custGeom>
              <a:avLst/>
              <a:gdLst>
                <a:gd name="connsiteX0" fmla="*/ 35914 w 76412"/>
                <a:gd name="connsiteY0" fmla="*/ 120986 h 101882"/>
                <a:gd name="connsiteX1" fmla="*/ 35914 w 76412"/>
                <a:gd name="connsiteY1" fmla="*/ 20631 h 101882"/>
                <a:gd name="connsiteX2" fmla="*/ 0 w 76412"/>
                <a:gd name="connsiteY2" fmla="*/ 20631 h 101882"/>
                <a:gd name="connsiteX3" fmla="*/ 0 w 76412"/>
                <a:gd name="connsiteY3" fmla="*/ 0 h 101882"/>
                <a:gd name="connsiteX4" fmla="*/ 96025 w 76412"/>
                <a:gd name="connsiteY4" fmla="*/ 0 h 101882"/>
                <a:gd name="connsiteX5" fmla="*/ 96025 w 76412"/>
                <a:gd name="connsiteY5" fmla="*/ 20631 h 101882"/>
                <a:gd name="connsiteX6" fmla="*/ 60366 w 76412"/>
                <a:gd name="connsiteY6" fmla="*/ 20631 h 101882"/>
                <a:gd name="connsiteX7" fmla="*/ 60366 w 76412"/>
                <a:gd name="connsiteY7" fmla="*/ 120986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412" h="101882">
                  <a:moveTo>
                    <a:pt x="35914" y="120986"/>
                  </a:moveTo>
                  <a:lnTo>
                    <a:pt x="35914" y="20631"/>
                  </a:lnTo>
                  <a:lnTo>
                    <a:pt x="0" y="20631"/>
                  </a:lnTo>
                  <a:lnTo>
                    <a:pt x="0" y="0"/>
                  </a:lnTo>
                  <a:lnTo>
                    <a:pt x="96025" y="0"/>
                  </a:lnTo>
                  <a:lnTo>
                    <a:pt x="96025" y="20631"/>
                  </a:lnTo>
                  <a:lnTo>
                    <a:pt x="60366" y="20631"/>
                  </a:lnTo>
                  <a:lnTo>
                    <a:pt x="60366" y="12098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5" name="Forma libre: forma 104">
              <a:extLst>
                <a:ext uri="{FF2B5EF4-FFF2-40B4-BE49-F238E27FC236}">
                  <a16:creationId xmlns:a16="http://schemas.microsoft.com/office/drawing/2014/main" id="{E005AE3E-37EE-48F6-B8A8-7EE5E7109955}"/>
                </a:ext>
              </a:extLst>
            </p:cNvPr>
            <p:cNvSpPr/>
            <p:nvPr/>
          </p:nvSpPr>
          <p:spPr>
            <a:xfrm>
              <a:off x="6928791" y="9038587"/>
              <a:ext cx="101883" cy="152824"/>
            </a:xfrm>
            <a:custGeom>
              <a:avLst/>
              <a:gdLst>
                <a:gd name="connsiteX0" fmla="*/ 51451 w 101882"/>
                <a:gd name="connsiteY0" fmla="*/ 24707 h 152824"/>
                <a:gd name="connsiteX1" fmla="*/ 62658 w 101882"/>
                <a:gd name="connsiteY1" fmla="*/ 0 h 152824"/>
                <a:gd name="connsiteX2" fmla="*/ 88638 w 101882"/>
                <a:gd name="connsiteY2" fmla="*/ 0 h 152824"/>
                <a:gd name="connsiteX3" fmla="*/ 65969 w 101882"/>
                <a:gd name="connsiteY3" fmla="*/ 24707 h 152824"/>
                <a:gd name="connsiteX4" fmla="*/ 51451 w 101882"/>
                <a:gd name="connsiteY4" fmla="*/ 24707 h 152824"/>
                <a:gd name="connsiteX5" fmla="*/ 76412 w 101882"/>
                <a:gd name="connsiteY5" fmla="*/ 108505 h 152824"/>
                <a:gd name="connsiteX6" fmla="*/ 59602 w 101882"/>
                <a:gd name="connsiteY6" fmla="*/ 63677 h 152824"/>
                <a:gd name="connsiteX7" fmla="*/ 43555 w 101882"/>
                <a:gd name="connsiteY7" fmla="*/ 108505 h 152824"/>
                <a:gd name="connsiteX8" fmla="*/ 76412 w 101882"/>
                <a:gd name="connsiteY8" fmla="*/ 108505 h 152824"/>
                <a:gd name="connsiteX9" fmla="*/ 121495 w 101882"/>
                <a:gd name="connsiteY9" fmla="*/ 156645 h 152824"/>
                <a:gd name="connsiteX10" fmla="*/ 94751 w 101882"/>
                <a:gd name="connsiteY10" fmla="*/ 156645 h 152824"/>
                <a:gd name="connsiteX11" fmla="*/ 84308 w 101882"/>
                <a:gd name="connsiteY11" fmla="*/ 129136 h 152824"/>
                <a:gd name="connsiteX12" fmla="*/ 35914 w 101882"/>
                <a:gd name="connsiteY12" fmla="*/ 129136 h 152824"/>
                <a:gd name="connsiteX13" fmla="*/ 25980 w 101882"/>
                <a:gd name="connsiteY13" fmla="*/ 156645 h 152824"/>
                <a:gd name="connsiteX14" fmla="*/ 0 w 101882"/>
                <a:gd name="connsiteY14" fmla="*/ 156645 h 152824"/>
                <a:gd name="connsiteX15" fmla="*/ 47121 w 101882"/>
                <a:gd name="connsiteY15" fmla="*/ 35659 h 152824"/>
                <a:gd name="connsiteX16" fmla="*/ 73101 w 101882"/>
                <a:gd name="connsiteY16" fmla="*/ 35659 h 152824"/>
                <a:gd name="connsiteX17" fmla="*/ 121495 w 101882"/>
                <a:gd name="connsiteY17" fmla="*/ 156645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1882" h="152824">
                  <a:moveTo>
                    <a:pt x="51451" y="24707"/>
                  </a:moveTo>
                  <a:lnTo>
                    <a:pt x="62658" y="0"/>
                  </a:lnTo>
                  <a:lnTo>
                    <a:pt x="88638" y="0"/>
                  </a:lnTo>
                  <a:lnTo>
                    <a:pt x="65969" y="24707"/>
                  </a:lnTo>
                  <a:lnTo>
                    <a:pt x="51451" y="24707"/>
                  </a:lnTo>
                  <a:close/>
                  <a:moveTo>
                    <a:pt x="76412" y="108505"/>
                  </a:moveTo>
                  <a:lnTo>
                    <a:pt x="59602" y="63677"/>
                  </a:lnTo>
                  <a:lnTo>
                    <a:pt x="43555" y="108505"/>
                  </a:lnTo>
                  <a:lnTo>
                    <a:pt x="76412" y="108505"/>
                  </a:lnTo>
                  <a:close/>
                  <a:moveTo>
                    <a:pt x="121495" y="156645"/>
                  </a:moveTo>
                  <a:lnTo>
                    <a:pt x="94751" y="156645"/>
                  </a:lnTo>
                  <a:lnTo>
                    <a:pt x="84308" y="129136"/>
                  </a:lnTo>
                  <a:lnTo>
                    <a:pt x="35914" y="129136"/>
                  </a:lnTo>
                  <a:lnTo>
                    <a:pt x="25980" y="156645"/>
                  </a:lnTo>
                  <a:lnTo>
                    <a:pt x="0" y="156645"/>
                  </a:lnTo>
                  <a:lnTo>
                    <a:pt x="47121" y="35659"/>
                  </a:lnTo>
                  <a:lnTo>
                    <a:pt x="73101" y="35659"/>
                  </a:lnTo>
                  <a:lnTo>
                    <a:pt x="121495" y="15664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6" name="Forma libre: forma 105">
              <a:extLst>
                <a:ext uri="{FF2B5EF4-FFF2-40B4-BE49-F238E27FC236}">
                  <a16:creationId xmlns:a16="http://schemas.microsoft.com/office/drawing/2014/main" id="{758D948A-0500-485A-BF07-86406380E416}"/>
                </a:ext>
              </a:extLst>
            </p:cNvPr>
            <p:cNvSpPr/>
            <p:nvPr/>
          </p:nvSpPr>
          <p:spPr>
            <a:xfrm>
              <a:off x="7095624" y="9074246"/>
              <a:ext cx="76412" cy="101883"/>
            </a:xfrm>
            <a:custGeom>
              <a:avLst/>
              <a:gdLst>
                <a:gd name="connsiteX0" fmla="*/ 24707 w 76412"/>
                <a:gd name="connsiteY0" fmla="*/ 20631 h 101882"/>
                <a:gd name="connsiteX1" fmla="*/ 24707 w 76412"/>
                <a:gd name="connsiteY1" fmla="*/ 100355 h 101882"/>
                <a:gd name="connsiteX2" fmla="*/ 43046 w 76412"/>
                <a:gd name="connsiteY2" fmla="*/ 100355 h 101882"/>
                <a:gd name="connsiteX3" fmla="*/ 57819 w 76412"/>
                <a:gd name="connsiteY3" fmla="*/ 99336 h 101882"/>
                <a:gd name="connsiteX4" fmla="*/ 67752 w 76412"/>
                <a:gd name="connsiteY4" fmla="*/ 94242 h 101882"/>
                <a:gd name="connsiteX5" fmla="*/ 74120 w 76412"/>
                <a:gd name="connsiteY5" fmla="*/ 82525 h 101882"/>
                <a:gd name="connsiteX6" fmla="*/ 76667 w 76412"/>
                <a:gd name="connsiteY6" fmla="*/ 60366 h 101882"/>
                <a:gd name="connsiteX7" fmla="*/ 74120 w 76412"/>
                <a:gd name="connsiteY7" fmla="*/ 38970 h 101882"/>
                <a:gd name="connsiteX8" fmla="*/ 66988 w 76412"/>
                <a:gd name="connsiteY8" fmla="*/ 27254 h 101882"/>
                <a:gd name="connsiteX9" fmla="*/ 55781 w 76412"/>
                <a:gd name="connsiteY9" fmla="*/ 21650 h 101882"/>
                <a:gd name="connsiteX10" fmla="*/ 35659 w 76412"/>
                <a:gd name="connsiteY10" fmla="*/ 20377 h 101882"/>
                <a:gd name="connsiteX11" fmla="*/ 24707 w 76412"/>
                <a:gd name="connsiteY11" fmla="*/ 20377 h 101882"/>
                <a:gd name="connsiteX12" fmla="*/ 255 w 76412"/>
                <a:gd name="connsiteY12" fmla="*/ 0 h 101882"/>
                <a:gd name="connsiteX13" fmla="*/ 44829 w 76412"/>
                <a:gd name="connsiteY13" fmla="*/ 0 h 101882"/>
                <a:gd name="connsiteX14" fmla="*/ 67752 w 76412"/>
                <a:gd name="connsiteY14" fmla="*/ 2292 h 101882"/>
                <a:gd name="connsiteX15" fmla="*/ 86091 w 76412"/>
                <a:gd name="connsiteY15" fmla="*/ 13500 h 101882"/>
                <a:gd name="connsiteX16" fmla="*/ 97553 w 76412"/>
                <a:gd name="connsiteY16" fmla="*/ 33112 h 101882"/>
                <a:gd name="connsiteX17" fmla="*/ 101374 w 76412"/>
                <a:gd name="connsiteY17" fmla="*/ 61639 h 101882"/>
                <a:gd name="connsiteX18" fmla="*/ 97808 w 76412"/>
                <a:gd name="connsiteY18" fmla="*/ 87365 h 101882"/>
                <a:gd name="connsiteX19" fmla="*/ 84818 w 76412"/>
                <a:gd name="connsiteY19" fmla="*/ 108760 h 101882"/>
                <a:gd name="connsiteX20" fmla="*/ 67752 w 76412"/>
                <a:gd name="connsiteY20" fmla="*/ 118439 h 101882"/>
                <a:gd name="connsiteX21" fmla="*/ 46102 w 76412"/>
                <a:gd name="connsiteY21" fmla="*/ 120986 h 101882"/>
                <a:gd name="connsiteX22" fmla="*/ 0 w 76412"/>
                <a:gd name="connsiteY22" fmla="*/ 120986 h 101882"/>
                <a:gd name="connsiteX23" fmla="*/ 0 w 7641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412" h="101882">
                  <a:moveTo>
                    <a:pt x="24707" y="20631"/>
                  </a:moveTo>
                  <a:lnTo>
                    <a:pt x="24707" y="100355"/>
                  </a:lnTo>
                  <a:lnTo>
                    <a:pt x="43046" y="100355"/>
                  </a:lnTo>
                  <a:cubicBezTo>
                    <a:pt x="49923" y="100355"/>
                    <a:pt x="54762" y="99845"/>
                    <a:pt x="57819" y="99336"/>
                  </a:cubicBezTo>
                  <a:cubicBezTo>
                    <a:pt x="61894" y="98317"/>
                    <a:pt x="65205" y="96789"/>
                    <a:pt x="67752" y="94242"/>
                  </a:cubicBezTo>
                  <a:cubicBezTo>
                    <a:pt x="70299" y="91949"/>
                    <a:pt x="72337" y="87874"/>
                    <a:pt x="74120" y="82525"/>
                  </a:cubicBezTo>
                  <a:cubicBezTo>
                    <a:pt x="75648" y="77176"/>
                    <a:pt x="76667" y="69535"/>
                    <a:pt x="76667" y="60366"/>
                  </a:cubicBezTo>
                  <a:cubicBezTo>
                    <a:pt x="76667" y="51196"/>
                    <a:pt x="75903" y="43810"/>
                    <a:pt x="74120" y="38970"/>
                  </a:cubicBezTo>
                  <a:cubicBezTo>
                    <a:pt x="72337" y="33876"/>
                    <a:pt x="70045" y="30055"/>
                    <a:pt x="66988" y="27254"/>
                  </a:cubicBezTo>
                  <a:cubicBezTo>
                    <a:pt x="64186" y="24452"/>
                    <a:pt x="60366" y="22669"/>
                    <a:pt x="55781" y="21650"/>
                  </a:cubicBezTo>
                  <a:cubicBezTo>
                    <a:pt x="52215" y="20886"/>
                    <a:pt x="45593" y="20377"/>
                    <a:pt x="35659" y="20377"/>
                  </a:cubicBezTo>
                  <a:lnTo>
                    <a:pt x="24707" y="20377"/>
                  </a:lnTo>
                  <a:close/>
                  <a:moveTo>
                    <a:pt x="255" y="0"/>
                  </a:moveTo>
                  <a:lnTo>
                    <a:pt x="44829" y="0"/>
                  </a:lnTo>
                  <a:cubicBezTo>
                    <a:pt x="54762" y="0"/>
                    <a:pt x="62658" y="764"/>
                    <a:pt x="67752" y="2292"/>
                  </a:cubicBezTo>
                  <a:cubicBezTo>
                    <a:pt x="74884" y="4330"/>
                    <a:pt x="80997" y="8151"/>
                    <a:pt x="86091" y="13500"/>
                  </a:cubicBezTo>
                  <a:cubicBezTo>
                    <a:pt x="90931" y="18848"/>
                    <a:pt x="95006" y="25471"/>
                    <a:pt x="97553" y="33112"/>
                  </a:cubicBezTo>
                  <a:cubicBezTo>
                    <a:pt x="100100" y="40753"/>
                    <a:pt x="101374" y="50432"/>
                    <a:pt x="101374" y="61639"/>
                  </a:cubicBezTo>
                  <a:cubicBezTo>
                    <a:pt x="101374" y="71827"/>
                    <a:pt x="100100" y="80233"/>
                    <a:pt x="97808" y="87365"/>
                  </a:cubicBezTo>
                  <a:cubicBezTo>
                    <a:pt x="94751" y="96025"/>
                    <a:pt x="90421" y="103156"/>
                    <a:pt x="84818" y="108760"/>
                  </a:cubicBezTo>
                  <a:cubicBezTo>
                    <a:pt x="80742" y="112835"/>
                    <a:pt x="74884" y="116146"/>
                    <a:pt x="67752" y="118439"/>
                  </a:cubicBezTo>
                  <a:cubicBezTo>
                    <a:pt x="62403" y="120222"/>
                    <a:pt x="55017" y="120986"/>
                    <a:pt x="46102" y="120986"/>
                  </a:cubicBezTo>
                  <a:lnTo>
                    <a:pt x="0" y="1209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7" name="Forma libre: forma 106">
              <a:extLst>
                <a:ext uri="{FF2B5EF4-FFF2-40B4-BE49-F238E27FC236}">
                  <a16:creationId xmlns:a16="http://schemas.microsoft.com/office/drawing/2014/main" id="{806DC39D-483F-4321-9663-CF77840C6EBF}"/>
                </a:ext>
              </a:extLst>
            </p:cNvPr>
            <p:cNvSpPr/>
            <p:nvPr/>
          </p:nvSpPr>
          <p:spPr>
            <a:xfrm>
              <a:off x="7246411" y="9072208"/>
              <a:ext cx="101883" cy="101883"/>
            </a:xfrm>
            <a:custGeom>
              <a:avLst/>
              <a:gdLst>
                <a:gd name="connsiteX0" fmla="*/ 81761 w 101882"/>
                <a:gd name="connsiteY0" fmla="*/ 78195 h 101882"/>
                <a:gd name="connsiteX1" fmla="*/ 105194 w 101882"/>
                <a:gd name="connsiteY1" fmla="*/ 85836 h 101882"/>
                <a:gd name="connsiteX2" fmla="*/ 87110 w 101882"/>
                <a:gd name="connsiteY2" fmla="*/ 115382 h 101882"/>
                <a:gd name="connsiteX3" fmla="*/ 55017 w 101882"/>
                <a:gd name="connsiteY3" fmla="*/ 125061 h 101882"/>
                <a:gd name="connsiteX4" fmla="*/ 15537 w 101882"/>
                <a:gd name="connsiteY4" fmla="*/ 108760 h 101882"/>
                <a:gd name="connsiteX5" fmla="*/ 0 w 101882"/>
                <a:gd name="connsiteY5" fmla="*/ 63677 h 101882"/>
                <a:gd name="connsiteX6" fmla="*/ 15537 w 101882"/>
                <a:gd name="connsiteY6" fmla="*/ 16811 h 101882"/>
                <a:gd name="connsiteX7" fmla="*/ 56545 w 101882"/>
                <a:gd name="connsiteY7" fmla="*/ 0 h 101882"/>
                <a:gd name="connsiteX8" fmla="*/ 92713 w 101882"/>
                <a:gd name="connsiteY8" fmla="*/ 13245 h 101882"/>
                <a:gd name="connsiteX9" fmla="*/ 104939 w 101882"/>
                <a:gd name="connsiteY9" fmla="*/ 35404 h 101882"/>
                <a:gd name="connsiteX10" fmla="*/ 80742 w 101882"/>
                <a:gd name="connsiteY10" fmla="*/ 41263 h 101882"/>
                <a:gd name="connsiteX11" fmla="*/ 71827 w 101882"/>
                <a:gd name="connsiteY11" fmla="*/ 26489 h 101882"/>
                <a:gd name="connsiteX12" fmla="*/ 55526 w 101882"/>
                <a:gd name="connsiteY12" fmla="*/ 20886 h 101882"/>
                <a:gd name="connsiteX13" fmla="*/ 33621 w 101882"/>
                <a:gd name="connsiteY13" fmla="*/ 30565 h 101882"/>
                <a:gd name="connsiteX14" fmla="*/ 25216 w 101882"/>
                <a:gd name="connsiteY14" fmla="*/ 61894 h 101882"/>
                <a:gd name="connsiteX15" fmla="*/ 33621 w 101882"/>
                <a:gd name="connsiteY15" fmla="*/ 94496 h 101882"/>
                <a:gd name="connsiteX16" fmla="*/ 55017 w 101882"/>
                <a:gd name="connsiteY16" fmla="*/ 104175 h 101882"/>
                <a:gd name="connsiteX17" fmla="*/ 71827 w 101882"/>
                <a:gd name="connsiteY17" fmla="*/ 98062 h 101882"/>
                <a:gd name="connsiteX18" fmla="*/ 81761 w 101882"/>
                <a:gd name="connsiteY18" fmla="*/ 7819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882" h="101882">
                  <a:moveTo>
                    <a:pt x="81761" y="78195"/>
                  </a:moveTo>
                  <a:lnTo>
                    <a:pt x="105194" y="85836"/>
                  </a:lnTo>
                  <a:cubicBezTo>
                    <a:pt x="101628" y="99081"/>
                    <a:pt x="95515" y="109015"/>
                    <a:pt x="87110" y="115382"/>
                  </a:cubicBezTo>
                  <a:cubicBezTo>
                    <a:pt x="78705" y="121750"/>
                    <a:pt x="68007" y="125061"/>
                    <a:pt x="55017" y="125061"/>
                  </a:cubicBezTo>
                  <a:cubicBezTo>
                    <a:pt x="38970" y="125061"/>
                    <a:pt x="25725" y="119458"/>
                    <a:pt x="15537" y="108760"/>
                  </a:cubicBezTo>
                  <a:cubicBezTo>
                    <a:pt x="5094" y="97808"/>
                    <a:pt x="0" y="82780"/>
                    <a:pt x="0" y="63677"/>
                  </a:cubicBezTo>
                  <a:cubicBezTo>
                    <a:pt x="0" y="43555"/>
                    <a:pt x="5349" y="28018"/>
                    <a:pt x="15537" y="16811"/>
                  </a:cubicBezTo>
                  <a:cubicBezTo>
                    <a:pt x="25980" y="5603"/>
                    <a:pt x="39734" y="0"/>
                    <a:pt x="56545" y="0"/>
                  </a:cubicBezTo>
                  <a:cubicBezTo>
                    <a:pt x="71318" y="0"/>
                    <a:pt x="83544" y="4330"/>
                    <a:pt x="92713" y="13245"/>
                  </a:cubicBezTo>
                  <a:cubicBezTo>
                    <a:pt x="98317" y="18339"/>
                    <a:pt x="102392" y="25980"/>
                    <a:pt x="104939" y="35404"/>
                  </a:cubicBezTo>
                  <a:lnTo>
                    <a:pt x="80742" y="41263"/>
                  </a:lnTo>
                  <a:cubicBezTo>
                    <a:pt x="79469" y="34895"/>
                    <a:pt x="76157" y="30055"/>
                    <a:pt x="71827" y="26489"/>
                  </a:cubicBezTo>
                  <a:cubicBezTo>
                    <a:pt x="67243" y="22924"/>
                    <a:pt x="61894" y="20886"/>
                    <a:pt x="55526" y="20886"/>
                  </a:cubicBezTo>
                  <a:cubicBezTo>
                    <a:pt x="46357" y="20886"/>
                    <a:pt x="39225" y="24197"/>
                    <a:pt x="33621" y="30565"/>
                  </a:cubicBezTo>
                  <a:cubicBezTo>
                    <a:pt x="28018" y="36933"/>
                    <a:pt x="25216" y="47376"/>
                    <a:pt x="25216" y="61894"/>
                  </a:cubicBezTo>
                  <a:cubicBezTo>
                    <a:pt x="25216" y="77176"/>
                    <a:pt x="28018" y="87874"/>
                    <a:pt x="33621" y="94496"/>
                  </a:cubicBezTo>
                  <a:cubicBezTo>
                    <a:pt x="38970" y="101119"/>
                    <a:pt x="46102" y="104175"/>
                    <a:pt x="55017" y="104175"/>
                  </a:cubicBezTo>
                  <a:cubicBezTo>
                    <a:pt x="61639" y="104175"/>
                    <a:pt x="67243" y="102137"/>
                    <a:pt x="71827" y="98062"/>
                  </a:cubicBezTo>
                  <a:cubicBezTo>
                    <a:pt x="76157" y="93732"/>
                    <a:pt x="79723" y="87110"/>
                    <a:pt x="81761" y="78195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8" name="Forma libre: forma 107">
              <a:extLst>
                <a:ext uri="{FF2B5EF4-FFF2-40B4-BE49-F238E27FC236}">
                  <a16:creationId xmlns:a16="http://schemas.microsoft.com/office/drawing/2014/main" id="{A2C91715-3E96-4635-8FB7-1AACC1C59EC1}"/>
                </a:ext>
              </a:extLst>
            </p:cNvPr>
            <p:cNvSpPr/>
            <p:nvPr/>
          </p:nvSpPr>
          <p:spPr>
            <a:xfrm>
              <a:off x="7365104" y="9172563"/>
              <a:ext cx="25471" cy="25471"/>
            </a:xfrm>
            <a:custGeom>
              <a:avLst/>
              <a:gdLst>
                <a:gd name="connsiteX0" fmla="*/ 0 w 0"/>
                <a:gd name="connsiteY0" fmla="*/ 0 h 0"/>
                <a:gd name="connsiteX1" fmla="*/ 23178 w 0"/>
                <a:gd name="connsiteY1" fmla="*/ 0 h 0"/>
                <a:gd name="connsiteX2" fmla="*/ 23178 w 0"/>
                <a:gd name="connsiteY2" fmla="*/ 23178 h 0"/>
                <a:gd name="connsiteX3" fmla="*/ 0 w 0"/>
                <a:gd name="connsiteY3" fmla="*/ 231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23178" y="0"/>
                  </a:lnTo>
                  <a:lnTo>
                    <a:pt x="23178" y="23178"/>
                  </a:lnTo>
                  <a:lnTo>
                    <a:pt x="0" y="23178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9" name="Forma libre: forma 108">
              <a:extLst>
                <a:ext uri="{FF2B5EF4-FFF2-40B4-BE49-F238E27FC236}">
                  <a16:creationId xmlns:a16="http://schemas.microsoft.com/office/drawing/2014/main" id="{A379792A-5905-470E-AAC7-F9441D93BB15}"/>
                </a:ext>
              </a:extLst>
            </p:cNvPr>
            <p:cNvSpPr/>
            <p:nvPr/>
          </p:nvSpPr>
          <p:spPr>
            <a:xfrm>
              <a:off x="6476176" y="8300392"/>
              <a:ext cx="25471" cy="25471"/>
            </a:xfrm>
            <a:custGeom>
              <a:avLst/>
              <a:gdLst>
                <a:gd name="connsiteX0" fmla="*/ 26490 w 25470"/>
                <a:gd name="connsiteY0" fmla="*/ 35203 h 25470"/>
                <a:gd name="connsiteX1" fmla="*/ 39734 w 25470"/>
                <a:gd name="connsiteY1" fmla="*/ 27817 h 25470"/>
                <a:gd name="connsiteX2" fmla="*/ 49668 w 25470"/>
                <a:gd name="connsiteY2" fmla="*/ 6676 h 25470"/>
                <a:gd name="connsiteX3" fmla="*/ 49668 w 25470"/>
                <a:gd name="connsiteY3" fmla="*/ 2346 h 25470"/>
                <a:gd name="connsiteX4" fmla="*/ 29801 w 25470"/>
                <a:gd name="connsiteY4" fmla="*/ 12789 h 25470"/>
                <a:gd name="connsiteX5" fmla="*/ 13245 w 25470"/>
                <a:gd name="connsiteY5" fmla="*/ 54 h 25470"/>
                <a:gd name="connsiteX6" fmla="*/ 16556 w 25470"/>
                <a:gd name="connsiteY6" fmla="*/ 20176 h 25470"/>
                <a:gd name="connsiteX7" fmla="*/ 0 w 25470"/>
                <a:gd name="connsiteY7" fmla="*/ 32911 h 25470"/>
                <a:gd name="connsiteX8" fmla="*/ 2038 w 25470"/>
                <a:gd name="connsiteY8" fmla="*/ 34949 h 25470"/>
                <a:gd name="connsiteX9" fmla="*/ 26490 w 25470"/>
                <a:gd name="connsiteY9" fmla="*/ 35203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25470">
                  <a:moveTo>
                    <a:pt x="26490" y="35203"/>
                  </a:moveTo>
                  <a:cubicBezTo>
                    <a:pt x="28782" y="38260"/>
                    <a:pt x="40753" y="30874"/>
                    <a:pt x="39734" y="27817"/>
                  </a:cubicBezTo>
                  <a:cubicBezTo>
                    <a:pt x="36423" y="22468"/>
                    <a:pt x="38716" y="7695"/>
                    <a:pt x="49668" y="6676"/>
                  </a:cubicBezTo>
                  <a:lnTo>
                    <a:pt x="49668" y="2346"/>
                  </a:lnTo>
                  <a:cubicBezTo>
                    <a:pt x="49668" y="2346"/>
                    <a:pt x="33112" y="2346"/>
                    <a:pt x="29801" y="12789"/>
                  </a:cubicBezTo>
                  <a:cubicBezTo>
                    <a:pt x="29801" y="12789"/>
                    <a:pt x="16556" y="-965"/>
                    <a:pt x="13245" y="54"/>
                  </a:cubicBezTo>
                  <a:cubicBezTo>
                    <a:pt x="9934" y="2092"/>
                    <a:pt x="16556" y="20176"/>
                    <a:pt x="16556" y="20176"/>
                  </a:cubicBezTo>
                  <a:cubicBezTo>
                    <a:pt x="5604" y="18138"/>
                    <a:pt x="0" y="32911"/>
                    <a:pt x="0" y="32911"/>
                  </a:cubicBezTo>
                  <a:lnTo>
                    <a:pt x="2038" y="34949"/>
                  </a:lnTo>
                  <a:cubicBezTo>
                    <a:pt x="8915" y="25779"/>
                    <a:pt x="23178" y="30109"/>
                    <a:pt x="26490" y="35203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0" name="Forma libre: forma 109">
              <a:extLst>
                <a:ext uri="{FF2B5EF4-FFF2-40B4-BE49-F238E27FC236}">
                  <a16:creationId xmlns:a16="http://schemas.microsoft.com/office/drawing/2014/main" id="{CCD61AE4-41C4-4790-A95A-26C3941A0211}"/>
                </a:ext>
              </a:extLst>
            </p:cNvPr>
            <p:cNvSpPr/>
            <p:nvPr/>
          </p:nvSpPr>
          <p:spPr>
            <a:xfrm>
              <a:off x="6624530" y="8434422"/>
              <a:ext cx="25471" cy="50941"/>
            </a:xfrm>
            <a:custGeom>
              <a:avLst/>
              <a:gdLst>
                <a:gd name="connsiteX0" fmla="*/ 140 w 25470"/>
                <a:gd name="connsiteY0" fmla="*/ 51960 h 50941"/>
                <a:gd name="connsiteX1" fmla="*/ 33252 w 25470"/>
                <a:gd name="connsiteY1" fmla="*/ 35914 h 50941"/>
                <a:gd name="connsiteX2" fmla="*/ 45224 w 25470"/>
                <a:gd name="connsiteY2" fmla="*/ 0 h 50941"/>
                <a:gd name="connsiteX3" fmla="*/ 12112 w 25470"/>
                <a:gd name="connsiteY3" fmla="*/ 14773 h 50941"/>
                <a:gd name="connsiteX4" fmla="*/ 140 w 25470"/>
                <a:gd name="connsiteY4" fmla="*/ 5196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140" y="51960"/>
                  </a:moveTo>
                  <a:cubicBezTo>
                    <a:pt x="12366" y="51960"/>
                    <a:pt x="24338" y="46611"/>
                    <a:pt x="33252" y="35914"/>
                  </a:cubicBezTo>
                  <a:cubicBezTo>
                    <a:pt x="43186" y="25471"/>
                    <a:pt x="46497" y="12481"/>
                    <a:pt x="45224" y="0"/>
                  </a:cubicBezTo>
                  <a:cubicBezTo>
                    <a:pt x="34271" y="0"/>
                    <a:pt x="22045" y="5349"/>
                    <a:pt x="12112" y="14773"/>
                  </a:cubicBezTo>
                  <a:cubicBezTo>
                    <a:pt x="3706" y="25471"/>
                    <a:pt x="-879" y="39225"/>
                    <a:pt x="140" y="51960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1" name="Forma libre: forma 110">
              <a:extLst>
                <a:ext uri="{FF2B5EF4-FFF2-40B4-BE49-F238E27FC236}">
                  <a16:creationId xmlns:a16="http://schemas.microsoft.com/office/drawing/2014/main" id="{24B5D01A-262C-4A56-8C44-FA4E44D100AB}"/>
                </a:ext>
              </a:extLst>
            </p:cNvPr>
            <p:cNvSpPr/>
            <p:nvPr/>
          </p:nvSpPr>
          <p:spPr>
            <a:xfrm>
              <a:off x="6483308" y="7974930"/>
              <a:ext cx="509415" cy="560355"/>
            </a:xfrm>
            <a:custGeom>
              <a:avLst/>
              <a:gdLst>
                <a:gd name="connsiteX0" fmla="*/ 482670 w 509414"/>
                <a:gd name="connsiteY0" fmla="*/ 359646 h 560355"/>
                <a:gd name="connsiteX1" fmla="*/ 416701 w 509414"/>
                <a:gd name="connsiteY1" fmla="*/ 367033 h 560355"/>
                <a:gd name="connsiteX2" fmla="*/ 436568 w 509414"/>
                <a:gd name="connsiteY2" fmla="*/ 425870 h 560355"/>
                <a:gd name="connsiteX3" fmla="*/ 399126 w 509414"/>
                <a:gd name="connsiteY3" fmla="*/ 405239 h 560355"/>
                <a:gd name="connsiteX4" fmla="*/ 420012 w 509414"/>
                <a:gd name="connsiteY4" fmla="*/ 436568 h 560355"/>
                <a:gd name="connsiteX5" fmla="*/ 414918 w 509414"/>
                <a:gd name="connsiteY5" fmla="*/ 440388 h 560355"/>
                <a:gd name="connsiteX6" fmla="*/ 397853 w 509414"/>
                <a:gd name="connsiteY6" fmla="*/ 443190 h 560355"/>
                <a:gd name="connsiteX7" fmla="*/ 347676 w 509414"/>
                <a:gd name="connsiteY7" fmla="*/ 391485 h 560355"/>
                <a:gd name="connsiteX8" fmla="*/ 366014 w 509414"/>
                <a:gd name="connsiteY8" fmla="*/ 387919 h 560355"/>
                <a:gd name="connsiteX9" fmla="*/ 292913 w 509414"/>
                <a:gd name="connsiteY9" fmla="*/ 332138 h 560355"/>
                <a:gd name="connsiteX10" fmla="*/ 300045 w 509414"/>
                <a:gd name="connsiteY10" fmla="*/ 316856 h 560355"/>
                <a:gd name="connsiteX11" fmla="*/ 385882 w 509414"/>
                <a:gd name="connsiteY11" fmla="*/ 328572 h 560355"/>
                <a:gd name="connsiteX12" fmla="*/ 338506 w 509414"/>
                <a:gd name="connsiteY12" fmla="*/ 281706 h 560355"/>
                <a:gd name="connsiteX13" fmla="*/ 455162 w 509414"/>
                <a:gd name="connsiteY13" fmla="*/ 276357 h 560355"/>
                <a:gd name="connsiteX14" fmla="*/ 376967 w 509414"/>
                <a:gd name="connsiteY14" fmla="*/ 242481 h 560355"/>
                <a:gd name="connsiteX15" fmla="*/ 492349 w 509414"/>
                <a:gd name="connsiteY15" fmla="*/ 212680 h 560355"/>
                <a:gd name="connsiteX16" fmla="*/ 404475 w 509414"/>
                <a:gd name="connsiteY16" fmla="*/ 188229 h 560355"/>
                <a:gd name="connsiteX17" fmla="*/ 514509 w 509414"/>
                <a:gd name="connsiteY17" fmla="*/ 113854 h 560355"/>
                <a:gd name="connsiteX18" fmla="*/ 413135 w 509414"/>
                <a:gd name="connsiteY18" fmla="*/ 123278 h 560355"/>
                <a:gd name="connsiteX19" fmla="*/ 509924 w 509414"/>
                <a:gd name="connsiteY19" fmla="*/ 255 h 560355"/>
                <a:gd name="connsiteX20" fmla="*/ 386900 w 509414"/>
                <a:gd name="connsiteY20" fmla="*/ 64950 h 560355"/>
                <a:gd name="connsiteX21" fmla="*/ 337487 w 509414"/>
                <a:gd name="connsiteY21" fmla="*/ 126335 h 560355"/>
                <a:gd name="connsiteX22" fmla="*/ 313290 w 509414"/>
                <a:gd name="connsiteY22" fmla="*/ 147475 h 560355"/>
                <a:gd name="connsiteX23" fmla="*/ 286800 w 509414"/>
                <a:gd name="connsiteY23" fmla="*/ 90166 h 560355"/>
                <a:gd name="connsiteX24" fmla="*/ 265914 w 509414"/>
                <a:gd name="connsiteY24" fmla="*/ 30820 h 560355"/>
                <a:gd name="connsiteX25" fmla="*/ 226435 w 509414"/>
                <a:gd name="connsiteY25" fmla="*/ 30820 h 560355"/>
                <a:gd name="connsiteX26" fmla="*/ 201983 w 509414"/>
                <a:gd name="connsiteY26" fmla="*/ 36168 h 560355"/>
                <a:gd name="connsiteX27" fmla="*/ 197908 w 509414"/>
                <a:gd name="connsiteY27" fmla="*/ 73101 h 560355"/>
                <a:gd name="connsiteX28" fmla="*/ 223124 w 509414"/>
                <a:gd name="connsiteY28" fmla="*/ 73101 h 560355"/>
                <a:gd name="connsiteX29" fmla="*/ 226435 w 509414"/>
                <a:gd name="connsiteY29" fmla="*/ 125061 h 560355"/>
                <a:gd name="connsiteX30" fmla="*/ 202238 w 509414"/>
                <a:gd name="connsiteY30" fmla="*/ 147221 h 560355"/>
                <a:gd name="connsiteX31" fmla="*/ 178040 w 509414"/>
                <a:gd name="connsiteY31" fmla="*/ 126080 h 560355"/>
                <a:gd name="connsiteX32" fmla="*/ 129646 w 509414"/>
                <a:gd name="connsiteY32" fmla="*/ 64696 h 560355"/>
                <a:gd name="connsiteX33" fmla="*/ 4330 w 509414"/>
                <a:gd name="connsiteY33" fmla="*/ 0 h 560355"/>
                <a:gd name="connsiteX34" fmla="*/ 102138 w 509414"/>
                <a:gd name="connsiteY34" fmla="*/ 125061 h 560355"/>
                <a:gd name="connsiteX35" fmla="*/ 0 w 509414"/>
                <a:gd name="connsiteY35" fmla="*/ 113345 h 560355"/>
                <a:gd name="connsiteX36" fmla="*/ 114364 w 509414"/>
                <a:gd name="connsiteY36" fmla="*/ 190776 h 560355"/>
                <a:gd name="connsiteX37" fmla="*/ 24197 w 509414"/>
                <a:gd name="connsiteY37" fmla="*/ 209879 h 560355"/>
                <a:gd name="connsiteX38" fmla="*/ 141872 w 509414"/>
                <a:gd name="connsiteY38" fmla="*/ 248085 h 560355"/>
                <a:gd name="connsiteX39" fmla="*/ 59347 w 509414"/>
                <a:gd name="connsiteY39" fmla="*/ 275848 h 560355"/>
                <a:gd name="connsiteX40" fmla="*/ 176003 w 509414"/>
                <a:gd name="connsiteY40" fmla="*/ 283234 h 560355"/>
                <a:gd name="connsiteX41" fmla="*/ 129646 w 509414"/>
                <a:gd name="connsiteY41" fmla="*/ 327808 h 560355"/>
                <a:gd name="connsiteX42" fmla="*/ 216501 w 509414"/>
                <a:gd name="connsiteY42" fmla="*/ 316091 h 560355"/>
                <a:gd name="connsiteX43" fmla="*/ 222359 w 509414"/>
                <a:gd name="connsiteY43" fmla="*/ 331629 h 560355"/>
                <a:gd name="connsiteX44" fmla="*/ 146202 w 509414"/>
                <a:gd name="connsiteY44" fmla="*/ 387409 h 560355"/>
                <a:gd name="connsiteX45" fmla="*/ 164796 w 509414"/>
                <a:gd name="connsiteY45" fmla="*/ 390975 h 560355"/>
                <a:gd name="connsiteX46" fmla="*/ 113345 w 509414"/>
                <a:gd name="connsiteY46" fmla="*/ 442426 h 560355"/>
                <a:gd name="connsiteX47" fmla="*/ 97553 w 509414"/>
                <a:gd name="connsiteY47" fmla="*/ 439115 h 560355"/>
                <a:gd name="connsiteX48" fmla="*/ 92713 w 509414"/>
                <a:gd name="connsiteY48" fmla="*/ 435549 h 560355"/>
                <a:gd name="connsiteX49" fmla="*/ 113599 w 509414"/>
                <a:gd name="connsiteY49" fmla="*/ 404220 h 560355"/>
                <a:gd name="connsiteX50" fmla="*/ 76157 w 509414"/>
                <a:gd name="connsiteY50" fmla="*/ 425106 h 560355"/>
                <a:gd name="connsiteX51" fmla="*/ 95770 w 509414"/>
                <a:gd name="connsiteY51" fmla="*/ 366014 h 560355"/>
                <a:gd name="connsiteX52" fmla="*/ 29801 w 509414"/>
                <a:gd name="connsiteY52" fmla="*/ 358627 h 560355"/>
                <a:gd name="connsiteX53" fmla="*/ 7896 w 509414"/>
                <a:gd name="connsiteY53" fmla="*/ 420267 h 560355"/>
                <a:gd name="connsiteX54" fmla="*/ 70299 w 509414"/>
                <a:gd name="connsiteY54" fmla="*/ 428672 h 560355"/>
                <a:gd name="connsiteX55" fmla="*/ 33112 w 509414"/>
                <a:gd name="connsiteY55" fmla="*/ 450831 h 560355"/>
                <a:gd name="connsiteX56" fmla="*/ 76667 w 509414"/>
                <a:gd name="connsiteY56" fmla="*/ 442171 h 560355"/>
                <a:gd name="connsiteX57" fmla="*/ 81506 w 509414"/>
                <a:gd name="connsiteY57" fmla="*/ 445737 h 560355"/>
                <a:gd name="connsiteX58" fmla="*/ 76667 w 509414"/>
                <a:gd name="connsiteY58" fmla="*/ 467642 h 560355"/>
                <a:gd name="connsiteX59" fmla="*/ 93223 w 509414"/>
                <a:gd name="connsiteY59" fmla="*/ 483434 h 560355"/>
                <a:gd name="connsiteX60" fmla="*/ 114109 w 509414"/>
                <a:gd name="connsiteY60" fmla="*/ 488273 h 560355"/>
                <a:gd name="connsiteX61" fmla="*/ 122260 w 509414"/>
                <a:gd name="connsiteY61" fmla="*/ 546092 h 560355"/>
                <a:gd name="connsiteX62" fmla="*/ 147476 w 509414"/>
                <a:gd name="connsiteY62" fmla="*/ 547111 h 560355"/>
                <a:gd name="connsiteX63" fmla="*/ 124297 w 509414"/>
                <a:gd name="connsiteY63" fmla="*/ 468406 h 560355"/>
                <a:gd name="connsiteX64" fmla="*/ 126080 w 509414"/>
                <a:gd name="connsiteY64" fmla="*/ 455926 h 560355"/>
                <a:gd name="connsiteX65" fmla="*/ 188738 w 509414"/>
                <a:gd name="connsiteY65" fmla="*/ 415427 h 560355"/>
                <a:gd name="connsiteX66" fmla="*/ 192304 w 509414"/>
                <a:gd name="connsiteY66" fmla="*/ 432493 h 560355"/>
                <a:gd name="connsiteX67" fmla="*/ 230510 w 509414"/>
                <a:gd name="connsiteY67" fmla="*/ 407022 h 560355"/>
                <a:gd name="connsiteX68" fmla="*/ 209879 w 509414"/>
                <a:gd name="connsiteY68" fmla="*/ 491839 h 560355"/>
                <a:gd name="connsiteX69" fmla="*/ 236368 w 509414"/>
                <a:gd name="connsiteY69" fmla="*/ 475793 h 560355"/>
                <a:gd name="connsiteX70" fmla="*/ 254962 w 509414"/>
                <a:gd name="connsiteY70" fmla="*/ 585062 h 560355"/>
                <a:gd name="connsiteX71" fmla="*/ 275848 w 509414"/>
                <a:gd name="connsiteY71" fmla="*/ 475793 h 560355"/>
                <a:gd name="connsiteX72" fmla="*/ 303356 w 509414"/>
                <a:gd name="connsiteY72" fmla="*/ 491839 h 560355"/>
                <a:gd name="connsiteX73" fmla="*/ 281452 w 509414"/>
                <a:gd name="connsiteY73" fmla="*/ 406258 h 560355"/>
                <a:gd name="connsiteX74" fmla="*/ 319912 w 509414"/>
                <a:gd name="connsiteY74" fmla="*/ 432493 h 560355"/>
                <a:gd name="connsiteX75" fmla="*/ 323478 w 509414"/>
                <a:gd name="connsiteY75" fmla="*/ 414918 h 560355"/>
                <a:gd name="connsiteX76" fmla="*/ 386136 w 509414"/>
                <a:gd name="connsiteY76" fmla="*/ 455926 h 560355"/>
                <a:gd name="connsiteX77" fmla="*/ 388683 w 509414"/>
                <a:gd name="connsiteY77" fmla="*/ 468661 h 560355"/>
                <a:gd name="connsiteX78" fmla="*/ 365505 w 509414"/>
                <a:gd name="connsiteY78" fmla="*/ 547111 h 560355"/>
                <a:gd name="connsiteX79" fmla="*/ 390721 w 509414"/>
                <a:gd name="connsiteY79" fmla="*/ 546092 h 560355"/>
                <a:gd name="connsiteX80" fmla="*/ 398617 w 509414"/>
                <a:gd name="connsiteY80" fmla="*/ 488783 h 560355"/>
                <a:gd name="connsiteX81" fmla="*/ 418994 w 509414"/>
                <a:gd name="connsiteY81" fmla="*/ 483434 h 560355"/>
                <a:gd name="connsiteX82" fmla="*/ 435550 w 509414"/>
                <a:gd name="connsiteY82" fmla="*/ 467642 h 560355"/>
                <a:gd name="connsiteX83" fmla="*/ 430710 w 509414"/>
                <a:gd name="connsiteY83" fmla="*/ 446247 h 560355"/>
                <a:gd name="connsiteX84" fmla="*/ 436314 w 509414"/>
                <a:gd name="connsiteY84" fmla="*/ 441917 h 560355"/>
                <a:gd name="connsiteX85" fmla="*/ 479869 w 509414"/>
                <a:gd name="connsiteY85" fmla="*/ 450577 h 560355"/>
                <a:gd name="connsiteX86" fmla="*/ 442681 w 509414"/>
                <a:gd name="connsiteY86" fmla="*/ 428417 h 560355"/>
                <a:gd name="connsiteX87" fmla="*/ 505085 w 509414"/>
                <a:gd name="connsiteY87" fmla="*/ 420012 h 560355"/>
                <a:gd name="connsiteX88" fmla="*/ 482670 w 509414"/>
                <a:gd name="connsiteY88" fmla="*/ 359646 h 560355"/>
                <a:gd name="connsiteX89" fmla="*/ 71063 w 509414"/>
                <a:gd name="connsiteY89" fmla="*/ 424342 h 560355"/>
                <a:gd name="connsiteX90" fmla="*/ 32603 w 509414"/>
                <a:gd name="connsiteY90" fmla="*/ 407277 h 560355"/>
                <a:gd name="connsiteX91" fmla="*/ 30310 w 509414"/>
                <a:gd name="connsiteY91" fmla="*/ 361684 h 560355"/>
                <a:gd name="connsiteX92" fmla="*/ 71063 w 509414"/>
                <a:gd name="connsiteY92" fmla="*/ 384862 h 560355"/>
                <a:gd name="connsiteX93" fmla="*/ 71063 w 509414"/>
                <a:gd name="connsiteY93" fmla="*/ 424342 h 560355"/>
                <a:gd name="connsiteX94" fmla="*/ 240189 w 509414"/>
                <a:gd name="connsiteY94" fmla="*/ 63677 h 560355"/>
                <a:gd name="connsiteX95" fmla="*/ 229237 w 509414"/>
                <a:gd name="connsiteY95" fmla="*/ 54253 h 560355"/>
                <a:gd name="connsiteX96" fmla="*/ 240189 w 509414"/>
                <a:gd name="connsiteY96" fmla="*/ 43555 h 560355"/>
                <a:gd name="connsiteX97" fmla="*/ 250123 w 509414"/>
                <a:gd name="connsiteY97" fmla="*/ 54253 h 560355"/>
                <a:gd name="connsiteX98" fmla="*/ 240189 w 509414"/>
                <a:gd name="connsiteY98" fmla="*/ 63677 h 560355"/>
                <a:gd name="connsiteX99" fmla="*/ 479104 w 509414"/>
                <a:gd name="connsiteY99" fmla="*/ 407531 h 560355"/>
                <a:gd name="connsiteX100" fmla="*/ 440644 w 509414"/>
                <a:gd name="connsiteY100" fmla="*/ 424597 h 560355"/>
                <a:gd name="connsiteX101" fmla="*/ 440644 w 509414"/>
                <a:gd name="connsiteY101" fmla="*/ 385372 h 560355"/>
                <a:gd name="connsiteX102" fmla="*/ 481142 w 509414"/>
                <a:gd name="connsiteY102" fmla="*/ 362193 h 560355"/>
                <a:gd name="connsiteX103" fmla="*/ 479104 w 509414"/>
                <a:gd name="connsiteY103" fmla="*/ 407531 h 560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509414" h="560355">
                  <a:moveTo>
                    <a:pt x="482670" y="359646"/>
                  </a:moveTo>
                  <a:cubicBezTo>
                    <a:pt x="458473" y="344873"/>
                    <a:pt x="428672" y="347930"/>
                    <a:pt x="416701" y="367033"/>
                  </a:cubicBezTo>
                  <a:cubicBezTo>
                    <a:pt x="404985" y="385626"/>
                    <a:pt x="413899" y="410842"/>
                    <a:pt x="436568" y="425870"/>
                  </a:cubicBezTo>
                  <a:cubicBezTo>
                    <a:pt x="420267" y="427398"/>
                    <a:pt x="399126" y="405239"/>
                    <a:pt x="399126" y="405239"/>
                  </a:cubicBezTo>
                  <a:cubicBezTo>
                    <a:pt x="389957" y="422304"/>
                    <a:pt x="406768" y="431983"/>
                    <a:pt x="420012" y="436568"/>
                  </a:cubicBezTo>
                  <a:cubicBezTo>
                    <a:pt x="418229" y="437841"/>
                    <a:pt x="416447" y="439115"/>
                    <a:pt x="414918" y="440388"/>
                  </a:cubicBezTo>
                  <a:cubicBezTo>
                    <a:pt x="402438" y="437332"/>
                    <a:pt x="397853" y="443190"/>
                    <a:pt x="397853" y="443190"/>
                  </a:cubicBezTo>
                  <a:cubicBezTo>
                    <a:pt x="395561" y="442426"/>
                    <a:pt x="368052" y="412625"/>
                    <a:pt x="347676" y="391485"/>
                  </a:cubicBezTo>
                  <a:lnTo>
                    <a:pt x="366014" y="387919"/>
                  </a:lnTo>
                  <a:cubicBezTo>
                    <a:pt x="352770" y="357354"/>
                    <a:pt x="317111" y="350732"/>
                    <a:pt x="292913" y="332138"/>
                  </a:cubicBezTo>
                  <a:cubicBezTo>
                    <a:pt x="274829" y="318129"/>
                    <a:pt x="295206" y="312016"/>
                    <a:pt x="300045" y="316856"/>
                  </a:cubicBezTo>
                  <a:cubicBezTo>
                    <a:pt x="345128" y="355062"/>
                    <a:pt x="385882" y="328572"/>
                    <a:pt x="385882" y="328572"/>
                  </a:cubicBezTo>
                  <a:cubicBezTo>
                    <a:pt x="354043" y="317874"/>
                    <a:pt x="338506" y="281706"/>
                    <a:pt x="338506" y="281706"/>
                  </a:cubicBezTo>
                  <a:cubicBezTo>
                    <a:pt x="404475" y="319912"/>
                    <a:pt x="455162" y="276357"/>
                    <a:pt x="455162" y="276357"/>
                  </a:cubicBezTo>
                  <a:cubicBezTo>
                    <a:pt x="411352" y="283744"/>
                    <a:pt x="376967" y="242481"/>
                    <a:pt x="376967" y="242481"/>
                  </a:cubicBezTo>
                  <a:cubicBezTo>
                    <a:pt x="445228" y="258273"/>
                    <a:pt x="492349" y="212680"/>
                    <a:pt x="492349" y="212680"/>
                  </a:cubicBezTo>
                  <a:cubicBezTo>
                    <a:pt x="467133" y="214718"/>
                    <a:pt x="404475" y="188229"/>
                    <a:pt x="404475" y="188229"/>
                  </a:cubicBezTo>
                  <a:cubicBezTo>
                    <a:pt x="504575" y="185172"/>
                    <a:pt x="513235" y="113854"/>
                    <a:pt x="514509" y="113854"/>
                  </a:cubicBezTo>
                  <a:cubicBezTo>
                    <a:pt x="487000" y="131938"/>
                    <a:pt x="413135" y="123278"/>
                    <a:pt x="413135" y="123278"/>
                  </a:cubicBezTo>
                  <a:cubicBezTo>
                    <a:pt x="517820" y="86091"/>
                    <a:pt x="509924" y="255"/>
                    <a:pt x="509924" y="255"/>
                  </a:cubicBezTo>
                  <a:cubicBezTo>
                    <a:pt x="487765" y="33112"/>
                    <a:pt x="386900" y="64950"/>
                    <a:pt x="386900" y="64950"/>
                  </a:cubicBezTo>
                  <a:cubicBezTo>
                    <a:pt x="359392" y="73356"/>
                    <a:pt x="337487" y="97808"/>
                    <a:pt x="337487" y="126335"/>
                  </a:cubicBezTo>
                  <a:cubicBezTo>
                    <a:pt x="336214" y="138051"/>
                    <a:pt x="325516" y="147475"/>
                    <a:pt x="313290" y="147475"/>
                  </a:cubicBezTo>
                  <a:cubicBezTo>
                    <a:pt x="286291" y="147475"/>
                    <a:pt x="286800" y="108505"/>
                    <a:pt x="286800" y="90166"/>
                  </a:cubicBezTo>
                  <a:cubicBezTo>
                    <a:pt x="286800" y="62658"/>
                    <a:pt x="285782" y="30820"/>
                    <a:pt x="265914" y="30820"/>
                  </a:cubicBezTo>
                  <a:lnTo>
                    <a:pt x="226435" y="30820"/>
                  </a:lnTo>
                  <a:cubicBezTo>
                    <a:pt x="219303" y="30820"/>
                    <a:pt x="207077" y="30055"/>
                    <a:pt x="201983" y="36168"/>
                  </a:cubicBezTo>
                  <a:cubicBezTo>
                    <a:pt x="191795" y="48140"/>
                    <a:pt x="193323" y="79469"/>
                    <a:pt x="197908" y="73101"/>
                  </a:cubicBezTo>
                  <a:cubicBezTo>
                    <a:pt x="197908" y="73101"/>
                    <a:pt x="213190" y="68771"/>
                    <a:pt x="223124" y="73101"/>
                  </a:cubicBezTo>
                  <a:cubicBezTo>
                    <a:pt x="235859" y="76922"/>
                    <a:pt x="226435" y="116401"/>
                    <a:pt x="226435" y="125061"/>
                  </a:cubicBezTo>
                  <a:cubicBezTo>
                    <a:pt x="226435" y="136778"/>
                    <a:pt x="215482" y="147221"/>
                    <a:pt x="202238" y="147221"/>
                  </a:cubicBezTo>
                  <a:cubicBezTo>
                    <a:pt x="190012" y="147221"/>
                    <a:pt x="179059" y="137797"/>
                    <a:pt x="178040" y="126080"/>
                  </a:cubicBezTo>
                  <a:cubicBezTo>
                    <a:pt x="178040" y="97553"/>
                    <a:pt x="156136" y="73101"/>
                    <a:pt x="129646" y="64696"/>
                  </a:cubicBezTo>
                  <a:cubicBezTo>
                    <a:pt x="129646" y="64696"/>
                    <a:pt x="26235" y="32857"/>
                    <a:pt x="4330" y="0"/>
                  </a:cubicBezTo>
                  <a:cubicBezTo>
                    <a:pt x="4330" y="0"/>
                    <a:pt x="-3311" y="86855"/>
                    <a:pt x="102138" y="125061"/>
                  </a:cubicBezTo>
                  <a:cubicBezTo>
                    <a:pt x="102138" y="125061"/>
                    <a:pt x="27254" y="131429"/>
                    <a:pt x="0" y="113345"/>
                  </a:cubicBezTo>
                  <a:cubicBezTo>
                    <a:pt x="1019" y="113345"/>
                    <a:pt x="14264" y="187719"/>
                    <a:pt x="114364" y="190776"/>
                  </a:cubicBezTo>
                  <a:cubicBezTo>
                    <a:pt x="114364" y="190776"/>
                    <a:pt x="48394" y="212935"/>
                    <a:pt x="24197" y="209879"/>
                  </a:cubicBezTo>
                  <a:cubicBezTo>
                    <a:pt x="24197" y="209879"/>
                    <a:pt x="71573" y="263876"/>
                    <a:pt x="141872" y="248085"/>
                  </a:cubicBezTo>
                  <a:cubicBezTo>
                    <a:pt x="141872" y="248085"/>
                    <a:pt x="103411" y="283234"/>
                    <a:pt x="59347" y="275848"/>
                  </a:cubicBezTo>
                  <a:cubicBezTo>
                    <a:pt x="59347" y="275848"/>
                    <a:pt x="109015" y="320167"/>
                    <a:pt x="176003" y="283234"/>
                  </a:cubicBezTo>
                  <a:cubicBezTo>
                    <a:pt x="176003" y="283234"/>
                    <a:pt x="161739" y="317110"/>
                    <a:pt x="129646" y="327808"/>
                  </a:cubicBezTo>
                  <a:cubicBezTo>
                    <a:pt x="129646" y="327808"/>
                    <a:pt x="170399" y="354297"/>
                    <a:pt x="216501" y="316091"/>
                  </a:cubicBezTo>
                  <a:cubicBezTo>
                    <a:pt x="222359" y="309469"/>
                    <a:pt x="241208" y="317110"/>
                    <a:pt x="222359" y="331629"/>
                  </a:cubicBezTo>
                  <a:cubicBezTo>
                    <a:pt x="197143" y="350732"/>
                    <a:pt x="161484" y="355571"/>
                    <a:pt x="146202" y="387409"/>
                  </a:cubicBezTo>
                  <a:lnTo>
                    <a:pt x="164796" y="390975"/>
                  </a:lnTo>
                  <a:cubicBezTo>
                    <a:pt x="143910" y="412116"/>
                    <a:pt x="116147" y="441917"/>
                    <a:pt x="113345" y="442426"/>
                  </a:cubicBezTo>
                  <a:cubicBezTo>
                    <a:pt x="113345" y="442426"/>
                    <a:pt x="109269" y="436823"/>
                    <a:pt x="97553" y="439115"/>
                  </a:cubicBezTo>
                  <a:cubicBezTo>
                    <a:pt x="96025" y="437841"/>
                    <a:pt x="94496" y="436568"/>
                    <a:pt x="92713" y="435549"/>
                  </a:cubicBezTo>
                  <a:cubicBezTo>
                    <a:pt x="105958" y="430964"/>
                    <a:pt x="122769" y="421285"/>
                    <a:pt x="113599" y="404220"/>
                  </a:cubicBezTo>
                  <a:cubicBezTo>
                    <a:pt x="113599" y="404220"/>
                    <a:pt x="92459" y="426380"/>
                    <a:pt x="76157" y="425106"/>
                  </a:cubicBezTo>
                  <a:cubicBezTo>
                    <a:pt x="98572" y="410078"/>
                    <a:pt x="107486" y="384608"/>
                    <a:pt x="95770" y="366014"/>
                  </a:cubicBezTo>
                  <a:cubicBezTo>
                    <a:pt x="83544" y="346911"/>
                    <a:pt x="53998" y="343600"/>
                    <a:pt x="29801" y="358627"/>
                  </a:cubicBezTo>
                  <a:cubicBezTo>
                    <a:pt x="5604" y="373400"/>
                    <a:pt x="-4330" y="401164"/>
                    <a:pt x="7896" y="420267"/>
                  </a:cubicBezTo>
                  <a:cubicBezTo>
                    <a:pt x="19358" y="438351"/>
                    <a:pt x="46102" y="442171"/>
                    <a:pt x="70299" y="428672"/>
                  </a:cubicBezTo>
                  <a:cubicBezTo>
                    <a:pt x="60366" y="443445"/>
                    <a:pt x="41263" y="448030"/>
                    <a:pt x="33112" y="450831"/>
                  </a:cubicBezTo>
                  <a:cubicBezTo>
                    <a:pt x="33112" y="450831"/>
                    <a:pt x="46611" y="477066"/>
                    <a:pt x="76667" y="442171"/>
                  </a:cubicBezTo>
                  <a:cubicBezTo>
                    <a:pt x="78450" y="443445"/>
                    <a:pt x="79978" y="444718"/>
                    <a:pt x="81506" y="445737"/>
                  </a:cubicBezTo>
                  <a:cubicBezTo>
                    <a:pt x="73356" y="452105"/>
                    <a:pt x="70045" y="463057"/>
                    <a:pt x="76667" y="467642"/>
                  </a:cubicBezTo>
                  <a:cubicBezTo>
                    <a:pt x="76667" y="467642"/>
                    <a:pt x="73356" y="484707"/>
                    <a:pt x="93223" y="483434"/>
                  </a:cubicBezTo>
                  <a:cubicBezTo>
                    <a:pt x="93223" y="483434"/>
                    <a:pt x="99845" y="495150"/>
                    <a:pt x="114109" y="488273"/>
                  </a:cubicBezTo>
                  <a:cubicBezTo>
                    <a:pt x="122769" y="511706"/>
                    <a:pt x="119712" y="533357"/>
                    <a:pt x="122260" y="546092"/>
                  </a:cubicBezTo>
                  <a:lnTo>
                    <a:pt x="147476" y="547111"/>
                  </a:lnTo>
                  <a:cubicBezTo>
                    <a:pt x="145183" y="535904"/>
                    <a:pt x="144419" y="500499"/>
                    <a:pt x="124297" y="468406"/>
                  </a:cubicBezTo>
                  <a:cubicBezTo>
                    <a:pt x="128118" y="465095"/>
                    <a:pt x="130155" y="460256"/>
                    <a:pt x="126080" y="455926"/>
                  </a:cubicBezTo>
                  <a:cubicBezTo>
                    <a:pt x="125316" y="454652"/>
                    <a:pt x="161994" y="431728"/>
                    <a:pt x="188738" y="415427"/>
                  </a:cubicBezTo>
                  <a:lnTo>
                    <a:pt x="192304" y="432493"/>
                  </a:lnTo>
                  <a:cubicBezTo>
                    <a:pt x="201473" y="420012"/>
                    <a:pt x="214973" y="411607"/>
                    <a:pt x="230510" y="407022"/>
                  </a:cubicBezTo>
                  <a:cubicBezTo>
                    <a:pt x="213954" y="429691"/>
                    <a:pt x="203766" y="455671"/>
                    <a:pt x="209879" y="491839"/>
                  </a:cubicBezTo>
                  <a:cubicBezTo>
                    <a:pt x="209879" y="491839"/>
                    <a:pt x="214209" y="478085"/>
                    <a:pt x="236368" y="475793"/>
                  </a:cubicBezTo>
                  <a:cubicBezTo>
                    <a:pt x="236368" y="475793"/>
                    <a:pt x="205549" y="512980"/>
                    <a:pt x="254962" y="585062"/>
                  </a:cubicBezTo>
                  <a:cubicBezTo>
                    <a:pt x="304375" y="512980"/>
                    <a:pt x="275848" y="475793"/>
                    <a:pt x="275848" y="475793"/>
                  </a:cubicBezTo>
                  <a:cubicBezTo>
                    <a:pt x="297753" y="478085"/>
                    <a:pt x="303356" y="491839"/>
                    <a:pt x="303356" y="491839"/>
                  </a:cubicBezTo>
                  <a:cubicBezTo>
                    <a:pt x="308196" y="455161"/>
                    <a:pt x="298772" y="429181"/>
                    <a:pt x="281452" y="406258"/>
                  </a:cubicBezTo>
                  <a:cubicBezTo>
                    <a:pt x="297498" y="410588"/>
                    <a:pt x="310234" y="419248"/>
                    <a:pt x="319912" y="432493"/>
                  </a:cubicBezTo>
                  <a:lnTo>
                    <a:pt x="323478" y="414918"/>
                  </a:lnTo>
                  <a:cubicBezTo>
                    <a:pt x="349968" y="431474"/>
                    <a:pt x="386646" y="454397"/>
                    <a:pt x="386136" y="455926"/>
                  </a:cubicBezTo>
                  <a:cubicBezTo>
                    <a:pt x="382061" y="460510"/>
                    <a:pt x="384608" y="465350"/>
                    <a:pt x="388683" y="468661"/>
                  </a:cubicBezTo>
                  <a:cubicBezTo>
                    <a:pt x="368816" y="500754"/>
                    <a:pt x="368052" y="536158"/>
                    <a:pt x="365505" y="547111"/>
                  </a:cubicBezTo>
                  <a:lnTo>
                    <a:pt x="390721" y="546092"/>
                  </a:lnTo>
                  <a:cubicBezTo>
                    <a:pt x="393268" y="533611"/>
                    <a:pt x="390212" y="511961"/>
                    <a:pt x="398617" y="488783"/>
                  </a:cubicBezTo>
                  <a:cubicBezTo>
                    <a:pt x="411607" y="494641"/>
                    <a:pt x="418994" y="483434"/>
                    <a:pt x="418994" y="483434"/>
                  </a:cubicBezTo>
                  <a:cubicBezTo>
                    <a:pt x="438606" y="484453"/>
                    <a:pt x="435550" y="467642"/>
                    <a:pt x="435550" y="467642"/>
                  </a:cubicBezTo>
                  <a:cubicBezTo>
                    <a:pt x="441917" y="463057"/>
                    <a:pt x="439115" y="452614"/>
                    <a:pt x="430710" y="446247"/>
                  </a:cubicBezTo>
                  <a:cubicBezTo>
                    <a:pt x="432493" y="444718"/>
                    <a:pt x="434276" y="443445"/>
                    <a:pt x="436314" y="441917"/>
                  </a:cubicBezTo>
                  <a:cubicBezTo>
                    <a:pt x="466369" y="476557"/>
                    <a:pt x="479869" y="450577"/>
                    <a:pt x="479869" y="450577"/>
                  </a:cubicBezTo>
                  <a:cubicBezTo>
                    <a:pt x="471718" y="447775"/>
                    <a:pt x="452615" y="442936"/>
                    <a:pt x="442681" y="428417"/>
                  </a:cubicBezTo>
                  <a:cubicBezTo>
                    <a:pt x="467133" y="441917"/>
                    <a:pt x="493623" y="438096"/>
                    <a:pt x="505085" y="420012"/>
                  </a:cubicBezTo>
                  <a:cubicBezTo>
                    <a:pt x="516801" y="402182"/>
                    <a:pt x="506868" y="374419"/>
                    <a:pt x="482670" y="359646"/>
                  </a:cubicBezTo>
                  <a:close/>
                  <a:moveTo>
                    <a:pt x="71063" y="424342"/>
                  </a:moveTo>
                  <a:cubicBezTo>
                    <a:pt x="61130" y="430710"/>
                    <a:pt x="45847" y="426380"/>
                    <a:pt x="32603" y="407277"/>
                  </a:cubicBezTo>
                  <a:cubicBezTo>
                    <a:pt x="20631" y="388174"/>
                    <a:pt x="20631" y="367033"/>
                    <a:pt x="30310" y="361684"/>
                  </a:cubicBezTo>
                  <a:cubicBezTo>
                    <a:pt x="40244" y="356335"/>
                    <a:pt x="58837" y="365759"/>
                    <a:pt x="71063" y="384862"/>
                  </a:cubicBezTo>
                  <a:cubicBezTo>
                    <a:pt x="84308" y="403201"/>
                    <a:pt x="80997" y="419248"/>
                    <a:pt x="71063" y="424342"/>
                  </a:cubicBezTo>
                  <a:close/>
                  <a:moveTo>
                    <a:pt x="240189" y="63677"/>
                  </a:moveTo>
                  <a:cubicBezTo>
                    <a:pt x="233567" y="63677"/>
                    <a:pt x="229237" y="59347"/>
                    <a:pt x="229237" y="54253"/>
                  </a:cubicBezTo>
                  <a:cubicBezTo>
                    <a:pt x="229237" y="47885"/>
                    <a:pt x="233567" y="43555"/>
                    <a:pt x="240189" y="43555"/>
                  </a:cubicBezTo>
                  <a:cubicBezTo>
                    <a:pt x="245793" y="43555"/>
                    <a:pt x="250123" y="47885"/>
                    <a:pt x="250123" y="54253"/>
                  </a:cubicBezTo>
                  <a:cubicBezTo>
                    <a:pt x="250123" y="59347"/>
                    <a:pt x="245538" y="63677"/>
                    <a:pt x="240189" y="63677"/>
                  </a:cubicBezTo>
                  <a:close/>
                  <a:moveTo>
                    <a:pt x="479104" y="407531"/>
                  </a:moveTo>
                  <a:cubicBezTo>
                    <a:pt x="465860" y="426634"/>
                    <a:pt x="450323" y="430964"/>
                    <a:pt x="440644" y="424597"/>
                  </a:cubicBezTo>
                  <a:cubicBezTo>
                    <a:pt x="430710" y="419248"/>
                    <a:pt x="427399" y="403456"/>
                    <a:pt x="440644" y="385372"/>
                  </a:cubicBezTo>
                  <a:cubicBezTo>
                    <a:pt x="452870" y="366269"/>
                    <a:pt x="471463" y="356845"/>
                    <a:pt x="481142" y="362193"/>
                  </a:cubicBezTo>
                  <a:cubicBezTo>
                    <a:pt x="491330" y="367033"/>
                    <a:pt x="491330" y="388428"/>
                    <a:pt x="479104" y="407531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2" name="Forma libre: forma 111">
              <a:extLst>
                <a:ext uri="{FF2B5EF4-FFF2-40B4-BE49-F238E27FC236}">
                  <a16:creationId xmlns:a16="http://schemas.microsoft.com/office/drawing/2014/main" id="{1438884D-6767-450B-9609-81B954BAC918}"/>
                </a:ext>
              </a:extLst>
            </p:cNvPr>
            <p:cNvSpPr/>
            <p:nvPr/>
          </p:nvSpPr>
          <p:spPr>
            <a:xfrm>
              <a:off x="6952733" y="8300647"/>
              <a:ext cx="25471" cy="25471"/>
            </a:xfrm>
            <a:custGeom>
              <a:avLst/>
              <a:gdLst>
                <a:gd name="connsiteX0" fmla="*/ 32857 w 25470"/>
                <a:gd name="connsiteY0" fmla="*/ 20176 h 25470"/>
                <a:gd name="connsiteX1" fmla="*/ 36168 w 25470"/>
                <a:gd name="connsiteY1" fmla="*/ 54 h 25470"/>
                <a:gd name="connsiteX2" fmla="*/ 19867 w 25470"/>
                <a:gd name="connsiteY2" fmla="*/ 12789 h 25470"/>
                <a:gd name="connsiteX3" fmla="*/ 0 w 25470"/>
                <a:gd name="connsiteY3" fmla="*/ 2346 h 25470"/>
                <a:gd name="connsiteX4" fmla="*/ 0 w 25470"/>
                <a:gd name="connsiteY4" fmla="*/ 6676 h 25470"/>
                <a:gd name="connsiteX5" fmla="*/ 9934 w 25470"/>
                <a:gd name="connsiteY5" fmla="*/ 27817 h 25470"/>
                <a:gd name="connsiteX6" fmla="*/ 23178 w 25470"/>
                <a:gd name="connsiteY6" fmla="*/ 35203 h 25470"/>
                <a:gd name="connsiteX7" fmla="*/ 47376 w 25470"/>
                <a:gd name="connsiteY7" fmla="*/ 35203 h 25470"/>
                <a:gd name="connsiteX8" fmla="*/ 49668 w 25470"/>
                <a:gd name="connsiteY8" fmla="*/ 33166 h 25470"/>
                <a:gd name="connsiteX9" fmla="*/ 32857 w 25470"/>
                <a:gd name="connsiteY9" fmla="*/ 20176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25470">
                  <a:moveTo>
                    <a:pt x="32857" y="20176"/>
                  </a:moveTo>
                  <a:cubicBezTo>
                    <a:pt x="32857" y="20176"/>
                    <a:pt x="39480" y="2092"/>
                    <a:pt x="36168" y="54"/>
                  </a:cubicBezTo>
                  <a:cubicBezTo>
                    <a:pt x="32857" y="-965"/>
                    <a:pt x="19867" y="12789"/>
                    <a:pt x="19867" y="12789"/>
                  </a:cubicBezTo>
                  <a:cubicBezTo>
                    <a:pt x="16556" y="2346"/>
                    <a:pt x="0" y="2346"/>
                    <a:pt x="0" y="2346"/>
                  </a:cubicBezTo>
                  <a:lnTo>
                    <a:pt x="0" y="6676"/>
                  </a:lnTo>
                  <a:cubicBezTo>
                    <a:pt x="10952" y="7695"/>
                    <a:pt x="13245" y="22468"/>
                    <a:pt x="9934" y="27817"/>
                  </a:cubicBezTo>
                  <a:cubicBezTo>
                    <a:pt x="8915" y="31128"/>
                    <a:pt x="20886" y="38260"/>
                    <a:pt x="23178" y="35203"/>
                  </a:cubicBezTo>
                  <a:cubicBezTo>
                    <a:pt x="26490" y="29855"/>
                    <a:pt x="40753" y="25779"/>
                    <a:pt x="47376" y="35203"/>
                  </a:cubicBezTo>
                  <a:lnTo>
                    <a:pt x="49668" y="33166"/>
                  </a:lnTo>
                  <a:cubicBezTo>
                    <a:pt x="49413" y="32911"/>
                    <a:pt x="44064" y="18138"/>
                    <a:pt x="32857" y="20176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3" name="Forma libre: forma 112">
              <a:extLst>
                <a:ext uri="{FF2B5EF4-FFF2-40B4-BE49-F238E27FC236}">
                  <a16:creationId xmlns:a16="http://schemas.microsoft.com/office/drawing/2014/main" id="{97E9949E-669B-4507-8983-FE00272BE0F2}"/>
                </a:ext>
              </a:extLst>
            </p:cNvPr>
            <p:cNvSpPr/>
            <p:nvPr/>
          </p:nvSpPr>
          <p:spPr>
            <a:xfrm>
              <a:off x="6808564" y="8434422"/>
              <a:ext cx="25471" cy="50941"/>
            </a:xfrm>
            <a:custGeom>
              <a:avLst/>
              <a:gdLst>
                <a:gd name="connsiteX0" fmla="*/ 33117 w 25470"/>
                <a:gd name="connsiteY0" fmla="*/ 14773 h 50941"/>
                <a:gd name="connsiteX1" fmla="*/ 259 w 25470"/>
                <a:gd name="connsiteY1" fmla="*/ 0 h 50941"/>
                <a:gd name="connsiteX2" fmla="*/ 12485 w 25470"/>
                <a:gd name="connsiteY2" fmla="*/ 35914 h 50941"/>
                <a:gd name="connsiteX3" fmla="*/ 45343 w 25470"/>
                <a:gd name="connsiteY3" fmla="*/ 51960 h 50941"/>
                <a:gd name="connsiteX4" fmla="*/ 33117 w 25470"/>
                <a:gd name="connsiteY4" fmla="*/ 14773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33117" y="14773"/>
                  </a:moveTo>
                  <a:cubicBezTo>
                    <a:pt x="23183" y="5094"/>
                    <a:pt x="10957" y="0"/>
                    <a:pt x="259" y="0"/>
                  </a:cubicBezTo>
                  <a:cubicBezTo>
                    <a:pt x="-1014" y="12735"/>
                    <a:pt x="2297" y="25471"/>
                    <a:pt x="12485" y="35914"/>
                  </a:cubicBezTo>
                  <a:cubicBezTo>
                    <a:pt x="21145" y="46611"/>
                    <a:pt x="33371" y="51960"/>
                    <a:pt x="45343" y="51960"/>
                  </a:cubicBezTo>
                  <a:cubicBezTo>
                    <a:pt x="46107" y="39225"/>
                    <a:pt x="41777" y="25471"/>
                    <a:pt x="33117" y="14773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4" name="Forma libre: forma 113">
              <a:extLst>
                <a:ext uri="{FF2B5EF4-FFF2-40B4-BE49-F238E27FC236}">
                  <a16:creationId xmlns:a16="http://schemas.microsoft.com/office/drawing/2014/main" id="{7D6A73D7-2A79-4E9C-9E18-6D87C7A96A3A}"/>
                </a:ext>
              </a:extLst>
            </p:cNvPr>
            <p:cNvSpPr/>
            <p:nvPr/>
          </p:nvSpPr>
          <p:spPr>
            <a:xfrm>
              <a:off x="6693441" y="7945384"/>
              <a:ext cx="76412" cy="50941"/>
            </a:xfrm>
            <a:custGeom>
              <a:avLst/>
              <a:gdLst>
                <a:gd name="connsiteX0" fmla="*/ 72592 w 76412"/>
                <a:gd name="connsiteY0" fmla="*/ 51960 h 50941"/>
                <a:gd name="connsiteX1" fmla="*/ 94496 w 76412"/>
                <a:gd name="connsiteY1" fmla="*/ 17829 h 50941"/>
                <a:gd name="connsiteX2" fmla="*/ 60366 w 76412"/>
                <a:gd name="connsiteY2" fmla="*/ 30565 h 50941"/>
                <a:gd name="connsiteX3" fmla="*/ 48394 w 76412"/>
                <a:gd name="connsiteY3" fmla="*/ 0 h 50941"/>
                <a:gd name="connsiteX4" fmla="*/ 35150 w 76412"/>
                <a:gd name="connsiteY4" fmla="*/ 30565 h 50941"/>
                <a:gd name="connsiteX5" fmla="*/ 0 w 76412"/>
                <a:gd name="connsiteY5" fmla="*/ 17829 h 50941"/>
                <a:gd name="connsiteX6" fmla="*/ 22924 w 76412"/>
                <a:gd name="connsiteY6" fmla="*/ 5196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412" h="50941">
                  <a:moveTo>
                    <a:pt x="72592" y="51960"/>
                  </a:moveTo>
                  <a:lnTo>
                    <a:pt x="94496" y="17829"/>
                  </a:lnTo>
                  <a:lnTo>
                    <a:pt x="60366" y="30565"/>
                  </a:lnTo>
                  <a:lnTo>
                    <a:pt x="48394" y="0"/>
                  </a:lnTo>
                  <a:lnTo>
                    <a:pt x="35150" y="30565"/>
                  </a:lnTo>
                  <a:lnTo>
                    <a:pt x="0" y="17829"/>
                  </a:lnTo>
                  <a:lnTo>
                    <a:pt x="22924" y="5196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5" name="Forma libre: forma 114">
              <a:extLst>
                <a:ext uri="{FF2B5EF4-FFF2-40B4-BE49-F238E27FC236}">
                  <a16:creationId xmlns:a16="http://schemas.microsoft.com/office/drawing/2014/main" id="{90A3D22C-68A5-4F47-AC42-EAC152CA4C23}"/>
                </a:ext>
              </a:extLst>
            </p:cNvPr>
            <p:cNvSpPr/>
            <p:nvPr/>
          </p:nvSpPr>
          <p:spPr>
            <a:xfrm>
              <a:off x="6651173" y="8642651"/>
              <a:ext cx="50941" cy="25471"/>
            </a:xfrm>
            <a:custGeom>
              <a:avLst/>
              <a:gdLst>
                <a:gd name="connsiteX0" fmla="*/ 43032 w 50941"/>
                <a:gd name="connsiteY0" fmla="*/ 885 h 25470"/>
                <a:gd name="connsiteX1" fmla="*/ 241 w 50941"/>
                <a:gd name="connsiteY1" fmla="*/ 12601 h 25470"/>
                <a:gd name="connsiteX2" fmla="*/ 33353 w 50941"/>
                <a:gd name="connsiteY2" fmla="*/ 40110 h 25470"/>
                <a:gd name="connsiteX3" fmla="*/ 70795 w 50941"/>
                <a:gd name="connsiteY3" fmla="*/ 26355 h 25470"/>
                <a:gd name="connsiteX4" fmla="*/ 43032 w 50941"/>
                <a:gd name="connsiteY4" fmla="*/ 885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43032" y="885"/>
                  </a:moveTo>
                  <a:cubicBezTo>
                    <a:pt x="21127" y="-2172"/>
                    <a:pt x="2279" y="2922"/>
                    <a:pt x="241" y="12601"/>
                  </a:cubicBezTo>
                  <a:cubicBezTo>
                    <a:pt x="-2051" y="22025"/>
                    <a:pt x="12213" y="36034"/>
                    <a:pt x="33353" y="40110"/>
                  </a:cubicBezTo>
                  <a:cubicBezTo>
                    <a:pt x="54239" y="44440"/>
                    <a:pt x="68503" y="37053"/>
                    <a:pt x="70795" y="26355"/>
                  </a:cubicBezTo>
                  <a:cubicBezTo>
                    <a:pt x="72833" y="16931"/>
                    <a:pt x="63918" y="5215"/>
                    <a:pt x="43032" y="885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6" name="Forma libre: forma 115">
              <a:extLst>
                <a:ext uri="{FF2B5EF4-FFF2-40B4-BE49-F238E27FC236}">
                  <a16:creationId xmlns:a16="http://schemas.microsoft.com/office/drawing/2014/main" id="{0BCFA341-EDB4-4EA8-A89C-37BFB7D10A7B}"/>
                </a:ext>
              </a:extLst>
            </p:cNvPr>
            <p:cNvSpPr/>
            <p:nvPr/>
          </p:nvSpPr>
          <p:spPr>
            <a:xfrm>
              <a:off x="6608022" y="7852161"/>
              <a:ext cx="50941" cy="25471"/>
            </a:xfrm>
            <a:custGeom>
              <a:avLst/>
              <a:gdLst>
                <a:gd name="connsiteX0" fmla="*/ 32949 w 50941"/>
                <a:gd name="connsiteY0" fmla="*/ 40244 h 25470"/>
                <a:gd name="connsiteX1" fmla="*/ 71410 w 50941"/>
                <a:gd name="connsiteY1" fmla="*/ 20122 h 25470"/>
                <a:gd name="connsiteX2" fmla="*/ 31931 w 50941"/>
                <a:gd name="connsiteY2" fmla="*/ 0 h 25470"/>
                <a:gd name="connsiteX3" fmla="*/ 92 w 50941"/>
                <a:gd name="connsiteY3" fmla="*/ 21141 h 25470"/>
                <a:gd name="connsiteX4" fmla="*/ 32949 w 50941"/>
                <a:gd name="connsiteY4" fmla="*/ 40244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32949" y="40244"/>
                  </a:moveTo>
                  <a:cubicBezTo>
                    <a:pt x="53835" y="39225"/>
                    <a:pt x="70391" y="30565"/>
                    <a:pt x="71410" y="20122"/>
                  </a:cubicBezTo>
                  <a:cubicBezTo>
                    <a:pt x="71410" y="10698"/>
                    <a:pt x="53835" y="0"/>
                    <a:pt x="31931" y="0"/>
                  </a:cubicBezTo>
                  <a:cubicBezTo>
                    <a:pt x="11045" y="1019"/>
                    <a:pt x="92" y="11717"/>
                    <a:pt x="92" y="21141"/>
                  </a:cubicBezTo>
                  <a:cubicBezTo>
                    <a:pt x="-1181" y="31584"/>
                    <a:pt x="10790" y="41263"/>
                    <a:pt x="32949" y="40244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7" name="Forma libre: forma 116">
              <a:extLst>
                <a:ext uri="{FF2B5EF4-FFF2-40B4-BE49-F238E27FC236}">
                  <a16:creationId xmlns:a16="http://schemas.microsoft.com/office/drawing/2014/main" id="{84415AD1-0C9B-4291-899F-B5D3A015D40B}"/>
                </a:ext>
              </a:extLst>
            </p:cNvPr>
            <p:cNvSpPr/>
            <p:nvPr/>
          </p:nvSpPr>
          <p:spPr>
            <a:xfrm>
              <a:off x="7078222" y="7900764"/>
              <a:ext cx="25471" cy="50941"/>
            </a:xfrm>
            <a:custGeom>
              <a:avLst/>
              <a:gdLst>
                <a:gd name="connsiteX0" fmla="*/ 23260 w 25470"/>
                <a:gd name="connsiteY0" fmla="*/ 69072 h 50941"/>
                <a:gd name="connsiteX1" fmla="*/ 41854 w 25470"/>
                <a:gd name="connsiteY1" fmla="*/ 36214 h 50941"/>
                <a:gd name="connsiteX2" fmla="*/ 17657 w 25470"/>
                <a:gd name="connsiteY2" fmla="*/ 46 h 50941"/>
                <a:gd name="connsiteX3" fmla="*/ 82 w 25470"/>
                <a:gd name="connsiteY3" fmla="*/ 39271 h 50941"/>
                <a:gd name="connsiteX4" fmla="*/ 23260 w 25470"/>
                <a:gd name="connsiteY4" fmla="*/ 690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23260" y="69072"/>
                  </a:moveTo>
                  <a:cubicBezTo>
                    <a:pt x="33194" y="68053"/>
                    <a:pt x="43127" y="56336"/>
                    <a:pt x="41854" y="36214"/>
                  </a:cubicBezTo>
                  <a:cubicBezTo>
                    <a:pt x="40835" y="15074"/>
                    <a:pt x="28609" y="-973"/>
                    <a:pt x="17657" y="46"/>
                  </a:cubicBezTo>
                  <a:cubicBezTo>
                    <a:pt x="7723" y="1065"/>
                    <a:pt x="-937" y="18130"/>
                    <a:pt x="82" y="39271"/>
                  </a:cubicBezTo>
                  <a:cubicBezTo>
                    <a:pt x="1101" y="59393"/>
                    <a:pt x="12053" y="70090"/>
                    <a:pt x="23260" y="690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8" name="Forma libre: forma 117">
              <a:extLst>
                <a:ext uri="{FF2B5EF4-FFF2-40B4-BE49-F238E27FC236}">
                  <a16:creationId xmlns:a16="http://schemas.microsoft.com/office/drawing/2014/main" id="{AE72FCB0-855E-421C-AB2D-0E00ADC77D87}"/>
                </a:ext>
              </a:extLst>
            </p:cNvPr>
            <p:cNvSpPr/>
            <p:nvPr/>
          </p:nvSpPr>
          <p:spPr>
            <a:xfrm>
              <a:off x="6383699" y="8517894"/>
              <a:ext cx="50941" cy="50941"/>
            </a:xfrm>
            <a:custGeom>
              <a:avLst/>
              <a:gdLst>
                <a:gd name="connsiteX0" fmla="*/ 44847 w 50941"/>
                <a:gd name="connsiteY0" fmla="*/ 21722 h 50941"/>
                <a:gd name="connsiteX1" fmla="*/ 6131 w 50941"/>
                <a:gd name="connsiteY1" fmla="*/ 1600 h 50941"/>
                <a:gd name="connsiteX2" fmla="*/ 9442 w 50941"/>
                <a:gd name="connsiteY2" fmla="*/ 42862 h 50941"/>
                <a:gd name="connsiteX3" fmla="*/ 44592 w 50941"/>
                <a:gd name="connsiteY3" fmla="*/ 58654 h 50941"/>
                <a:gd name="connsiteX4" fmla="*/ 44847 w 50941"/>
                <a:gd name="connsiteY4" fmla="*/ 2172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50941">
                  <a:moveTo>
                    <a:pt x="44847" y="21722"/>
                  </a:moveTo>
                  <a:cubicBezTo>
                    <a:pt x="32621" y="4656"/>
                    <a:pt x="15046" y="-3749"/>
                    <a:pt x="6131" y="1600"/>
                  </a:cubicBezTo>
                  <a:cubicBezTo>
                    <a:pt x="-2529" y="6949"/>
                    <a:pt x="-2529" y="26052"/>
                    <a:pt x="9442" y="42862"/>
                  </a:cubicBezTo>
                  <a:cubicBezTo>
                    <a:pt x="21668" y="59928"/>
                    <a:pt x="35932" y="64003"/>
                    <a:pt x="44592" y="58654"/>
                  </a:cubicBezTo>
                  <a:cubicBezTo>
                    <a:pt x="53761" y="53560"/>
                    <a:pt x="55799" y="38787"/>
                    <a:pt x="44847" y="2172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9" name="Forma libre: forma 118">
              <a:extLst>
                <a:ext uri="{FF2B5EF4-FFF2-40B4-BE49-F238E27FC236}">
                  <a16:creationId xmlns:a16="http://schemas.microsoft.com/office/drawing/2014/main" id="{10E2C7E2-37D6-4E5E-A7E5-55879396E37C}"/>
                </a:ext>
              </a:extLst>
            </p:cNvPr>
            <p:cNvSpPr/>
            <p:nvPr/>
          </p:nvSpPr>
          <p:spPr>
            <a:xfrm>
              <a:off x="6370843" y="8212526"/>
              <a:ext cx="25471" cy="50941"/>
            </a:xfrm>
            <a:custGeom>
              <a:avLst/>
              <a:gdLst>
                <a:gd name="connsiteX0" fmla="*/ 40637 w 25470"/>
                <a:gd name="connsiteY0" fmla="*/ 36214 h 50941"/>
                <a:gd name="connsiteX1" fmla="*/ 16440 w 25470"/>
                <a:gd name="connsiteY1" fmla="*/ 46 h 50941"/>
                <a:gd name="connsiteX2" fmla="*/ 139 w 25470"/>
                <a:gd name="connsiteY2" fmla="*/ 39271 h 50941"/>
                <a:gd name="connsiteX3" fmla="*/ 22044 w 25470"/>
                <a:gd name="connsiteY3" fmla="*/ 69072 h 50941"/>
                <a:gd name="connsiteX4" fmla="*/ 40637 w 25470"/>
                <a:gd name="connsiteY4" fmla="*/ 36214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40637" y="36214"/>
                  </a:moveTo>
                  <a:cubicBezTo>
                    <a:pt x="39619" y="15074"/>
                    <a:pt x="27393" y="-973"/>
                    <a:pt x="16440" y="46"/>
                  </a:cubicBezTo>
                  <a:cubicBezTo>
                    <a:pt x="6507" y="1065"/>
                    <a:pt x="-1135" y="18130"/>
                    <a:pt x="139" y="39271"/>
                  </a:cubicBezTo>
                  <a:cubicBezTo>
                    <a:pt x="1158" y="59393"/>
                    <a:pt x="12110" y="70090"/>
                    <a:pt x="22044" y="69072"/>
                  </a:cubicBezTo>
                  <a:cubicBezTo>
                    <a:pt x="32996" y="68053"/>
                    <a:pt x="41656" y="56336"/>
                    <a:pt x="40637" y="36214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0" name="Forma libre: forma 119">
              <a:extLst>
                <a:ext uri="{FF2B5EF4-FFF2-40B4-BE49-F238E27FC236}">
                  <a16:creationId xmlns:a16="http://schemas.microsoft.com/office/drawing/2014/main" id="{C59A0FB9-0382-4D25-9A82-98A89D5B6C02}"/>
                </a:ext>
              </a:extLst>
            </p:cNvPr>
            <p:cNvSpPr/>
            <p:nvPr/>
          </p:nvSpPr>
          <p:spPr>
            <a:xfrm>
              <a:off x="6363548" y="7900764"/>
              <a:ext cx="25471" cy="50941"/>
            </a:xfrm>
            <a:custGeom>
              <a:avLst/>
              <a:gdLst>
                <a:gd name="connsiteX0" fmla="*/ 18895 w 25470"/>
                <a:gd name="connsiteY0" fmla="*/ 69072 h 50941"/>
                <a:gd name="connsiteX1" fmla="*/ 40800 w 25470"/>
                <a:gd name="connsiteY1" fmla="*/ 39272 h 50941"/>
                <a:gd name="connsiteX2" fmla="*/ 24244 w 25470"/>
                <a:gd name="connsiteY2" fmla="*/ 47 h 50941"/>
                <a:gd name="connsiteX3" fmla="*/ 47 w 25470"/>
                <a:gd name="connsiteY3" fmla="*/ 36215 h 50941"/>
                <a:gd name="connsiteX4" fmla="*/ 18895 w 25470"/>
                <a:gd name="connsiteY4" fmla="*/ 690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18895" y="69072"/>
                  </a:moveTo>
                  <a:cubicBezTo>
                    <a:pt x="28829" y="70091"/>
                    <a:pt x="39781" y="59648"/>
                    <a:pt x="40800" y="39272"/>
                  </a:cubicBezTo>
                  <a:cubicBezTo>
                    <a:pt x="41819" y="18131"/>
                    <a:pt x="34178" y="1065"/>
                    <a:pt x="24244" y="47"/>
                  </a:cubicBezTo>
                  <a:cubicBezTo>
                    <a:pt x="13292" y="-972"/>
                    <a:pt x="1066" y="14820"/>
                    <a:pt x="47" y="36215"/>
                  </a:cubicBezTo>
                  <a:cubicBezTo>
                    <a:pt x="-717" y="56337"/>
                    <a:pt x="7943" y="68053"/>
                    <a:pt x="18895" y="690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1" name="Forma libre: forma 120">
              <a:extLst>
                <a:ext uri="{FF2B5EF4-FFF2-40B4-BE49-F238E27FC236}">
                  <a16:creationId xmlns:a16="http://schemas.microsoft.com/office/drawing/2014/main" id="{341F8701-A69B-4535-BFD9-F5FF4FDA8EC7}"/>
                </a:ext>
              </a:extLst>
            </p:cNvPr>
            <p:cNvSpPr/>
            <p:nvPr/>
          </p:nvSpPr>
          <p:spPr>
            <a:xfrm>
              <a:off x="7047048" y="8517894"/>
              <a:ext cx="50941" cy="50941"/>
            </a:xfrm>
            <a:custGeom>
              <a:avLst/>
              <a:gdLst>
                <a:gd name="connsiteX0" fmla="*/ 46793 w 50941"/>
                <a:gd name="connsiteY0" fmla="*/ 1600 h 50941"/>
                <a:gd name="connsiteX1" fmla="*/ 8332 w 50941"/>
                <a:gd name="connsiteY1" fmla="*/ 21722 h 50941"/>
                <a:gd name="connsiteX2" fmla="*/ 8332 w 50941"/>
                <a:gd name="connsiteY2" fmla="*/ 58909 h 50941"/>
                <a:gd name="connsiteX3" fmla="*/ 43481 w 50941"/>
                <a:gd name="connsiteY3" fmla="*/ 43117 h 50941"/>
                <a:gd name="connsiteX4" fmla="*/ 46793 w 50941"/>
                <a:gd name="connsiteY4" fmla="*/ 160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50941">
                  <a:moveTo>
                    <a:pt x="46793" y="1600"/>
                  </a:moveTo>
                  <a:cubicBezTo>
                    <a:pt x="38133" y="-3749"/>
                    <a:pt x="20303" y="4656"/>
                    <a:pt x="8332" y="21722"/>
                  </a:cubicBezTo>
                  <a:cubicBezTo>
                    <a:pt x="-3894" y="38787"/>
                    <a:pt x="-1602" y="53560"/>
                    <a:pt x="8332" y="58909"/>
                  </a:cubicBezTo>
                  <a:cubicBezTo>
                    <a:pt x="16992" y="64258"/>
                    <a:pt x="31510" y="59928"/>
                    <a:pt x="43481" y="43117"/>
                  </a:cubicBezTo>
                  <a:cubicBezTo>
                    <a:pt x="55453" y="25797"/>
                    <a:pt x="55453" y="6694"/>
                    <a:pt x="46793" y="1600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2" name="Forma libre: forma 121">
              <a:extLst>
                <a:ext uri="{FF2B5EF4-FFF2-40B4-BE49-F238E27FC236}">
                  <a16:creationId xmlns:a16="http://schemas.microsoft.com/office/drawing/2014/main" id="{11174AAC-8AFB-476E-A6D6-02B962F29F66}"/>
                </a:ext>
              </a:extLst>
            </p:cNvPr>
            <p:cNvSpPr/>
            <p:nvPr/>
          </p:nvSpPr>
          <p:spPr>
            <a:xfrm>
              <a:off x="6306795" y="7755882"/>
              <a:ext cx="840534" cy="993357"/>
            </a:xfrm>
            <a:custGeom>
              <a:avLst/>
              <a:gdLst>
                <a:gd name="connsiteX0" fmla="*/ 432493 w 840534"/>
                <a:gd name="connsiteY0" fmla="*/ 1019 h 993357"/>
                <a:gd name="connsiteX1" fmla="*/ 0 w 840534"/>
                <a:gd name="connsiteY1" fmla="*/ 0 h 993357"/>
                <a:gd name="connsiteX2" fmla="*/ 0 w 840534"/>
                <a:gd name="connsiteY2" fmla="*/ 774819 h 993357"/>
                <a:gd name="connsiteX3" fmla="*/ 174984 w 840534"/>
                <a:gd name="connsiteY3" fmla="*/ 944963 h 993357"/>
                <a:gd name="connsiteX4" fmla="*/ 432493 w 840534"/>
                <a:gd name="connsiteY4" fmla="*/ 1009404 h 993357"/>
                <a:gd name="connsiteX5" fmla="*/ 688983 w 840534"/>
                <a:gd name="connsiteY5" fmla="*/ 944963 h 993357"/>
                <a:gd name="connsiteX6" fmla="*/ 864986 w 840534"/>
                <a:gd name="connsiteY6" fmla="*/ 774819 h 993357"/>
                <a:gd name="connsiteX7" fmla="*/ 864986 w 840534"/>
                <a:gd name="connsiteY7" fmla="*/ 0 h 993357"/>
                <a:gd name="connsiteX8" fmla="*/ 432493 w 840534"/>
                <a:gd name="connsiteY8" fmla="*/ 1019 h 993357"/>
                <a:gd name="connsiteX9" fmla="*/ 780169 w 840534"/>
                <a:gd name="connsiteY9" fmla="*/ 121495 h 993357"/>
                <a:gd name="connsiteX10" fmla="*/ 785772 w 840534"/>
                <a:gd name="connsiteY10" fmla="*/ 104685 h 993357"/>
                <a:gd name="connsiteX11" fmla="*/ 794432 w 840534"/>
                <a:gd name="connsiteY11" fmla="*/ 120476 h 993357"/>
                <a:gd name="connsiteX12" fmla="*/ 814299 w 840534"/>
                <a:gd name="connsiteY12" fmla="*/ 121495 h 993357"/>
                <a:gd name="connsiteX13" fmla="*/ 813280 w 840534"/>
                <a:gd name="connsiteY13" fmla="*/ 124806 h 993357"/>
                <a:gd name="connsiteX14" fmla="*/ 795706 w 840534"/>
                <a:gd name="connsiteY14" fmla="*/ 136523 h 993357"/>
                <a:gd name="connsiteX15" fmla="*/ 781187 w 840534"/>
                <a:gd name="connsiteY15" fmla="*/ 137542 h 993357"/>
                <a:gd name="connsiteX16" fmla="*/ 761320 w 840534"/>
                <a:gd name="connsiteY16" fmla="*/ 126844 h 993357"/>
                <a:gd name="connsiteX17" fmla="*/ 760301 w 840534"/>
                <a:gd name="connsiteY17" fmla="*/ 124806 h 993357"/>
                <a:gd name="connsiteX18" fmla="*/ 780169 w 840534"/>
                <a:gd name="connsiteY18" fmla="*/ 121495 h 993357"/>
                <a:gd name="connsiteX19" fmla="*/ 789083 w 840534"/>
                <a:gd name="connsiteY19" fmla="*/ 143909 h 993357"/>
                <a:gd name="connsiteX20" fmla="*/ 840789 w 840534"/>
                <a:gd name="connsiteY20" fmla="*/ 176767 h 993357"/>
                <a:gd name="connsiteX21" fmla="*/ 800290 w 840534"/>
                <a:gd name="connsiteY21" fmla="*/ 216501 h 993357"/>
                <a:gd name="connsiteX22" fmla="*/ 839770 w 840534"/>
                <a:gd name="connsiteY22" fmla="*/ 213699 h 993357"/>
                <a:gd name="connsiteX23" fmla="*/ 804875 w 840534"/>
                <a:gd name="connsiteY23" fmla="*/ 230255 h 993357"/>
                <a:gd name="connsiteX24" fmla="*/ 789083 w 840534"/>
                <a:gd name="connsiteY24" fmla="*/ 284508 h 993357"/>
                <a:gd name="connsiteX25" fmla="*/ 800036 w 840534"/>
                <a:gd name="connsiteY25" fmla="*/ 274319 h 993357"/>
                <a:gd name="connsiteX26" fmla="*/ 836459 w 840534"/>
                <a:gd name="connsiteY26" fmla="*/ 267952 h 993357"/>
                <a:gd name="connsiteX27" fmla="*/ 818884 w 840534"/>
                <a:gd name="connsiteY27" fmla="*/ 294441 h 993357"/>
                <a:gd name="connsiteX28" fmla="*/ 787300 w 840534"/>
                <a:gd name="connsiteY28" fmla="*/ 302337 h 993357"/>
                <a:gd name="connsiteX29" fmla="*/ 796725 w 840534"/>
                <a:gd name="connsiteY29" fmla="*/ 334685 h 993357"/>
                <a:gd name="connsiteX30" fmla="*/ 779150 w 840534"/>
                <a:gd name="connsiteY30" fmla="*/ 348439 h 993357"/>
                <a:gd name="connsiteX31" fmla="*/ 781187 w 840534"/>
                <a:gd name="connsiteY31" fmla="*/ 264641 h 993357"/>
                <a:gd name="connsiteX32" fmla="*/ 790866 w 840534"/>
                <a:gd name="connsiteY32" fmla="*/ 231274 h 993357"/>
                <a:gd name="connsiteX33" fmla="*/ 751641 w 840534"/>
                <a:gd name="connsiteY33" fmla="*/ 221086 h 993357"/>
                <a:gd name="connsiteX34" fmla="*/ 791121 w 840534"/>
                <a:gd name="connsiteY34" fmla="*/ 217010 h 993357"/>
                <a:gd name="connsiteX35" fmla="*/ 744000 w 840534"/>
                <a:gd name="connsiteY35" fmla="*/ 183134 h 993357"/>
                <a:gd name="connsiteX36" fmla="*/ 789083 w 840534"/>
                <a:gd name="connsiteY36" fmla="*/ 143909 h 993357"/>
                <a:gd name="connsiteX37" fmla="*/ 818120 w 840534"/>
                <a:gd name="connsiteY37" fmla="*/ 435549 h 993357"/>
                <a:gd name="connsiteX38" fmla="*/ 816846 w 840534"/>
                <a:gd name="connsiteY38" fmla="*/ 438860 h 993357"/>
                <a:gd name="connsiteX39" fmla="*/ 797234 w 840534"/>
                <a:gd name="connsiteY39" fmla="*/ 449558 h 993357"/>
                <a:gd name="connsiteX40" fmla="*/ 782970 w 840534"/>
                <a:gd name="connsiteY40" fmla="*/ 448284 h 993357"/>
                <a:gd name="connsiteX41" fmla="*/ 765396 w 840534"/>
                <a:gd name="connsiteY41" fmla="*/ 436568 h 993357"/>
                <a:gd name="connsiteX42" fmla="*/ 764377 w 840534"/>
                <a:gd name="connsiteY42" fmla="*/ 433257 h 993357"/>
                <a:gd name="connsiteX43" fmla="*/ 783989 w 840534"/>
                <a:gd name="connsiteY43" fmla="*/ 432238 h 993357"/>
                <a:gd name="connsiteX44" fmla="*/ 792904 w 840534"/>
                <a:gd name="connsiteY44" fmla="*/ 416446 h 993357"/>
                <a:gd name="connsiteX45" fmla="*/ 798508 w 840534"/>
                <a:gd name="connsiteY45" fmla="*/ 433511 h 993357"/>
                <a:gd name="connsiteX46" fmla="*/ 818120 w 840534"/>
                <a:gd name="connsiteY46" fmla="*/ 435549 h 993357"/>
                <a:gd name="connsiteX47" fmla="*/ 534376 w 840534"/>
                <a:gd name="connsiteY47" fmla="*/ 70554 h 993357"/>
                <a:gd name="connsiteX48" fmla="*/ 570799 w 840534"/>
                <a:gd name="connsiteY48" fmla="*/ 113599 h 993357"/>
                <a:gd name="connsiteX49" fmla="*/ 571818 w 840534"/>
                <a:gd name="connsiteY49" fmla="*/ 74629 h 993357"/>
                <a:gd name="connsiteX50" fmla="*/ 587355 w 840534"/>
                <a:gd name="connsiteY50" fmla="*/ 109015 h 993357"/>
                <a:gd name="connsiteX51" fmla="*/ 640080 w 840534"/>
                <a:gd name="connsiteY51" fmla="*/ 128627 h 993357"/>
                <a:gd name="connsiteX52" fmla="*/ 631165 w 840534"/>
                <a:gd name="connsiteY52" fmla="*/ 117165 h 993357"/>
                <a:gd name="connsiteX53" fmla="*/ 626835 w 840534"/>
                <a:gd name="connsiteY53" fmla="*/ 82270 h 993357"/>
                <a:gd name="connsiteX54" fmla="*/ 653070 w 840534"/>
                <a:gd name="connsiteY54" fmla="*/ 101373 h 993357"/>
                <a:gd name="connsiteX55" fmla="*/ 658418 w 840534"/>
                <a:gd name="connsiteY55" fmla="*/ 131938 h 993357"/>
                <a:gd name="connsiteX56" fmla="*/ 692549 w 840534"/>
                <a:gd name="connsiteY56" fmla="*/ 125825 h 993357"/>
                <a:gd name="connsiteX57" fmla="*/ 705794 w 840534"/>
                <a:gd name="connsiteY57" fmla="*/ 143909 h 993357"/>
                <a:gd name="connsiteX58" fmla="*/ 618939 w 840534"/>
                <a:gd name="connsiteY58" fmla="*/ 134231 h 993357"/>
                <a:gd name="connsiteX59" fmla="*/ 586336 w 840534"/>
                <a:gd name="connsiteY59" fmla="*/ 122005 h 993357"/>
                <a:gd name="connsiteX60" fmla="*/ 572582 w 840534"/>
                <a:gd name="connsiteY60" fmla="*/ 158682 h 993357"/>
                <a:gd name="connsiteX61" fmla="*/ 570290 w 840534"/>
                <a:gd name="connsiteY61" fmla="*/ 119712 h 993357"/>
                <a:gd name="connsiteX62" fmla="*/ 530810 w 840534"/>
                <a:gd name="connsiteY62" fmla="*/ 163012 h 993357"/>
                <a:gd name="connsiteX63" fmla="*/ 494642 w 840534"/>
                <a:gd name="connsiteY63" fmla="*/ 116401 h 993357"/>
                <a:gd name="connsiteX64" fmla="*/ 534376 w 840534"/>
                <a:gd name="connsiteY64" fmla="*/ 70554 h 993357"/>
                <a:gd name="connsiteX65" fmla="*/ 471718 w 840534"/>
                <a:gd name="connsiteY65" fmla="*/ 109779 h 993357"/>
                <a:gd name="connsiteX66" fmla="*/ 473756 w 840534"/>
                <a:gd name="connsiteY66" fmla="*/ 90676 h 993357"/>
                <a:gd name="connsiteX67" fmla="*/ 477067 w 840534"/>
                <a:gd name="connsiteY67" fmla="*/ 91695 h 993357"/>
                <a:gd name="connsiteX68" fmla="*/ 488019 w 840534"/>
                <a:gd name="connsiteY68" fmla="*/ 109779 h 993357"/>
                <a:gd name="connsiteX69" fmla="*/ 488019 w 840534"/>
                <a:gd name="connsiteY69" fmla="*/ 122514 h 993357"/>
                <a:gd name="connsiteX70" fmla="*/ 474774 w 840534"/>
                <a:gd name="connsiteY70" fmla="*/ 141617 h 993357"/>
                <a:gd name="connsiteX71" fmla="*/ 471463 w 840534"/>
                <a:gd name="connsiteY71" fmla="*/ 141617 h 993357"/>
                <a:gd name="connsiteX72" fmla="*/ 470190 w 840534"/>
                <a:gd name="connsiteY72" fmla="*/ 122514 h 993357"/>
                <a:gd name="connsiteX73" fmla="*/ 452615 w 840534"/>
                <a:gd name="connsiteY73" fmla="*/ 116146 h 993357"/>
                <a:gd name="connsiteX74" fmla="*/ 471718 w 840534"/>
                <a:gd name="connsiteY74" fmla="*/ 109779 h 993357"/>
                <a:gd name="connsiteX75" fmla="*/ 380278 w 840534"/>
                <a:gd name="connsiteY75" fmla="*/ 109779 h 993357"/>
                <a:gd name="connsiteX76" fmla="*/ 391230 w 840534"/>
                <a:gd name="connsiteY76" fmla="*/ 91695 h 993357"/>
                <a:gd name="connsiteX77" fmla="*/ 394542 w 840534"/>
                <a:gd name="connsiteY77" fmla="*/ 90676 h 993357"/>
                <a:gd name="connsiteX78" fmla="*/ 396834 w 840534"/>
                <a:gd name="connsiteY78" fmla="*/ 109779 h 993357"/>
                <a:gd name="connsiteX79" fmla="*/ 415428 w 840534"/>
                <a:gd name="connsiteY79" fmla="*/ 116146 h 993357"/>
                <a:gd name="connsiteX80" fmla="*/ 397853 w 840534"/>
                <a:gd name="connsiteY80" fmla="*/ 122514 h 993357"/>
                <a:gd name="connsiteX81" fmla="*/ 396834 w 840534"/>
                <a:gd name="connsiteY81" fmla="*/ 141617 h 993357"/>
                <a:gd name="connsiteX82" fmla="*/ 393523 w 840534"/>
                <a:gd name="connsiteY82" fmla="*/ 141617 h 993357"/>
                <a:gd name="connsiteX83" fmla="*/ 380278 w 840534"/>
                <a:gd name="connsiteY83" fmla="*/ 122514 h 993357"/>
                <a:gd name="connsiteX84" fmla="*/ 380278 w 840534"/>
                <a:gd name="connsiteY84" fmla="*/ 109779 h 993357"/>
                <a:gd name="connsiteX85" fmla="*/ 175748 w 840534"/>
                <a:gd name="connsiteY85" fmla="*/ 125825 h 993357"/>
                <a:gd name="connsiteX86" fmla="*/ 209879 w 840534"/>
                <a:gd name="connsiteY86" fmla="*/ 131938 h 993357"/>
                <a:gd name="connsiteX87" fmla="*/ 215482 w 840534"/>
                <a:gd name="connsiteY87" fmla="*/ 101373 h 993357"/>
                <a:gd name="connsiteX88" fmla="*/ 241972 w 840534"/>
                <a:gd name="connsiteY88" fmla="*/ 82270 h 993357"/>
                <a:gd name="connsiteX89" fmla="*/ 237642 w 840534"/>
                <a:gd name="connsiteY89" fmla="*/ 117165 h 993357"/>
                <a:gd name="connsiteX90" fmla="*/ 228727 w 840534"/>
                <a:gd name="connsiteY90" fmla="*/ 128627 h 993357"/>
                <a:gd name="connsiteX91" fmla="*/ 281452 w 840534"/>
                <a:gd name="connsiteY91" fmla="*/ 109015 h 993357"/>
                <a:gd name="connsiteX92" fmla="*/ 296989 w 840534"/>
                <a:gd name="connsiteY92" fmla="*/ 74629 h 993357"/>
                <a:gd name="connsiteX93" fmla="*/ 298008 w 840534"/>
                <a:gd name="connsiteY93" fmla="*/ 113599 h 993357"/>
                <a:gd name="connsiteX94" fmla="*/ 334431 w 840534"/>
                <a:gd name="connsiteY94" fmla="*/ 70554 h 993357"/>
                <a:gd name="connsiteX95" fmla="*/ 374165 w 840534"/>
                <a:gd name="connsiteY95" fmla="*/ 116146 h 993357"/>
                <a:gd name="connsiteX96" fmla="*/ 337742 w 840534"/>
                <a:gd name="connsiteY96" fmla="*/ 162758 h 993357"/>
                <a:gd name="connsiteX97" fmla="*/ 298262 w 840534"/>
                <a:gd name="connsiteY97" fmla="*/ 119458 h 993357"/>
                <a:gd name="connsiteX98" fmla="*/ 295970 w 840534"/>
                <a:gd name="connsiteY98" fmla="*/ 158428 h 993357"/>
                <a:gd name="connsiteX99" fmla="*/ 282216 w 840534"/>
                <a:gd name="connsiteY99" fmla="*/ 121750 h 993357"/>
                <a:gd name="connsiteX100" fmla="*/ 249359 w 840534"/>
                <a:gd name="connsiteY100" fmla="*/ 134231 h 993357"/>
                <a:gd name="connsiteX101" fmla="*/ 162503 w 840534"/>
                <a:gd name="connsiteY101" fmla="*/ 143909 h 993357"/>
                <a:gd name="connsiteX102" fmla="*/ 175748 w 840534"/>
                <a:gd name="connsiteY102" fmla="*/ 125825 h 993357"/>
                <a:gd name="connsiteX103" fmla="*/ 75648 w 840534"/>
                <a:gd name="connsiteY103" fmla="*/ 120476 h 993357"/>
                <a:gd name="connsiteX104" fmla="*/ 84308 w 840534"/>
                <a:gd name="connsiteY104" fmla="*/ 104685 h 993357"/>
                <a:gd name="connsiteX105" fmla="*/ 89912 w 840534"/>
                <a:gd name="connsiteY105" fmla="*/ 121495 h 993357"/>
                <a:gd name="connsiteX106" fmla="*/ 109779 w 840534"/>
                <a:gd name="connsiteY106" fmla="*/ 124806 h 993357"/>
                <a:gd name="connsiteX107" fmla="*/ 108760 w 840534"/>
                <a:gd name="connsiteY107" fmla="*/ 126844 h 993357"/>
                <a:gd name="connsiteX108" fmla="*/ 89148 w 840534"/>
                <a:gd name="connsiteY108" fmla="*/ 137542 h 993357"/>
                <a:gd name="connsiteX109" fmla="*/ 74884 w 840534"/>
                <a:gd name="connsiteY109" fmla="*/ 136523 h 993357"/>
                <a:gd name="connsiteX110" fmla="*/ 57309 w 840534"/>
                <a:gd name="connsiteY110" fmla="*/ 124806 h 993357"/>
                <a:gd name="connsiteX111" fmla="*/ 56290 w 840534"/>
                <a:gd name="connsiteY111" fmla="*/ 121495 h 993357"/>
                <a:gd name="connsiteX112" fmla="*/ 75648 w 840534"/>
                <a:gd name="connsiteY112" fmla="*/ 120476 h 993357"/>
                <a:gd name="connsiteX113" fmla="*/ 81252 w 840534"/>
                <a:gd name="connsiteY113" fmla="*/ 143909 h 993357"/>
                <a:gd name="connsiteX114" fmla="*/ 126335 w 840534"/>
                <a:gd name="connsiteY114" fmla="*/ 183134 h 993357"/>
                <a:gd name="connsiteX115" fmla="*/ 79214 w 840534"/>
                <a:gd name="connsiteY115" fmla="*/ 217010 h 993357"/>
                <a:gd name="connsiteX116" fmla="*/ 118694 w 840534"/>
                <a:gd name="connsiteY116" fmla="*/ 221086 h 993357"/>
                <a:gd name="connsiteX117" fmla="*/ 79469 w 840534"/>
                <a:gd name="connsiteY117" fmla="*/ 231274 h 993357"/>
                <a:gd name="connsiteX118" fmla="*/ 89148 w 840534"/>
                <a:gd name="connsiteY118" fmla="*/ 264641 h 993357"/>
                <a:gd name="connsiteX119" fmla="*/ 91440 w 840534"/>
                <a:gd name="connsiteY119" fmla="*/ 348439 h 993357"/>
                <a:gd name="connsiteX120" fmla="*/ 73865 w 840534"/>
                <a:gd name="connsiteY120" fmla="*/ 334685 h 993357"/>
                <a:gd name="connsiteX121" fmla="*/ 82780 w 840534"/>
                <a:gd name="connsiteY121" fmla="*/ 302337 h 993357"/>
                <a:gd name="connsiteX122" fmla="*/ 51960 w 840534"/>
                <a:gd name="connsiteY122" fmla="*/ 294441 h 993357"/>
                <a:gd name="connsiteX123" fmla="*/ 34386 w 840534"/>
                <a:gd name="connsiteY123" fmla="*/ 267952 h 993357"/>
                <a:gd name="connsiteX124" fmla="*/ 70554 w 840534"/>
                <a:gd name="connsiteY124" fmla="*/ 274319 h 993357"/>
                <a:gd name="connsiteX125" fmla="*/ 80488 w 840534"/>
                <a:gd name="connsiteY125" fmla="*/ 283234 h 993357"/>
                <a:gd name="connsiteX126" fmla="*/ 65460 w 840534"/>
                <a:gd name="connsiteY126" fmla="*/ 230510 h 993357"/>
                <a:gd name="connsiteX127" fmla="*/ 31074 w 840534"/>
                <a:gd name="connsiteY127" fmla="*/ 213954 h 993357"/>
                <a:gd name="connsiteX128" fmla="*/ 70554 w 840534"/>
                <a:gd name="connsiteY128" fmla="*/ 216501 h 993357"/>
                <a:gd name="connsiteX129" fmla="*/ 30055 w 840534"/>
                <a:gd name="connsiteY129" fmla="*/ 176767 h 993357"/>
                <a:gd name="connsiteX130" fmla="*/ 81252 w 840534"/>
                <a:gd name="connsiteY130" fmla="*/ 143909 h 993357"/>
                <a:gd name="connsiteX131" fmla="*/ 105704 w 840534"/>
                <a:gd name="connsiteY131" fmla="*/ 433511 h 993357"/>
                <a:gd name="connsiteX132" fmla="*/ 104685 w 840534"/>
                <a:gd name="connsiteY132" fmla="*/ 436823 h 993357"/>
                <a:gd name="connsiteX133" fmla="*/ 87110 w 840534"/>
                <a:gd name="connsiteY133" fmla="*/ 448539 h 993357"/>
                <a:gd name="connsiteX134" fmla="*/ 72846 w 840534"/>
                <a:gd name="connsiteY134" fmla="*/ 449813 h 993357"/>
                <a:gd name="connsiteX135" fmla="*/ 52979 w 840534"/>
                <a:gd name="connsiteY135" fmla="*/ 439115 h 993357"/>
                <a:gd name="connsiteX136" fmla="*/ 51960 w 840534"/>
                <a:gd name="connsiteY136" fmla="*/ 435804 h 993357"/>
                <a:gd name="connsiteX137" fmla="*/ 71827 w 840534"/>
                <a:gd name="connsiteY137" fmla="*/ 433766 h 993357"/>
                <a:gd name="connsiteX138" fmla="*/ 77176 w 840534"/>
                <a:gd name="connsiteY138" fmla="*/ 416701 h 993357"/>
                <a:gd name="connsiteX139" fmla="*/ 86091 w 840534"/>
                <a:gd name="connsiteY139" fmla="*/ 432493 h 993357"/>
                <a:gd name="connsiteX140" fmla="*/ 105704 w 840534"/>
                <a:gd name="connsiteY140" fmla="*/ 433511 h 993357"/>
                <a:gd name="connsiteX141" fmla="*/ 24197 w 840534"/>
                <a:gd name="connsiteY141" fmla="*/ 556535 h 993357"/>
                <a:gd name="connsiteX142" fmla="*/ 57054 w 840534"/>
                <a:gd name="connsiteY142" fmla="*/ 568251 h 993357"/>
                <a:gd name="connsiteX143" fmla="*/ 68516 w 840534"/>
                <a:gd name="connsiteY143" fmla="*/ 586845 h 993357"/>
                <a:gd name="connsiteX144" fmla="*/ 72592 w 840534"/>
                <a:gd name="connsiteY144" fmla="*/ 576657 h 993357"/>
                <a:gd name="connsiteX145" fmla="*/ 82270 w 840534"/>
                <a:gd name="connsiteY145" fmla="*/ 543290 h 993357"/>
                <a:gd name="connsiteX146" fmla="*/ 43046 w 840534"/>
                <a:gd name="connsiteY146" fmla="*/ 533102 h 993357"/>
                <a:gd name="connsiteX147" fmla="*/ 83799 w 840534"/>
                <a:gd name="connsiteY147" fmla="*/ 528008 h 993357"/>
                <a:gd name="connsiteX148" fmla="*/ 35404 w 840534"/>
                <a:gd name="connsiteY148" fmla="*/ 494896 h 993357"/>
                <a:gd name="connsiteX149" fmla="*/ 80488 w 840534"/>
                <a:gd name="connsiteY149" fmla="*/ 454652 h 993357"/>
                <a:gd name="connsiteX150" fmla="*/ 132193 w 840534"/>
                <a:gd name="connsiteY150" fmla="*/ 488783 h 993357"/>
                <a:gd name="connsiteX151" fmla="*/ 89912 w 840534"/>
                <a:gd name="connsiteY151" fmla="*/ 527753 h 993357"/>
                <a:gd name="connsiteX152" fmla="*/ 131174 w 840534"/>
                <a:gd name="connsiteY152" fmla="*/ 525970 h 993357"/>
                <a:gd name="connsiteX153" fmla="*/ 96534 w 840534"/>
                <a:gd name="connsiteY153" fmla="*/ 542526 h 993357"/>
                <a:gd name="connsiteX154" fmla="*/ 88129 w 840534"/>
                <a:gd name="connsiteY154" fmla="*/ 646956 h 993357"/>
                <a:gd name="connsiteX155" fmla="*/ 70554 w 840534"/>
                <a:gd name="connsiteY155" fmla="*/ 660710 h 993357"/>
                <a:gd name="connsiteX156" fmla="*/ 65969 w 840534"/>
                <a:gd name="connsiteY156" fmla="*/ 597288 h 993357"/>
                <a:gd name="connsiteX157" fmla="*/ 34131 w 840534"/>
                <a:gd name="connsiteY157" fmla="*/ 585571 h 993357"/>
                <a:gd name="connsiteX158" fmla="*/ 24197 w 840534"/>
                <a:gd name="connsiteY158" fmla="*/ 556535 h 993357"/>
                <a:gd name="connsiteX159" fmla="*/ 50177 w 840534"/>
                <a:gd name="connsiteY159" fmla="*/ 760300 h 993357"/>
                <a:gd name="connsiteX160" fmla="*/ 48140 w 840534"/>
                <a:gd name="connsiteY160" fmla="*/ 758263 h 993357"/>
                <a:gd name="connsiteX161" fmla="*/ 64696 w 840534"/>
                <a:gd name="connsiteY161" fmla="*/ 746546 h 993357"/>
                <a:gd name="connsiteX162" fmla="*/ 60366 w 840534"/>
                <a:gd name="connsiteY162" fmla="*/ 728462 h 993357"/>
                <a:gd name="connsiteX163" fmla="*/ 75903 w 840534"/>
                <a:gd name="connsiteY163" fmla="*/ 739160 h 993357"/>
                <a:gd name="connsiteX164" fmla="*/ 93478 w 840534"/>
                <a:gd name="connsiteY164" fmla="*/ 729736 h 993357"/>
                <a:gd name="connsiteX165" fmla="*/ 94496 w 840534"/>
                <a:gd name="connsiteY165" fmla="*/ 732792 h 993357"/>
                <a:gd name="connsiteX166" fmla="*/ 84563 w 840534"/>
                <a:gd name="connsiteY166" fmla="*/ 753169 h 993357"/>
                <a:gd name="connsiteX167" fmla="*/ 73610 w 840534"/>
                <a:gd name="connsiteY167" fmla="*/ 760555 h 993357"/>
                <a:gd name="connsiteX168" fmla="*/ 50177 w 840534"/>
                <a:gd name="connsiteY168" fmla="*/ 760300 h 993357"/>
                <a:gd name="connsiteX169" fmla="*/ 196634 w 840534"/>
                <a:gd name="connsiteY169" fmla="*/ 918473 h 993357"/>
                <a:gd name="connsiteX170" fmla="*/ 183899 w 840534"/>
                <a:gd name="connsiteY170" fmla="*/ 887654 h 993357"/>
                <a:gd name="connsiteX171" fmla="*/ 154862 w 840534"/>
                <a:gd name="connsiteY171" fmla="*/ 899370 h 993357"/>
                <a:gd name="connsiteX172" fmla="*/ 123024 w 840534"/>
                <a:gd name="connsiteY172" fmla="*/ 887654 h 993357"/>
                <a:gd name="connsiteX173" fmla="*/ 156136 w 840534"/>
                <a:gd name="connsiteY173" fmla="*/ 872881 h 993357"/>
                <a:gd name="connsiteX174" fmla="*/ 170654 w 840534"/>
                <a:gd name="connsiteY174" fmla="*/ 873900 h 993357"/>
                <a:gd name="connsiteX175" fmla="*/ 124807 w 840534"/>
                <a:gd name="connsiteY175" fmla="*/ 840533 h 993357"/>
                <a:gd name="connsiteX176" fmla="*/ 86855 w 840534"/>
                <a:gd name="connsiteY176" fmla="*/ 846391 h 993357"/>
                <a:gd name="connsiteX177" fmla="*/ 121495 w 840534"/>
                <a:gd name="connsiteY177" fmla="*/ 823977 h 993357"/>
                <a:gd name="connsiteX178" fmla="*/ 62658 w 840534"/>
                <a:gd name="connsiteY178" fmla="*/ 817610 h 993357"/>
                <a:gd name="connsiteX179" fmla="*/ 82525 w 840534"/>
                <a:gd name="connsiteY179" fmla="*/ 761319 h 993357"/>
                <a:gd name="connsiteX180" fmla="*/ 143146 w 840534"/>
                <a:gd name="connsiteY180" fmla="*/ 766668 h 993357"/>
                <a:gd name="connsiteX181" fmla="*/ 125825 w 840534"/>
                <a:gd name="connsiteY181" fmla="*/ 821175 h 993357"/>
                <a:gd name="connsiteX182" fmla="*/ 161739 w 840534"/>
                <a:gd name="connsiteY182" fmla="*/ 802837 h 993357"/>
                <a:gd name="connsiteX183" fmla="*/ 136523 w 840534"/>
                <a:gd name="connsiteY183" fmla="*/ 833147 h 993357"/>
                <a:gd name="connsiteX184" fmla="*/ 165050 w 840534"/>
                <a:gd name="connsiteY184" fmla="*/ 853778 h 993357"/>
                <a:gd name="connsiteX185" fmla="*/ 220067 w 840534"/>
                <a:gd name="connsiteY185" fmla="*/ 919492 h 993357"/>
                <a:gd name="connsiteX186" fmla="*/ 196634 w 840534"/>
                <a:gd name="connsiteY186" fmla="*/ 918473 h 993357"/>
                <a:gd name="connsiteX187" fmla="*/ 335704 w 840534"/>
                <a:gd name="connsiteY187" fmla="*/ 903701 h 993357"/>
                <a:gd name="connsiteX188" fmla="*/ 319403 w 840534"/>
                <a:gd name="connsiteY188" fmla="*/ 919492 h 993357"/>
                <a:gd name="connsiteX189" fmla="*/ 316092 w 840534"/>
                <a:gd name="connsiteY189" fmla="*/ 919492 h 993357"/>
                <a:gd name="connsiteX190" fmla="*/ 319403 w 840534"/>
                <a:gd name="connsiteY190" fmla="*/ 900389 h 993357"/>
                <a:gd name="connsiteX191" fmla="*/ 302847 w 840534"/>
                <a:gd name="connsiteY191" fmla="*/ 889692 h 993357"/>
                <a:gd name="connsiteX192" fmla="*/ 321695 w 840534"/>
                <a:gd name="connsiteY192" fmla="*/ 887654 h 993357"/>
                <a:gd name="connsiteX193" fmla="*/ 327044 w 840534"/>
                <a:gd name="connsiteY193" fmla="*/ 868551 h 993357"/>
                <a:gd name="connsiteX194" fmla="*/ 330355 w 840534"/>
                <a:gd name="connsiteY194" fmla="*/ 870589 h 993357"/>
                <a:gd name="connsiteX195" fmla="*/ 337997 w 840534"/>
                <a:gd name="connsiteY195" fmla="*/ 890710 h 993357"/>
                <a:gd name="connsiteX196" fmla="*/ 335704 w 840534"/>
                <a:gd name="connsiteY196" fmla="*/ 903701 h 993357"/>
                <a:gd name="connsiteX197" fmla="*/ 539215 w 840534"/>
                <a:gd name="connsiteY197" fmla="*/ 932228 h 993357"/>
                <a:gd name="connsiteX198" fmla="*/ 507377 w 840534"/>
                <a:gd name="connsiteY198" fmla="*/ 919238 h 993357"/>
                <a:gd name="connsiteX199" fmla="*/ 495151 w 840534"/>
                <a:gd name="connsiteY199" fmla="*/ 947001 h 993357"/>
                <a:gd name="connsiteX200" fmla="*/ 464331 w 840534"/>
                <a:gd name="connsiteY200" fmla="*/ 960755 h 993357"/>
                <a:gd name="connsiteX201" fmla="*/ 476557 w 840534"/>
                <a:gd name="connsiteY201" fmla="*/ 926624 h 993357"/>
                <a:gd name="connsiteX202" fmla="*/ 488019 w 840534"/>
                <a:gd name="connsiteY202" fmla="*/ 918473 h 993357"/>
                <a:gd name="connsiteX203" fmla="*/ 431220 w 840534"/>
                <a:gd name="connsiteY203" fmla="*/ 926369 h 993357"/>
                <a:gd name="connsiteX204" fmla="*/ 408296 w 840534"/>
                <a:gd name="connsiteY204" fmla="*/ 955406 h 993357"/>
                <a:gd name="connsiteX205" fmla="*/ 416447 w 840534"/>
                <a:gd name="connsiteY205" fmla="*/ 917709 h 993357"/>
                <a:gd name="connsiteX206" fmla="*/ 370854 w 840534"/>
                <a:gd name="connsiteY206" fmla="*/ 952350 h 993357"/>
                <a:gd name="connsiteX207" fmla="*/ 342327 w 840534"/>
                <a:gd name="connsiteY207" fmla="*/ 899370 h 993357"/>
                <a:gd name="connsiteX208" fmla="*/ 389702 w 840534"/>
                <a:gd name="connsiteY208" fmla="*/ 861164 h 993357"/>
                <a:gd name="connsiteX209" fmla="*/ 417975 w 840534"/>
                <a:gd name="connsiteY209" fmla="*/ 911087 h 993357"/>
                <a:gd name="connsiteX210" fmla="*/ 428418 w 840534"/>
                <a:gd name="connsiteY210" fmla="*/ 874919 h 993357"/>
                <a:gd name="connsiteX211" fmla="*/ 434021 w 840534"/>
                <a:gd name="connsiteY211" fmla="*/ 912615 h 993357"/>
                <a:gd name="connsiteX212" fmla="*/ 468916 w 840534"/>
                <a:gd name="connsiteY212" fmla="*/ 908795 h 993357"/>
                <a:gd name="connsiteX213" fmla="*/ 557045 w 840534"/>
                <a:gd name="connsiteY213" fmla="*/ 917200 h 993357"/>
                <a:gd name="connsiteX214" fmla="*/ 539215 w 840534"/>
                <a:gd name="connsiteY214" fmla="*/ 932228 h 993357"/>
                <a:gd name="connsiteX215" fmla="*/ 431729 w 840534"/>
                <a:gd name="connsiteY215" fmla="*/ 849703 h 993357"/>
                <a:gd name="connsiteX216" fmla="*/ 260311 w 840534"/>
                <a:gd name="connsiteY216" fmla="*/ 808185 h 993357"/>
                <a:gd name="connsiteX217" fmla="*/ 147730 w 840534"/>
                <a:gd name="connsiteY217" fmla="*/ 695605 h 993357"/>
                <a:gd name="connsiteX218" fmla="*/ 146966 w 840534"/>
                <a:gd name="connsiteY218" fmla="*/ 174474 h 993357"/>
                <a:gd name="connsiteX219" fmla="*/ 435040 w 840534"/>
                <a:gd name="connsiteY219" fmla="*/ 152060 h 993357"/>
                <a:gd name="connsiteX220" fmla="*/ 723114 w 840534"/>
                <a:gd name="connsiteY220" fmla="*/ 174474 h 993357"/>
                <a:gd name="connsiteX221" fmla="*/ 722605 w 840534"/>
                <a:gd name="connsiteY221" fmla="*/ 695605 h 993357"/>
                <a:gd name="connsiteX222" fmla="*/ 601873 w 840534"/>
                <a:gd name="connsiteY222" fmla="*/ 808185 h 993357"/>
                <a:gd name="connsiteX223" fmla="*/ 431729 w 840534"/>
                <a:gd name="connsiteY223" fmla="*/ 849703 h 993357"/>
                <a:gd name="connsiteX224" fmla="*/ 807932 w 840534"/>
                <a:gd name="connsiteY224" fmla="*/ 817610 h 993357"/>
                <a:gd name="connsiteX225" fmla="*/ 749604 w 840534"/>
                <a:gd name="connsiteY225" fmla="*/ 824996 h 993357"/>
                <a:gd name="connsiteX226" fmla="*/ 783734 w 840534"/>
                <a:gd name="connsiteY226" fmla="*/ 846391 h 993357"/>
                <a:gd name="connsiteX227" fmla="*/ 746038 w 840534"/>
                <a:gd name="connsiteY227" fmla="*/ 840533 h 993357"/>
                <a:gd name="connsiteX228" fmla="*/ 699936 w 840534"/>
                <a:gd name="connsiteY228" fmla="*/ 874155 h 993357"/>
                <a:gd name="connsiteX229" fmla="*/ 714454 w 840534"/>
                <a:gd name="connsiteY229" fmla="*/ 873136 h 993357"/>
                <a:gd name="connsiteX230" fmla="*/ 747566 w 840534"/>
                <a:gd name="connsiteY230" fmla="*/ 887909 h 993357"/>
                <a:gd name="connsiteX231" fmla="*/ 715728 w 840534"/>
                <a:gd name="connsiteY231" fmla="*/ 899625 h 993357"/>
                <a:gd name="connsiteX232" fmla="*/ 686436 w 840534"/>
                <a:gd name="connsiteY232" fmla="*/ 888163 h 993357"/>
                <a:gd name="connsiteX233" fmla="*/ 673701 w 840534"/>
                <a:gd name="connsiteY233" fmla="*/ 918728 h 993357"/>
                <a:gd name="connsiteX234" fmla="*/ 650523 w 840534"/>
                <a:gd name="connsiteY234" fmla="*/ 919747 h 993357"/>
                <a:gd name="connsiteX235" fmla="*/ 705539 w 840534"/>
                <a:gd name="connsiteY235" fmla="*/ 854033 h 993357"/>
                <a:gd name="connsiteX236" fmla="*/ 734067 w 840534"/>
                <a:gd name="connsiteY236" fmla="*/ 833401 h 993357"/>
                <a:gd name="connsiteX237" fmla="*/ 708851 w 840534"/>
                <a:gd name="connsiteY237" fmla="*/ 803091 h 993357"/>
                <a:gd name="connsiteX238" fmla="*/ 743745 w 840534"/>
                <a:gd name="connsiteY238" fmla="*/ 821685 h 993357"/>
                <a:gd name="connsiteX239" fmla="*/ 727444 w 840534"/>
                <a:gd name="connsiteY239" fmla="*/ 767178 h 993357"/>
                <a:gd name="connsiteX240" fmla="*/ 788065 w 840534"/>
                <a:gd name="connsiteY240" fmla="*/ 761829 h 993357"/>
                <a:gd name="connsiteX241" fmla="*/ 807932 w 840534"/>
                <a:gd name="connsiteY241" fmla="*/ 817610 h 993357"/>
                <a:gd name="connsiteX242" fmla="*/ 818884 w 840534"/>
                <a:gd name="connsiteY242" fmla="*/ 760300 h 993357"/>
                <a:gd name="connsiteX243" fmla="*/ 796725 w 840534"/>
                <a:gd name="connsiteY243" fmla="*/ 760300 h 993357"/>
                <a:gd name="connsiteX244" fmla="*/ 784499 w 840534"/>
                <a:gd name="connsiteY244" fmla="*/ 752914 h 993357"/>
                <a:gd name="connsiteX245" fmla="*/ 775839 w 840534"/>
                <a:gd name="connsiteY245" fmla="*/ 732537 h 993357"/>
                <a:gd name="connsiteX246" fmla="*/ 776857 w 840534"/>
                <a:gd name="connsiteY246" fmla="*/ 729481 h 993357"/>
                <a:gd name="connsiteX247" fmla="*/ 794432 w 840534"/>
                <a:gd name="connsiteY247" fmla="*/ 738905 h 993357"/>
                <a:gd name="connsiteX248" fmla="*/ 809715 w 840534"/>
                <a:gd name="connsiteY248" fmla="*/ 728207 h 993357"/>
                <a:gd name="connsiteX249" fmla="*/ 805385 w 840534"/>
                <a:gd name="connsiteY249" fmla="*/ 746292 h 993357"/>
                <a:gd name="connsiteX250" fmla="*/ 821941 w 840534"/>
                <a:gd name="connsiteY250" fmla="*/ 758008 h 993357"/>
                <a:gd name="connsiteX251" fmla="*/ 818884 w 840534"/>
                <a:gd name="connsiteY251" fmla="*/ 760300 h 993357"/>
                <a:gd name="connsiteX252" fmla="*/ 835695 w 840534"/>
                <a:gd name="connsiteY252" fmla="*/ 585062 h 993357"/>
                <a:gd name="connsiteX253" fmla="*/ 804366 w 840534"/>
                <a:gd name="connsiteY253" fmla="*/ 596779 h 993357"/>
                <a:gd name="connsiteX254" fmla="*/ 799272 w 840534"/>
                <a:gd name="connsiteY254" fmla="*/ 660201 h 993357"/>
                <a:gd name="connsiteX255" fmla="*/ 781697 w 840534"/>
                <a:gd name="connsiteY255" fmla="*/ 646446 h 993357"/>
                <a:gd name="connsiteX256" fmla="*/ 773546 w 840534"/>
                <a:gd name="connsiteY256" fmla="*/ 542017 h 993357"/>
                <a:gd name="connsiteX257" fmla="*/ 739925 w 840534"/>
                <a:gd name="connsiteY257" fmla="*/ 525461 h 993357"/>
                <a:gd name="connsiteX258" fmla="*/ 779914 w 840534"/>
                <a:gd name="connsiteY258" fmla="*/ 527244 h 993357"/>
                <a:gd name="connsiteX259" fmla="*/ 737632 w 840534"/>
                <a:gd name="connsiteY259" fmla="*/ 488273 h 993357"/>
                <a:gd name="connsiteX260" fmla="*/ 789338 w 840534"/>
                <a:gd name="connsiteY260" fmla="*/ 454143 h 993357"/>
                <a:gd name="connsiteX261" fmla="*/ 834421 w 840534"/>
                <a:gd name="connsiteY261" fmla="*/ 494386 h 993357"/>
                <a:gd name="connsiteX262" fmla="*/ 786027 w 840534"/>
                <a:gd name="connsiteY262" fmla="*/ 527498 h 993357"/>
                <a:gd name="connsiteX263" fmla="*/ 826780 w 840534"/>
                <a:gd name="connsiteY263" fmla="*/ 532592 h 993357"/>
                <a:gd name="connsiteX264" fmla="*/ 787300 w 840534"/>
                <a:gd name="connsiteY264" fmla="*/ 542781 h 993357"/>
                <a:gd name="connsiteX265" fmla="*/ 796979 w 840534"/>
                <a:gd name="connsiteY265" fmla="*/ 576147 h 993357"/>
                <a:gd name="connsiteX266" fmla="*/ 801309 w 840534"/>
                <a:gd name="connsiteY266" fmla="*/ 586336 h 993357"/>
                <a:gd name="connsiteX267" fmla="*/ 812516 w 840534"/>
                <a:gd name="connsiteY267" fmla="*/ 567742 h 993357"/>
                <a:gd name="connsiteX268" fmla="*/ 846393 w 840534"/>
                <a:gd name="connsiteY268" fmla="*/ 556025 h 993357"/>
                <a:gd name="connsiteX269" fmla="*/ 835695 w 840534"/>
                <a:gd name="connsiteY269" fmla="*/ 585062 h 99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</a:cxnLst>
              <a:rect l="l" t="t" r="r" b="b"/>
              <a:pathLst>
                <a:path w="840534" h="993357">
                  <a:moveTo>
                    <a:pt x="432493" y="1019"/>
                  </a:moveTo>
                  <a:cubicBezTo>
                    <a:pt x="298008" y="71318"/>
                    <a:pt x="133976" y="71063"/>
                    <a:pt x="0" y="0"/>
                  </a:cubicBezTo>
                  <a:lnTo>
                    <a:pt x="0" y="774819"/>
                  </a:lnTo>
                  <a:cubicBezTo>
                    <a:pt x="0" y="869570"/>
                    <a:pt x="77940" y="944963"/>
                    <a:pt x="174984" y="944963"/>
                  </a:cubicBezTo>
                  <a:cubicBezTo>
                    <a:pt x="268716" y="944963"/>
                    <a:pt x="352006" y="957953"/>
                    <a:pt x="432493" y="1009404"/>
                  </a:cubicBezTo>
                  <a:cubicBezTo>
                    <a:pt x="512981" y="958717"/>
                    <a:pt x="595506" y="944963"/>
                    <a:pt x="688983" y="944963"/>
                  </a:cubicBezTo>
                  <a:cubicBezTo>
                    <a:pt x="785517" y="944963"/>
                    <a:pt x="864986" y="869824"/>
                    <a:pt x="864986" y="774819"/>
                  </a:cubicBezTo>
                  <a:lnTo>
                    <a:pt x="864986" y="0"/>
                  </a:lnTo>
                  <a:cubicBezTo>
                    <a:pt x="729991" y="71318"/>
                    <a:pt x="567743" y="70554"/>
                    <a:pt x="432493" y="1019"/>
                  </a:cubicBezTo>
                  <a:close/>
                  <a:moveTo>
                    <a:pt x="780169" y="121495"/>
                  </a:moveTo>
                  <a:cubicBezTo>
                    <a:pt x="780169" y="121495"/>
                    <a:pt x="782461" y="104685"/>
                    <a:pt x="785772" y="104685"/>
                  </a:cubicBezTo>
                  <a:cubicBezTo>
                    <a:pt x="789083" y="103666"/>
                    <a:pt x="794432" y="120476"/>
                    <a:pt x="794432" y="120476"/>
                  </a:cubicBezTo>
                  <a:cubicBezTo>
                    <a:pt x="801055" y="114109"/>
                    <a:pt x="814299" y="121495"/>
                    <a:pt x="814299" y="121495"/>
                  </a:cubicBezTo>
                  <a:lnTo>
                    <a:pt x="813280" y="124806"/>
                  </a:lnTo>
                  <a:cubicBezTo>
                    <a:pt x="803347" y="120476"/>
                    <a:pt x="794687" y="131174"/>
                    <a:pt x="795706" y="136523"/>
                  </a:cubicBezTo>
                  <a:cubicBezTo>
                    <a:pt x="795706" y="139579"/>
                    <a:pt x="781187" y="140598"/>
                    <a:pt x="781187" y="137542"/>
                  </a:cubicBezTo>
                  <a:cubicBezTo>
                    <a:pt x="781187" y="132193"/>
                    <a:pt x="771254" y="122769"/>
                    <a:pt x="761320" y="126844"/>
                  </a:cubicBezTo>
                  <a:lnTo>
                    <a:pt x="760301" y="124806"/>
                  </a:lnTo>
                  <a:cubicBezTo>
                    <a:pt x="760301" y="124806"/>
                    <a:pt x="771508" y="115128"/>
                    <a:pt x="780169" y="121495"/>
                  </a:cubicBezTo>
                  <a:close/>
                  <a:moveTo>
                    <a:pt x="789083" y="143909"/>
                  </a:moveTo>
                  <a:cubicBezTo>
                    <a:pt x="815318" y="141872"/>
                    <a:pt x="838497" y="156645"/>
                    <a:pt x="840789" y="176767"/>
                  </a:cubicBezTo>
                  <a:cubicBezTo>
                    <a:pt x="841808" y="195870"/>
                    <a:pt x="824488" y="212935"/>
                    <a:pt x="800290" y="216501"/>
                  </a:cubicBezTo>
                  <a:cubicBezTo>
                    <a:pt x="815064" y="221850"/>
                    <a:pt x="830855" y="215737"/>
                    <a:pt x="839770" y="213699"/>
                  </a:cubicBezTo>
                  <a:cubicBezTo>
                    <a:pt x="839770" y="213699"/>
                    <a:pt x="842827" y="238151"/>
                    <a:pt x="804875" y="230255"/>
                  </a:cubicBezTo>
                  <a:cubicBezTo>
                    <a:pt x="806403" y="250122"/>
                    <a:pt x="793668" y="264641"/>
                    <a:pt x="789083" y="284508"/>
                  </a:cubicBezTo>
                  <a:cubicBezTo>
                    <a:pt x="791885" y="280687"/>
                    <a:pt x="795451" y="277376"/>
                    <a:pt x="800036" y="274319"/>
                  </a:cubicBezTo>
                  <a:cubicBezTo>
                    <a:pt x="810988" y="267952"/>
                    <a:pt x="824233" y="265914"/>
                    <a:pt x="836459" y="267952"/>
                  </a:cubicBezTo>
                  <a:cubicBezTo>
                    <a:pt x="835440" y="277376"/>
                    <a:pt x="828563" y="288074"/>
                    <a:pt x="818884" y="294441"/>
                  </a:cubicBezTo>
                  <a:cubicBezTo>
                    <a:pt x="809205" y="300809"/>
                    <a:pt x="797998" y="303356"/>
                    <a:pt x="787300" y="302337"/>
                  </a:cubicBezTo>
                  <a:cubicBezTo>
                    <a:pt x="787810" y="311507"/>
                    <a:pt x="790357" y="322204"/>
                    <a:pt x="796725" y="334685"/>
                  </a:cubicBezTo>
                  <a:lnTo>
                    <a:pt x="779150" y="348439"/>
                  </a:lnTo>
                  <a:cubicBezTo>
                    <a:pt x="770490" y="331374"/>
                    <a:pt x="766924" y="292149"/>
                    <a:pt x="781187" y="264641"/>
                  </a:cubicBezTo>
                  <a:cubicBezTo>
                    <a:pt x="790102" y="245792"/>
                    <a:pt x="791885" y="238406"/>
                    <a:pt x="790866" y="231274"/>
                  </a:cubicBezTo>
                  <a:cubicBezTo>
                    <a:pt x="778895" y="235604"/>
                    <a:pt x="754953" y="241462"/>
                    <a:pt x="751641" y="221086"/>
                  </a:cubicBezTo>
                  <a:cubicBezTo>
                    <a:pt x="751641" y="221086"/>
                    <a:pt x="778640" y="225416"/>
                    <a:pt x="791121" y="217010"/>
                  </a:cubicBezTo>
                  <a:cubicBezTo>
                    <a:pt x="766669" y="216246"/>
                    <a:pt x="746038" y="201983"/>
                    <a:pt x="744000" y="183134"/>
                  </a:cubicBezTo>
                  <a:cubicBezTo>
                    <a:pt x="742727" y="163012"/>
                    <a:pt x="762594" y="144928"/>
                    <a:pt x="789083" y="143909"/>
                  </a:cubicBezTo>
                  <a:close/>
                  <a:moveTo>
                    <a:pt x="818120" y="435549"/>
                  </a:moveTo>
                  <a:lnTo>
                    <a:pt x="816846" y="438860"/>
                  </a:lnTo>
                  <a:cubicBezTo>
                    <a:pt x="806913" y="434530"/>
                    <a:pt x="797234" y="444209"/>
                    <a:pt x="797234" y="449558"/>
                  </a:cubicBezTo>
                  <a:cubicBezTo>
                    <a:pt x="797234" y="452614"/>
                    <a:pt x="782970" y="451596"/>
                    <a:pt x="782970" y="448284"/>
                  </a:cubicBezTo>
                  <a:cubicBezTo>
                    <a:pt x="783989" y="442936"/>
                    <a:pt x="775074" y="432493"/>
                    <a:pt x="765396" y="436568"/>
                  </a:cubicBezTo>
                  <a:lnTo>
                    <a:pt x="764377" y="433257"/>
                  </a:lnTo>
                  <a:cubicBezTo>
                    <a:pt x="764377" y="433257"/>
                    <a:pt x="777622" y="425870"/>
                    <a:pt x="783989" y="432238"/>
                  </a:cubicBezTo>
                  <a:cubicBezTo>
                    <a:pt x="783989" y="432238"/>
                    <a:pt x="789593" y="415427"/>
                    <a:pt x="792904" y="416446"/>
                  </a:cubicBezTo>
                  <a:cubicBezTo>
                    <a:pt x="796215" y="416446"/>
                    <a:pt x="798508" y="433511"/>
                    <a:pt x="798508" y="433511"/>
                  </a:cubicBezTo>
                  <a:cubicBezTo>
                    <a:pt x="807168" y="426889"/>
                    <a:pt x="818120" y="435549"/>
                    <a:pt x="818120" y="435549"/>
                  </a:cubicBezTo>
                  <a:close/>
                  <a:moveTo>
                    <a:pt x="534376" y="70554"/>
                  </a:moveTo>
                  <a:cubicBezTo>
                    <a:pt x="554498" y="70554"/>
                    <a:pt x="570290" y="89657"/>
                    <a:pt x="570799" y="113599"/>
                  </a:cubicBezTo>
                  <a:cubicBezTo>
                    <a:pt x="578695" y="99336"/>
                    <a:pt x="572837" y="82525"/>
                    <a:pt x="571818" y="74629"/>
                  </a:cubicBezTo>
                  <a:cubicBezTo>
                    <a:pt x="571818" y="74629"/>
                    <a:pt x="597289" y="73610"/>
                    <a:pt x="587355" y="109015"/>
                  </a:cubicBezTo>
                  <a:cubicBezTo>
                    <a:pt x="606968" y="109779"/>
                    <a:pt x="620976" y="122514"/>
                    <a:pt x="640080" y="128627"/>
                  </a:cubicBezTo>
                  <a:cubicBezTo>
                    <a:pt x="636514" y="125571"/>
                    <a:pt x="633457" y="121750"/>
                    <a:pt x="631165" y="117165"/>
                  </a:cubicBezTo>
                  <a:cubicBezTo>
                    <a:pt x="624288" y="106468"/>
                    <a:pt x="623524" y="93732"/>
                    <a:pt x="626835" y="82270"/>
                  </a:cubicBezTo>
                  <a:cubicBezTo>
                    <a:pt x="637532" y="84308"/>
                    <a:pt x="647721" y="90676"/>
                    <a:pt x="653070" y="101373"/>
                  </a:cubicBezTo>
                  <a:cubicBezTo>
                    <a:pt x="658673" y="111307"/>
                    <a:pt x="660201" y="122259"/>
                    <a:pt x="658418" y="131938"/>
                  </a:cubicBezTo>
                  <a:cubicBezTo>
                    <a:pt x="668097" y="132193"/>
                    <a:pt x="679304" y="130665"/>
                    <a:pt x="692549" y="125825"/>
                  </a:cubicBezTo>
                  <a:lnTo>
                    <a:pt x="705794" y="143909"/>
                  </a:lnTo>
                  <a:cubicBezTo>
                    <a:pt x="687200" y="150277"/>
                    <a:pt x="646193" y="150277"/>
                    <a:pt x="618939" y="134231"/>
                  </a:cubicBezTo>
                  <a:cubicBezTo>
                    <a:pt x="601364" y="124806"/>
                    <a:pt x="593468" y="122259"/>
                    <a:pt x="586336" y="122005"/>
                  </a:cubicBezTo>
                  <a:cubicBezTo>
                    <a:pt x="589138" y="133466"/>
                    <a:pt x="592704" y="157918"/>
                    <a:pt x="572582" y="158682"/>
                  </a:cubicBezTo>
                  <a:cubicBezTo>
                    <a:pt x="572582" y="158682"/>
                    <a:pt x="579204" y="131938"/>
                    <a:pt x="570290" y="119712"/>
                  </a:cubicBezTo>
                  <a:cubicBezTo>
                    <a:pt x="569271" y="144164"/>
                    <a:pt x="551951" y="163012"/>
                    <a:pt x="530810" y="163012"/>
                  </a:cubicBezTo>
                  <a:cubicBezTo>
                    <a:pt x="509924" y="163012"/>
                    <a:pt x="493368" y="141872"/>
                    <a:pt x="494642" y="116401"/>
                  </a:cubicBezTo>
                  <a:cubicBezTo>
                    <a:pt x="494896" y="90676"/>
                    <a:pt x="512471" y="70554"/>
                    <a:pt x="534376" y="70554"/>
                  </a:cubicBezTo>
                  <a:close/>
                  <a:moveTo>
                    <a:pt x="471718" y="109779"/>
                  </a:moveTo>
                  <a:cubicBezTo>
                    <a:pt x="465096" y="102392"/>
                    <a:pt x="473756" y="90676"/>
                    <a:pt x="473756" y="90676"/>
                  </a:cubicBezTo>
                  <a:lnTo>
                    <a:pt x="477067" y="91695"/>
                  </a:lnTo>
                  <a:cubicBezTo>
                    <a:pt x="471718" y="101373"/>
                    <a:pt x="482670" y="109779"/>
                    <a:pt x="488019" y="109779"/>
                  </a:cubicBezTo>
                  <a:cubicBezTo>
                    <a:pt x="491330" y="109779"/>
                    <a:pt x="491330" y="122514"/>
                    <a:pt x="488019" y="122514"/>
                  </a:cubicBezTo>
                  <a:cubicBezTo>
                    <a:pt x="481397" y="122514"/>
                    <a:pt x="471463" y="131174"/>
                    <a:pt x="474774" y="141617"/>
                  </a:cubicBezTo>
                  <a:lnTo>
                    <a:pt x="471463" y="141617"/>
                  </a:lnTo>
                  <a:cubicBezTo>
                    <a:pt x="471463" y="141617"/>
                    <a:pt x="463822" y="129901"/>
                    <a:pt x="470190" y="122514"/>
                  </a:cubicBezTo>
                  <a:cubicBezTo>
                    <a:pt x="470190" y="122514"/>
                    <a:pt x="452615" y="119458"/>
                    <a:pt x="452615" y="116146"/>
                  </a:cubicBezTo>
                  <a:cubicBezTo>
                    <a:pt x="452870" y="113090"/>
                    <a:pt x="471718" y="109779"/>
                    <a:pt x="471718" y="109779"/>
                  </a:cubicBezTo>
                  <a:close/>
                  <a:moveTo>
                    <a:pt x="380278" y="109779"/>
                  </a:moveTo>
                  <a:cubicBezTo>
                    <a:pt x="385882" y="109779"/>
                    <a:pt x="396834" y="101373"/>
                    <a:pt x="391230" y="91695"/>
                  </a:cubicBezTo>
                  <a:lnTo>
                    <a:pt x="394542" y="90676"/>
                  </a:lnTo>
                  <a:cubicBezTo>
                    <a:pt x="394542" y="90676"/>
                    <a:pt x="403456" y="102392"/>
                    <a:pt x="396834" y="109779"/>
                  </a:cubicBezTo>
                  <a:cubicBezTo>
                    <a:pt x="396834" y="109779"/>
                    <a:pt x="415428" y="113090"/>
                    <a:pt x="415428" y="116146"/>
                  </a:cubicBezTo>
                  <a:cubicBezTo>
                    <a:pt x="415428" y="119458"/>
                    <a:pt x="397853" y="122514"/>
                    <a:pt x="397853" y="122514"/>
                  </a:cubicBezTo>
                  <a:cubicBezTo>
                    <a:pt x="404475" y="129901"/>
                    <a:pt x="396834" y="141617"/>
                    <a:pt x="396834" y="141617"/>
                  </a:cubicBezTo>
                  <a:lnTo>
                    <a:pt x="393523" y="141617"/>
                  </a:lnTo>
                  <a:cubicBezTo>
                    <a:pt x="396834" y="131174"/>
                    <a:pt x="386900" y="122514"/>
                    <a:pt x="380278" y="122514"/>
                  </a:cubicBezTo>
                  <a:cubicBezTo>
                    <a:pt x="376967" y="122514"/>
                    <a:pt x="376967" y="109779"/>
                    <a:pt x="380278" y="109779"/>
                  </a:cubicBezTo>
                  <a:close/>
                  <a:moveTo>
                    <a:pt x="175748" y="125825"/>
                  </a:moveTo>
                  <a:cubicBezTo>
                    <a:pt x="189248" y="130665"/>
                    <a:pt x="200200" y="132193"/>
                    <a:pt x="209879" y="131938"/>
                  </a:cubicBezTo>
                  <a:cubicBezTo>
                    <a:pt x="208096" y="122259"/>
                    <a:pt x="209624" y="111562"/>
                    <a:pt x="215482" y="101373"/>
                  </a:cubicBezTo>
                  <a:cubicBezTo>
                    <a:pt x="221086" y="90676"/>
                    <a:pt x="230765" y="84308"/>
                    <a:pt x="241972" y="82270"/>
                  </a:cubicBezTo>
                  <a:cubicBezTo>
                    <a:pt x="245283" y="93987"/>
                    <a:pt x="244264" y="106722"/>
                    <a:pt x="237642" y="117165"/>
                  </a:cubicBezTo>
                  <a:cubicBezTo>
                    <a:pt x="235350" y="121495"/>
                    <a:pt x="232293" y="125571"/>
                    <a:pt x="228727" y="128627"/>
                  </a:cubicBezTo>
                  <a:cubicBezTo>
                    <a:pt x="248085" y="122514"/>
                    <a:pt x="261839" y="109779"/>
                    <a:pt x="281452" y="109015"/>
                  </a:cubicBezTo>
                  <a:cubicBezTo>
                    <a:pt x="271773" y="73865"/>
                    <a:pt x="296989" y="74629"/>
                    <a:pt x="296989" y="74629"/>
                  </a:cubicBezTo>
                  <a:cubicBezTo>
                    <a:pt x="295970" y="82525"/>
                    <a:pt x="290366" y="99336"/>
                    <a:pt x="298008" y="113599"/>
                  </a:cubicBezTo>
                  <a:cubicBezTo>
                    <a:pt x="298517" y="89657"/>
                    <a:pt x="314309" y="70554"/>
                    <a:pt x="334431" y="70554"/>
                  </a:cubicBezTo>
                  <a:cubicBezTo>
                    <a:pt x="356336" y="70554"/>
                    <a:pt x="374165" y="90676"/>
                    <a:pt x="374165" y="116146"/>
                  </a:cubicBezTo>
                  <a:cubicBezTo>
                    <a:pt x="375184" y="141617"/>
                    <a:pt x="358628" y="162758"/>
                    <a:pt x="337742" y="162758"/>
                  </a:cubicBezTo>
                  <a:cubicBezTo>
                    <a:pt x="316347" y="162758"/>
                    <a:pt x="299281" y="143909"/>
                    <a:pt x="298262" y="119458"/>
                  </a:cubicBezTo>
                  <a:cubicBezTo>
                    <a:pt x="289348" y="131684"/>
                    <a:pt x="295970" y="158428"/>
                    <a:pt x="295970" y="158428"/>
                  </a:cubicBezTo>
                  <a:cubicBezTo>
                    <a:pt x="275848" y="157664"/>
                    <a:pt x="279414" y="133212"/>
                    <a:pt x="282216" y="121750"/>
                  </a:cubicBezTo>
                  <a:cubicBezTo>
                    <a:pt x="274829" y="122259"/>
                    <a:pt x="266933" y="124806"/>
                    <a:pt x="249359" y="134231"/>
                  </a:cubicBezTo>
                  <a:cubicBezTo>
                    <a:pt x="221850" y="150277"/>
                    <a:pt x="181097" y="150277"/>
                    <a:pt x="162503" y="143909"/>
                  </a:cubicBezTo>
                  <a:lnTo>
                    <a:pt x="175748" y="125825"/>
                  </a:lnTo>
                  <a:close/>
                  <a:moveTo>
                    <a:pt x="75648" y="120476"/>
                  </a:moveTo>
                  <a:cubicBezTo>
                    <a:pt x="75648" y="120476"/>
                    <a:pt x="81252" y="103411"/>
                    <a:pt x="84308" y="104685"/>
                  </a:cubicBezTo>
                  <a:cubicBezTo>
                    <a:pt x="87619" y="104685"/>
                    <a:pt x="89912" y="121495"/>
                    <a:pt x="89912" y="121495"/>
                  </a:cubicBezTo>
                  <a:cubicBezTo>
                    <a:pt x="98572" y="115128"/>
                    <a:pt x="109779" y="124806"/>
                    <a:pt x="109779" y="124806"/>
                  </a:cubicBezTo>
                  <a:lnTo>
                    <a:pt x="108760" y="126844"/>
                  </a:lnTo>
                  <a:cubicBezTo>
                    <a:pt x="98826" y="122769"/>
                    <a:pt x="89148" y="132193"/>
                    <a:pt x="89148" y="137542"/>
                  </a:cubicBezTo>
                  <a:cubicBezTo>
                    <a:pt x="88129" y="140853"/>
                    <a:pt x="74884" y="139579"/>
                    <a:pt x="74884" y="136523"/>
                  </a:cubicBezTo>
                  <a:cubicBezTo>
                    <a:pt x="74884" y="131174"/>
                    <a:pt x="67243" y="120476"/>
                    <a:pt x="57309" y="124806"/>
                  </a:cubicBezTo>
                  <a:lnTo>
                    <a:pt x="56290" y="121495"/>
                  </a:lnTo>
                  <a:cubicBezTo>
                    <a:pt x="56036" y="121495"/>
                    <a:pt x="69026" y="114109"/>
                    <a:pt x="75648" y="120476"/>
                  </a:cubicBezTo>
                  <a:close/>
                  <a:moveTo>
                    <a:pt x="81252" y="143909"/>
                  </a:moveTo>
                  <a:cubicBezTo>
                    <a:pt x="107741" y="144928"/>
                    <a:pt x="127608" y="163012"/>
                    <a:pt x="126335" y="183134"/>
                  </a:cubicBezTo>
                  <a:cubicBezTo>
                    <a:pt x="124297" y="201983"/>
                    <a:pt x="103666" y="216501"/>
                    <a:pt x="79214" y="217010"/>
                  </a:cubicBezTo>
                  <a:cubicBezTo>
                    <a:pt x="91695" y="225670"/>
                    <a:pt x="118694" y="221086"/>
                    <a:pt x="118694" y="221086"/>
                  </a:cubicBezTo>
                  <a:cubicBezTo>
                    <a:pt x="115382" y="241717"/>
                    <a:pt x="91440" y="235604"/>
                    <a:pt x="79469" y="231274"/>
                  </a:cubicBezTo>
                  <a:cubicBezTo>
                    <a:pt x="78450" y="238406"/>
                    <a:pt x="80233" y="245792"/>
                    <a:pt x="89148" y="264641"/>
                  </a:cubicBezTo>
                  <a:cubicBezTo>
                    <a:pt x="102392" y="292149"/>
                    <a:pt x="100100" y="331374"/>
                    <a:pt x="91440" y="348439"/>
                  </a:cubicBezTo>
                  <a:lnTo>
                    <a:pt x="73865" y="334685"/>
                  </a:lnTo>
                  <a:cubicBezTo>
                    <a:pt x="79978" y="322204"/>
                    <a:pt x="82270" y="311761"/>
                    <a:pt x="82780" y="302337"/>
                  </a:cubicBezTo>
                  <a:cubicBezTo>
                    <a:pt x="72337" y="303101"/>
                    <a:pt x="61384" y="300554"/>
                    <a:pt x="51960" y="294441"/>
                  </a:cubicBezTo>
                  <a:cubicBezTo>
                    <a:pt x="41008" y="288074"/>
                    <a:pt x="35404" y="277376"/>
                    <a:pt x="34386" y="267952"/>
                  </a:cubicBezTo>
                  <a:cubicBezTo>
                    <a:pt x="46611" y="265914"/>
                    <a:pt x="59602" y="267952"/>
                    <a:pt x="70554" y="274319"/>
                  </a:cubicBezTo>
                  <a:cubicBezTo>
                    <a:pt x="74629" y="277121"/>
                    <a:pt x="77686" y="279923"/>
                    <a:pt x="80488" y="283234"/>
                  </a:cubicBezTo>
                  <a:cubicBezTo>
                    <a:pt x="75393" y="264131"/>
                    <a:pt x="63677" y="249868"/>
                    <a:pt x="65460" y="230510"/>
                  </a:cubicBezTo>
                  <a:cubicBezTo>
                    <a:pt x="28273" y="238406"/>
                    <a:pt x="31074" y="213954"/>
                    <a:pt x="31074" y="213954"/>
                  </a:cubicBezTo>
                  <a:cubicBezTo>
                    <a:pt x="39734" y="215992"/>
                    <a:pt x="55526" y="221850"/>
                    <a:pt x="70554" y="216501"/>
                  </a:cubicBezTo>
                  <a:cubicBezTo>
                    <a:pt x="46357" y="212680"/>
                    <a:pt x="29037" y="195615"/>
                    <a:pt x="30055" y="176767"/>
                  </a:cubicBezTo>
                  <a:cubicBezTo>
                    <a:pt x="31584" y="156645"/>
                    <a:pt x="54762" y="141617"/>
                    <a:pt x="81252" y="143909"/>
                  </a:cubicBezTo>
                  <a:close/>
                  <a:moveTo>
                    <a:pt x="105704" y="433511"/>
                  </a:moveTo>
                  <a:lnTo>
                    <a:pt x="104685" y="436823"/>
                  </a:lnTo>
                  <a:cubicBezTo>
                    <a:pt x="94751" y="432493"/>
                    <a:pt x="85836" y="443190"/>
                    <a:pt x="87110" y="448539"/>
                  </a:cubicBezTo>
                  <a:cubicBezTo>
                    <a:pt x="87110" y="451850"/>
                    <a:pt x="73865" y="452869"/>
                    <a:pt x="72846" y="449813"/>
                  </a:cubicBezTo>
                  <a:cubicBezTo>
                    <a:pt x="72846" y="444464"/>
                    <a:pt x="62913" y="435040"/>
                    <a:pt x="52979" y="439115"/>
                  </a:cubicBezTo>
                  <a:lnTo>
                    <a:pt x="51960" y="435804"/>
                  </a:lnTo>
                  <a:cubicBezTo>
                    <a:pt x="51960" y="435804"/>
                    <a:pt x="62913" y="427144"/>
                    <a:pt x="71827" y="433766"/>
                  </a:cubicBezTo>
                  <a:cubicBezTo>
                    <a:pt x="71827" y="433766"/>
                    <a:pt x="74120" y="416701"/>
                    <a:pt x="77176" y="416701"/>
                  </a:cubicBezTo>
                  <a:cubicBezTo>
                    <a:pt x="80488" y="415682"/>
                    <a:pt x="86091" y="432493"/>
                    <a:pt x="86091" y="432493"/>
                  </a:cubicBezTo>
                  <a:cubicBezTo>
                    <a:pt x="92459" y="426125"/>
                    <a:pt x="105704" y="433511"/>
                    <a:pt x="105704" y="433511"/>
                  </a:cubicBezTo>
                  <a:close/>
                  <a:moveTo>
                    <a:pt x="24197" y="556535"/>
                  </a:moveTo>
                  <a:cubicBezTo>
                    <a:pt x="36168" y="555516"/>
                    <a:pt x="48394" y="559591"/>
                    <a:pt x="57054" y="568251"/>
                  </a:cubicBezTo>
                  <a:cubicBezTo>
                    <a:pt x="63677" y="573091"/>
                    <a:pt x="67497" y="579968"/>
                    <a:pt x="68516" y="586845"/>
                  </a:cubicBezTo>
                  <a:cubicBezTo>
                    <a:pt x="69535" y="583279"/>
                    <a:pt x="71063" y="579968"/>
                    <a:pt x="72592" y="576657"/>
                  </a:cubicBezTo>
                  <a:cubicBezTo>
                    <a:pt x="81506" y="557808"/>
                    <a:pt x="83289" y="550422"/>
                    <a:pt x="82270" y="543290"/>
                  </a:cubicBezTo>
                  <a:cubicBezTo>
                    <a:pt x="70045" y="547620"/>
                    <a:pt x="46102" y="553478"/>
                    <a:pt x="43046" y="533102"/>
                  </a:cubicBezTo>
                  <a:cubicBezTo>
                    <a:pt x="43046" y="533102"/>
                    <a:pt x="71827" y="537687"/>
                    <a:pt x="83799" y="528008"/>
                  </a:cubicBezTo>
                  <a:cubicBezTo>
                    <a:pt x="58837" y="528772"/>
                    <a:pt x="37442" y="514253"/>
                    <a:pt x="35404" y="494896"/>
                  </a:cubicBezTo>
                  <a:cubicBezTo>
                    <a:pt x="34386" y="474774"/>
                    <a:pt x="53998" y="456690"/>
                    <a:pt x="80488" y="454652"/>
                  </a:cubicBezTo>
                  <a:cubicBezTo>
                    <a:pt x="106977" y="453633"/>
                    <a:pt x="129901" y="468406"/>
                    <a:pt x="132193" y="488783"/>
                  </a:cubicBezTo>
                  <a:cubicBezTo>
                    <a:pt x="133212" y="508141"/>
                    <a:pt x="114873" y="525715"/>
                    <a:pt x="89912" y="527753"/>
                  </a:cubicBezTo>
                  <a:cubicBezTo>
                    <a:pt x="105449" y="534375"/>
                    <a:pt x="122005" y="527753"/>
                    <a:pt x="131174" y="525970"/>
                  </a:cubicBezTo>
                  <a:cubicBezTo>
                    <a:pt x="131174" y="525970"/>
                    <a:pt x="133976" y="550422"/>
                    <a:pt x="96534" y="542526"/>
                  </a:cubicBezTo>
                  <a:cubicBezTo>
                    <a:pt x="99845" y="575638"/>
                    <a:pt x="62913" y="594232"/>
                    <a:pt x="88129" y="646956"/>
                  </a:cubicBezTo>
                  <a:lnTo>
                    <a:pt x="70554" y="660710"/>
                  </a:lnTo>
                  <a:cubicBezTo>
                    <a:pt x="63677" y="647720"/>
                    <a:pt x="60875" y="621230"/>
                    <a:pt x="65969" y="597288"/>
                  </a:cubicBezTo>
                  <a:cubicBezTo>
                    <a:pt x="54507" y="597543"/>
                    <a:pt x="42536" y="593467"/>
                    <a:pt x="34131" y="585571"/>
                  </a:cubicBezTo>
                  <a:cubicBezTo>
                    <a:pt x="25471" y="576657"/>
                    <a:pt x="22160" y="565959"/>
                    <a:pt x="24197" y="556535"/>
                  </a:cubicBezTo>
                  <a:close/>
                  <a:moveTo>
                    <a:pt x="50177" y="760300"/>
                  </a:moveTo>
                  <a:lnTo>
                    <a:pt x="48140" y="758263"/>
                  </a:lnTo>
                  <a:cubicBezTo>
                    <a:pt x="48140" y="758263"/>
                    <a:pt x="53743" y="744509"/>
                    <a:pt x="64696" y="746546"/>
                  </a:cubicBezTo>
                  <a:cubicBezTo>
                    <a:pt x="64696" y="746546"/>
                    <a:pt x="57054" y="730754"/>
                    <a:pt x="60366" y="728462"/>
                  </a:cubicBezTo>
                  <a:cubicBezTo>
                    <a:pt x="63677" y="726424"/>
                    <a:pt x="75903" y="739160"/>
                    <a:pt x="75903" y="739160"/>
                  </a:cubicBezTo>
                  <a:cubicBezTo>
                    <a:pt x="79214" y="729736"/>
                    <a:pt x="93478" y="729736"/>
                    <a:pt x="93478" y="729736"/>
                  </a:cubicBezTo>
                  <a:lnTo>
                    <a:pt x="94496" y="732792"/>
                  </a:lnTo>
                  <a:cubicBezTo>
                    <a:pt x="83544" y="734830"/>
                    <a:pt x="81252" y="747820"/>
                    <a:pt x="84563" y="753169"/>
                  </a:cubicBezTo>
                  <a:cubicBezTo>
                    <a:pt x="86855" y="755206"/>
                    <a:pt x="74629" y="762848"/>
                    <a:pt x="73610" y="760555"/>
                  </a:cubicBezTo>
                  <a:cubicBezTo>
                    <a:pt x="70045" y="754952"/>
                    <a:pt x="56800" y="750622"/>
                    <a:pt x="50177" y="760300"/>
                  </a:cubicBezTo>
                  <a:close/>
                  <a:moveTo>
                    <a:pt x="196634" y="918473"/>
                  </a:moveTo>
                  <a:cubicBezTo>
                    <a:pt x="193832" y="905229"/>
                    <a:pt x="189248" y="895295"/>
                    <a:pt x="183899" y="887654"/>
                  </a:cubicBezTo>
                  <a:cubicBezTo>
                    <a:pt x="175493" y="894276"/>
                    <a:pt x="165050" y="898352"/>
                    <a:pt x="154862" y="899370"/>
                  </a:cubicBezTo>
                  <a:cubicBezTo>
                    <a:pt x="141617" y="900389"/>
                    <a:pt x="129646" y="895040"/>
                    <a:pt x="123024" y="887654"/>
                  </a:cubicBezTo>
                  <a:cubicBezTo>
                    <a:pt x="130665" y="879249"/>
                    <a:pt x="142891" y="872881"/>
                    <a:pt x="156136" y="872881"/>
                  </a:cubicBezTo>
                  <a:cubicBezTo>
                    <a:pt x="161484" y="872372"/>
                    <a:pt x="166324" y="872881"/>
                    <a:pt x="170654" y="873900"/>
                  </a:cubicBezTo>
                  <a:cubicBezTo>
                    <a:pt x="154862" y="861674"/>
                    <a:pt x="136014" y="857089"/>
                    <a:pt x="124807" y="840533"/>
                  </a:cubicBezTo>
                  <a:cubicBezTo>
                    <a:pt x="99336" y="868042"/>
                    <a:pt x="86855" y="846391"/>
                    <a:pt x="86855" y="846391"/>
                  </a:cubicBezTo>
                  <a:cubicBezTo>
                    <a:pt x="95006" y="843335"/>
                    <a:pt x="112835" y="838496"/>
                    <a:pt x="121495" y="823977"/>
                  </a:cubicBezTo>
                  <a:cubicBezTo>
                    <a:pt x="99845" y="837477"/>
                    <a:pt x="74375" y="834166"/>
                    <a:pt x="62658" y="817610"/>
                  </a:cubicBezTo>
                  <a:cubicBezTo>
                    <a:pt x="51706" y="800799"/>
                    <a:pt x="60366" y="775073"/>
                    <a:pt x="82525" y="761319"/>
                  </a:cubicBezTo>
                  <a:cubicBezTo>
                    <a:pt x="104430" y="747565"/>
                    <a:pt x="131938" y="749603"/>
                    <a:pt x="143146" y="766668"/>
                  </a:cubicBezTo>
                  <a:cubicBezTo>
                    <a:pt x="154862" y="782969"/>
                    <a:pt x="147221" y="807167"/>
                    <a:pt x="125825" y="821175"/>
                  </a:cubicBezTo>
                  <a:cubicBezTo>
                    <a:pt x="141108" y="822704"/>
                    <a:pt x="161739" y="802837"/>
                    <a:pt x="161739" y="802837"/>
                  </a:cubicBezTo>
                  <a:cubicBezTo>
                    <a:pt x="171673" y="820411"/>
                    <a:pt x="148494" y="829581"/>
                    <a:pt x="136523" y="833147"/>
                  </a:cubicBezTo>
                  <a:cubicBezTo>
                    <a:pt x="140089" y="839769"/>
                    <a:pt x="146202" y="844609"/>
                    <a:pt x="165050" y="853778"/>
                  </a:cubicBezTo>
                  <a:cubicBezTo>
                    <a:pt x="193578" y="867532"/>
                    <a:pt x="215737" y="900389"/>
                    <a:pt x="220067" y="919492"/>
                  </a:cubicBezTo>
                  <a:lnTo>
                    <a:pt x="196634" y="918473"/>
                  </a:lnTo>
                  <a:close/>
                  <a:moveTo>
                    <a:pt x="335704" y="903701"/>
                  </a:moveTo>
                  <a:cubicBezTo>
                    <a:pt x="329082" y="902427"/>
                    <a:pt x="317111" y="909049"/>
                    <a:pt x="319403" y="919492"/>
                  </a:cubicBezTo>
                  <a:lnTo>
                    <a:pt x="316092" y="919492"/>
                  </a:lnTo>
                  <a:cubicBezTo>
                    <a:pt x="316092" y="919492"/>
                    <a:pt x="310488" y="906757"/>
                    <a:pt x="319403" y="900389"/>
                  </a:cubicBezTo>
                  <a:cubicBezTo>
                    <a:pt x="319403" y="900389"/>
                    <a:pt x="301828" y="893003"/>
                    <a:pt x="302847" y="889692"/>
                  </a:cubicBezTo>
                  <a:cubicBezTo>
                    <a:pt x="304121" y="887654"/>
                    <a:pt x="321695" y="887654"/>
                    <a:pt x="321695" y="887654"/>
                  </a:cubicBezTo>
                  <a:cubicBezTo>
                    <a:pt x="316092" y="878230"/>
                    <a:pt x="327044" y="868551"/>
                    <a:pt x="327044" y="868551"/>
                  </a:cubicBezTo>
                  <a:lnTo>
                    <a:pt x="330355" y="870589"/>
                  </a:lnTo>
                  <a:cubicBezTo>
                    <a:pt x="323733" y="878994"/>
                    <a:pt x="332648" y="889692"/>
                    <a:pt x="337997" y="890710"/>
                  </a:cubicBezTo>
                  <a:cubicBezTo>
                    <a:pt x="341308" y="891984"/>
                    <a:pt x="337997" y="904719"/>
                    <a:pt x="335704" y="903701"/>
                  </a:cubicBezTo>
                  <a:close/>
                  <a:moveTo>
                    <a:pt x="539215" y="932228"/>
                  </a:moveTo>
                  <a:cubicBezTo>
                    <a:pt x="527244" y="924841"/>
                    <a:pt x="517056" y="921021"/>
                    <a:pt x="507377" y="919238"/>
                  </a:cubicBezTo>
                  <a:cubicBezTo>
                    <a:pt x="506868" y="929426"/>
                    <a:pt x="502538" y="939869"/>
                    <a:pt x="495151" y="947001"/>
                  </a:cubicBezTo>
                  <a:cubicBezTo>
                    <a:pt x="486491" y="956425"/>
                    <a:pt x="475284" y="960755"/>
                    <a:pt x="464331" y="960755"/>
                  </a:cubicBezTo>
                  <a:cubicBezTo>
                    <a:pt x="464331" y="949038"/>
                    <a:pt x="468661" y="936303"/>
                    <a:pt x="476557" y="926624"/>
                  </a:cubicBezTo>
                  <a:cubicBezTo>
                    <a:pt x="479869" y="923313"/>
                    <a:pt x="483944" y="920511"/>
                    <a:pt x="488019" y="918473"/>
                  </a:cubicBezTo>
                  <a:cubicBezTo>
                    <a:pt x="467897" y="920766"/>
                    <a:pt x="451087" y="929935"/>
                    <a:pt x="431220" y="926369"/>
                  </a:cubicBezTo>
                  <a:cubicBezTo>
                    <a:pt x="433512" y="962793"/>
                    <a:pt x="408296" y="955406"/>
                    <a:pt x="408296" y="955406"/>
                  </a:cubicBezTo>
                  <a:cubicBezTo>
                    <a:pt x="411352" y="947765"/>
                    <a:pt x="420522" y="932992"/>
                    <a:pt x="416447" y="917709"/>
                  </a:cubicBezTo>
                  <a:cubicBezTo>
                    <a:pt x="411098" y="940633"/>
                    <a:pt x="390976" y="956425"/>
                    <a:pt x="370854" y="952350"/>
                  </a:cubicBezTo>
                  <a:cubicBezTo>
                    <a:pt x="349968" y="947001"/>
                    <a:pt x="337742" y="923822"/>
                    <a:pt x="342327" y="899370"/>
                  </a:cubicBezTo>
                  <a:cubicBezTo>
                    <a:pt x="347930" y="873900"/>
                    <a:pt x="368816" y="856834"/>
                    <a:pt x="389702" y="861164"/>
                  </a:cubicBezTo>
                  <a:cubicBezTo>
                    <a:pt x="409569" y="866259"/>
                    <a:pt x="421286" y="887399"/>
                    <a:pt x="417975" y="911087"/>
                  </a:cubicBezTo>
                  <a:cubicBezTo>
                    <a:pt x="429182" y="901408"/>
                    <a:pt x="428418" y="874919"/>
                    <a:pt x="428418" y="874919"/>
                  </a:cubicBezTo>
                  <a:cubicBezTo>
                    <a:pt x="449049" y="880522"/>
                    <a:pt x="439880" y="902172"/>
                    <a:pt x="434021" y="912615"/>
                  </a:cubicBezTo>
                  <a:cubicBezTo>
                    <a:pt x="441408" y="914398"/>
                    <a:pt x="449558" y="914144"/>
                    <a:pt x="468916" y="908795"/>
                  </a:cubicBezTo>
                  <a:cubicBezTo>
                    <a:pt x="499736" y="899370"/>
                    <a:pt x="540234" y="906757"/>
                    <a:pt x="557045" y="917200"/>
                  </a:cubicBezTo>
                  <a:lnTo>
                    <a:pt x="539215" y="932228"/>
                  </a:lnTo>
                  <a:close/>
                  <a:moveTo>
                    <a:pt x="431729" y="849703"/>
                  </a:moveTo>
                  <a:cubicBezTo>
                    <a:pt x="376457" y="815063"/>
                    <a:pt x="323988" y="808185"/>
                    <a:pt x="260311" y="808185"/>
                  </a:cubicBezTo>
                  <a:cubicBezTo>
                    <a:pt x="195106" y="808185"/>
                    <a:pt x="147730" y="757499"/>
                    <a:pt x="147730" y="695605"/>
                  </a:cubicBezTo>
                  <a:lnTo>
                    <a:pt x="146966" y="174474"/>
                  </a:lnTo>
                  <a:cubicBezTo>
                    <a:pt x="216247" y="211662"/>
                    <a:pt x="368561" y="186700"/>
                    <a:pt x="435040" y="152060"/>
                  </a:cubicBezTo>
                  <a:cubicBezTo>
                    <a:pt x="502283" y="187210"/>
                    <a:pt x="653070" y="211152"/>
                    <a:pt x="723114" y="174474"/>
                  </a:cubicBezTo>
                  <a:lnTo>
                    <a:pt x="722605" y="695605"/>
                  </a:lnTo>
                  <a:cubicBezTo>
                    <a:pt x="722605" y="757499"/>
                    <a:pt x="667079" y="808185"/>
                    <a:pt x="601873" y="808185"/>
                  </a:cubicBezTo>
                  <a:cubicBezTo>
                    <a:pt x="538706" y="808185"/>
                    <a:pt x="486491" y="815317"/>
                    <a:pt x="431729" y="849703"/>
                  </a:cubicBezTo>
                  <a:close/>
                  <a:moveTo>
                    <a:pt x="807932" y="817610"/>
                  </a:moveTo>
                  <a:cubicBezTo>
                    <a:pt x="796470" y="833656"/>
                    <a:pt x="772018" y="837477"/>
                    <a:pt x="749604" y="824996"/>
                  </a:cubicBezTo>
                  <a:cubicBezTo>
                    <a:pt x="758518" y="838750"/>
                    <a:pt x="775584" y="843590"/>
                    <a:pt x="783734" y="846391"/>
                  </a:cubicBezTo>
                  <a:cubicBezTo>
                    <a:pt x="783734" y="846391"/>
                    <a:pt x="771254" y="867787"/>
                    <a:pt x="746038" y="840533"/>
                  </a:cubicBezTo>
                  <a:cubicBezTo>
                    <a:pt x="734576" y="857089"/>
                    <a:pt x="715982" y="861929"/>
                    <a:pt x="699936" y="874155"/>
                  </a:cubicBezTo>
                  <a:cubicBezTo>
                    <a:pt x="704521" y="872881"/>
                    <a:pt x="709360" y="872626"/>
                    <a:pt x="714454" y="873136"/>
                  </a:cubicBezTo>
                  <a:cubicBezTo>
                    <a:pt x="727699" y="873136"/>
                    <a:pt x="738651" y="879503"/>
                    <a:pt x="747566" y="887909"/>
                  </a:cubicBezTo>
                  <a:cubicBezTo>
                    <a:pt x="739925" y="895295"/>
                    <a:pt x="728718" y="900644"/>
                    <a:pt x="715728" y="899625"/>
                  </a:cubicBezTo>
                  <a:cubicBezTo>
                    <a:pt x="704266" y="898606"/>
                    <a:pt x="694587" y="894531"/>
                    <a:pt x="686436" y="888163"/>
                  </a:cubicBezTo>
                  <a:cubicBezTo>
                    <a:pt x="681087" y="895805"/>
                    <a:pt x="676503" y="905483"/>
                    <a:pt x="673701" y="918728"/>
                  </a:cubicBezTo>
                  <a:lnTo>
                    <a:pt x="650523" y="919747"/>
                  </a:lnTo>
                  <a:cubicBezTo>
                    <a:pt x="654853" y="900644"/>
                    <a:pt x="677012" y="867787"/>
                    <a:pt x="705539" y="854033"/>
                  </a:cubicBezTo>
                  <a:cubicBezTo>
                    <a:pt x="724388" y="844609"/>
                    <a:pt x="730246" y="839769"/>
                    <a:pt x="734067" y="833401"/>
                  </a:cubicBezTo>
                  <a:cubicBezTo>
                    <a:pt x="722095" y="829835"/>
                    <a:pt x="698917" y="820666"/>
                    <a:pt x="708851" y="803091"/>
                  </a:cubicBezTo>
                  <a:cubicBezTo>
                    <a:pt x="708851" y="803091"/>
                    <a:pt x="728718" y="822194"/>
                    <a:pt x="743745" y="821685"/>
                  </a:cubicBezTo>
                  <a:cubicBezTo>
                    <a:pt x="723624" y="807676"/>
                    <a:pt x="715728" y="783479"/>
                    <a:pt x="727444" y="767178"/>
                  </a:cubicBezTo>
                  <a:cubicBezTo>
                    <a:pt x="738397" y="750367"/>
                    <a:pt x="765905" y="748075"/>
                    <a:pt x="788065" y="761829"/>
                  </a:cubicBezTo>
                  <a:cubicBezTo>
                    <a:pt x="810224" y="775073"/>
                    <a:pt x="818884" y="800799"/>
                    <a:pt x="807932" y="817610"/>
                  </a:cubicBezTo>
                  <a:close/>
                  <a:moveTo>
                    <a:pt x="818884" y="760300"/>
                  </a:moveTo>
                  <a:cubicBezTo>
                    <a:pt x="813280" y="750876"/>
                    <a:pt x="800036" y="755206"/>
                    <a:pt x="796725" y="760300"/>
                  </a:cubicBezTo>
                  <a:cubicBezTo>
                    <a:pt x="795451" y="762593"/>
                    <a:pt x="783480" y="755206"/>
                    <a:pt x="784499" y="752914"/>
                  </a:cubicBezTo>
                  <a:cubicBezTo>
                    <a:pt x="788065" y="747565"/>
                    <a:pt x="786791" y="734830"/>
                    <a:pt x="775839" y="732537"/>
                  </a:cubicBezTo>
                  <a:lnTo>
                    <a:pt x="776857" y="729481"/>
                  </a:lnTo>
                  <a:cubicBezTo>
                    <a:pt x="776857" y="729481"/>
                    <a:pt x="791121" y="729481"/>
                    <a:pt x="794432" y="738905"/>
                  </a:cubicBezTo>
                  <a:cubicBezTo>
                    <a:pt x="794432" y="738905"/>
                    <a:pt x="806403" y="726170"/>
                    <a:pt x="809715" y="728207"/>
                  </a:cubicBezTo>
                  <a:cubicBezTo>
                    <a:pt x="812007" y="730500"/>
                    <a:pt x="805385" y="746292"/>
                    <a:pt x="805385" y="746292"/>
                  </a:cubicBezTo>
                  <a:cubicBezTo>
                    <a:pt x="816337" y="744254"/>
                    <a:pt x="821941" y="758008"/>
                    <a:pt x="821941" y="758008"/>
                  </a:cubicBezTo>
                  <a:lnTo>
                    <a:pt x="818884" y="760300"/>
                  </a:lnTo>
                  <a:close/>
                  <a:moveTo>
                    <a:pt x="835695" y="585062"/>
                  </a:moveTo>
                  <a:cubicBezTo>
                    <a:pt x="827544" y="592958"/>
                    <a:pt x="815828" y="597033"/>
                    <a:pt x="804366" y="596779"/>
                  </a:cubicBezTo>
                  <a:cubicBezTo>
                    <a:pt x="809715" y="620721"/>
                    <a:pt x="806149" y="647211"/>
                    <a:pt x="799272" y="660201"/>
                  </a:cubicBezTo>
                  <a:lnTo>
                    <a:pt x="781697" y="646446"/>
                  </a:lnTo>
                  <a:cubicBezTo>
                    <a:pt x="807932" y="593722"/>
                    <a:pt x="771254" y="575128"/>
                    <a:pt x="773546" y="542017"/>
                  </a:cubicBezTo>
                  <a:cubicBezTo>
                    <a:pt x="736104" y="549913"/>
                    <a:pt x="739925" y="525461"/>
                    <a:pt x="739925" y="525461"/>
                  </a:cubicBezTo>
                  <a:cubicBezTo>
                    <a:pt x="748075" y="527244"/>
                    <a:pt x="764631" y="533866"/>
                    <a:pt x="779914" y="527244"/>
                  </a:cubicBezTo>
                  <a:cubicBezTo>
                    <a:pt x="754953" y="524951"/>
                    <a:pt x="736359" y="507631"/>
                    <a:pt x="737632" y="488273"/>
                  </a:cubicBezTo>
                  <a:cubicBezTo>
                    <a:pt x="739925" y="467897"/>
                    <a:pt x="762848" y="453124"/>
                    <a:pt x="789338" y="454143"/>
                  </a:cubicBezTo>
                  <a:cubicBezTo>
                    <a:pt x="815573" y="456180"/>
                    <a:pt x="835440" y="474264"/>
                    <a:pt x="834421" y="494386"/>
                  </a:cubicBezTo>
                  <a:cubicBezTo>
                    <a:pt x="832384" y="513744"/>
                    <a:pt x="810988" y="528262"/>
                    <a:pt x="786027" y="527498"/>
                  </a:cubicBezTo>
                  <a:cubicBezTo>
                    <a:pt x="797998" y="537177"/>
                    <a:pt x="826780" y="532592"/>
                    <a:pt x="826780" y="532592"/>
                  </a:cubicBezTo>
                  <a:cubicBezTo>
                    <a:pt x="823469" y="553224"/>
                    <a:pt x="799526" y="547111"/>
                    <a:pt x="787300" y="542781"/>
                  </a:cubicBezTo>
                  <a:cubicBezTo>
                    <a:pt x="786282" y="549913"/>
                    <a:pt x="788065" y="557299"/>
                    <a:pt x="796979" y="576147"/>
                  </a:cubicBezTo>
                  <a:cubicBezTo>
                    <a:pt x="798508" y="579459"/>
                    <a:pt x="800036" y="582770"/>
                    <a:pt x="801309" y="586336"/>
                  </a:cubicBezTo>
                  <a:cubicBezTo>
                    <a:pt x="802583" y="579459"/>
                    <a:pt x="806403" y="572581"/>
                    <a:pt x="812516" y="567742"/>
                  </a:cubicBezTo>
                  <a:cubicBezTo>
                    <a:pt x="821176" y="559082"/>
                    <a:pt x="833148" y="554752"/>
                    <a:pt x="846393" y="556025"/>
                  </a:cubicBezTo>
                  <a:cubicBezTo>
                    <a:pt x="847666" y="565959"/>
                    <a:pt x="844610" y="576657"/>
                    <a:pt x="835695" y="58506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3" name="Forma libre: forma 122">
              <a:extLst>
                <a:ext uri="{FF2B5EF4-FFF2-40B4-BE49-F238E27FC236}">
                  <a16:creationId xmlns:a16="http://schemas.microsoft.com/office/drawing/2014/main" id="{AF489EAF-EAF5-435D-9EC9-416038569575}"/>
                </a:ext>
              </a:extLst>
            </p:cNvPr>
            <p:cNvSpPr/>
            <p:nvPr/>
          </p:nvSpPr>
          <p:spPr>
            <a:xfrm>
              <a:off x="7072119" y="8212780"/>
              <a:ext cx="25471" cy="50941"/>
            </a:xfrm>
            <a:custGeom>
              <a:avLst/>
              <a:gdLst>
                <a:gd name="connsiteX0" fmla="*/ 41844 w 25470"/>
                <a:gd name="connsiteY0" fmla="*/ 39272 h 50941"/>
                <a:gd name="connsiteX1" fmla="*/ 24269 w 25470"/>
                <a:gd name="connsiteY1" fmla="*/ 47 h 50941"/>
                <a:gd name="connsiteX2" fmla="*/ 72 w 25470"/>
                <a:gd name="connsiteY2" fmla="*/ 36215 h 50941"/>
                <a:gd name="connsiteX3" fmla="*/ 18666 w 25470"/>
                <a:gd name="connsiteY3" fmla="*/ 69072 h 50941"/>
                <a:gd name="connsiteX4" fmla="*/ 41844 w 25470"/>
                <a:gd name="connsiteY4" fmla="*/ 392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41844" y="39272"/>
                  </a:moveTo>
                  <a:cubicBezTo>
                    <a:pt x="43118" y="18131"/>
                    <a:pt x="34203" y="1065"/>
                    <a:pt x="24269" y="47"/>
                  </a:cubicBezTo>
                  <a:cubicBezTo>
                    <a:pt x="13062" y="-972"/>
                    <a:pt x="1091" y="14820"/>
                    <a:pt x="72" y="36215"/>
                  </a:cubicBezTo>
                  <a:cubicBezTo>
                    <a:pt x="-947" y="56337"/>
                    <a:pt x="8987" y="68053"/>
                    <a:pt x="18666" y="69072"/>
                  </a:cubicBezTo>
                  <a:cubicBezTo>
                    <a:pt x="29618" y="69836"/>
                    <a:pt x="40825" y="59139"/>
                    <a:pt x="41844" y="392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4" name="Forma libre: forma 123">
              <a:extLst>
                <a:ext uri="{FF2B5EF4-FFF2-40B4-BE49-F238E27FC236}">
                  <a16:creationId xmlns:a16="http://schemas.microsoft.com/office/drawing/2014/main" id="{11028F8A-E0DB-49DD-931E-E83AE3F9EC3C}"/>
                </a:ext>
              </a:extLst>
            </p:cNvPr>
            <p:cNvSpPr/>
            <p:nvPr/>
          </p:nvSpPr>
          <p:spPr>
            <a:xfrm>
              <a:off x="6802711" y="7852161"/>
              <a:ext cx="50941" cy="25471"/>
            </a:xfrm>
            <a:custGeom>
              <a:avLst/>
              <a:gdLst>
                <a:gd name="connsiteX0" fmla="*/ 71573 w 50941"/>
                <a:gd name="connsiteY0" fmla="*/ 21141 h 25470"/>
                <a:gd name="connsiteX1" fmla="*/ 39480 w 50941"/>
                <a:gd name="connsiteY1" fmla="*/ 0 h 25470"/>
                <a:gd name="connsiteX2" fmla="*/ 0 w 50941"/>
                <a:gd name="connsiteY2" fmla="*/ 20122 h 25470"/>
                <a:gd name="connsiteX3" fmla="*/ 38206 w 50941"/>
                <a:gd name="connsiteY3" fmla="*/ 40244 h 25470"/>
                <a:gd name="connsiteX4" fmla="*/ 71573 w 50941"/>
                <a:gd name="connsiteY4" fmla="*/ 21141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71573" y="21141"/>
                  </a:moveTo>
                  <a:cubicBezTo>
                    <a:pt x="71573" y="11462"/>
                    <a:pt x="60620" y="1019"/>
                    <a:pt x="39480" y="0"/>
                  </a:cubicBezTo>
                  <a:cubicBezTo>
                    <a:pt x="17575" y="0"/>
                    <a:pt x="0" y="10698"/>
                    <a:pt x="0" y="20122"/>
                  </a:cubicBezTo>
                  <a:cubicBezTo>
                    <a:pt x="1019" y="30820"/>
                    <a:pt x="17575" y="39225"/>
                    <a:pt x="38206" y="40244"/>
                  </a:cubicBezTo>
                  <a:cubicBezTo>
                    <a:pt x="60366" y="41263"/>
                    <a:pt x="72592" y="31584"/>
                    <a:pt x="71573" y="21141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</p:grp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575C4382-8D0A-40F9-8DF0-4018C259544D}"/>
              </a:ext>
            </a:extLst>
          </p:cNvPr>
          <p:cNvCxnSpPr>
            <a:cxnSpLocks/>
          </p:cNvCxnSpPr>
          <p:nvPr/>
        </p:nvCxnSpPr>
        <p:spPr>
          <a:xfrm>
            <a:off x="0" y="661946"/>
            <a:ext cx="12192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ector recto 124">
            <a:extLst>
              <a:ext uri="{FF2B5EF4-FFF2-40B4-BE49-F238E27FC236}">
                <a16:creationId xmlns:a16="http://schemas.microsoft.com/office/drawing/2014/main" id="{46C1343A-DE20-4318-9415-87889E803DF7}"/>
              </a:ext>
            </a:extLst>
          </p:cNvPr>
          <p:cNvCxnSpPr>
            <a:cxnSpLocks/>
          </p:cNvCxnSpPr>
          <p:nvPr/>
        </p:nvCxnSpPr>
        <p:spPr>
          <a:xfrm>
            <a:off x="0" y="679838"/>
            <a:ext cx="12192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9 CuadroTexto">
            <a:extLst>
              <a:ext uri="{FF2B5EF4-FFF2-40B4-BE49-F238E27FC236}">
                <a16:creationId xmlns:a16="http://schemas.microsoft.com/office/drawing/2014/main" id="{1A664F1F-198E-4512-9874-85ED0BAD2903}"/>
              </a:ext>
            </a:extLst>
          </p:cNvPr>
          <p:cNvSpPr txBox="1"/>
          <p:nvPr/>
        </p:nvSpPr>
        <p:spPr>
          <a:xfrm>
            <a:off x="112205" y="72566"/>
            <a:ext cx="9774905" cy="495627"/>
          </a:xfrm>
          <a:prstGeom prst="rect">
            <a:avLst/>
          </a:prstGeom>
          <a:noFill/>
        </p:spPr>
        <p:txBody>
          <a:bodyPr wrap="square" lIns="64116" tIns="32057" rIns="64116" bIns="32057" rtlCol="0">
            <a:spAutoFit/>
          </a:bodyPr>
          <a:lstStyle/>
          <a:p>
            <a:pPr defTabSz="1077006"/>
            <a:r>
              <a:rPr lang="es-CO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Rendición de Cuentas vigencia 2020 – Antonio Nariño</a:t>
            </a:r>
          </a:p>
        </p:txBody>
      </p:sp>
      <p:grpSp>
        <p:nvGrpSpPr>
          <p:cNvPr id="61" name="Grupo 60">
            <a:extLst>
              <a:ext uri="{FF2B5EF4-FFF2-40B4-BE49-F238E27FC236}">
                <a16:creationId xmlns:a16="http://schemas.microsoft.com/office/drawing/2014/main" id="{68FAABD4-6889-45F5-AEAA-17077EE4A536}"/>
              </a:ext>
            </a:extLst>
          </p:cNvPr>
          <p:cNvGrpSpPr/>
          <p:nvPr/>
        </p:nvGrpSpPr>
        <p:grpSpPr>
          <a:xfrm>
            <a:off x="10938138" y="6409438"/>
            <a:ext cx="1549802" cy="431626"/>
            <a:chOff x="14600373" y="9223225"/>
            <a:chExt cx="1962150" cy="431626"/>
          </a:xfrm>
        </p:grpSpPr>
        <p:sp>
          <p:nvSpPr>
            <p:cNvPr id="62" name="Flecha: a la derecha 61">
              <a:extLst>
                <a:ext uri="{FF2B5EF4-FFF2-40B4-BE49-F238E27FC236}">
                  <a16:creationId xmlns:a16="http://schemas.microsoft.com/office/drawing/2014/main" id="{723E1AEB-1829-43CD-AE87-BD6D5DFB3BB6}"/>
                </a:ext>
              </a:extLst>
            </p:cNvPr>
            <p:cNvSpPr/>
            <p:nvPr/>
          </p:nvSpPr>
          <p:spPr>
            <a:xfrm>
              <a:off x="15178698" y="9223225"/>
              <a:ext cx="737401" cy="167015"/>
            </a:xfrm>
            <a:prstGeom prst="rightArrow">
              <a:avLst/>
            </a:prstGeom>
            <a:solidFill>
              <a:srgbClr val="254275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63" name="CuadroTexto 62">
              <a:extLst>
                <a:ext uri="{FF2B5EF4-FFF2-40B4-BE49-F238E27FC236}">
                  <a16:creationId xmlns:a16="http://schemas.microsoft.com/office/drawing/2014/main" id="{165E53F3-8AA3-4036-836E-A04DBEDE3D7A}"/>
                </a:ext>
              </a:extLst>
            </p:cNvPr>
            <p:cNvSpPr txBox="1"/>
            <p:nvPr/>
          </p:nvSpPr>
          <p:spPr>
            <a:xfrm>
              <a:off x="14600373" y="9347074"/>
              <a:ext cx="19621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400" b="1" dirty="0"/>
                <a:t>Continúa</a:t>
              </a:r>
            </a:p>
          </p:txBody>
        </p:sp>
      </p:grpSp>
      <p:sp>
        <p:nvSpPr>
          <p:cNvPr id="64" name="9 CuadroTexto">
            <a:extLst>
              <a:ext uri="{FF2B5EF4-FFF2-40B4-BE49-F238E27FC236}">
                <a16:creationId xmlns:a16="http://schemas.microsoft.com/office/drawing/2014/main" id="{82BABBD6-23D2-49C6-8C78-DB9CFC523FFB}"/>
              </a:ext>
            </a:extLst>
          </p:cNvPr>
          <p:cNvSpPr txBox="1"/>
          <p:nvPr/>
        </p:nvSpPr>
        <p:spPr>
          <a:xfrm>
            <a:off x="1272927" y="905108"/>
            <a:ext cx="9646145" cy="495627"/>
          </a:xfrm>
          <a:prstGeom prst="rect">
            <a:avLst/>
          </a:prstGeom>
          <a:noFill/>
        </p:spPr>
        <p:txBody>
          <a:bodyPr wrap="square" lIns="64116" tIns="32057" rIns="64116" bIns="32057" rtlCol="0">
            <a:spAutoFit/>
          </a:bodyPr>
          <a:lstStyle/>
          <a:p>
            <a:pPr algn="ctr" defTabSz="1077006"/>
            <a:r>
              <a:rPr lang="es-CO" sz="2800" b="1" dirty="0">
                <a:solidFill>
                  <a:srgbClr val="25427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Cobertura Zonal</a:t>
            </a:r>
          </a:p>
        </p:txBody>
      </p:sp>
      <p:graphicFrame>
        <p:nvGraphicFramePr>
          <p:cNvPr id="65" name="Tabla 7">
            <a:extLst>
              <a:ext uri="{FF2B5EF4-FFF2-40B4-BE49-F238E27FC236}">
                <a16:creationId xmlns:a16="http://schemas.microsoft.com/office/drawing/2014/main" id="{47FA7230-B057-4168-9F38-5353E232C940}"/>
              </a:ext>
            </a:extLst>
          </p:cNvPr>
          <p:cNvGraphicFramePr>
            <a:graphicFrameLocks noGrp="1"/>
          </p:cNvGraphicFramePr>
          <p:nvPr/>
        </p:nvGraphicFramePr>
        <p:xfrm>
          <a:off x="5366589" y="1743329"/>
          <a:ext cx="6177358" cy="28029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94448">
                  <a:extLst>
                    <a:ext uri="{9D8B030D-6E8A-4147-A177-3AD203B41FA5}">
                      <a16:colId xmlns:a16="http://schemas.microsoft.com/office/drawing/2014/main" val="2415557616"/>
                    </a:ext>
                  </a:extLst>
                </a:gridCol>
                <a:gridCol w="2636324">
                  <a:extLst>
                    <a:ext uri="{9D8B030D-6E8A-4147-A177-3AD203B41FA5}">
                      <a16:colId xmlns:a16="http://schemas.microsoft.com/office/drawing/2014/main" val="3578975356"/>
                    </a:ext>
                  </a:extLst>
                </a:gridCol>
                <a:gridCol w="1023101">
                  <a:extLst>
                    <a:ext uri="{9D8B030D-6E8A-4147-A177-3AD203B41FA5}">
                      <a16:colId xmlns:a16="http://schemas.microsoft.com/office/drawing/2014/main" val="2517443283"/>
                    </a:ext>
                  </a:extLst>
                </a:gridCol>
                <a:gridCol w="975822">
                  <a:extLst>
                    <a:ext uri="{9D8B030D-6E8A-4147-A177-3AD203B41FA5}">
                      <a16:colId xmlns:a16="http://schemas.microsoft.com/office/drawing/2014/main" val="1869475358"/>
                    </a:ext>
                  </a:extLst>
                </a:gridCol>
                <a:gridCol w="947663">
                  <a:extLst>
                    <a:ext uri="{9D8B030D-6E8A-4147-A177-3AD203B41FA5}">
                      <a16:colId xmlns:a16="http://schemas.microsoft.com/office/drawing/2014/main" val="4133910837"/>
                    </a:ext>
                  </a:extLst>
                </a:gridCol>
              </a:tblGrid>
              <a:tr h="280290">
                <a:tc>
                  <a:txBody>
                    <a:bodyPr/>
                    <a:lstStyle/>
                    <a:p>
                      <a:pPr algn="ctr"/>
                      <a:r>
                        <a:rPr lang="es-CO" sz="1200" dirty="0"/>
                        <a:t>RUTA</a:t>
                      </a:r>
                    </a:p>
                  </a:txBody>
                  <a:tcPr>
                    <a:solidFill>
                      <a:srgbClr val="2542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/>
                        <a:t>DENOMINACIÓN</a:t>
                      </a:r>
                    </a:p>
                  </a:txBody>
                  <a:tcPr>
                    <a:solidFill>
                      <a:srgbClr val="2542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/>
                        <a:t>TIPO</a:t>
                      </a:r>
                    </a:p>
                  </a:txBody>
                  <a:tcPr>
                    <a:solidFill>
                      <a:srgbClr val="2542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/>
                        <a:t>ORIGEN</a:t>
                      </a:r>
                    </a:p>
                  </a:txBody>
                  <a:tcPr>
                    <a:solidFill>
                      <a:srgbClr val="2542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/>
                        <a:t>DESTINO</a:t>
                      </a:r>
                    </a:p>
                  </a:txBody>
                  <a:tcPr>
                    <a:solidFill>
                      <a:srgbClr val="2542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1051259"/>
                  </a:ext>
                </a:extLst>
              </a:tr>
            </a:tbl>
          </a:graphicData>
        </a:graphic>
      </p:graphicFrame>
      <p:sp>
        <p:nvSpPr>
          <p:cNvPr id="66" name="Rectángulo 65">
            <a:extLst>
              <a:ext uri="{FF2B5EF4-FFF2-40B4-BE49-F238E27FC236}">
                <a16:creationId xmlns:a16="http://schemas.microsoft.com/office/drawing/2014/main" id="{3753EB14-C01F-41CC-8BAD-99AEB2890987}"/>
              </a:ext>
            </a:extLst>
          </p:cNvPr>
          <p:cNvSpPr/>
          <p:nvPr/>
        </p:nvSpPr>
        <p:spPr>
          <a:xfrm>
            <a:off x="6728139" y="1489918"/>
            <a:ext cx="35380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88572">
              <a:defRPr/>
            </a:pPr>
            <a:r>
              <a:rPr lang="es-CO" sz="14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RUTAS URBANAS</a:t>
            </a:r>
          </a:p>
        </p:txBody>
      </p:sp>
      <p:sp>
        <p:nvSpPr>
          <p:cNvPr id="67" name="Rectángulo 66">
            <a:extLst>
              <a:ext uri="{FF2B5EF4-FFF2-40B4-BE49-F238E27FC236}">
                <a16:creationId xmlns:a16="http://schemas.microsoft.com/office/drawing/2014/main" id="{0B15966B-AB57-4BEF-A370-0F82D2736A3A}"/>
              </a:ext>
            </a:extLst>
          </p:cNvPr>
          <p:cNvSpPr/>
          <p:nvPr/>
        </p:nvSpPr>
        <p:spPr>
          <a:xfrm>
            <a:off x="918134" y="1787317"/>
            <a:ext cx="35380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88572">
              <a:defRPr/>
            </a:pPr>
            <a:r>
              <a:rPr lang="es-CO" sz="14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MAPA DE COBERTURA</a:t>
            </a:r>
          </a:p>
        </p:txBody>
      </p:sp>
      <p:sp>
        <p:nvSpPr>
          <p:cNvPr id="68" name="Rectángulo 67">
            <a:extLst>
              <a:ext uri="{FF2B5EF4-FFF2-40B4-BE49-F238E27FC236}">
                <a16:creationId xmlns:a16="http://schemas.microsoft.com/office/drawing/2014/main" id="{98B366EF-3A53-4220-9AAF-C9CAEA1BEBD7}"/>
              </a:ext>
            </a:extLst>
          </p:cNvPr>
          <p:cNvSpPr/>
          <p:nvPr/>
        </p:nvSpPr>
        <p:spPr>
          <a:xfrm>
            <a:off x="904687" y="5953744"/>
            <a:ext cx="353801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88572">
              <a:defRPr/>
            </a:pPr>
            <a:r>
              <a:rPr lang="es-CO" sz="11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Fuente: </a:t>
            </a:r>
            <a:r>
              <a:rPr lang="es-CO" sz="11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TRANSMILENIO S.A.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816AC35E-34E3-4314-BF05-B168BA0A87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8384791"/>
              </p:ext>
            </p:extLst>
          </p:nvPr>
        </p:nvGraphicFramePr>
        <p:xfrm>
          <a:off x="5375614" y="2013914"/>
          <a:ext cx="6177357" cy="3987977"/>
        </p:xfrm>
        <a:graphic>
          <a:graphicData uri="http://schemas.openxmlformats.org/drawingml/2006/table">
            <a:tbl>
              <a:tblPr firstRow="1" firstCol="1" bandRow="1"/>
              <a:tblGrid>
                <a:gridCol w="596364">
                  <a:extLst>
                    <a:ext uri="{9D8B030D-6E8A-4147-A177-3AD203B41FA5}">
                      <a16:colId xmlns:a16="http://schemas.microsoft.com/office/drawing/2014/main" val="1614598192"/>
                    </a:ext>
                  </a:extLst>
                </a:gridCol>
                <a:gridCol w="2635994">
                  <a:extLst>
                    <a:ext uri="{9D8B030D-6E8A-4147-A177-3AD203B41FA5}">
                      <a16:colId xmlns:a16="http://schemas.microsoft.com/office/drawing/2014/main" val="3584908802"/>
                    </a:ext>
                  </a:extLst>
                </a:gridCol>
                <a:gridCol w="1021606">
                  <a:extLst>
                    <a:ext uri="{9D8B030D-6E8A-4147-A177-3AD203B41FA5}">
                      <a16:colId xmlns:a16="http://schemas.microsoft.com/office/drawing/2014/main" val="3894492668"/>
                    </a:ext>
                  </a:extLst>
                </a:gridCol>
                <a:gridCol w="958543">
                  <a:extLst>
                    <a:ext uri="{9D8B030D-6E8A-4147-A177-3AD203B41FA5}">
                      <a16:colId xmlns:a16="http://schemas.microsoft.com/office/drawing/2014/main" val="2265350094"/>
                    </a:ext>
                  </a:extLst>
                </a:gridCol>
                <a:gridCol w="964850">
                  <a:extLst>
                    <a:ext uri="{9D8B030D-6E8A-4147-A177-3AD203B41FA5}">
                      <a16:colId xmlns:a16="http://schemas.microsoft.com/office/drawing/2014/main" val="44921196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HA600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SANTA VIVIANA - CHAPINERO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Urbana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Ciudad Bolívar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Chapinero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75348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HA602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GALICIA - GERMANIA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Urbana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Ciudad Bolívar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Santa Fe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32787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HA702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 UVAL - LAS NIEVES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Urbana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Usme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Santa Fe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82437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HA704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 UVAL - GERMANIA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Urbana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Usme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Santa Fe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914948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HA706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 UVAL - SAN DIEGO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Urbana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Usme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Santa Fe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5305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HA708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ANTONIO J. DE SUCRE - CHICO NORTE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Urbana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Usme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Chapinero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9667730"/>
                  </a:ext>
                </a:extLst>
              </a:tr>
              <a:tr h="2547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HB608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ARABIA - CHICO NAVARRA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Urbana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Ciudad Bolívar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Usaquén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73668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HC605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ARBORIZADORA ALTA-SUBA COMPARTIR-CORPAS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Urbana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Ciudad Bolívar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Suba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61654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HH604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SANTO DOMINGO - EST. GRAL SANTANDER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Urbana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Ciudad Bolívar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Antonio Nariño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956800"/>
                  </a:ext>
                </a:extLst>
              </a:tr>
              <a:tr h="2434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LD800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GAVIOTAS - VILLA GLADYS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Urbana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San Cristóbal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Engativá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326780"/>
                  </a:ext>
                </a:extLst>
              </a:tr>
              <a:tr h="2421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LK803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GAVIOTAS - TERMINAL SALITRE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Urbana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San Cristóbal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Fontibón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406088"/>
                  </a:ext>
                </a:extLst>
              </a:tr>
              <a:tr h="152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N04B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BOSA SAN JOSE - RESTREPO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Urbana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Bosa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Antonio Nariño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5334404"/>
                  </a:ext>
                </a:extLst>
              </a:tr>
              <a:tr h="1161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N16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GAVIOTAS - EST. 1RO MAYO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Urbana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San Cristóbal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San Cristóbal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59838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P23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SAN BLAS - BOSA CARBONELL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Urbana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San Cristóbal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Bosa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36170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P24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SAN BLASS - BOSA SAN JOSL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Urbana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Bosa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San Cristóbal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25701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P3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CANADA GUIRA - SAN BERNARDINO POTRERITOS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Urbana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Bosa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San Cristóbal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310107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P7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PINARES - PORVENIR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Urbana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San Cristóbal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Kennedy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50087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SE14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DIANA TURBAY CULTIVOS - ENGATIVÁ CENTRO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Urbana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Engativá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Rafael Uribe </a:t>
                      </a:r>
                      <a:r>
                        <a:rPr lang="es-CO" sz="10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Uribe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461787"/>
                  </a:ext>
                </a:extLst>
              </a:tr>
            </a:tbl>
          </a:graphicData>
        </a:graphic>
      </p:graphicFrame>
      <p:pic>
        <p:nvPicPr>
          <p:cNvPr id="2" name="Imagen 1">
            <a:extLst>
              <a:ext uri="{FF2B5EF4-FFF2-40B4-BE49-F238E27FC236}">
                <a16:creationId xmlns:a16="http://schemas.microsoft.com/office/drawing/2014/main" id="{408BF167-5776-4797-A5C9-18AE24FFD1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687" y="2333305"/>
            <a:ext cx="3869365" cy="316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555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ángulo 68">
            <a:extLst>
              <a:ext uri="{FF2B5EF4-FFF2-40B4-BE49-F238E27FC236}">
                <a16:creationId xmlns:a16="http://schemas.microsoft.com/office/drawing/2014/main" id="{07532289-3B7E-41C0-A1AC-915E049C7D6F}"/>
              </a:ext>
            </a:extLst>
          </p:cNvPr>
          <p:cNvSpPr/>
          <p:nvPr/>
        </p:nvSpPr>
        <p:spPr>
          <a:xfrm>
            <a:off x="0" y="0"/>
            <a:ext cx="10098681" cy="644625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3" name="Grupo 72">
            <a:extLst>
              <a:ext uri="{FF2B5EF4-FFF2-40B4-BE49-F238E27FC236}">
                <a16:creationId xmlns:a16="http://schemas.microsoft.com/office/drawing/2014/main" id="{7435ED4F-F6A0-415A-99B8-B1A7D86F7863}"/>
              </a:ext>
            </a:extLst>
          </p:cNvPr>
          <p:cNvGrpSpPr/>
          <p:nvPr/>
        </p:nvGrpSpPr>
        <p:grpSpPr>
          <a:xfrm>
            <a:off x="10251830" y="105216"/>
            <a:ext cx="1763234" cy="450539"/>
            <a:chOff x="6018212" y="7750788"/>
            <a:chExt cx="5133627" cy="1447246"/>
          </a:xfrm>
          <a:solidFill>
            <a:schemeClr val="tx2"/>
          </a:solidFill>
        </p:grpSpPr>
        <p:sp>
          <p:nvSpPr>
            <p:cNvPr id="74" name="Forma libre: forma 73">
              <a:extLst>
                <a:ext uri="{FF2B5EF4-FFF2-40B4-BE49-F238E27FC236}">
                  <a16:creationId xmlns:a16="http://schemas.microsoft.com/office/drawing/2014/main" id="{B16ACA10-D1CE-40CA-BC01-C5D7FAACA294}"/>
                </a:ext>
              </a:extLst>
            </p:cNvPr>
            <p:cNvSpPr/>
            <p:nvPr/>
          </p:nvSpPr>
          <p:spPr>
            <a:xfrm>
              <a:off x="8345982" y="8533248"/>
              <a:ext cx="305649" cy="433002"/>
            </a:xfrm>
            <a:custGeom>
              <a:avLst/>
              <a:gdLst>
                <a:gd name="connsiteX0" fmla="*/ 315328 w 305648"/>
                <a:gd name="connsiteY0" fmla="*/ 142127 h 433001"/>
                <a:gd name="connsiteX1" fmla="*/ 172182 w 305648"/>
                <a:gd name="connsiteY1" fmla="*/ 0 h 433001"/>
                <a:gd name="connsiteX2" fmla="*/ 0 w 305648"/>
                <a:gd name="connsiteY2" fmla="*/ 0 h 433001"/>
                <a:gd name="connsiteX3" fmla="*/ 0 w 305648"/>
                <a:gd name="connsiteY3" fmla="*/ 453633 h 433001"/>
                <a:gd name="connsiteX4" fmla="*/ 187210 w 305648"/>
                <a:gd name="connsiteY4" fmla="*/ 453633 h 433001"/>
                <a:gd name="connsiteX5" fmla="*/ 330355 w 305648"/>
                <a:gd name="connsiteY5" fmla="*/ 311507 h 433001"/>
                <a:gd name="connsiteX6" fmla="*/ 293678 w 305648"/>
                <a:gd name="connsiteY6" fmla="*/ 216756 h 433001"/>
                <a:gd name="connsiteX7" fmla="*/ 315328 w 305648"/>
                <a:gd name="connsiteY7" fmla="*/ 142127 h 433001"/>
                <a:gd name="connsiteX8" fmla="*/ 115382 w 305648"/>
                <a:gd name="connsiteY8" fmla="*/ 98826 h 433001"/>
                <a:gd name="connsiteX9" fmla="*/ 172182 w 305648"/>
                <a:gd name="connsiteY9" fmla="*/ 98826 h 433001"/>
                <a:gd name="connsiteX10" fmla="*/ 216501 w 305648"/>
                <a:gd name="connsiteY10" fmla="*/ 142127 h 433001"/>
                <a:gd name="connsiteX11" fmla="*/ 172182 w 305648"/>
                <a:gd name="connsiteY11" fmla="*/ 185427 h 433001"/>
                <a:gd name="connsiteX12" fmla="*/ 115382 w 305648"/>
                <a:gd name="connsiteY12" fmla="*/ 185427 h 433001"/>
                <a:gd name="connsiteX13" fmla="*/ 115382 w 305648"/>
                <a:gd name="connsiteY13" fmla="*/ 98826 h 433001"/>
                <a:gd name="connsiteX14" fmla="*/ 187210 w 305648"/>
                <a:gd name="connsiteY14" fmla="*/ 354807 h 433001"/>
                <a:gd name="connsiteX15" fmla="*/ 115128 w 305648"/>
                <a:gd name="connsiteY15" fmla="*/ 354807 h 433001"/>
                <a:gd name="connsiteX16" fmla="*/ 115128 w 305648"/>
                <a:gd name="connsiteY16" fmla="*/ 267952 h 433001"/>
                <a:gd name="connsiteX17" fmla="*/ 171927 w 305648"/>
                <a:gd name="connsiteY17" fmla="*/ 267952 h 433001"/>
                <a:gd name="connsiteX18" fmla="*/ 186955 w 305648"/>
                <a:gd name="connsiteY18" fmla="*/ 267952 h 433001"/>
                <a:gd name="connsiteX19" fmla="*/ 231274 w 305648"/>
                <a:gd name="connsiteY19" fmla="*/ 311507 h 433001"/>
                <a:gd name="connsiteX20" fmla="*/ 187210 w 305648"/>
                <a:gd name="connsiteY20" fmla="*/ 354807 h 43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05648" h="433001">
                  <a:moveTo>
                    <a:pt x="315328" y="142127"/>
                  </a:moveTo>
                  <a:cubicBezTo>
                    <a:pt x="315328" y="63931"/>
                    <a:pt x="251141" y="0"/>
                    <a:pt x="172182" y="0"/>
                  </a:cubicBezTo>
                  <a:lnTo>
                    <a:pt x="0" y="0"/>
                  </a:lnTo>
                  <a:lnTo>
                    <a:pt x="0" y="453633"/>
                  </a:lnTo>
                  <a:lnTo>
                    <a:pt x="187210" y="453633"/>
                  </a:lnTo>
                  <a:cubicBezTo>
                    <a:pt x="266169" y="453633"/>
                    <a:pt x="330355" y="389956"/>
                    <a:pt x="330355" y="311507"/>
                  </a:cubicBezTo>
                  <a:cubicBezTo>
                    <a:pt x="330355" y="276612"/>
                    <a:pt x="317111" y="242736"/>
                    <a:pt x="293678" y="216756"/>
                  </a:cubicBezTo>
                  <a:cubicBezTo>
                    <a:pt x="307941" y="194596"/>
                    <a:pt x="315328" y="168871"/>
                    <a:pt x="315328" y="142127"/>
                  </a:cubicBezTo>
                  <a:moveTo>
                    <a:pt x="115382" y="98826"/>
                  </a:moveTo>
                  <a:lnTo>
                    <a:pt x="172182" y="98826"/>
                  </a:lnTo>
                  <a:cubicBezTo>
                    <a:pt x="196634" y="98826"/>
                    <a:pt x="216501" y="118184"/>
                    <a:pt x="216501" y="142127"/>
                  </a:cubicBezTo>
                  <a:cubicBezTo>
                    <a:pt x="216501" y="166069"/>
                    <a:pt x="196634" y="185427"/>
                    <a:pt x="172182" y="185427"/>
                  </a:cubicBezTo>
                  <a:lnTo>
                    <a:pt x="115382" y="185427"/>
                  </a:lnTo>
                  <a:lnTo>
                    <a:pt x="115382" y="98826"/>
                  </a:lnTo>
                  <a:close/>
                  <a:moveTo>
                    <a:pt x="187210" y="354807"/>
                  </a:moveTo>
                  <a:lnTo>
                    <a:pt x="115128" y="354807"/>
                  </a:lnTo>
                  <a:lnTo>
                    <a:pt x="115128" y="267952"/>
                  </a:lnTo>
                  <a:lnTo>
                    <a:pt x="171927" y="267952"/>
                  </a:lnTo>
                  <a:lnTo>
                    <a:pt x="186955" y="267952"/>
                  </a:lnTo>
                  <a:cubicBezTo>
                    <a:pt x="211407" y="267952"/>
                    <a:pt x="231274" y="287564"/>
                    <a:pt x="231274" y="311507"/>
                  </a:cubicBezTo>
                  <a:cubicBezTo>
                    <a:pt x="231784" y="335449"/>
                    <a:pt x="211916" y="354807"/>
                    <a:pt x="187210" y="35480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5" name="Forma libre: forma 74">
              <a:extLst>
                <a:ext uri="{FF2B5EF4-FFF2-40B4-BE49-F238E27FC236}">
                  <a16:creationId xmlns:a16="http://schemas.microsoft.com/office/drawing/2014/main" id="{6F5E0C87-9DBC-4A65-B1C8-F5F5DB584E85}"/>
                </a:ext>
              </a:extLst>
            </p:cNvPr>
            <p:cNvSpPr/>
            <p:nvPr/>
          </p:nvSpPr>
          <p:spPr>
            <a:xfrm>
              <a:off x="8694677" y="8525097"/>
              <a:ext cx="433002" cy="458473"/>
            </a:xfrm>
            <a:custGeom>
              <a:avLst/>
              <a:gdLst>
                <a:gd name="connsiteX0" fmla="*/ 228982 w 433002"/>
                <a:gd name="connsiteY0" fmla="*/ 0 h 458472"/>
                <a:gd name="connsiteX1" fmla="*/ 0 w 433002"/>
                <a:gd name="connsiteY1" fmla="*/ 237132 h 458472"/>
                <a:gd name="connsiteX2" fmla="*/ 228982 w 433002"/>
                <a:gd name="connsiteY2" fmla="*/ 474265 h 458472"/>
                <a:gd name="connsiteX3" fmla="*/ 457964 w 433002"/>
                <a:gd name="connsiteY3" fmla="*/ 237132 h 458472"/>
                <a:gd name="connsiteX4" fmla="*/ 228982 w 433002"/>
                <a:gd name="connsiteY4" fmla="*/ 0 h 458472"/>
                <a:gd name="connsiteX5" fmla="*/ 228982 w 433002"/>
                <a:gd name="connsiteY5" fmla="*/ 350986 h 458472"/>
                <a:gd name="connsiteX6" fmla="*/ 123278 w 433002"/>
                <a:gd name="connsiteY6" fmla="*/ 236878 h 458472"/>
                <a:gd name="connsiteX7" fmla="*/ 228982 w 433002"/>
                <a:gd name="connsiteY7" fmla="*/ 123023 h 458472"/>
                <a:gd name="connsiteX8" fmla="*/ 334685 w 433002"/>
                <a:gd name="connsiteY8" fmla="*/ 236878 h 458472"/>
                <a:gd name="connsiteX9" fmla="*/ 228982 w 433002"/>
                <a:gd name="connsiteY9" fmla="*/ 350986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3002" h="458472">
                  <a:moveTo>
                    <a:pt x="228982" y="0"/>
                  </a:moveTo>
                  <a:cubicBezTo>
                    <a:pt x="102647" y="0"/>
                    <a:pt x="0" y="106468"/>
                    <a:pt x="0" y="237132"/>
                  </a:cubicBezTo>
                  <a:cubicBezTo>
                    <a:pt x="0" y="368052"/>
                    <a:pt x="102647" y="474265"/>
                    <a:pt x="228982" y="474265"/>
                  </a:cubicBezTo>
                  <a:cubicBezTo>
                    <a:pt x="355317" y="474265"/>
                    <a:pt x="457964" y="368052"/>
                    <a:pt x="457964" y="237132"/>
                  </a:cubicBezTo>
                  <a:cubicBezTo>
                    <a:pt x="457964" y="106468"/>
                    <a:pt x="355317" y="0"/>
                    <a:pt x="228982" y="0"/>
                  </a:cubicBezTo>
                  <a:moveTo>
                    <a:pt x="228982" y="350986"/>
                  </a:moveTo>
                  <a:cubicBezTo>
                    <a:pt x="170654" y="350986"/>
                    <a:pt x="123278" y="300045"/>
                    <a:pt x="123278" y="236878"/>
                  </a:cubicBezTo>
                  <a:cubicBezTo>
                    <a:pt x="123278" y="174220"/>
                    <a:pt x="170654" y="123023"/>
                    <a:pt x="228982" y="123023"/>
                  </a:cubicBezTo>
                  <a:cubicBezTo>
                    <a:pt x="287310" y="123023"/>
                    <a:pt x="334685" y="174220"/>
                    <a:pt x="334685" y="236878"/>
                  </a:cubicBezTo>
                  <a:cubicBezTo>
                    <a:pt x="334685" y="300045"/>
                    <a:pt x="287310" y="350986"/>
                    <a:pt x="228982" y="350986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6" name="Forma libre: forma 75">
              <a:extLst>
                <a:ext uri="{FF2B5EF4-FFF2-40B4-BE49-F238E27FC236}">
                  <a16:creationId xmlns:a16="http://schemas.microsoft.com/office/drawing/2014/main" id="{4A8804E1-EB1C-46D2-8BAE-632B6DE0A9CC}"/>
                </a:ext>
              </a:extLst>
            </p:cNvPr>
            <p:cNvSpPr/>
            <p:nvPr/>
          </p:nvSpPr>
          <p:spPr>
            <a:xfrm>
              <a:off x="9176074" y="8525097"/>
              <a:ext cx="433002" cy="458473"/>
            </a:xfrm>
            <a:custGeom>
              <a:avLst/>
              <a:gdLst>
                <a:gd name="connsiteX0" fmla="*/ 258273 w 433002"/>
                <a:gd name="connsiteY0" fmla="*/ 306922 h 458472"/>
                <a:gd name="connsiteX1" fmla="*/ 312016 w 433002"/>
                <a:gd name="connsiteY1" fmla="*/ 306922 h 458472"/>
                <a:gd name="connsiteX2" fmla="*/ 312016 w 433002"/>
                <a:gd name="connsiteY2" fmla="*/ 331883 h 458472"/>
                <a:gd name="connsiteX3" fmla="*/ 244519 w 433002"/>
                <a:gd name="connsiteY3" fmla="*/ 351241 h 458472"/>
                <a:gd name="connsiteX4" fmla="*/ 123278 w 433002"/>
                <a:gd name="connsiteY4" fmla="*/ 237132 h 458472"/>
                <a:gd name="connsiteX5" fmla="*/ 244519 w 433002"/>
                <a:gd name="connsiteY5" fmla="*/ 123278 h 458472"/>
                <a:gd name="connsiteX6" fmla="*/ 329082 w 433002"/>
                <a:gd name="connsiteY6" fmla="*/ 155626 h 458472"/>
                <a:gd name="connsiteX7" fmla="*/ 341053 w 433002"/>
                <a:gd name="connsiteY7" fmla="*/ 166578 h 458472"/>
                <a:gd name="connsiteX8" fmla="*/ 424342 w 433002"/>
                <a:gd name="connsiteY8" fmla="*/ 75648 h 458472"/>
                <a:gd name="connsiteX9" fmla="*/ 412371 w 433002"/>
                <a:gd name="connsiteY9" fmla="*/ 64696 h 458472"/>
                <a:gd name="connsiteX10" fmla="*/ 244519 w 433002"/>
                <a:gd name="connsiteY10" fmla="*/ 0 h 458472"/>
                <a:gd name="connsiteX11" fmla="*/ 0 w 433002"/>
                <a:gd name="connsiteY11" fmla="*/ 237132 h 458472"/>
                <a:gd name="connsiteX12" fmla="*/ 244519 w 433002"/>
                <a:gd name="connsiteY12" fmla="*/ 474265 h 458472"/>
                <a:gd name="connsiteX13" fmla="*/ 312016 w 433002"/>
                <a:gd name="connsiteY13" fmla="*/ 465095 h 458472"/>
                <a:gd name="connsiteX14" fmla="*/ 312016 w 433002"/>
                <a:gd name="connsiteY14" fmla="*/ 466114 h 458472"/>
                <a:gd name="connsiteX15" fmla="*/ 435295 w 433002"/>
                <a:gd name="connsiteY15" fmla="*/ 466114 h 458472"/>
                <a:gd name="connsiteX16" fmla="*/ 435295 w 433002"/>
                <a:gd name="connsiteY16" fmla="*/ 183644 h 458472"/>
                <a:gd name="connsiteX17" fmla="*/ 258273 w 433002"/>
                <a:gd name="connsiteY17" fmla="*/ 183644 h 458472"/>
                <a:gd name="connsiteX18" fmla="*/ 258273 w 433002"/>
                <a:gd name="connsiteY18" fmla="*/ 306922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3002" h="458472">
                  <a:moveTo>
                    <a:pt x="258273" y="306922"/>
                  </a:moveTo>
                  <a:lnTo>
                    <a:pt x="312016" y="306922"/>
                  </a:lnTo>
                  <a:lnTo>
                    <a:pt x="312016" y="331883"/>
                  </a:lnTo>
                  <a:cubicBezTo>
                    <a:pt x="292149" y="344364"/>
                    <a:pt x="268462" y="351241"/>
                    <a:pt x="244519" y="351241"/>
                  </a:cubicBezTo>
                  <a:cubicBezTo>
                    <a:pt x="177531" y="351241"/>
                    <a:pt x="123278" y="300300"/>
                    <a:pt x="123278" y="237132"/>
                  </a:cubicBezTo>
                  <a:cubicBezTo>
                    <a:pt x="123278" y="174474"/>
                    <a:pt x="177786" y="123278"/>
                    <a:pt x="244519" y="123278"/>
                  </a:cubicBezTo>
                  <a:cubicBezTo>
                    <a:pt x="276103" y="123278"/>
                    <a:pt x="306158" y="134740"/>
                    <a:pt x="329082" y="155626"/>
                  </a:cubicBezTo>
                  <a:lnTo>
                    <a:pt x="341053" y="166578"/>
                  </a:lnTo>
                  <a:lnTo>
                    <a:pt x="424342" y="75648"/>
                  </a:lnTo>
                  <a:lnTo>
                    <a:pt x="412371" y="64696"/>
                  </a:lnTo>
                  <a:cubicBezTo>
                    <a:pt x="366779" y="22924"/>
                    <a:pt x="307177" y="0"/>
                    <a:pt x="244519" y="0"/>
                  </a:cubicBezTo>
                  <a:cubicBezTo>
                    <a:pt x="109779" y="0"/>
                    <a:pt x="0" y="106468"/>
                    <a:pt x="0" y="237132"/>
                  </a:cubicBezTo>
                  <a:cubicBezTo>
                    <a:pt x="0" y="368052"/>
                    <a:pt x="109779" y="474265"/>
                    <a:pt x="244519" y="474265"/>
                  </a:cubicBezTo>
                  <a:cubicBezTo>
                    <a:pt x="267443" y="474265"/>
                    <a:pt x="290111" y="471208"/>
                    <a:pt x="312016" y="465095"/>
                  </a:cubicBezTo>
                  <a:lnTo>
                    <a:pt x="312016" y="466114"/>
                  </a:lnTo>
                  <a:lnTo>
                    <a:pt x="435295" y="466114"/>
                  </a:lnTo>
                  <a:lnTo>
                    <a:pt x="435295" y="183644"/>
                  </a:lnTo>
                  <a:lnTo>
                    <a:pt x="258273" y="183644"/>
                  </a:lnTo>
                  <a:lnTo>
                    <a:pt x="258273" y="306922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7" name="Forma libre: forma 76">
              <a:extLst>
                <a:ext uri="{FF2B5EF4-FFF2-40B4-BE49-F238E27FC236}">
                  <a16:creationId xmlns:a16="http://schemas.microsoft.com/office/drawing/2014/main" id="{09E6831A-324A-4EEE-9356-0BAAAA201850}"/>
                </a:ext>
              </a:extLst>
            </p:cNvPr>
            <p:cNvSpPr/>
            <p:nvPr/>
          </p:nvSpPr>
          <p:spPr>
            <a:xfrm>
              <a:off x="10105246" y="8527135"/>
              <a:ext cx="407532" cy="458473"/>
            </a:xfrm>
            <a:custGeom>
              <a:avLst/>
              <a:gdLst>
                <a:gd name="connsiteX0" fmla="*/ 138306 w 407531"/>
                <a:gd name="connsiteY0" fmla="*/ 139579 h 458472"/>
                <a:gd name="connsiteX1" fmla="*/ 138306 w 407531"/>
                <a:gd name="connsiteY1" fmla="*/ 463821 h 458472"/>
                <a:gd name="connsiteX2" fmla="*/ 284508 w 407531"/>
                <a:gd name="connsiteY2" fmla="*/ 463821 h 458472"/>
                <a:gd name="connsiteX3" fmla="*/ 284508 w 407531"/>
                <a:gd name="connsiteY3" fmla="*/ 139579 h 458472"/>
                <a:gd name="connsiteX4" fmla="*/ 422559 w 407531"/>
                <a:gd name="connsiteY4" fmla="*/ 139579 h 458472"/>
                <a:gd name="connsiteX5" fmla="*/ 422559 w 407531"/>
                <a:gd name="connsiteY5" fmla="*/ 0 h 458472"/>
                <a:gd name="connsiteX6" fmla="*/ 0 w 407531"/>
                <a:gd name="connsiteY6" fmla="*/ 0 h 458472"/>
                <a:gd name="connsiteX7" fmla="*/ 0 w 407531"/>
                <a:gd name="connsiteY7" fmla="*/ 139579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7531" h="458472">
                  <a:moveTo>
                    <a:pt x="138306" y="139579"/>
                  </a:moveTo>
                  <a:lnTo>
                    <a:pt x="138306" y="463821"/>
                  </a:lnTo>
                  <a:lnTo>
                    <a:pt x="284508" y="463821"/>
                  </a:lnTo>
                  <a:lnTo>
                    <a:pt x="284508" y="139579"/>
                  </a:lnTo>
                  <a:lnTo>
                    <a:pt x="422559" y="139579"/>
                  </a:lnTo>
                  <a:lnTo>
                    <a:pt x="422559" y="0"/>
                  </a:lnTo>
                  <a:lnTo>
                    <a:pt x="0" y="0"/>
                  </a:lnTo>
                  <a:lnTo>
                    <a:pt x="0" y="139579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8" name="Forma libre: forma 77">
              <a:extLst>
                <a:ext uri="{FF2B5EF4-FFF2-40B4-BE49-F238E27FC236}">
                  <a16:creationId xmlns:a16="http://schemas.microsoft.com/office/drawing/2014/main" id="{8125508B-CD7E-4E0A-87AD-CCA30CFCC5D7}"/>
                </a:ext>
              </a:extLst>
            </p:cNvPr>
            <p:cNvSpPr/>
            <p:nvPr/>
          </p:nvSpPr>
          <p:spPr>
            <a:xfrm>
              <a:off x="10438658" y="8441553"/>
              <a:ext cx="713181" cy="738650"/>
            </a:xfrm>
            <a:custGeom>
              <a:avLst/>
              <a:gdLst>
                <a:gd name="connsiteX0" fmla="*/ 736359 w 713180"/>
                <a:gd name="connsiteY0" fmla="*/ 743744 h 738650"/>
                <a:gd name="connsiteX1" fmla="*/ 456690 w 713180"/>
                <a:gd name="connsiteY1" fmla="*/ 0 h 738650"/>
                <a:gd name="connsiteX2" fmla="*/ 205549 w 713180"/>
                <a:gd name="connsiteY2" fmla="*/ 0 h 738650"/>
                <a:gd name="connsiteX3" fmla="*/ 0 w 713180"/>
                <a:gd name="connsiteY3" fmla="*/ 548639 h 738650"/>
                <a:gd name="connsiteX4" fmla="*/ 152315 w 713180"/>
                <a:gd name="connsiteY4" fmla="*/ 548639 h 738650"/>
                <a:gd name="connsiteX5" fmla="*/ 330610 w 713180"/>
                <a:gd name="connsiteY5" fmla="*/ 97298 h 738650"/>
                <a:gd name="connsiteX6" fmla="*/ 584044 w 713180"/>
                <a:gd name="connsiteY6" fmla="*/ 743744 h 73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3180" h="738650">
                  <a:moveTo>
                    <a:pt x="736359" y="743744"/>
                  </a:moveTo>
                  <a:lnTo>
                    <a:pt x="456690" y="0"/>
                  </a:lnTo>
                  <a:lnTo>
                    <a:pt x="205549" y="0"/>
                  </a:lnTo>
                  <a:lnTo>
                    <a:pt x="0" y="548639"/>
                  </a:lnTo>
                  <a:lnTo>
                    <a:pt x="152315" y="548639"/>
                  </a:lnTo>
                  <a:lnTo>
                    <a:pt x="330610" y="97298"/>
                  </a:lnTo>
                  <a:lnTo>
                    <a:pt x="584044" y="74374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9" name="Forma libre: forma 78">
              <a:extLst>
                <a:ext uri="{FF2B5EF4-FFF2-40B4-BE49-F238E27FC236}">
                  <a16:creationId xmlns:a16="http://schemas.microsoft.com/office/drawing/2014/main" id="{BACCE1C0-8497-4188-84A5-829D5ED6D041}"/>
                </a:ext>
              </a:extLst>
            </p:cNvPr>
            <p:cNvSpPr/>
            <p:nvPr/>
          </p:nvSpPr>
          <p:spPr>
            <a:xfrm>
              <a:off x="9638621" y="8524843"/>
              <a:ext cx="433001" cy="458473"/>
            </a:xfrm>
            <a:custGeom>
              <a:avLst/>
              <a:gdLst>
                <a:gd name="connsiteX0" fmla="*/ 430965 w 433002"/>
                <a:gd name="connsiteY0" fmla="*/ 125316 h 458472"/>
                <a:gd name="connsiteX1" fmla="*/ 430710 w 433002"/>
                <a:gd name="connsiteY1" fmla="*/ 124806 h 458472"/>
                <a:gd name="connsiteX2" fmla="*/ 228982 w 433002"/>
                <a:gd name="connsiteY2" fmla="*/ 0 h 458472"/>
                <a:gd name="connsiteX3" fmla="*/ 0 w 433002"/>
                <a:gd name="connsiteY3" fmla="*/ 237132 h 458472"/>
                <a:gd name="connsiteX4" fmla="*/ 228982 w 433002"/>
                <a:gd name="connsiteY4" fmla="*/ 474264 h 458472"/>
                <a:gd name="connsiteX5" fmla="*/ 457964 w 433002"/>
                <a:gd name="connsiteY5" fmla="*/ 237132 h 458472"/>
                <a:gd name="connsiteX6" fmla="*/ 430965 w 433002"/>
                <a:gd name="connsiteY6" fmla="*/ 125316 h 458472"/>
                <a:gd name="connsiteX7" fmla="*/ 229237 w 433002"/>
                <a:gd name="connsiteY7" fmla="*/ 351241 h 458472"/>
                <a:gd name="connsiteX8" fmla="*/ 123533 w 433002"/>
                <a:gd name="connsiteY8" fmla="*/ 237132 h 458472"/>
                <a:gd name="connsiteX9" fmla="*/ 229237 w 433002"/>
                <a:gd name="connsiteY9" fmla="*/ 123278 h 458472"/>
                <a:gd name="connsiteX10" fmla="*/ 334940 w 433002"/>
                <a:gd name="connsiteY10" fmla="*/ 237132 h 458472"/>
                <a:gd name="connsiteX11" fmla="*/ 229237 w 433002"/>
                <a:gd name="connsiteY11" fmla="*/ 351241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3002" h="458472">
                  <a:moveTo>
                    <a:pt x="430965" y="125316"/>
                  </a:moveTo>
                  <a:lnTo>
                    <a:pt x="430710" y="124806"/>
                  </a:lnTo>
                  <a:cubicBezTo>
                    <a:pt x="391995" y="50687"/>
                    <a:pt x="316092" y="0"/>
                    <a:pt x="228982" y="0"/>
                  </a:cubicBezTo>
                  <a:cubicBezTo>
                    <a:pt x="102647" y="0"/>
                    <a:pt x="0" y="106468"/>
                    <a:pt x="0" y="237132"/>
                  </a:cubicBezTo>
                  <a:cubicBezTo>
                    <a:pt x="0" y="368052"/>
                    <a:pt x="102647" y="474264"/>
                    <a:pt x="228982" y="474264"/>
                  </a:cubicBezTo>
                  <a:cubicBezTo>
                    <a:pt x="355317" y="474264"/>
                    <a:pt x="457964" y="368052"/>
                    <a:pt x="457964" y="237132"/>
                  </a:cubicBezTo>
                  <a:cubicBezTo>
                    <a:pt x="458219" y="196889"/>
                    <a:pt x="448285" y="158937"/>
                    <a:pt x="430965" y="125316"/>
                  </a:cubicBezTo>
                  <a:moveTo>
                    <a:pt x="229237" y="351241"/>
                  </a:moveTo>
                  <a:cubicBezTo>
                    <a:pt x="170909" y="351241"/>
                    <a:pt x="123533" y="300300"/>
                    <a:pt x="123533" y="237132"/>
                  </a:cubicBezTo>
                  <a:cubicBezTo>
                    <a:pt x="123533" y="174474"/>
                    <a:pt x="170909" y="123278"/>
                    <a:pt x="229237" y="123278"/>
                  </a:cubicBezTo>
                  <a:cubicBezTo>
                    <a:pt x="287564" y="123278"/>
                    <a:pt x="334940" y="174474"/>
                    <a:pt x="334940" y="237132"/>
                  </a:cubicBezTo>
                  <a:cubicBezTo>
                    <a:pt x="334940" y="300300"/>
                    <a:pt x="287310" y="351241"/>
                    <a:pt x="229237" y="351241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0" name="Forma libre: forma 79">
              <a:extLst>
                <a:ext uri="{FF2B5EF4-FFF2-40B4-BE49-F238E27FC236}">
                  <a16:creationId xmlns:a16="http://schemas.microsoft.com/office/drawing/2014/main" id="{301587E0-82CC-469E-8218-14ED2099FBE0}"/>
                </a:ext>
              </a:extLst>
            </p:cNvPr>
            <p:cNvSpPr/>
            <p:nvPr/>
          </p:nvSpPr>
          <p:spPr>
            <a:xfrm>
              <a:off x="10428469" y="7766580"/>
              <a:ext cx="662239" cy="662238"/>
            </a:xfrm>
            <a:custGeom>
              <a:avLst/>
              <a:gdLst>
                <a:gd name="connsiteX0" fmla="*/ 530810 w 662239"/>
                <a:gd name="connsiteY0" fmla="*/ 434021 h 662238"/>
                <a:gd name="connsiteX1" fmla="*/ 667843 w 662239"/>
                <a:gd name="connsiteY1" fmla="*/ 377985 h 662238"/>
                <a:gd name="connsiteX2" fmla="*/ 485473 w 662239"/>
                <a:gd name="connsiteY2" fmla="*/ 312780 h 662238"/>
                <a:gd name="connsiteX3" fmla="*/ 368562 w 662239"/>
                <a:gd name="connsiteY3" fmla="*/ 0 h 662238"/>
                <a:gd name="connsiteX4" fmla="*/ 247321 w 662239"/>
                <a:gd name="connsiteY4" fmla="*/ 230255 h 662238"/>
                <a:gd name="connsiteX5" fmla="*/ 0 w 662239"/>
                <a:gd name="connsiteY5" fmla="*/ 179568 h 662238"/>
                <a:gd name="connsiteX6" fmla="*/ 174475 w 662239"/>
                <a:gd name="connsiteY6" fmla="*/ 368561 h 662238"/>
                <a:gd name="connsiteX7" fmla="*/ 89403 w 662239"/>
                <a:gd name="connsiteY7" fmla="*/ 597288 h 662238"/>
                <a:gd name="connsiteX8" fmla="*/ 396580 w 662239"/>
                <a:gd name="connsiteY8" fmla="*/ 487000 h 662238"/>
                <a:gd name="connsiteX9" fmla="*/ 620722 w 662239"/>
                <a:gd name="connsiteY9" fmla="*/ 674974 h 66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2239" h="662238">
                  <a:moveTo>
                    <a:pt x="530810" y="434021"/>
                  </a:moveTo>
                  <a:lnTo>
                    <a:pt x="667843" y="377985"/>
                  </a:lnTo>
                  <a:lnTo>
                    <a:pt x="485473" y="312780"/>
                  </a:lnTo>
                  <a:lnTo>
                    <a:pt x="368562" y="0"/>
                  </a:lnTo>
                  <a:lnTo>
                    <a:pt x="247321" y="230255"/>
                  </a:lnTo>
                  <a:lnTo>
                    <a:pt x="0" y="179568"/>
                  </a:lnTo>
                  <a:lnTo>
                    <a:pt x="174475" y="368561"/>
                  </a:lnTo>
                  <a:lnTo>
                    <a:pt x="89403" y="597288"/>
                  </a:lnTo>
                  <a:lnTo>
                    <a:pt x="396580" y="487000"/>
                  </a:lnTo>
                  <a:lnTo>
                    <a:pt x="620722" y="67497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1" name="Forma libre: forma 80">
              <a:extLst>
                <a:ext uri="{FF2B5EF4-FFF2-40B4-BE49-F238E27FC236}">
                  <a16:creationId xmlns:a16="http://schemas.microsoft.com/office/drawing/2014/main" id="{5AFFDBEB-BCBC-4B7B-B53D-220DF10406AD}"/>
                </a:ext>
              </a:extLst>
            </p:cNvPr>
            <p:cNvSpPr/>
            <p:nvPr/>
          </p:nvSpPr>
          <p:spPr>
            <a:xfrm>
              <a:off x="10289144" y="8095661"/>
              <a:ext cx="203766" cy="178295"/>
            </a:xfrm>
            <a:custGeom>
              <a:avLst/>
              <a:gdLst>
                <a:gd name="connsiteX0" fmla="*/ 158938 w 203765"/>
                <a:gd name="connsiteY0" fmla="*/ 117420 h 178294"/>
                <a:gd name="connsiteX1" fmla="*/ 214973 w 203765"/>
                <a:gd name="connsiteY1" fmla="*/ 81252 h 178294"/>
                <a:gd name="connsiteX2" fmla="*/ 147730 w 203765"/>
                <a:gd name="connsiteY2" fmla="*/ 66988 h 178294"/>
                <a:gd name="connsiteX3" fmla="*/ 128627 w 203765"/>
                <a:gd name="connsiteY3" fmla="*/ 0 h 178294"/>
                <a:gd name="connsiteX4" fmla="*/ 101883 w 203765"/>
                <a:gd name="connsiteY4" fmla="*/ 57054 h 178294"/>
                <a:gd name="connsiteX5" fmla="*/ 0 w 203765"/>
                <a:gd name="connsiteY5" fmla="*/ 35404 h 178294"/>
                <a:gd name="connsiteX6" fmla="*/ 79469 w 203765"/>
                <a:gd name="connsiteY6" fmla="*/ 117675 h 178294"/>
                <a:gd name="connsiteX7" fmla="*/ 55017 w 203765"/>
                <a:gd name="connsiteY7" fmla="*/ 183898 h 178294"/>
                <a:gd name="connsiteX8" fmla="*/ 126590 w 203765"/>
                <a:gd name="connsiteY8" fmla="*/ 138051 h 178294"/>
                <a:gd name="connsiteX9" fmla="*/ 182116 w 203765"/>
                <a:gd name="connsiteY9" fmla="*/ 182880 h 17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765" h="178294">
                  <a:moveTo>
                    <a:pt x="158938" y="117420"/>
                  </a:moveTo>
                  <a:lnTo>
                    <a:pt x="214973" y="81252"/>
                  </a:lnTo>
                  <a:lnTo>
                    <a:pt x="147730" y="66988"/>
                  </a:lnTo>
                  <a:lnTo>
                    <a:pt x="128627" y="0"/>
                  </a:lnTo>
                  <a:lnTo>
                    <a:pt x="101883" y="57054"/>
                  </a:lnTo>
                  <a:lnTo>
                    <a:pt x="0" y="35404"/>
                  </a:lnTo>
                  <a:lnTo>
                    <a:pt x="79469" y="117675"/>
                  </a:lnTo>
                  <a:lnTo>
                    <a:pt x="55017" y="183898"/>
                  </a:lnTo>
                  <a:lnTo>
                    <a:pt x="126590" y="138051"/>
                  </a:lnTo>
                  <a:lnTo>
                    <a:pt x="182116" y="18288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2" name="Forma libre: forma 81">
              <a:extLst>
                <a:ext uri="{FF2B5EF4-FFF2-40B4-BE49-F238E27FC236}">
                  <a16:creationId xmlns:a16="http://schemas.microsoft.com/office/drawing/2014/main" id="{F7695EFB-4A37-4AA8-BDA0-9D5F60AE40CA}"/>
                </a:ext>
              </a:extLst>
            </p:cNvPr>
            <p:cNvSpPr/>
            <p:nvPr/>
          </p:nvSpPr>
          <p:spPr>
            <a:xfrm>
              <a:off x="10888980" y="7750788"/>
              <a:ext cx="203766" cy="178295"/>
            </a:xfrm>
            <a:custGeom>
              <a:avLst/>
              <a:gdLst>
                <a:gd name="connsiteX0" fmla="*/ 165815 w 203765"/>
                <a:gd name="connsiteY0" fmla="*/ 122514 h 178294"/>
                <a:gd name="connsiteX1" fmla="*/ 224652 w 203765"/>
                <a:gd name="connsiteY1" fmla="*/ 84817 h 178294"/>
                <a:gd name="connsiteX2" fmla="*/ 154353 w 203765"/>
                <a:gd name="connsiteY2" fmla="*/ 70044 h 178294"/>
                <a:gd name="connsiteX3" fmla="*/ 134231 w 203765"/>
                <a:gd name="connsiteY3" fmla="*/ 0 h 178294"/>
                <a:gd name="connsiteX4" fmla="*/ 100100 w 203765"/>
                <a:gd name="connsiteY4" fmla="*/ 58328 h 178294"/>
                <a:gd name="connsiteX5" fmla="*/ 0 w 203765"/>
                <a:gd name="connsiteY5" fmla="*/ 37187 h 178294"/>
                <a:gd name="connsiteX6" fmla="*/ 83035 w 203765"/>
                <a:gd name="connsiteY6" fmla="*/ 122769 h 178294"/>
                <a:gd name="connsiteX7" fmla="*/ 57564 w 203765"/>
                <a:gd name="connsiteY7" fmla="*/ 192049 h 178294"/>
                <a:gd name="connsiteX8" fmla="*/ 132193 w 203765"/>
                <a:gd name="connsiteY8" fmla="*/ 144164 h 178294"/>
                <a:gd name="connsiteX9" fmla="*/ 190012 w 203765"/>
                <a:gd name="connsiteY9" fmla="*/ 190776 h 17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765" h="178294">
                  <a:moveTo>
                    <a:pt x="165815" y="122514"/>
                  </a:moveTo>
                  <a:lnTo>
                    <a:pt x="224652" y="84817"/>
                  </a:lnTo>
                  <a:lnTo>
                    <a:pt x="154353" y="70044"/>
                  </a:lnTo>
                  <a:lnTo>
                    <a:pt x="134231" y="0"/>
                  </a:lnTo>
                  <a:lnTo>
                    <a:pt x="100100" y="58328"/>
                  </a:lnTo>
                  <a:lnTo>
                    <a:pt x="0" y="37187"/>
                  </a:lnTo>
                  <a:lnTo>
                    <a:pt x="83035" y="122769"/>
                  </a:lnTo>
                  <a:lnTo>
                    <a:pt x="57564" y="192049"/>
                  </a:lnTo>
                  <a:lnTo>
                    <a:pt x="132193" y="144164"/>
                  </a:lnTo>
                  <a:lnTo>
                    <a:pt x="190012" y="19077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3" name="Forma libre: forma 82">
              <a:extLst>
                <a:ext uri="{FF2B5EF4-FFF2-40B4-BE49-F238E27FC236}">
                  <a16:creationId xmlns:a16="http://schemas.microsoft.com/office/drawing/2014/main" id="{948732F5-C07A-4035-B902-24FFCE529468}"/>
                </a:ext>
              </a:extLst>
            </p:cNvPr>
            <p:cNvSpPr/>
            <p:nvPr/>
          </p:nvSpPr>
          <p:spPr>
            <a:xfrm>
              <a:off x="7894896" y="7755627"/>
              <a:ext cx="25471" cy="1426359"/>
            </a:xfrm>
            <a:custGeom>
              <a:avLst/>
              <a:gdLst>
                <a:gd name="connsiteX0" fmla="*/ 0 w 25470"/>
                <a:gd name="connsiteY0" fmla="*/ 0 h 1426359"/>
                <a:gd name="connsiteX1" fmla="*/ 26490 w 25470"/>
                <a:gd name="connsiteY1" fmla="*/ 0 h 1426359"/>
                <a:gd name="connsiteX2" fmla="*/ 26490 w 25470"/>
                <a:gd name="connsiteY2" fmla="*/ 1441642 h 1426359"/>
                <a:gd name="connsiteX3" fmla="*/ 0 w 25470"/>
                <a:gd name="connsiteY3" fmla="*/ 1441642 h 1426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70" h="1426359">
                  <a:moveTo>
                    <a:pt x="0" y="0"/>
                  </a:moveTo>
                  <a:lnTo>
                    <a:pt x="26490" y="0"/>
                  </a:lnTo>
                  <a:lnTo>
                    <a:pt x="26490" y="1441642"/>
                  </a:lnTo>
                  <a:lnTo>
                    <a:pt x="0" y="1441642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4" name="Forma libre: forma 83">
              <a:extLst>
                <a:ext uri="{FF2B5EF4-FFF2-40B4-BE49-F238E27FC236}">
                  <a16:creationId xmlns:a16="http://schemas.microsoft.com/office/drawing/2014/main" id="{395B46B3-270B-4434-9AF0-E60ECC9F2012}"/>
                </a:ext>
              </a:extLst>
            </p:cNvPr>
            <p:cNvSpPr/>
            <p:nvPr/>
          </p:nvSpPr>
          <p:spPr>
            <a:xfrm>
              <a:off x="6018212" y="8873537"/>
              <a:ext cx="101883" cy="101883"/>
            </a:xfrm>
            <a:custGeom>
              <a:avLst/>
              <a:gdLst>
                <a:gd name="connsiteX0" fmla="*/ 77686 w 101882"/>
                <a:gd name="connsiteY0" fmla="*/ 74120 h 101882"/>
                <a:gd name="connsiteX1" fmla="*/ 60620 w 101882"/>
                <a:gd name="connsiteY1" fmla="*/ 28782 h 101882"/>
                <a:gd name="connsiteX2" fmla="*/ 44064 w 101882"/>
                <a:gd name="connsiteY2" fmla="*/ 74120 h 101882"/>
                <a:gd name="connsiteX3" fmla="*/ 77686 w 101882"/>
                <a:gd name="connsiteY3" fmla="*/ 74120 h 101882"/>
                <a:gd name="connsiteX4" fmla="*/ 123533 w 101882"/>
                <a:gd name="connsiteY4" fmla="*/ 123023 h 101882"/>
                <a:gd name="connsiteX5" fmla="*/ 96534 w 101882"/>
                <a:gd name="connsiteY5" fmla="*/ 123023 h 101882"/>
                <a:gd name="connsiteX6" fmla="*/ 85836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533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686" y="74120"/>
                  </a:moveTo>
                  <a:lnTo>
                    <a:pt x="60620" y="28782"/>
                  </a:lnTo>
                  <a:lnTo>
                    <a:pt x="44064" y="74120"/>
                  </a:lnTo>
                  <a:lnTo>
                    <a:pt x="77686" y="74120"/>
                  </a:lnTo>
                  <a:close/>
                  <a:moveTo>
                    <a:pt x="123533" y="123023"/>
                  </a:moveTo>
                  <a:lnTo>
                    <a:pt x="96534" y="123023"/>
                  </a:lnTo>
                  <a:lnTo>
                    <a:pt x="85836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533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5" name="Forma libre: forma 84">
              <a:extLst>
                <a:ext uri="{FF2B5EF4-FFF2-40B4-BE49-F238E27FC236}">
                  <a16:creationId xmlns:a16="http://schemas.microsoft.com/office/drawing/2014/main" id="{86E0CEC9-C8CE-445E-824C-B21F5ABC958D}"/>
                </a:ext>
              </a:extLst>
            </p:cNvPr>
            <p:cNvSpPr/>
            <p:nvPr/>
          </p:nvSpPr>
          <p:spPr>
            <a:xfrm>
              <a:off x="6148367" y="8874555"/>
              <a:ext cx="76412" cy="101883"/>
            </a:xfrm>
            <a:custGeom>
              <a:avLst/>
              <a:gdLst>
                <a:gd name="connsiteX0" fmla="*/ 0 w 76412"/>
                <a:gd name="connsiteY0" fmla="*/ 122005 h 101882"/>
                <a:gd name="connsiteX1" fmla="*/ 0 w 76412"/>
                <a:gd name="connsiteY1" fmla="*/ 0 h 101882"/>
                <a:gd name="connsiteX2" fmla="*/ 24961 w 76412"/>
                <a:gd name="connsiteY2" fmla="*/ 0 h 101882"/>
                <a:gd name="connsiteX3" fmla="*/ 24961 w 76412"/>
                <a:gd name="connsiteY3" fmla="*/ 101119 h 101882"/>
                <a:gd name="connsiteX4" fmla="*/ 86600 w 76412"/>
                <a:gd name="connsiteY4" fmla="*/ 101119 h 101882"/>
                <a:gd name="connsiteX5" fmla="*/ 86600 w 76412"/>
                <a:gd name="connsiteY5" fmla="*/ 12200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12" h="101882">
                  <a:moveTo>
                    <a:pt x="0" y="122005"/>
                  </a:moveTo>
                  <a:lnTo>
                    <a:pt x="0" y="0"/>
                  </a:lnTo>
                  <a:lnTo>
                    <a:pt x="24961" y="0"/>
                  </a:lnTo>
                  <a:lnTo>
                    <a:pt x="24961" y="101119"/>
                  </a:lnTo>
                  <a:lnTo>
                    <a:pt x="86600" y="101119"/>
                  </a:lnTo>
                  <a:lnTo>
                    <a:pt x="86600" y="12200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6" name="Forma libre: forma 85">
              <a:extLst>
                <a:ext uri="{FF2B5EF4-FFF2-40B4-BE49-F238E27FC236}">
                  <a16:creationId xmlns:a16="http://schemas.microsoft.com/office/drawing/2014/main" id="{EE74FAE9-2CA3-4E66-BCE2-BACAC12D5DAE}"/>
                </a:ext>
              </a:extLst>
            </p:cNvPr>
            <p:cNvSpPr/>
            <p:nvPr/>
          </p:nvSpPr>
          <p:spPr>
            <a:xfrm>
              <a:off x="6241081" y="8871499"/>
              <a:ext cx="101883" cy="101883"/>
            </a:xfrm>
            <a:custGeom>
              <a:avLst/>
              <a:gdLst>
                <a:gd name="connsiteX0" fmla="*/ 83035 w 101882"/>
                <a:gd name="connsiteY0" fmla="*/ 79723 h 101882"/>
                <a:gd name="connsiteX1" fmla="*/ 106977 w 101882"/>
                <a:gd name="connsiteY1" fmla="*/ 87365 h 101882"/>
                <a:gd name="connsiteX2" fmla="*/ 88638 w 101882"/>
                <a:gd name="connsiteY2" fmla="*/ 117420 h 101882"/>
                <a:gd name="connsiteX3" fmla="*/ 56036 w 101882"/>
                <a:gd name="connsiteY3" fmla="*/ 127099 h 101882"/>
                <a:gd name="connsiteX4" fmla="*/ 15792 w 101882"/>
                <a:gd name="connsiteY4" fmla="*/ 110288 h 101882"/>
                <a:gd name="connsiteX5" fmla="*/ 0 w 101882"/>
                <a:gd name="connsiteY5" fmla="*/ 64441 h 101882"/>
                <a:gd name="connsiteX6" fmla="*/ 15792 w 101882"/>
                <a:gd name="connsiteY6" fmla="*/ 16811 h 101882"/>
                <a:gd name="connsiteX7" fmla="*/ 57564 w 101882"/>
                <a:gd name="connsiteY7" fmla="*/ 0 h 101882"/>
                <a:gd name="connsiteX8" fmla="*/ 94242 w 101882"/>
                <a:gd name="connsiteY8" fmla="*/ 13499 h 101882"/>
                <a:gd name="connsiteX9" fmla="*/ 106977 w 101882"/>
                <a:gd name="connsiteY9" fmla="*/ 36168 h 101882"/>
                <a:gd name="connsiteX10" fmla="*/ 82270 w 101882"/>
                <a:gd name="connsiteY10" fmla="*/ 42027 h 101882"/>
                <a:gd name="connsiteX11" fmla="*/ 73101 w 101882"/>
                <a:gd name="connsiteY11" fmla="*/ 26999 h 101882"/>
                <a:gd name="connsiteX12" fmla="*/ 56290 w 101882"/>
                <a:gd name="connsiteY12" fmla="*/ 21395 h 101882"/>
                <a:gd name="connsiteX13" fmla="*/ 33876 w 101882"/>
                <a:gd name="connsiteY13" fmla="*/ 31329 h 101882"/>
                <a:gd name="connsiteX14" fmla="*/ 25471 w 101882"/>
                <a:gd name="connsiteY14" fmla="*/ 63167 h 101882"/>
                <a:gd name="connsiteX15" fmla="*/ 33876 w 101882"/>
                <a:gd name="connsiteY15" fmla="*/ 96279 h 101882"/>
                <a:gd name="connsiteX16" fmla="*/ 55781 w 101882"/>
                <a:gd name="connsiteY16" fmla="*/ 106213 h 101882"/>
                <a:gd name="connsiteX17" fmla="*/ 72846 w 101882"/>
                <a:gd name="connsiteY17" fmla="*/ 99845 h 101882"/>
                <a:gd name="connsiteX18" fmla="*/ 83035 w 101882"/>
                <a:gd name="connsiteY18" fmla="*/ 797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882" h="101882">
                  <a:moveTo>
                    <a:pt x="83035" y="79723"/>
                  </a:moveTo>
                  <a:lnTo>
                    <a:pt x="106977" y="87365"/>
                  </a:lnTo>
                  <a:cubicBezTo>
                    <a:pt x="103411" y="100864"/>
                    <a:pt x="97044" y="110798"/>
                    <a:pt x="88638" y="117420"/>
                  </a:cubicBezTo>
                  <a:cubicBezTo>
                    <a:pt x="79978" y="124042"/>
                    <a:pt x="69026" y="127099"/>
                    <a:pt x="56036" y="127099"/>
                  </a:cubicBezTo>
                  <a:cubicBezTo>
                    <a:pt x="39734" y="127099"/>
                    <a:pt x="26235" y="121495"/>
                    <a:pt x="15792" y="110288"/>
                  </a:cubicBezTo>
                  <a:cubicBezTo>
                    <a:pt x="5349" y="99081"/>
                    <a:pt x="0" y="83799"/>
                    <a:pt x="0" y="64441"/>
                  </a:cubicBezTo>
                  <a:cubicBezTo>
                    <a:pt x="0" y="44064"/>
                    <a:pt x="5349" y="28272"/>
                    <a:pt x="15792" y="16811"/>
                  </a:cubicBezTo>
                  <a:cubicBezTo>
                    <a:pt x="26490" y="5604"/>
                    <a:pt x="40244" y="0"/>
                    <a:pt x="57564" y="0"/>
                  </a:cubicBezTo>
                  <a:cubicBezTo>
                    <a:pt x="72592" y="0"/>
                    <a:pt x="84818" y="4585"/>
                    <a:pt x="94242" y="13499"/>
                  </a:cubicBezTo>
                  <a:cubicBezTo>
                    <a:pt x="99845" y="18594"/>
                    <a:pt x="103921" y="26490"/>
                    <a:pt x="106977" y="36168"/>
                  </a:cubicBezTo>
                  <a:lnTo>
                    <a:pt x="82270" y="42027"/>
                  </a:lnTo>
                  <a:cubicBezTo>
                    <a:pt x="80742" y="35659"/>
                    <a:pt x="77940" y="30565"/>
                    <a:pt x="73101" y="26999"/>
                  </a:cubicBezTo>
                  <a:cubicBezTo>
                    <a:pt x="68516" y="23433"/>
                    <a:pt x="62913" y="21395"/>
                    <a:pt x="56290" y="21395"/>
                  </a:cubicBezTo>
                  <a:cubicBezTo>
                    <a:pt x="47121" y="21395"/>
                    <a:pt x="39734" y="24707"/>
                    <a:pt x="33876" y="31329"/>
                  </a:cubicBezTo>
                  <a:cubicBezTo>
                    <a:pt x="28273" y="37951"/>
                    <a:pt x="25471" y="48394"/>
                    <a:pt x="25471" y="63167"/>
                  </a:cubicBezTo>
                  <a:cubicBezTo>
                    <a:pt x="25471" y="78704"/>
                    <a:pt x="28273" y="89657"/>
                    <a:pt x="33876" y="96279"/>
                  </a:cubicBezTo>
                  <a:cubicBezTo>
                    <a:pt x="39480" y="102902"/>
                    <a:pt x="46611" y="106213"/>
                    <a:pt x="55781" y="106213"/>
                  </a:cubicBezTo>
                  <a:cubicBezTo>
                    <a:pt x="62403" y="106213"/>
                    <a:pt x="68007" y="104175"/>
                    <a:pt x="72846" y="99845"/>
                  </a:cubicBezTo>
                  <a:cubicBezTo>
                    <a:pt x="77686" y="95260"/>
                    <a:pt x="80997" y="88638"/>
                    <a:pt x="83035" y="79723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7" name="Forma libre: forma 86">
              <a:extLst>
                <a:ext uri="{FF2B5EF4-FFF2-40B4-BE49-F238E27FC236}">
                  <a16:creationId xmlns:a16="http://schemas.microsoft.com/office/drawing/2014/main" id="{3FAF3A0F-596D-40BA-8968-89345DEA6DA0}"/>
                </a:ext>
              </a:extLst>
            </p:cNvPr>
            <p:cNvSpPr/>
            <p:nvPr/>
          </p:nvSpPr>
          <p:spPr>
            <a:xfrm>
              <a:off x="6349586" y="8873537"/>
              <a:ext cx="101883" cy="101883"/>
            </a:xfrm>
            <a:custGeom>
              <a:avLst/>
              <a:gdLst>
                <a:gd name="connsiteX0" fmla="*/ 77940 w 101882"/>
                <a:gd name="connsiteY0" fmla="*/ 74120 h 101882"/>
                <a:gd name="connsiteX1" fmla="*/ 61130 w 101882"/>
                <a:gd name="connsiteY1" fmla="*/ 28782 h 101882"/>
                <a:gd name="connsiteX2" fmla="*/ 44319 w 101882"/>
                <a:gd name="connsiteY2" fmla="*/ 74120 h 101882"/>
                <a:gd name="connsiteX3" fmla="*/ 77940 w 101882"/>
                <a:gd name="connsiteY3" fmla="*/ 74120 h 101882"/>
                <a:gd name="connsiteX4" fmla="*/ 123788 w 101882"/>
                <a:gd name="connsiteY4" fmla="*/ 123023 h 101882"/>
                <a:gd name="connsiteX5" fmla="*/ 96534 w 101882"/>
                <a:gd name="connsiteY5" fmla="*/ 123023 h 101882"/>
                <a:gd name="connsiteX6" fmla="*/ 85836 w 101882"/>
                <a:gd name="connsiteY6" fmla="*/ 95006 h 101882"/>
                <a:gd name="connsiteX7" fmla="*/ 36678 w 101882"/>
                <a:gd name="connsiteY7" fmla="*/ 95006 h 101882"/>
                <a:gd name="connsiteX8" fmla="*/ 26490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78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940" y="74120"/>
                  </a:moveTo>
                  <a:lnTo>
                    <a:pt x="61130" y="28782"/>
                  </a:lnTo>
                  <a:lnTo>
                    <a:pt x="44319" y="74120"/>
                  </a:lnTo>
                  <a:lnTo>
                    <a:pt x="77940" y="74120"/>
                  </a:lnTo>
                  <a:close/>
                  <a:moveTo>
                    <a:pt x="123788" y="123023"/>
                  </a:moveTo>
                  <a:lnTo>
                    <a:pt x="96534" y="123023"/>
                  </a:lnTo>
                  <a:lnTo>
                    <a:pt x="85836" y="95006"/>
                  </a:lnTo>
                  <a:lnTo>
                    <a:pt x="36678" y="95006"/>
                  </a:lnTo>
                  <a:lnTo>
                    <a:pt x="26490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78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8" name="Forma libre: forma 87">
              <a:extLst>
                <a:ext uri="{FF2B5EF4-FFF2-40B4-BE49-F238E27FC236}">
                  <a16:creationId xmlns:a16="http://schemas.microsoft.com/office/drawing/2014/main" id="{9A7D4DA3-48D3-4032-8215-5E0EA732D106}"/>
                </a:ext>
              </a:extLst>
            </p:cNvPr>
            <p:cNvSpPr/>
            <p:nvPr/>
          </p:nvSpPr>
          <p:spPr>
            <a:xfrm>
              <a:off x="6479996" y="8874555"/>
              <a:ext cx="76412" cy="101883"/>
            </a:xfrm>
            <a:custGeom>
              <a:avLst/>
              <a:gdLst>
                <a:gd name="connsiteX0" fmla="*/ 0 w 76412"/>
                <a:gd name="connsiteY0" fmla="*/ 122005 h 101882"/>
                <a:gd name="connsiteX1" fmla="*/ 0 w 76412"/>
                <a:gd name="connsiteY1" fmla="*/ 0 h 101882"/>
                <a:gd name="connsiteX2" fmla="*/ 24707 w 76412"/>
                <a:gd name="connsiteY2" fmla="*/ 0 h 101882"/>
                <a:gd name="connsiteX3" fmla="*/ 24707 w 76412"/>
                <a:gd name="connsiteY3" fmla="*/ 101119 h 101882"/>
                <a:gd name="connsiteX4" fmla="*/ 86346 w 76412"/>
                <a:gd name="connsiteY4" fmla="*/ 101119 h 101882"/>
                <a:gd name="connsiteX5" fmla="*/ 86346 w 76412"/>
                <a:gd name="connsiteY5" fmla="*/ 12200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12" h="101882">
                  <a:moveTo>
                    <a:pt x="0" y="122005"/>
                  </a:moveTo>
                  <a:lnTo>
                    <a:pt x="0" y="0"/>
                  </a:lnTo>
                  <a:lnTo>
                    <a:pt x="24707" y="0"/>
                  </a:lnTo>
                  <a:lnTo>
                    <a:pt x="24707" y="101119"/>
                  </a:lnTo>
                  <a:lnTo>
                    <a:pt x="86346" y="101119"/>
                  </a:lnTo>
                  <a:lnTo>
                    <a:pt x="86346" y="12200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9" name="Forma libre: forma 88">
              <a:extLst>
                <a:ext uri="{FF2B5EF4-FFF2-40B4-BE49-F238E27FC236}">
                  <a16:creationId xmlns:a16="http://schemas.microsoft.com/office/drawing/2014/main" id="{FE187511-E220-4586-BBCB-A81AEE59211C}"/>
                </a:ext>
              </a:extLst>
            </p:cNvPr>
            <p:cNvSpPr/>
            <p:nvPr/>
          </p:nvSpPr>
          <p:spPr>
            <a:xfrm>
              <a:off x="6576530" y="8873537"/>
              <a:ext cx="101883" cy="101883"/>
            </a:xfrm>
            <a:custGeom>
              <a:avLst/>
              <a:gdLst>
                <a:gd name="connsiteX0" fmla="*/ 25216 w 101882"/>
                <a:gd name="connsiteY0" fmla="*/ 20886 h 101882"/>
                <a:gd name="connsiteX1" fmla="*/ 25216 w 101882"/>
                <a:gd name="connsiteY1" fmla="*/ 102137 h 101882"/>
                <a:gd name="connsiteX2" fmla="*/ 43810 w 101882"/>
                <a:gd name="connsiteY2" fmla="*/ 102137 h 101882"/>
                <a:gd name="connsiteX3" fmla="*/ 58837 w 101882"/>
                <a:gd name="connsiteY3" fmla="*/ 100864 h 101882"/>
                <a:gd name="connsiteX4" fmla="*/ 69026 w 101882"/>
                <a:gd name="connsiteY4" fmla="*/ 95770 h 101882"/>
                <a:gd name="connsiteX5" fmla="*/ 75648 w 101882"/>
                <a:gd name="connsiteY5" fmla="*/ 83799 h 101882"/>
                <a:gd name="connsiteX6" fmla="*/ 78195 w 101882"/>
                <a:gd name="connsiteY6" fmla="*/ 61384 h 101882"/>
                <a:gd name="connsiteX7" fmla="*/ 75648 w 101882"/>
                <a:gd name="connsiteY7" fmla="*/ 39480 h 101882"/>
                <a:gd name="connsiteX8" fmla="*/ 68516 w 101882"/>
                <a:gd name="connsiteY8" fmla="*/ 27508 h 101882"/>
                <a:gd name="connsiteX9" fmla="*/ 57054 w 101882"/>
                <a:gd name="connsiteY9" fmla="*/ 21650 h 101882"/>
                <a:gd name="connsiteX10" fmla="*/ 36678 w 101882"/>
                <a:gd name="connsiteY10" fmla="*/ 20631 h 101882"/>
                <a:gd name="connsiteX11" fmla="*/ 25216 w 101882"/>
                <a:gd name="connsiteY11" fmla="*/ 20631 h 101882"/>
                <a:gd name="connsiteX12" fmla="*/ 255 w 101882"/>
                <a:gd name="connsiteY12" fmla="*/ 0 h 101882"/>
                <a:gd name="connsiteX13" fmla="*/ 45593 w 101882"/>
                <a:gd name="connsiteY13" fmla="*/ 0 h 101882"/>
                <a:gd name="connsiteX14" fmla="*/ 69026 w 101882"/>
                <a:gd name="connsiteY14" fmla="*/ 2292 h 101882"/>
                <a:gd name="connsiteX15" fmla="*/ 87619 w 101882"/>
                <a:gd name="connsiteY15" fmla="*/ 13754 h 101882"/>
                <a:gd name="connsiteX16" fmla="*/ 99336 w 101882"/>
                <a:gd name="connsiteY16" fmla="*/ 33621 h 101882"/>
                <a:gd name="connsiteX17" fmla="*/ 103411 w 101882"/>
                <a:gd name="connsiteY17" fmla="*/ 62658 h 101882"/>
                <a:gd name="connsiteX18" fmla="*/ 99591 w 101882"/>
                <a:gd name="connsiteY18" fmla="*/ 88893 h 101882"/>
                <a:gd name="connsiteX19" fmla="*/ 86346 w 101882"/>
                <a:gd name="connsiteY19" fmla="*/ 110543 h 101882"/>
                <a:gd name="connsiteX20" fmla="*/ 68771 w 101882"/>
                <a:gd name="connsiteY20" fmla="*/ 120476 h 101882"/>
                <a:gd name="connsiteX21" fmla="*/ 46866 w 101882"/>
                <a:gd name="connsiteY21" fmla="*/ 123023 h 101882"/>
                <a:gd name="connsiteX22" fmla="*/ 0 w 101882"/>
                <a:gd name="connsiteY22" fmla="*/ 123023 h 101882"/>
                <a:gd name="connsiteX23" fmla="*/ 0 w 10188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1882" h="101882">
                  <a:moveTo>
                    <a:pt x="25216" y="20886"/>
                  </a:moveTo>
                  <a:lnTo>
                    <a:pt x="25216" y="102137"/>
                  </a:lnTo>
                  <a:lnTo>
                    <a:pt x="43810" y="102137"/>
                  </a:lnTo>
                  <a:cubicBezTo>
                    <a:pt x="50941" y="102137"/>
                    <a:pt x="55781" y="101628"/>
                    <a:pt x="58837" y="100864"/>
                  </a:cubicBezTo>
                  <a:cubicBezTo>
                    <a:pt x="62913" y="99845"/>
                    <a:pt x="66224" y="98317"/>
                    <a:pt x="69026" y="95770"/>
                  </a:cubicBezTo>
                  <a:cubicBezTo>
                    <a:pt x="71573" y="93223"/>
                    <a:pt x="73865" y="89402"/>
                    <a:pt x="75648" y="83799"/>
                  </a:cubicBezTo>
                  <a:cubicBezTo>
                    <a:pt x="77176" y="78195"/>
                    <a:pt x="78195" y="70809"/>
                    <a:pt x="78195" y="61384"/>
                  </a:cubicBezTo>
                  <a:cubicBezTo>
                    <a:pt x="78195" y="51960"/>
                    <a:pt x="77431" y="44574"/>
                    <a:pt x="75648" y="39480"/>
                  </a:cubicBezTo>
                  <a:cubicBezTo>
                    <a:pt x="73865" y="34385"/>
                    <a:pt x="71573" y="30310"/>
                    <a:pt x="68516" y="27508"/>
                  </a:cubicBezTo>
                  <a:cubicBezTo>
                    <a:pt x="65460" y="24707"/>
                    <a:pt x="61639" y="22924"/>
                    <a:pt x="57054" y="21650"/>
                  </a:cubicBezTo>
                  <a:cubicBezTo>
                    <a:pt x="53489" y="20886"/>
                    <a:pt x="46866" y="20631"/>
                    <a:pt x="36678" y="20631"/>
                  </a:cubicBezTo>
                  <a:lnTo>
                    <a:pt x="25216" y="20631"/>
                  </a:lnTo>
                  <a:close/>
                  <a:moveTo>
                    <a:pt x="255" y="0"/>
                  </a:moveTo>
                  <a:lnTo>
                    <a:pt x="45593" y="0"/>
                  </a:lnTo>
                  <a:cubicBezTo>
                    <a:pt x="55781" y="0"/>
                    <a:pt x="63677" y="764"/>
                    <a:pt x="69026" y="2292"/>
                  </a:cubicBezTo>
                  <a:cubicBezTo>
                    <a:pt x="76157" y="4330"/>
                    <a:pt x="82270" y="8151"/>
                    <a:pt x="87619" y="13754"/>
                  </a:cubicBezTo>
                  <a:cubicBezTo>
                    <a:pt x="92713" y="19103"/>
                    <a:pt x="96789" y="25980"/>
                    <a:pt x="99336" y="33621"/>
                  </a:cubicBezTo>
                  <a:cubicBezTo>
                    <a:pt x="102138" y="41517"/>
                    <a:pt x="103411" y="51196"/>
                    <a:pt x="103411" y="62658"/>
                  </a:cubicBezTo>
                  <a:cubicBezTo>
                    <a:pt x="103411" y="72846"/>
                    <a:pt x="102138" y="81506"/>
                    <a:pt x="99591" y="88893"/>
                  </a:cubicBezTo>
                  <a:cubicBezTo>
                    <a:pt x="96534" y="97807"/>
                    <a:pt x="92204" y="104939"/>
                    <a:pt x="86346" y="110543"/>
                  </a:cubicBezTo>
                  <a:cubicBezTo>
                    <a:pt x="82016" y="114873"/>
                    <a:pt x="76157" y="118184"/>
                    <a:pt x="68771" y="120476"/>
                  </a:cubicBezTo>
                  <a:cubicBezTo>
                    <a:pt x="63422" y="122259"/>
                    <a:pt x="56036" y="123023"/>
                    <a:pt x="46866" y="123023"/>
                  </a:cubicBezTo>
                  <a:lnTo>
                    <a:pt x="0" y="12302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0" name="Forma libre: forma 89">
              <a:extLst>
                <a:ext uri="{FF2B5EF4-FFF2-40B4-BE49-F238E27FC236}">
                  <a16:creationId xmlns:a16="http://schemas.microsoft.com/office/drawing/2014/main" id="{15DCDBB7-7901-4AF3-8790-80CAB29E0A04}"/>
                </a:ext>
              </a:extLst>
            </p:cNvPr>
            <p:cNvSpPr/>
            <p:nvPr/>
          </p:nvSpPr>
          <p:spPr>
            <a:xfrm>
              <a:off x="6693186" y="8837368"/>
              <a:ext cx="25471" cy="152824"/>
            </a:xfrm>
            <a:custGeom>
              <a:avLst/>
              <a:gdLst>
                <a:gd name="connsiteX0" fmla="*/ 0 w 25470"/>
                <a:gd name="connsiteY0" fmla="*/ 36168 h 152824"/>
                <a:gd name="connsiteX1" fmla="*/ 24961 w 25470"/>
                <a:gd name="connsiteY1" fmla="*/ 36168 h 152824"/>
                <a:gd name="connsiteX2" fmla="*/ 24961 w 25470"/>
                <a:gd name="connsiteY2" fmla="*/ 159192 h 152824"/>
                <a:gd name="connsiteX3" fmla="*/ 0 w 25470"/>
                <a:gd name="connsiteY3" fmla="*/ 159192 h 152824"/>
                <a:gd name="connsiteX4" fmla="*/ 0 w 25470"/>
                <a:gd name="connsiteY4" fmla="*/ 36168 h 152824"/>
                <a:gd name="connsiteX5" fmla="*/ 6113 w 25470"/>
                <a:gd name="connsiteY5" fmla="*/ 24961 h 152824"/>
                <a:gd name="connsiteX6" fmla="*/ 17575 w 25470"/>
                <a:gd name="connsiteY6" fmla="*/ 0 h 152824"/>
                <a:gd name="connsiteX7" fmla="*/ 44064 w 25470"/>
                <a:gd name="connsiteY7" fmla="*/ 0 h 152824"/>
                <a:gd name="connsiteX8" fmla="*/ 21141 w 25470"/>
                <a:gd name="connsiteY8" fmla="*/ 24961 h 152824"/>
                <a:gd name="connsiteX9" fmla="*/ 6113 w 25470"/>
                <a:gd name="connsiteY9" fmla="*/ 24961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152824">
                  <a:moveTo>
                    <a:pt x="0" y="36168"/>
                  </a:moveTo>
                  <a:lnTo>
                    <a:pt x="24961" y="36168"/>
                  </a:lnTo>
                  <a:lnTo>
                    <a:pt x="24961" y="159192"/>
                  </a:lnTo>
                  <a:lnTo>
                    <a:pt x="0" y="159192"/>
                  </a:lnTo>
                  <a:lnTo>
                    <a:pt x="0" y="36168"/>
                  </a:lnTo>
                  <a:close/>
                  <a:moveTo>
                    <a:pt x="6113" y="24961"/>
                  </a:moveTo>
                  <a:lnTo>
                    <a:pt x="17575" y="0"/>
                  </a:lnTo>
                  <a:lnTo>
                    <a:pt x="44064" y="0"/>
                  </a:lnTo>
                  <a:lnTo>
                    <a:pt x="21141" y="24961"/>
                  </a:lnTo>
                  <a:lnTo>
                    <a:pt x="6113" y="24961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1" name="Forma libre: forma 90">
              <a:extLst>
                <a:ext uri="{FF2B5EF4-FFF2-40B4-BE49-F238E27FC236}">
                  <a16:creationId xmlns:a16="http://schemas.microsoft.com/office/drawing/2014/main" id="{5C5AFE53-3F1C-43D2-94CA-1C514704F72A}"/>
                </a:ext>
              </a:extLst>
            </p:cNvPr>
            <p:cNvSpPr/>
            <p:nvPr/>
          </p:nvSpPr>
          <p:spPr>
            <a:xfrm>
              <a:off x="6722223" y="8873537"/>
              <a:ext cx="101883" cy="101883"/>
            </a:xfrm>
            <a:custGeom>
              <a:avLst/>
              <a:gdLst>
                <a:gd name="connsiteX0" fmla="*/ 77431 w 101882"/>
                <a:gd name="connsiteY0" fmla="*/ 74120 h 101882"/>
                <a:gd name="connsiteX1" fmla="*/ 60366 w 101882"/>
                <a:gd name="connsiteY1" fmla="*/ 28782 h 101882"/>
                <a:gd name="connsiteX2" fmla="*/ 43810 w 101882"/>
                <a:gd name="connsiteY2" fmla="*/ 74120 h 101882"/>
                <a:gd name="connsiteX3" fmla="*/ 77431 w 101882"/>
                <a:gd name="connsiteY3" fmla="*/ 74120 h 101882"/>
                <a:gd name="connsiteX4" fmla="*/ 123278 w 101882"/>
                <a:gd name="connsiteY4" fmla="*/ 123023 h 101882"/>
                <a:gd name="connsiteX5" fmla="*/ 96279 w 101882"/>
                <a:gd name="connsiteY5" fmla="*/ 123023 h 101882"/>
                <a:gd name="connsiteX6" fmla="*/ 85582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27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431" y="74120"/>
                  </a:moveTo>
                  <a:lnTo>
                    <a:pt x="60366" y="28782"/>
                  </a:lnTo>
                  <a:lnTo>
                    <a:pt x="43810" y="74120"/>
                  </a:lnTo>
                  <a:lnTo>
                    <a:pt x="77431" y="74120"/>
                  </a:lnTo>
                  <a:close/>
                  <a:moveTo>
                    <a:pt x="123278" y="123023"/>
                  </a:moveTo>
                  <a:lnTo>
                    <a:pt x="96279" y="123023"/>
                  </a:lnTo>
                  <a:lnTo>
                    <a:pt x="85582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27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2" name="Forma libre: forma 91">
              <a:extLst>
                <a:ext uri="{FF2B5EF4-FFF2-40B4-BE49-F238E27FC236}">
                  <a16:creationId xmlns:a16="http://schemas.microsoft.com/office/drawing/2014/main" id="{4C847A87-01F4-45AD-B566-A62D304509E4}"/>
                </a:ext>
              </a:extLst>
            </p:cNvPr>
            <p:cNvSpPr/>
            <p:nvPr/>
          </p:nvSpPr>
          <p:spPr>
            <a:xfrm>
              <a:off x="6885236" y="8873537"/>
              <a:ext cx="101883" cy="101883"/>
            </a:xfrm>
            <a:custGeom>
              <a:avLst/>
              <a:gdLst>
                <a:gd name="connsiteX0" fmla="*/ 0 w 101882"/>
                <a:gd name="connsiteY0" fmla="*/ 123023 h 101882"/>
                <a:gd name="connsiteX1" fmla="*/ 0 w 101882"/>
                <a:gd name="connsiteY1" fmla="*/ 0 h 101882"/>
                <a:gd name="connsiteX2" fmla="*/ 37187 w 101882"/>
                <a:gd name="connsiteY2" fmla="*/ 0 h 101882"/>
                <a:gd name="connsiteX3" fmla="*/ 59347 w 101882"/>
                <a:gd name="connsiteY3" fmla="*/ 84053 h 101882"/>
                <a:gd name="connsiteX4" fmla="*/ 81506 w 101882"/>
                <a:gd name="connsiteY4" fmla="*/ 0 h 101882"/>
                <a:gd name="connsiteX5" fmla="*/ 118694 w 101882"/>
                <a:gd name="connsiteY5" fmla="*/ 0 h 101882"/>
                <a:gd name="connsiteX6" fmla="*/ 118694 w 101882"/>
                <a:gd name="connsiteY6" fmla="*/ 123023 h 101882"/>
                <a:gd name="connsiteX7" fmla="*/ 95515 w 101882"/>
                <a:gd name="connsiteY7" fmla="*/ 123023 h 101882"/>
                <a:gd name="connsiteX8" fmla="*/ 95515 w 101882"/>
                <a:gd name="connsiteY8" fmla="*/ 26235 h 101882"/>
                <a:gd name="connsiteX9" fmla="*/ 71063 w 101882"/>
                <a:gd name="connsiteY9" fmla="*/ 123023 h 101882"/>
                <a:gd name="connsiteX10" fmla="*/ 47121 w 101882"/>
                <a:gd name="connsiteY10" fmla="*/ 123023 h 101882"/>
                <a:gd name="connsiteX11" fmla="*/ 22924 w 101882"/>
                <a:gd name="connsiteY11" fmla="*/ 26235 h 101882"/>
                <a:gd name="connsiteX12" fmla="*/ 22924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0" y="123023"/>
                  </a:moveTo>
                  <a:lnTo>
                    <a:pt x="0" y="0"/>
                  </a:lnTo>
                  <a:lnTo>
                    <a:pt x="37187" y="0"/>
                  </a:lnTo>
                  <a:lnTo>
                    <a:pt x="59347" y="84053"/>
                  </a:lnTo>
                  <a:lnTo>
                    <a:pt x="81506" y="0"/>
                  </a:lnTo>
                  <a:lnTo>
                    <a:pt x="118694" y="0"/>
                  </a:lnTo>
                  <a:lnTo>
                    <a:pt x="118694" y="123023"/>
                  </a:lnTo>
                  <a:lnTo>
                    <a:pt x="95515" y="123023"/>
                  </a:lnTo>
                  <a:lnTo>
                    <a:pt x="95515" y="26235"/>
                  </a:lnTo>
                  <a:lnTo>
                    <a:pt x="71063" y="123023"/>
                  </a:lnTo>
                  <a:lnTo>
                    <a:pt x="47121" y="123023"/>
                  </a:lnTo>
                  <a:lnTo>
                    <a:pt x="22924" y="26235"/>
                  </a:lnTo>
                  <a:lnTo>
                    <a:pt x="22924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3" name="Forma libre: forma 92">
              <a:extLst>
                <a:ext uri="{FF2B5EF4-FFF2-40B4-BE49-F238E27FC236}">
                  <a16:creationId xmlns:a16="http://schemas.microsoft.com/office/drawing/2014/main" id="{A2FC2C4D-E2EA-49B5-9591-F8CAF31C99C4}"/>
                </a:ext>
              </a:extLst>
            </p:cNvPr>
            <p:cNvSpPr/>
            <p:nvPr/>
          </p:nvSpPr>
          <p:spPr>
            <a:xfrm>
              <a:off x="7009278" y="8873537"/>
              <a:ext cx="101883" cy="101883"/>
            </a:xfrm>
            <a:custGeom>
              <a:avLst/>
              <a:gdLst>
                <a:gd name="connsiteX0" fmla="*/ 77431 w 101882"/>
                <a:gd name="connsiteY0" fmla="*/ 74120 h 101882"/>
                <a:gd name="connsiteX1" fmla="*/ 60366 w 101882"/>
                <a:gd name="connsiteY1" fmla="*/ 28782 h 101882"/>
                <a:gd name="connsiteX2" fmla="*/ 43810 w 101882"/>
                <a:gd name="connsiteY2" fmla="*/ 74120 h 101882"/>
                <a:gd name="connsiteX3" fmla="*/ 77431 w 101882"/>
                <a:gd name="connsiteY3" fmla="*/ 74120 h 101882"/>
                <a:gd name="connsiteX4" fmla="*/ 123278 w 101882"/>
                <a:gd name="connsiteY4" fmla="*/ 123023 h 101882"/>
                <a:gd name="connsiteX5" fmla="*/ 96279 w 101882"/>
                <a:gd name="connsiteY5" fmla="*/ 123023 h 101882"/>
                <a:gd name="connsiteX6" fmla="*/ 85582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27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431" y="74120"/>
                  </a:moveTo>
                  <a:lnTo>
                    <a:pt x="60366" y="28782"/>
                  </a:lnTo>
                  <a:lnTo>
                    <a:pt x="43810" y="74120"/>
                  </a:lnTo>
                  <a:lnTo>
                    <a:pt x="77431" y="74120"/>
                  </a:lnTo>
                  <a:close/>
                  <a:moveTo>
                    <a:pt x="123278" y="123023"/>
                  </a:moveTo>
                  <a:lnTo>
                    <a:pt x="96279" y="123023"/>
                  </a:lnTo>
                  <a:lnTo>
                    <a:pt x="85582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27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4" name="Forma libre: forma 93">
              <a:extLst>
                <a:ext uri="{FF2B5EF4-FFF2-40B4-BE49-F238E27FC236}">
                  <a16:creationId xmlns:a16="http://schemas.microsoft.com/office/drawing/2014/main" id="{8756FC9E-EB94-490C-BFB4-0D58489DB34B}"/>
                </a:ext>
              </a:extLst>
            </p:cNvPr>
            <p:cNvSpPr/>
            <p:nvPr/>
          </p:nvSpPr>
          <p:spPr>
            <a:xfrm>
              <a:off x="7109888" y="8873537"/>
              <a:ext cx="101883" cy="101883"/>
            </a:xfrm>
            <a:custGeom>
              <a:avLst/>
              <a:gdLst>
                <a:gd name="connsiteX0" fmla="*/ 44828 w 101882"/>
                <a:gd name="connsiteY0" fmla="*/ 123023 h 101882"/>
                <a:gd name="connsiteX1" fmla="*/ 44828 w 101882"/>
                <a:gd name="connsiteY1" fmla="*/ 71318 h 101882"/>
                <a:gd name="connsiteX2" fmla="*/ 0 w 101882"/>
                <a:gd name="connsiteY2" fmla="*/ 0 h 101882"/>
                <a:gd name="connsiteX3" fmla="*/ 29037 w 101882"/>
                <a:gd name="connsiteY3" fmla="*/ 0 h 101882"/>
                <a:gd name="connsiteX4" fmla="*/ 58073 w 101882"/>
                <a:gd name="connsiteY4" fmla="*/ 48649 h 101882"/>
                <a:gd name="connsiteX5" fmla="*/ 86346 w 101882"/>
                <a:gd name="connsiteY5" fmla="*/ 0 h 101882"/>
                <a:gd name="connsiteX6" fmla="*/ 115128 w 101882"/>
                <a:gd name="connsiteY6" fmla="*/ 0 h 101882"/>
                <a:gd name="connsiteX7" fmla="*/ 69790 w 101882"/>
                <a:gd name="connsiteY7" fmla="*/ 71318 h 101882"/>
                <a:gd name="connsiteX8" fmla="*/ 69790 w 101882"/>
                <a:gd name="connsiteY8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882" h="101882">
                  <a:moveTo>
                    <a:pt x="44828" y="123023"/>
                  </a:moveTo>
                  <a:lnTo>
                    <a:pt x="44828" y="71318"/>
                  </a:lnTo>
                  <a:lnTo>
                    <a:pt x="0" y="0"/>
                  </a:lnTo>
                  <a:lnTo>
                    <a:pt x="29037" y="0"/>
                  </a:lnTo>
                  <a:lnTo>
                    <a:pt x="58073" y="48649"/>
                  </a:lnTo>
                  <a:lnTo>
                    <a:pt x="86346" y="0"/>
                  </a:lnTo>
                  <a:lnTo>
                    <a:pt x="115128" y="0"/>
                  </a:lnTo>
                  <a:lnTo>
                    <a:pt x="69790" y="71318"/>
                  </a:lnTo>
                  <a:lnTo>
                    <a:pt x="69790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5" name="Forma libre: forma 94">
              <a:extLst>
                <a:ext uri="{FF2B5EF4-FFF2-40B4-BE49-F238E27FC236}">
                  <a16:creationId xmlns:a16="http://schemas.microsoft.com/office/drawing/2014/main" id="{4B4DAAC5-936D-451D-8ECD-0C01206777DC}"/>
                </a:ext>
              </a:extLst>
            </p:cNvPr>
            <p:cNvSpPr/>
            <p:nvPr/>
          </p:nvSpPr>
          <p:spPr>
            <a:xfrm>
              <a:off x="7225015" y="8871499"/>
              <a:ext cx="101883" cy="101883"/>
            </a:xfrm>
            <a:custGeom>
              <a:avLst/>
              <a:gdLst>
                <a:gd name="connsiteX0" fmla="*/ 25471 w 101882"/>
                <a:gd name="connsiteY0" fmla="*/ 63422 h 101882"/>
                <a:gd name="connsiteX1" fmla="*/ 35150 w 101882"/>
                <a:gd name="connsiteY1" fmla="*/ 95006 h 101882"/>
                <a:gd name="connsiteX2" fmla="*/ 59602 w 101882"/>
                <a:gd name="connsiteY2" fmla="*/ 105703 h 101882"/>
                <a:gd name="connsiteX3" fmla="*/ 83799 w 101882"/>
                <a:gd name="connsiteY3" fmla="*/ 95006 h 101882"/>
                <a:gd name="connsiteX4" fmla="*/ 93223 w 101882"/>
                <a:gd name="connsiteY4" fmla="*/ 62913 h 101882"/>
                <a:gd name="connsiteX5" fmla="*/ 84053 w 101882"/>
                <a:gd name="connsiteY5" fmla="*/ 31329 h 101882"/>
                <a:gd name="connsiteX6" fmla="*/ 59347 w 101882"/>
                <a:gd name="connsiteY6" fmla="*/ 20886 h 101882"/>
                <a:gd name="connsiteX7" fmla="*/ 34640 w 101882"/>
                <a:gd name="connsiteY7" fmla="*/ 31329 h 101882"/>
                <a:gd name="connsiteX8" fmla="*/ 25471 w 101882"/>
                <a:gd name="connsiteY8" fmla="*/ 63422 h 101882"/>
                <a:gd name="connsiteX9" fmla="*/ 0 w 101882"/>
                <a:gd name="connsiteY9" fmla="*/ 64441 h 101882"/>
                <a:gd name="connsiteX10" fmla="*/ 5603 w 101882"/>
                <a:gd name="connsiteY10" fmla="*/ 32857 h 101882"/>
                <a:gd name="connsiteX11" fmla="*/ 17065 w 101882"/>
                <a:gd name="connsiteY11" fmla="*/ 16047 h 101882"/>
                <a:gd name="connsiteX12" fmla="*/ 33112 w 101882"/>
                <a:gd name="connsiteY12" fmla="*/ 4839 h 101882"/>
                <a:gd name="connsiteX13" fmla="*/ 59602 w 101882"/>
                <a:gd name="connsiteY13" fmla="*/ 0 h 101882"/>
                <a:gd name="connsiteX14" fmla="*/ 103156 w 101882"/>
                <a:gd name="connsiteY14" fmla="*/ 16811 h 101882"/>
                <a:gd name="connsiteX15" fmla="*/ 119458 w 101882"/>
                <a:gd name="connsiteY15" fmla="*/ 63677 h 101882"/>
                <a:gd name="connsiteX16" fmla="*/ 103411 w 101882"/>
                <a:gd name="connsiteY16" fmla="*/ 110288 h 101882"/>
                <a:gd name="connsiteX17" fmla="*/ 60111 w 101882"/>
                <a:gd name="connsiteY17" fmla="*/ 127099 h 101882"/>
                <a:gd name="connsiteX18" fmla="*/ 16301 w 101882"/>
                <a:gd name="connsiteY18" fmla="*/ 110543 h 101882"/>
                <a:gd name="connsiteX19" fmla="*/ 0 w 101882"/>
                <a:gd name="connsiteY19" fmla="*/ 64441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471" y="63422"/>
                  </a:moveTo>
                  <a:cubicBezTo>
                    <a:pt x="25471" y="77431"/>
                    <a:pt x="28782" y="87874"/>
                    <a:pt x="35150" y="95006"/>
                  </a:cubicBezTo>
                  <a:cubicBezTo>
                    <a:pt x="41517" y="102137"/>
                    <a:pt x="49668" y="105703"/>
                    <a:pt x="59602" y="105703"/>
                  </a:cubicBezTo>
                  <a:cubicBezTo>
                    <a:pt x="69280" y="105703"/>
                    <a:pt x="77686" y="102137"/>
                    <a:pt x="83799" y="95006"/>
                  </a:cubicBezTo>
                  <a:cubicBezTo>
                    <a:pt x="90166" y="87874"/>
                    <a:pt x="93223" y="77176"/>
                    <a:pt x="93223" y="62913"/>
                  </a:cubicBezTo>
                  <a:cubicBezTo>
                    <a:pt x="93223" y="48904"/>
                    <a:pt x="90166" y="38461"/>
                    <a:pt x="84053" y="31329"/>
                  </a:cubicBezTo>
                  <a:cubicBezTo>
                    <a:pt x="77940" y="24452"/>
                    <a:pt x="69535" y="20886"/>
                    <a:pt x="59347" y="20886"/>
                  </a:cubicBezTo>
                  <a:cubicBezTo>
                    <a:pt x="49159" y="20886"/>
                    <a:pt x="40753" y="24452"/>
                    <a:pt x="34640" y="31329"/>
                  </a:cubicBezTo>
                  <a:cubicBezTo>
                    <a:pt x="28527" y="38715"/>
                    <a:pt x="25471" y="49413"/>
                    <a:pt x="25471" y="63422"/>
                  </a:cubicBezTo>
                  <a:moveTo>
                    <a:pt x="0" y="64441"/>
                  </a:moveTo>
                  <a:cubicBezTo>
                    <a:pt x="0" y="51960"/>
                    <a:pt x="2038" y="41263"/>
                    <a:pt x="5603" y="32857"/>
                  </a:cubicBezTo>
                  <a:cubicBezTo>
                    <a:pt x="8405" y="26490"/>
                    <a:pt x="12226" y="20886"/>
                    <a:pt x="17065" y="16047"/>
                  </a:cubicBezTo>
                  <a:cubicBezTo>
                    <a:pt x="21905" y="10952"/>
                    <a:pt x="27254" y="7387"/>
                    <a:pt x="33112" y="4839"/>
                  </a:cubicBezTo>
                  <a:cubicBezTo>
                    <a:pt x="40753" y="1528"/>
                    <a:pt x="49668" y="0"/>
                    <a:pt x="59602" y="0"/>
                  </a:cubicBezTo>
                  <a:cubicBezTo>
                    <a:pt x="77686" y="0"/>
                    <a:pt x="92204" y="5604"/>
                    <a:pt x="103156" y="16811"/>
                  </a:cubicBezTo>
                  <a:cubicBezTo>
                    <a:pt x="114109" y="28018"/>
                    <a:pt x="119458" y="43810"/>
                    <a:pt x="119458" y="63677"/>
                  </a:cubicBezTo>
                  <a:cubicBezTo>
                    <a:pt x="119458" y="83544"/>
                    <a:pt x="114109" y="99081"/>
                    <a:pt x="103411" y="110288"/>
                  </a:cubicBezTo>
                  <a:cubicBezTo>
                    <a:pt x="92713" y="121495"/>
                    <a:pt x="78195" y="127099"/>
                    <a:pt x="60111" y="127099"/>
                  </a:cubicBezTo>
                  <a:cubicBezTo>
                    <a:pt x="41772" y="127099"/>
                    <a:pt x="27254" y="121495"/>
                    <a:pt x="16301" y="110543"/>
                  </a:cubicBezTo>
                  <a:cubicBezTo>
                    <a:pt x="5349" y="99336"/>
                    <a:pt x="0" y="84053"/>
                    <a:pt x="0" y="64441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6" name="Forma libre: forma 95">
              <a:extLst>
                <a:ext uri="{FF2B5EF4-FFF2-40B4-BE49-F238E27FC236}">
                  <a16:creationId xmlns:a16="http://schemas.microsoft.com/office/drawing/2014/main" id="{560EB8B4-B8FD-4AB8-9E0B-C7A4EEA4E55C}"/>
                </a:ext>
              </a:extLst>
            </p:cNvPr>
            <p:cNvSpPr/>
            <p:nvPr/>
          </p:nvSpPr>
          <p:spPr>
            <a:xfrm>
              <a:off x="7356444" y="8873537"/>
              <a:ext cx="101883" cy="101883"/>
            </a:xfrm>
            <a:custGeom>
              <a:avLst/>
              <a:gdLst>
                <a:gd name="connsiteX0" fmla="*/ 24961 w 101882"/>
                <a:gd name="connsiteY0" fmla="*/ 52215 h 101882"/>
                <a:gd name="connsiteX1" fmla="*/ 43300 w 101882"/>
                <a:gd name="connsiteY1" fmla="*/ 52215 h 101882"/>
                <a:gd name="connsiteX2" fmla="*/ 65460 w 101882"/>
                <a:gd name="connsiteY2" fmla="*/ 50687 h 101882"/>
                <a:gd name="connsiteX3" fmla="*/ 72592 w 101882"/>
                <a:gd name="connsiteY3" fmla="*/ 45338 h 101882"/>
                <a:gd name="connsiteX4" fmla="*/ 75139 w 101882"/>
                <a:gd name="connsiteY4" fmla="*/ 36168 h 101882"/>
                <a:gd name="connsiteX5" fmla="*/ 71827 w 101882"/>
                <a:gd name="connsiteY5" fmla="*/ 26235 h 101882"/>
                <a:gd name="connsiteX6" fmla="*/ 62658 w 101882"/>
                <a:gd name="connsiteY6" fmla="*/ 21395 h 101882"/>
                <a:gd name="connsiteX7" fmla="*/ 44574 w 101882"/>
                <a:gd name="connsiteY7" fmla="*/ 21141 h 101882"/>
                <a:gd name="connsiteX8" fmla="*/ 25216 w 101882"/>
                <a:gd name="connsiteY8" fmla="*/ 21141 h 101882"/>
                <a:gd name="connsiteX9" fmla="*/ 25216 w 101882"/>
                <a:gd name="connsiteY9" fmla="*/ 52215 h 101882"/>
                <a:gd name="connsiteX10" fmla="*/ 0 w 101882"/>
                <a:gd name="connsiteY10" fmla="*/ 123023 h 101882"/>
                <a:gd name="connsiteX11" fmla="*/ 0 w 101882"/>
                <a:gd name="connsiteY11" fmla="*/ 0 h 101882"/>
                <a:gd name="connsiteX12" fmla="*/ 52215 w 101882"/>
                <a:gd name="connsiteY12" fmla="*/ 0 h 101882"/>
                <a:gd name="connsiteX13" fmla="*/ 80997 w 101882"/>
                <a:gd name="connsiteY13" fmla="*/ 3311 h 101882"/>
                <a:gd name="connsiteX14" fmla="*/ 95260 w 101882"/>
                <a:gd name="connsiteY14" fmla="*/ 15028 h 101882"/>
                <a:gd name="connsiteX15" fmla="*/ 100609 w 101882"/>
                <a:gd name="connsiteY15" fmla="*/ 34385 h 101882"/>
                <a:gd name="connsiteX16" fmla="*/ 92459 w 101882"/>
                <a:gd name="connsiteY16" fmla="*/ 57309 h 101882"/>
                <a:gd name="connsiteX17" fmla="*/ 68262 w 101882"/>
                <a:gd name="connsiteY17" fmla="*/ 68771 h 101882"/>
                <a:gd name="connsiteX18" fmla="*/ 81506 w 101882"/>
                <a:gd name="connsiteY18" fmla="*/ 79214 h 101882"/>
                <a:gd name="connsiteX19" fmla="*/ 95515 w 101882"/>
                <a:gd name="connsiteY19" fmla="*/ 99081 h 101882"/>
                <a:gd name="connsiteX20" fmla="*/ 110543 w 101882"/>
                <a:gd name="connsiteY20" fmla="*/ 123023 h 101882"/>
                <a:gd name="connsiteX21" fmla="*/ 80742 w 101882"/>
                <a:gd name="connsiteY21" fmla="*/ 123023 h 101882"/>
                <a:gd name="connsiteX22" fmla="*/ 62913 w 101882"/>
                <a:gd name="connsiteY22" fmla="*/ 96279 h 101882"/>
                <a:gd name="connsiteX23" fmla="*/ 49923 w 101882"/>
                <a:gd name="connsiteY23" fmla="*/ 78195 h 101882"/>
                <a:gd name="connsiteX24" fmla="*/ 42536 w 101882"/>
                <a:gd name="connsiteY24" fmla="*/ 73101 h 101882"/>
                <a:gd name="connsiteX25" fmla="*/ 29801 w 101882"/>
                <a:gd name="connsiteY25" fmla="*/ 71827 h 101882"/>
                <a:gd name="connsiteX26" fmla="*/ 24707 w 101882"/>
                <a:gd name="connsiteY26" fmla="*/ 71827 h 101882"/>
                <a:gd name="connsiteX27" fmla="*/ 24707 w 101882"/>
                <a:gd name="connsiteY27" fmla="*/ 123023 h 101882"/>
                <a:gd name="connsiteX28" fmla="*/ 0 w 101882"/>
                <a:gd name="connsiteY28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1882" h="101882">
                  <a:moveTo>
                    <a:pt x="24961" y="52215"/>
                  </a:moveTo>
                  <a:lnTo>
                    <a:pt x="43300" y="52215"/>
                  </a:lnTo>
                  <a:cubicBezTo>
                    <a:pt x="55271" y="52215"/>
                    <a:pt x="62658" y="51705"/>
                    <a:pt x="65460" y="50687"/>
                  </a:cubicBezTo>
                  <a:cubicBezTo>
                    <a:pt x="68516" y="49668"/>
                    <a:pt x="70809" y="47885"/>
                    <a:pt x="72592" y="45338"/>
                  </a:cubicBezTo>
                  <a:cubicBezTo>
                    <a:pt x="74374" y="42791"/>
                    <a:pt x="75139" y="39734"/>
                    <a:pt x="75139" y="36168"/>
                  </a:cubicBezTo>
                  <a:cubicBezTo>
                    <a:pt x="75139" y="32093"/>
                    <a:pt x="74120" y="28782"/>
                    <a:pt x="71827" y="26235"/>
                  </a:cubicBezTo>
                  <a:cubicBezTo>
                    <a:pt x="69535" y="23688"/>
                    <a:pt x="66733" y="21905"/>
                    <a:pt x="62658" y="21395"/>
                  </a:cubicBezTo>
                  <a:cubicBezTo>
                    <a:pt x="60875" y="21141"/>
                    <a:pt x="54762" y="21141"/>
                    <a:pt x="44574" y="21141"/>
                  </a:cubicBezTo>
                  <a:lnTo>
                    <a:pt x="25216" y="21141"/>
                  </a:lnTo>
                  <a:lnTo>
                    <a:pt x="25216" y="52215"/>
                  </a:lnTo>
                  <a:close/>
                  <a:moveTo>
                    <a:pt x="0" y="123023"/>
                  </a:moveTo>
                  <a:lnTo>
                    <a:pt x="0" y="0"/>
                  </a:lnTo>
                  <a:lnTo>
                    <a:pt x="52215" y="0"/>
                  </a:lnTo>
                  <a:cubicBezTo>
                    <a:pt x="65460" y="0"/>
                    <a:pt x="74884" y="1019"/>
                    <a:pt x="80997" y="3311"/>
                  </a:cubicBezTo>
                  <a:cubicBezTo>
                    <a:pt x="86855" y="5603"/>
                    <a:pt x="91695" y="9424"/>
                    <a:pt x="95260" y="15028"/>
                  </a:cubicBezTo>
                  <a:cubicBezTo>
                    <a:pt x="98826" y="20631"/>
                    <a:pt x="100609" y="27254"/>
                    <a:pt x="100609" y="34385"/>
                  </a:cubicBezTo>
                  <a:cubicBezTo>
                    <a:pt x="100609" y="43555"/>
                    <a:pt x="97808" y="51196"/>
                    <a:pt x="92459" y="57309"/>
                  </a:cubicBezTo>
                  <a:cubicBezTo>
                    <a:pt x="87110" y="63167"/>
                    <a:pt x="78959" y="66988"/>
                    <a:pt x="68262" y="68771"/>
                  </a:cubicBezTo>
                  <a:cubicBezTo>
                    <a:pt x="73610" y="71827"/>
                    <a:pt x="77940" y="75393"/>
                    <a:pt x="81506" y="79214"/>
                  </a:cubicBezTo>
                  <a:cubicBezTo>
                    <a:pt x="85072" y="82780"/>
                    <a:pt x="89657" y="89402"/>
                    <a:pt x="95515" y="99081"/>
                  </a:cubicBezTo>
                  <a:lnTo>
                    <a:pt x="110543" y="123023"/>
                  </a:lnTo>
                  <a:lnTo>
                    <a:pt x="80742" y="123023"/>
                  </a:lnTo>
                  <a:lnTo>
                    <a:pt x="62913" y="96279"/>
                  </a:lnTo>
                  <a:cubicBezTo>
                    <a:pt x="56545" y="86600"/>
                    <a:pt x="52215" y="80742"/>
                    <a:pt x="49923" y="78195"/>
                  </a:cubicBezTo>
                  <a:cubicBezTo>
                    <a:pt x="47376" y="75648"/>
                    <a:pt x="45083" y="74120"/>
                    <a:pt x="42536" y="73101"/>
                  </a:cubicBezTo>
                  <a:cubicBezTo>
                    <a:pt x="39734" y="72337"/>
                    <a:pt x="35659" y="71827"/>
                    <a:pt x="29801" y="71827"/>
                  </a:cubicBezTo>
                  <a:lnTo>
                    <a:pt x="24707" y="71827"/>
                  </a:lnTo>
                  <a:lnTo>
                    <a:pt x="24707" y="123023"/>
                  </a:lnTo>
                  <a:lnTo>
                    <a:pt x="0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7" name="Forma libre: forma 96">
              <a:extLst>
                <a:ext uri="{FF2B5EF4-FFF2-40B4-BE49-F238E27FC236}">
                  <a16:creationId xmlns:a16="http://schemas.microsoft.com/office/drawing/2014/main" id="{3FE5F272-8229-4A5E-9AD9-4B86FB631A3B}"/>
                </a:ext>
              </a:extLst>
            </p:cNvPr>
            <p:cNvSpPr/>
            <p:nvPr/>
          </p:nvSpPr>
          <p:spPr>
            <a:xfrm>
              <a:off x="7210497" y="9172308"/>
              <a:ext cx="25471" cy="25471"/>
            </a:xfrm>
            <a:custGeom>
              <a:avLst/>
              <a:gdLst>
                <a:gd name="connsiteX0" fmla="*/ 0 w 0"/>
                <a:gd name="connsiteY0" fmla="*/ 0 h 0"/>
                <a:gd name="connsiteX1" fmla="*/ 23178 w 0"/>
                <a:gd name="connsiteY1" fmla="*/ 0 h 0"/>
                <a:gd name="connsiteX2" fmla="*/ 23178 w 0"/>
                <a:gd name="connsiteY2" fmla="*/ 23178 h 0"/>
                <a:gd name="connsiteX3" fmla="*/ 0 w 0"/>
                <a:gd name="connsiteY3" fmla="*/ 231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23178" y="0"/>
                  </a:lnTo>
                  <a:lnTo>
                    <a:pt x="23178" y="23178"/>
                  </a:lnTo>
                  <a:lnTo>
                    <a:pt x="0" y="23178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8" name="Forma libre: forma 97">
              <a:extLst>
                <a:ext uri="{FF2B5EF4-FFF2-40B4-BE49-F238E27FC236}">
                  <a16:creationId xmlns:a16="http://schemas.microsoft.com/office/drawing/2014/main" id="{F1236A63-70E2-41A4-BDC8-B433D00183EB}"/>
                </a:ext>
              </a:extLst>
            </p:cNvPr>
            <p:cNvSpPr/>
            <p:nvPr/>
          </p:nvSpPr>
          <p:spPr>
            <a:xfrm>
              <a:off x="6096917" y="9074246"/>
              <a:ext cx="76412" cy="101883"/>
            </a:xfrm>
            <a:custGeom>
              <a:avLst/>
              <a:gdLst>
                <a:gd name="connsiteX0" fmla="*/ 24452 w 76412"/>
                <a:gd name="connsiteY0" fmla="*/ 20631 h 101882"/>
                <a:gd name="connsiteX1" fmla="*/ 24452 w 76412"/>
                <a:gd name="connsiteY1" fmla="*/ 100355 h 101882"/>
                <a:gd name="connsiteX2" fmla="*/ 42791 w 76412"/>
                <a:gd name="connsiteY2" fmla="*/ 100355 h 101882"/>
                <a:gd name="connsiteX3" fmla="*/ 57564 w 76412"/>
                <a:gd name="connsiteY3" fmla="*/ 99336 h 101882"/>
                <a:gd name="connsiteX4" fmla="*/ 67497 w 76412"/>
                <a:gd name="connsiteY4" fmla="*/ 94242 h 101882"/>
                <a:gd name="connsiteX5" fmla="*/ 73865 w 76412"/>
                <a:gd name="connsiteY5" fmla="*/ 82525 h 101882"/>
                <a:gd name="connsiteX6" fmla="*/ 76412 w 76412"/>
                <a:gd name="connsiteY6" fmla="*/ 60366 h 101882"/>
                <a:gd name="connsiteX7" fmla="*/ 73865 w 76412"/>
                <a:gd name="connsiteY7" fmla="*/ 38970 h 101882"/>
                <a:gd name="connsiteX8" fmla="*/ 66988 w 76412"/>
                <a:gd name="connsiteY8" fmla="*/ 27254 h 101882"/>
                <a:gd name="connsiteX9" fmla="*/ 55781 w 76412"/>
                <a:gd name="connsiteY9" fmla="*/ 21650 h 101882"/>
                <a:gd name="connsiteX10" fmla="*/ 35659 w 76412"/>
                <a:gd name="connsiteY10" fmla="*/ 20377 h 101882"/>
                <a:gd name="connsiteX11" fmla="*/ 24452 w 76412"/>
                <a:gd name="connsiteY11" fmla="*/ 20377 h 101882"/>
                <a:gd name="connsiteX12" fmla="*/ 0 w 76412"/>
                <a:gd name="connsiteY12" fmla="*/ 0 h 101882"/>
                <a:gd name="connsiteX13" fmla="*/ 44574 w 76412"/>
                <a:gd name="connsiteY13" fmla="*/ 0 h 101882"/>
                <a:gd name="connsiteX14" fmla="*/ 67497 w 76412"/>
                <a:gd name="connsiteY14" fmla="*/ 2292 h 101882"/>
                <a:gd name="connsiteX15" fmla="*/ 85836 w 76412"/>
                <a:gd name="connsiteY15" fmla="*/ 13500 h 101882"/>
                <a:gd name="connsiteX16" fmla="*/ 97298 w 76412"/>
                <a:gd name="connsiteY16" fmla="*/ 33112 h 101882"/>
                <a:gd name="connsiteX17" fmla="*/ 101374 w 76412"/>
                <a:gd name="connsiteY17" fmla="*/ 61639 h 101882"/>
                <a:gd name="connsiteX18" fmla="*/ 97553 w 76412"/>
                <a:gd name="connsiteY18" fmla="*/ 87365 h 101882"/>
                <a:gd name="connsiteX19" fmla="*/ 84563 w 76412"/>
                <a:gd name="connsiteY19" fmla="*/ 108760 h 101882"/>
                <a:gd name="connsiteX20" fmla="*/ 67497 w 76412"/>
                <a:gd name="connsiteY20" fmla="*/ 118439 h 101882"/>
                <a:gd name="connsiteX21" fmla="*/ 45847 w 76412"/>
                <a:gd name="connsiteY21" fmla="*/ 120986 h 101882"/>
                <a:gd name="connsiteX22" fmla="*/ 0 w 76412"/>
                <a:gd name="connsiteY22" fmla="*/ 120986 h 101882"/>
                <a:gd name="connsiteX23" fmla="*/ 0 w 7641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412" h="101882">
                  <a:moveTo>
                    <a:pt x="24452" y="20631"/>
                  </a:moveTo>
                  <a:lnTo>
                    <a:pt x="24452" y="100355"/>
                  </a:lnTo>
                  <a:lnTo>
                    <a:pt x="42791" y="100355"/>
                  </a:lnTo>
                  <a:cubicBezTo>
                    <a:pt x="49668" y="100355"/>
                    <a:pt x="54507" y="99845"/>
                    <a:pt x="57564" y="99336"/>
                  </a:cubicBezTo>
                  <a:cubicBezTo>
                    <a:pt x="61384" y="98317"/>
                    <a:pt x="64696" y="96789"/>
                    <a:pt x="67497" y="94242"/>
                  </a:cubicBezTo>
                  <a:cubicBezTo>
                    <a:pt x="70045" y="91949"/>
                    <a:pt x="72082" y="87874"/>
                    <a:pt x="73865" y="82525"/>
                  </a:cubicBezTo>
                  <a:cubicBezTo>
                    <a:pt x="75648" y="77176"/>
                    <a:pt x="76412" y="69535"/>
                    <a:pt x="76412" y="60366"/>
                  </a:cubicBezTo>
                  <a:cubicBezTo>
                    <a:pt x="76412" y="51196"/>
                    <a:pt x="75648" y="43810"/>
                    <a:pt x="73865" y="38970"/>
                  </a:cubicBezTo>
                  <a:cubicBezTo>
                    <a:pt x="72082" y="33876"/>
                    <a:pt x="70045" y="30055"/>
                    <a:pt x="66988" y="27254"/>
                  </a:cubicBezTo>
                  <a:cubicBezTo>
                    <a:pt x="63932" y="24452"/>
                    <a:pt x="60111" y="22669"/>
                    <a:pt x="55781" y="21650"/>
                  </a:cubicBezTo>
                  <a:cubicBezTo>
                    <a:pt x="52470" y="20886"/>
                    <a:pt x="45593" y="20377"/>
                    <a:pt x="35659" y="20377"/>
                  </a:cubicBezTo>
                  <a:lnTo>
                    <a:pt x="24452" y="20377"/>
                  </a:lnTo>
                  <a:close/>
                  <a:moveTo>
                    <a:pt x="0" y="0"/>
                  </a:moveTo>
                  <a:lnTo>
                    <a:pt x="44574" y="0"/>
                  </a:lnTo>
                  <a:cubicBezTo>
                    <a:pt x="54762" y="0"/>
                    <a:pt x="62149" y="764"/>
                    <a:pt x="67497" y="2292"/>
                  </a:cubicBezTo>
                  <a:cubicBezTo>
                    <a:pt x="74629" y="4330"/>
                    <a:pt x="80488" y="8151"/>
                    <a:pt x="85836" y="13500"/>
                  </a:cubicBezTo>
                  <a:cubicBezTo>
                    <a:pt x="90931" y="18848"/>
                    <a:pt x="94751" y="25471"/>
                    <a:pt x="97298" y="33112"/>
                  </a:cubicBezTo>
                  <a:cubicBezTo>
                    <a:pt x="100100" y="40753"/>
                    <a:pt x="101374" y="50432"/>
                    <a:pt x="101374" y="61639"/>
                  </a:cubicBezTo>
                  <a:cubicBezTo>
                    <a:pt x="101374" y="71827"/>
                    <a:pt x="100100" y="80233"/>
                    <a:pt x="97553" y="87365"/>
                  </a:cubicBezTo>
                  <a:cubicBezTo>
                    <a:pt x="94496" y="96025"/>
                    <a:pt x="90166" y="103156"/>
                    <a:pt x="84563" y="108760"/>
                  </a:cubicBezTo>
                  <a:cubicBezTo>
                    <a:pt x="80233" y="112835"/>
                    <a:pt x="74629" y="116146"/>
                    <a:pt x="67497" y="118439"/>
                  </a:cubicBezTo>
                  <a:cubicBezTo>
                    <a:pt x="62149" y="120222"/>
                    <a:pt x="55017" y="120986"/>
                    <a:pt x="45847" y="120986"/>
                  </a:cubicBezTo>
                  <a:lnTo>
                    <a:pt x="0" y="1209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9" name="Forma libre: forma 98">
              <a:extLst>
                <a:ext uri="{FF2B5EF4-FFF2-40B4-BE49-F238E27FC236}">
                  <a16:creationId xmlns:a16="http://schemas.microsoft.com/office/drawing/2014/main" id="{B9C41481-2339-49E2-9EBD-75BF063649D1}"/>
                </a:ext>
              </a:extLst>
            </p:cNvPr>
            <p:cNvSpPr/>
            <p:nvPr/>
          </p:nvSpPr>
          <p:spPr>
            <a:xfrm>
              <a:off x="6212044" y="9074246"/>
              <a:ext cx="76412" cy="101883"/>
            </a:xfrm>
            <a:custGeom>
              <a:avLst/>
              <a:gdLst>
                <a:gd name="connsiteX0" fmla="*/ 0 w 76412"/>
                <a:gd name="connsiteY0" fmla="*/ 120986 h 101882"/>
                <a:gd name="connsiteX1" fmla="*/ 0 w 76412"/>
                <a:gd name="connsiteY1" fmla="*/ 0 h 101882"/>
                <a:gd name="connsiteX2" fmla="*/ 89657 w 76412"/>
                <a:gd name="connsiteY2" fmla="*/ 0 h 101882"/>
                <a:gd name="connsiteX3" fmla="*/ 89657 w 76412"/>
                <a:gd name="connsiteY3" fmla="*/ 20631 h 101882"/>
                <a:gd name="connsiteX4" fmla="*/ 24452 w 76412"/>
                <a:gd name="connsiteY4" fmla="*/ 20631 h 101882"/>
                <a:gd name="connsiteX5" fmla="*/ 24452 w 76412"/>
                <a:gd name="connsiteY5" fmla="*/ 47121 h 101882"/>
                <a:gd name="connsiteX6" fmla="*/ 85072 w 76412"/>
                <a:gd name="connsiteY6" fmla="*/ 47121 h 101882"/>
                <a:gd name="connsiteX7" fmla="*/ 85072 w 76412"/>
                <a:gd name="connsiteY7" fmla="*/ 67752 h 101882"/>
                <a:gd name="connsiteX8" fmla="*/ 24452 w 76412"/>
                <a:gd name="connsiteY8" fmla="*/ 67752 h 101882"/>
                <a:gd name="connsiteX9" fmla="*/ 24452 w 76412"/>
                <a:gd name="connsiteY9" fmla="*/ 100355 h 101882"/>
                <a:gd name="connsiteX10" fmla="*/ 91949 w 76412"/>
                <a:gd name="connsiteY10" fmla="*/ 100355 h 101882"/>
                <a:gd name="connsiteX11" fmla="*/ 91949 w 76412"/>
                <a:gd name="connsiteY11" fmla="*/ 120986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412" h="101882">
                  <a:moveTo>
                    <a:pt x="0" y="120986"/>
                  </a:moveTo>
                  <a:lnTo>
                    <a:pt x="0" y="0"/>
                  </a:lnTo>
                  <a:lnTo>
                    <a:pt x="89657" y="0"/>
                  </a:lnTo>
                  <a:lnTo>
                    <a:pt x="89657" y="20631"/>
                  </a:lnTo>
                  <a:lnTo>
                    <a:pt x="24452" y="20631"/>
                  </a:lnTo>
                  <a:lnTo>
                    <a:pt x="24452" y="47121"/>
                  </a:lnTo>
                  <a:lnTo>
                    <a:pt x="85072" y="47121"/>
                  </a:lnTo>
                  <a:lnTo>
                    <a:pt x="85072" y="67752"/>
                  </a:lnTo>
                  <a:lnTo>
                    <a:pt x="24452" y="67752"/>
                  </a:lnTo>
                  <a:lnTo>
                    <a:pt x="24452" y="100355"/>
                  </a:lnTo>
                  <a:lnTo>
                    <a:pt x="91949" y="100355"/>
                  </a:lnTo>
                  <a:lnTo>
                    <a:pt x="91949" y="12098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0" name="Forma libre: forma 99">
              <a:extLst>
                <a:ext uri="{FF2B5EF4-FFF2-40B4-BE49-F238E27FC236}">
                  <a16:creationId xmlns:a16="http://schemas.microsoft.com/office/drawing/2014/main" id="{2D2288A3-7B81-412C-9685-03DAE4A7F959}"/>
                </a:ext>
              </a:extLst>
            </p:cNvPr>
            <p:cNvSpPr/>
            <p:nvPr/>
          </p:nvSpPr>
          <p:spPr>
            <a:xfrm>
              <a:off x="6357227" y="9074246"/>
              <a:ext cx="76412" cy="101883"/>
            </a:xfrm>
            <a:custGeom>
              <a:avLst/>
              <a:gdLst>
                <a:gd name="connsiteX0" fmla="*/ 24707 w 76412"/>
                <a:gd name="connsiteY0" fmla="*/ 68007 h 101882"/>
                <a:gd name="connsiteX1" fmla="*/ 24707 w 76412"/>
                <a:gd name="connsiteY1" fmla="*/ 100355 h 101882"/>
                <a:gd name="connsiteX2" fmla="*/ 47121 w 76412"/>
                <a:gd name="connsiteY2" fmla="*/ 100355 h 101882"/>
                <a:gd name="connsiteX3" fmla="*/ 63932 w 76412"/>
                <a:gd name="connsiteY3" fmla="*/ 99590 h 101882"/>
                <a:gd name="connsiteX4" fmla="*/ 72846 w 76412"/>
                <a:gd name="connsiteY4" fmla="*/ 94751 h 101882"/>
                <a:gd name="connsiteX5" fmla="*/ 76157 w 76412"/>
                <a:gd name="connsiteY5" fmla="*/ 84563 h 101882"/>
                <a:gd name="connsiteX6" fmla="*/ 73610 w 76412"/>
                <a:gd name="connsiteY6" fmla="*/ 75393 h 101882"/>
                <a:gd name="connsiteX7" fmla="*/ 65969 w 76412"/>
                <a:gd name="connsiteY7" fmla="*/ 69790 h 101882"/>
                <a:gd name="connsiteX8" fmla="*/ 44319 w 76412"/>
                <a:gd name="connsiteY8" fmla="*/ 68007 h 101882"/>
                <a:gd name="connsiteX9" fmla="*/ 24707 w 76412"/>
                <a:gd name="connsiteY9" fmla="*/ 68007 h 101882"/>
                <a:gd name="connsiteX10" fmla="*/ 24707 w 76412"/>
                <a:gd name="connsiteY10" fmla="*/ 20122 h 101882"/>
                <a:gd name="connsiteX11" fmla="*/ 24707 w 76412"/>
                <a:gd name="connsiteY11" fmla="*/ 48140 h 101882"/>
                <a:gd name="connsiteX12" fmla="*/ 40753 w 76412"/>
                <a:gd name="connsiteY12" fmla="*/ 48140 h 101882"/>
                <a:gd name="connsiteX13" fmla="*/ 58583 w 76412"/>
                <a:gd name="connsiteY13" fmla="*/ 47630 h 101882"/>
                <a:gd name="connsiteX14" fmla="*/ 68262 w 76412"/>
                <a:gd name="connsiteY14" fmla="*/ 43300 h 101882"/>
                <a:gd name="connsiteX15" fmla="*/ 71827 w 76412"/>
                <a:gd name="connsiteY15" fmla="*/ 33876 h 101882"/>
                <a:gd name="connsiteX16" fmla="*/ 68771 w 76412"/>
                <a:gd name="connsiteY16" fmla="*/ 24707 h 101882"/>
                <a:gd name="connsiteX17" fmla="*/ 59601 w 76412"/>
                <a:gd name="connsiteY17" fmla="*/ 20631 h 101882"/>
                <a:gd name="connsiteX18" fmla="*/ 38716 w 76412"/>
                <a:gd name="connsiteY18" fmla="*/ 20122 h 101882"/>
                <a:gd name="connsiteX19" fmla="*/ 24707 w 76412"/>
                <a:gd name="connsiteY19" fmla="*/ 20122 h 101882"/>
                <a:gd name="connsiteX20" fmla="*/ 255 w 76412"/>
                <a:gd name="connsiteY20" fmla="*/ 0 h 101882"/>
                <a:gd name="connsiteX21" fmla="*/ 48649 w 76412"/>
                <a:gd name="connsiteY21" fmla="*/ 0 h 101882"/>
                <a:gd name="connsiteX22" fmla="*/ 70044 w 76412"/>
                <a:gd name="connsiteY22" fmla="*/ 1274 h 101882"/>
                <a:gd name="connsiteX23" fmla="*/ 82780 w 76412"/>
                <a:gd name="connsiteY23" fmla="*/ 6368 h 101882"/>
                <a:gd name="connsiteX24" fmla="*/ 91949 w 76412"/>
                <a:gd name="connsiteY24" fmla="*/ 16301 h 101882"/>
                <a:gd name="connsiteX25" fmla="*/ 95515 w 76412"/>
                <a:gd name="connsiteY25" fmla="*/ 30565 h 101882"/>
                <a:gd name="connsiteX26" fmla="*/ 90930 w 76412"/>
                <a:gd name="connsiteY26" fmla="*/ 46102 h 101882"/>
                <a:gd name="connsiteX27" fmla="*/ 78705 w 76412"/>
                <a:gd name="connsiteY27" fmla="*/ 56800 h 101882"/>
                <a:gd name="connsiteX28" fmla="*/ 95515 w 76412"/>
                <a:gd name="connsiteY28" fmla="*/ 67752 h 101882"/>
                <a:gd name="connsiteX29" fmla="*/ 101628 w 76412"/>
                <a:gd name="connsiteY29" fmla="*/ 86091 h 101882"/>
                <a:gd name="connsiteX30" fmla="*/ 97808 w 76412"/>
                <a:gd name="connsiteY30" fmla="*/ 102138 h 101882"/>
                <a:gd name="connsiteX31" fmla="*/ 87365 w 76412"/>
                <a:gd name="connsiteY31" fmla="*/ 114618 h 101882"/>
                <a:gd name="connsiteX32" fmla="*/ 70809 w 76412"/>
                <a:gd name="connsiteY32" fmla="*/ 120476 h 101882"/>
                <a:gd name="connsiteX33" fmla="*/ 41263 w 76412"/>
                <a:gd name="connsiteY33" fmla="*/ 121241 h 101882"/>
                <a:gd name="connsiteX34" fmla="*/ 0 w 76412"/>
                <a:gd name="connsiteY34" fmla="*/ 121241 h 101882"/>
                <a:gd name="connsiteX35" fmla="*/ 0 w 76412"/>
                <a:gd name="connsiteY35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6412" h="101882">
                  <a:moveTo>
                    <a:pt x="24707" y="68007"/>
                  </a:moveTo>
                  <a:lnTo>
                    <a:pt x="24707" y="100355"/>
                  </a:lnTo>
                  <a:lnTo>
                    <a:pt x="47121" y="100355"/>
                  </a:lnTo>
                  <a:cubicBezTo>
                    <a:pt x="55781" y="100355"/>
                    <a:pt x="61639" y="100100"/>
                    <a:pt x="63932" y="99590"/>
                  </a:cubicBezTo>
                  <a:cubicBezTo>
                    <a:pt x="67497" y="98826"/>
                    <a:pt x="70554" y="97298"/>
                    <a:pt x="72846" y="94751"/>
                  </a:cubicBezTo>
                  <a:cubicBezTo>
                    <a:pt x="75139" y="92204"/>
                    <a:pt x="76157" y="88638"/>
                    <a:pt x="76157" y="84563"/>
                  </a:cubicBezTo>
                  <a:cubicBezTo>
                    <a:pt x="76157" y="80997"/>
                    <a:pt x="75393" y="77686"/>
                    <a:pt x="73610" y="75393"/>
                  </a:cubicBezTo>
                  <a:cubicBezTo>
                    <a:pt x="71827" y="72846"/>
                    <a:pt x="69280" y="71063"/>
                    <a:pt x="65969" y="69790"/>
                  </a:cubicBezTo>
                  <a:cubicBezTo>
                    <a:pt x="62658" y="68516"/>
                    <a:pt x="55271" y="68007"/>
                    <a:pt x="44319" y="68007"/>
                  </a:cubicBezTo>
                  <a:lnTo>
                    <a:pt x="24707" y="68007"/>
                  </a:lnTo>
                  <a:close/>
                  <a:moveTo>
                    <a:pt x="24707" y="20122"/>
                  </a:moveTo>
                  <a:lnTo>
                    <a:pt x="24707" y="48140"/>
                  </a:lnTo>
                  <a:lnTo>
                    <a:pt x="40753" y="48140"/>
                  </a:lnTo>
                  <a:cubicBezTo>
                    <a:pt x="50177" y="48140"/>
                    <a:pt x="56036" y="47885"/>
                    <a:pt x="58583" y="47630"/>
                  </a:cubicBezTo>
                  <a:cubicBezTo>
                    <a:pt x="62658" y="47121"/>
                    <a:pt x="65969" y="45593"/>
                    <a:pt x="68262" y="43300"/>
                  </a:cubicBezTo>
                  <a:cubicBezTo>
                    <a:pt x="70554" y="41008"/>
                    <a:pt x="71827" y="37697"/>
                    <a:pt x="71827" y="33876"/>
                  </a:cubicBezTo>
                  <a:cubicBezTo>
                    <a:pt x="71827" y="30055"/>
                    <a:pt x="70809" y="26999"/>
                    <a:pt x="68771" y="24707"/>
                  </a:cubicBezTo>
                  <a:cubicBezTo>
                    <a:pt x="66733" y="22414"/>
                    <a:pt x="63677" y="20886"/>
                    <a:pt x="59601" y="20631"/>
                  </a:cubicBezTo>
                  <a:cubicBezTo>
                    <a:pt x="57309" y="20377"/>
                    <a:pt x="50177" y="20122"/>
                    <a:pt x="38716" y="20122"/>
                  </a:cubicBezTo>
                  <a:lnTo>
                    <a:pt x="24707" y="20122"/>
                  </a:lnTo>
                  <a:close/>
                  <a:moveTo>
                    <a:pt x="255" y="0"/>
                  </a:moveTo>
                  <a:lnTo>
                    <a:pt x="48649" y="0"/>
                  </a:lnTo>
                  <a:cubicBezTo>
                    <a:pt x="58073" y="0"/>
                    <a:pt x="65205" y="509"/>
                    <a:pt x="70044" y="1274"/>
                  </a:cubicBezTo>
                  <a:cubicBezTo>
                    <a:pt x="74629" y="2038"/>
                    <a:pt x="78959" y="3821"/>
                    <a:pt x="82780" y="6368"/>
                  </a:cubicBezTo>
                  <a:cubicBezTo>
                    <a:pt x="86600" y="8915"/>
                    <a:pt x="89657" y="12226"/>
                    <a:pt x="91949" y="16301"/>
                  </a:cubicBezTo>
                  <a:cubicBezTo>
                    <a:pt x="94496" y="20631"/>
                    <a:pt x="95515" y="25216"/>
                    <a:pt x="95515" y="30565"/>
                  </a:cubicBezTo>
                  <a:cubicBezTo>
                    <a:pt x="95515" y="36168"/>
                    <a:pt x="93987" y="41517"/>
                    <a:pt x="90930" y="46102"/>
                  </a:cubicBezTo>
                  <a:cubicBezTo>
                    <a:pt x="87874" y="50941"/>
                    <a:pt x="83799" y="54507"/>
                    <a:pt x="78705" y="56800"/>
                  </a:cubicBezTo>
                  <a:cubicBezTo>
                    <a:pt x="86091" y="59092"/>
                    <a:pt x="91695" y="62658"/>
                    <a:pt x="95515" y="67752"/>
                  </a:cubicBezTo>
                  <a:cubicBezTo>
                    <a:pt x="99591" y="73101"/>
                    <a:pt x="101628" y="78959"/>
                    <a:pt x="101628" y="86091"/>
                  </a:cubicBezTo>
                  <a:cubicBezTo>
                    <a:pt x="101628" y="91695"/>
                    <a:pt x="100355" y="97043"/>
                    <a:pt x="97808" y="102138"/>
                  </a:cubicBezTo>
                  <a:cubicBezTo>
                    <a:pt x="95261" y="107232"/>
                    <a:pt x="91695" y="111562"/>
                    <a:pt x="87365" y="114618"/>
                  </a:cubicBezTo>
                  <a:cubicBezTo>
                    <a:pt x="82780" y="117675"/>
                    <a:pt x="77431" y="119712"/>
                    <a:pt x="70809" y="120476"/>
                  </a:cubicBezTo>
                  <a:cubicBezTo>
                    <a:pt x="66733" y="120731"/>
                    <a:pt x="56800" y="121241"/>
                    <a:pt x="41263" y="121241"/>
                  </a:cubicBezTo>
                  <a:lnTo>
                    <a:pt x="0" y="12124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1" name="Forma libre: forma 100">
              <a:extLst>
                <a:ext uri="{FF2B5EF4-FFF2-40B4-BE49-F238E27FC236}">
                  <a16:creationId xmlns:a16="http://schemas.microsoft.com/office/drawing/2014/main" id="{55151BDF-4FD3-49D4-9EA2-C90505102C12}"/>
                </a:ext>
              </a:extLst>
            </p:cNvPr>
            <p:cNvSpPr/>
            <p:nvPr/>
          </p:nvSpPr>
          <p:spPr>
            <a:xfrm>
              <a:off x="6467261" y="9072208"/>
              <a:ext cx="101883" cy="101883"/>
            </a:xfrm>
            <a:custGeom>
              <a:avLst/>
              <a:gdLst>
                <a:gd name="connsiteX0" fmla="*/ 25216 w 101882"/>
                <a:gd name="connsiteY0" fmla="*/ 62403 h 101882"/>
                <a:gd name="connsiteX1" fmla="*/ 34640 w 101882"/>
                <a:gd name="connsiteY1" fmla="*/ 93477 h 101882"/>
                <a:gd name="connsiteX2" fmla="*/ 58837 w 101882"/>
                <a:gd name="connsiteY2" fmla="*/ 104175 h 101882"/>
                <a:gd name="connsiteX3" fmla="*/ 82780 w 101882"/>
                <a:gd name="connsiteY3" fmla="*/ 93732 h 101882"/>
                <a:gd name="connsiteX4" fmla="*/ 92204 w 101882"/>
                <a:gd name="connsiteY4" fmla="*/ 62148 h 101882"/>
                <a:gd name="connsiteX5" fmla="*/ 83035 w 101882"/>
                <a:gd name="connsiteY5" fmla="*/ 31074 h 101882"/>
                <a:gd name="connsiteX6" fmla="*/ 58837 w 101882"/>
                <a:gd name="connsiteY6" fmla="*/ 20886 h 101882"/>
                <a:gd name="connsiteX7" fmla="*/ 34640 w 101882"/>
                <a:gd name="connsiteY7" fmla="*/ 31329 h 101882"/>
                <a:gd name="connsiteX8" fmla="*/ 25216 w 101882"/>
                <a:gd name="connsiteY8" fmla="*/ 62403 h 101882"/>
                <a:gd name="connsiteX9" fmla="*/ 0 w 101882"/>
                <a:gd name="connsiteY9" fmla="*/ 63167 h 101882"/>
                <a:gd name="connsiteX10" fmla="*/ 5349 w 101882"/>
                <a:gd name="connsiteY10" fmla="*/ 32093 h 101882"/>
                <a:gd name="connsiteX11" fmla="*/ 16811 w 101882"/>
                <a:gd name="connsiteY11" fmla="*/ 15537 h 101882"/>
                <a:gd name="connsiteX12" fmla="*/ 32348 w 101882"/>
                <a:gd name="connsiteY12" fmla="*/ 4839 h 101882"/>
                <a:gd name="connsiteX13" fmla="*/ 58328 w 101882"/>
                <a:gd name="connsiteY13" fmla="*/ 0 h 101882"/>
                <a:gd name="connsiteX14" fmla="*/ 101119 w 101882"/>
                <a:gd name="connsiteY14" fmla="*/ 16556 h 101882"/>
                <a:gd name="connsiteX15" fmla="*/ 117165 w 101882"/>
                <a:gd name="connsiteY15" fmla="*/ 62658 h 101882"/>
                <a:gd name="connsiteX16" fmla="*/ 101374 w 101882"/>
                <a:gd name="connsiteY16" fmla="*/ 108250 h 101882"/>
                <a:gd name="connsiteX17" fmla="*/ 58837 w 101882"/>
                <a:gd name="connsiteY17" fmla="*/ 124806 h 101882"/>
                <a:gd name="connsiteX18" fmla="*/ 16047 w 101882"/>
                <a:gd name="connsiteY18" fmla="*/ 108505 h 101882"/>
                <a:gd name="connsiteX19" fmla="*/ 0 w 101882"/>
                <a:gd name="connsiteY19" fmla="*/ 63167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216" y="62403"/>
                  </a:moveTo>
                  <a:cubicBezTo>
                    <a:pt x="25216" y="76157"/>
                    <a:pt x="28527" y="86346"/>
                    <a:pt x="34640" y="93477"/>
                  </a:cubicBezTo>
                  <a:cubicBezTo>
                    <a:pt x="41008" y="100609"/>
                    <a:pt x="48904" y="104175"/>
                    <a:pt x="58837" y="104175"/>
                  </a:cubicBezTo>
                  <a:cubicBezTo>
                    <a:pt x="68516" y="104175"/>
                    <a:pt x="76412" y="100609"/>
                    <a:pt x="82780" y="93732"/>
                  </a:cubicBezTo>
                  <a:cubicBezTo>
                    <a:pt x="88893" y="86600"/>
                    <a:pt x="92204" y="76157"/>
                    <a:pt x="92204" y="62148"/>
                  </a:cubicBezTo>
                  <a:cubicBezTo>
                    <a:pt x="92204" y="48394"/>
                    <a:pt x="89148" y="37951"/>
                    <a:pt x="83035" y="31074"/>
                  </a:cubicBezTo>
                  <a:cubicBezTo>
                    <a:pt x="76922" y="24197"/>
                    <a:pt x="68771" y="20886"/>
                    <a:pt x="58837" y="20886"/>
                  </a:cubicBezTo>
                  <a:cubicBezTo>
                    <a:pt x="48904" y="20886"/>
                    <a:pt x="40753" y="24452"/>
                    <a:pt x="34640" y="31329"/>
                  </a:cubicBezTo>
                  <a:cubicBezTo>
                    <a:pt x="28273" y="38206"/>
                    <a:pt x="25216" y="48394"/>
                    <a:pt x="25216" y="62403"/>
                  </a:cubicBezTo>
                  <a:moveTo>
                    <a:pt x="0" y="63167"/>
                  </a:moveTo>
                  <a:cubicBezTo>
                    <a:pt x="0" y="50941"/>
                    <a:pt x="1783" y="40753"/>
                    <a:pt x="5349" y="32093"/>
                  </a:cubicBezTo>
                  <a:cubicBezTo>
                    <a:pt x="8151" y="25980"/>
                    <a:pt x="11971" y="20377"/>
                    <a:pt x="16811" y="15537"/>
                  </a:cubicBezTo>
                  <a:cubicBezTo>
                    <a:pt x="21395" y="10698"/>
                    <a:pt x="26744" y="7132"/>
                    <a:pt x="32348" y="4839"/>
                  </a:cubicBezTo>
                  <a:cubicBezTo>
                    <a:pt x="39989" y="1528"/>
                    <a:pt x="48394" y="0"/>
                    <a:pt x="58328" y="0"/>
                  </a:cubicBezTo>
                  <a:cubicBezTo>
                    <a:pt x="76158" y="0"/>
                    <a:pt x="90421" y="5603"/>
                    <a:pt x="101119" y="16556"/>
                  </a:cubicBezTo>
                  <a:cubicBezTo>
                    <a:pt x="111817" y="27508"/>
                    <a:pt x="117165" y="43045"/>
                    <a:pt x="117165" y="62658"/>
                  </a:cubicBezTo>
                  <a:cubicBezTo>
                    <a:pt x="117165" y="82016"/>
                    <a:pt x="111817" y="97553"/>
                    <a:pt x="101374" y="108250"/>
                  </a:cubicBezTo>
                  <a:cubicBezTo>
                    <a:pt x="90676" y="119203"/>
                    <a:pt x="76412" y="124806"/>
                    <a:pt x="58837" y="124806"/>
                  </a:cubicBezTo>
                  <a:cubicBezTo>
                    <a:pt x="41008" y="124806"/>
                    <a:pt x="26490" y="119203"/>
                    <a:pt x="16047" y="108505"/>
                  </a:cubicBezTo>
                  <a:cubicBezTo>
                    <a:pt x="5349" y="97553"/>
                    <a:pt x="0" y="82525"/>
                    <a:pt x="0" y="6316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2" name="Forma libre: forma 101">
              <a:extLst>
                <a:ext uri="{FF2B5EF4-FFF2-40B4-BE49-F238E27FC236}">
                  <a16:creationId xmlns:a16="http://schemas.microsoft.com/office/drawing/2014/main" id="{D0E55694-30CC-41F7-88F9-6E1830333767}"/>
                </a:ext>
              </a:extLst>
            </p:cNvPr>
            <p:cNvSpPr/>
            <p:nvPr/>
          </p:nvSpPr>
          <p:spPr>
            <a:xfrm>
              <a:off x="6592322" y="9071699"/>
              <a:ext cx="101883" cy="101883"/>
            </a:xfrm>
            <a:custGeom>
              <a:avLst/>
              <a:gdLst>
                <a:gd name="connsiteX0" fmla="*/ 60366 w 101882"/>
                <a:gd name="connsiteY0" fmla="*/ 79214 h 101882"/>
                <a:gd name="connsiteX1" fmla="*/ 60366 w 101882"/>
                <a:gd name="connsiteY1" fmla="*/ 58583 h 101882"/>
                <a:gd name="connsiteX2" fmla="*/ 113090 w 101882"/>
                <a:gd name="connsiteY2" fmla="*/ 58583 h 101882"/>
                <a:gd name="connsiteX3" fmla="*/ 113090 w 101882"/>
                <a:gd name="connsiteY3" fmla="*/ 106722 h 101882"/>
                <a:gd name="connsiteX4" fmla="*/ 90931 w 101882"/>
                <a:gd name="connsiteY4" fmla="*/ 119712 h 101882"/>
                <a:gd name="connsiteX5" fmla="*/ 61384 w 101882"/>
                <a:gd name="connsiteY5" fmla="*/ 125316 h 101882"/>
                <a:gd name="connsiteX6" fmla="*/ 28272 w 101882"/>
                <a:gd name="connsiteY6" fmla="*/ 117165 h 101882"/>
                <a:gd name="connsiteX7" fmla="*/ 7132 w 101882"/>
                <a:gd name="connsiteY7" fmla="*/ 94496 h 101882"/>
                <a:gd name="connsiteX8" fmla="*/ 0 w 101882"/>
                <a:gd name="connsiteY8" fmla="*/ 62403 h 101882"/>
                <a:gd name="connsiteX9" fmla="*/ 8151 w 101882"/>
                <a:gd name="connsiteY9" fmla="*/ 28782 h 101882"/>
                <a:gd name="connsiteX10" fmla="*/ 31329 w 101882"/>
                <a:gd name="connsiteY10" fmla="*/ 6113 h 101882"/>
                <a:gd name="connsiteX11" fmla="*/ 60366 w 101882"/>
                <a:gd name="connsiteY11" fmla="*/ 0 h 101882"/>
                <a:gd name="connsiteX12" fmla="*/ 95515 w 101882"/>
                <a:gd name="connsiteY12" fmla="*/ 9424 h 101882"/>
                <a:gd name="connsiteX13" fmla="*/ 111817 w 101882"/>
                <a:gd name="connsiteY13" fmla="*/ 35659 h 101882"/>
                <a:gd name="connsiteX14" fmla="*/ 87619 w 101882"/>
                <a:gd name="connsiteY14" fmla="*/ 40244 h 101882"/>
                <a:gd name="connsiteX15" fmla="*/ 77940 w 101882"/>
                <a:gd name="connsiteY15" fmla="*/ 26235 h 101882"/>
                <a:gd name="connsiteX16" fmla="*/ 60366 w 101882"/>
                <a:gd name="connsiteY16" fmla="*/ 21141 h 101882"/>
                <a:gd name="connsiteX17" fmla="*/ 34895 w 101882"/>
                <a:gd name="connsiteY17" fmla="*/ 31329 h 101882"/>
                <a:gd name="connsiteX18" fmla="*/ 25471 w 101882"/>
                <a:gd name="connsiteY18" fmla="*/ 61384 h 101882"/>
                <a:gd name="connsiteX19" fmla="*/ 35150 w 101882"/>
                <a:gd name="connsiteY19" fmla="*/ 93477 h 101882"/>
                <a:gd name="connsiteX20" fmla="*/ 60111 w 101882"/>
                <a:gd name="connsiteY20" fmla="*/ 104175 h 101882"/>
                <a:gd name="connsiteX21" fmla="*/ 75393 w 101882"/>
                <a:gd name="connsiteY21" fmla="*/ 101119 h 101882"/>
                <a:gd name="connsiteX22" fmla="*/ 88638 w 101882"/>
                <a:gd name="connsiteY22" fmla="*/ 93732 h 101882"/>
                <a:gd name="connsiteX23" fmla="*/ 88638 w 101882"/>
                <a:gd name="connsiteY23" fmla="*/ 78704 h 101882"/>
                <a:gd name="connsiteX24" fmla="*/ 60366 w 101882"/>
                <a:gd name="connsiteY24" fmla="*/ 78704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1882" h="101882">
                  <a:moveTo>
                    <a:pt x="60366" y="79214"/>
                  </a:moveTo>
                  <a:lnTo>
                    <a:pt x="60366" y="58583"/>
                  </a:lnTo>
                  <a:lnTo>
                    <a:pt x="113090" y="58583"/>
                  </a:lnTo>
                  <a:lnTo>
                    <a:pt x="113090" y="106722"/>
                  </a:lnTo>
                  <a:cubicBezTo>
                    <a:pt x="107996" y="111562"/>
                    <a:pt x="100609" y="116146"/>
                    <a:pt x="90931" y="119712"/>
                  </a:cubicBezTo>
                  <a:cubicBezTo>
                    <a:pt x="81252" y="123533"/>
                    <a:pt x="71318" y="125316"/>
                    <a:pt x="61384" y="125316"/>
                  </a:cubicBezTo>
                  <a:cubicBezTo>
                    <a:pt x="48649" y="125316"/>
                    <a:pt x="37697" y="122769"/>
                    <a:pt x="28272" y="117165"/>
                  </a:cubicBezTo>
                  <a:cubicBezTo>
                    <a:pt x="18848" y="112071"/>
                    <a:pt x="11971" y="104430"/>
                    <a:pt x="7132" y="94496"/>
                  </a:cubicBezTo>
                  <a:cubicBezTo>
                    <a:pt x="2547" y="84563"/>
                    <a:pt x="0" y="73865"/>
                    <a:pt x="0" y="62403"/>
                  </a:cubicBezTo>
                  <a:cubicBezTo>
                    <a:pt x="0" y="49668"/>
                    <a:pt x="2802" y="38461"/>
                    <a:pt x="8151" y="28782"/>
                  </a:cubicBezTo>
                  <a:cubicBezTo>
                    <a:pt x="13245" y="18848"/>
                    <a:pt x="21141" y="11462"/>
                    <a:pt x="31329" y="6113"/>
                  </a:cubicBezTo>
                  <a:cubicBezTo>
                    <a:pt x="38970" y="2038"/>
                    <a:pt x="48649" y="0"/>
                    <a:pt x="60366" y="0"/>
                  </a:cubicBezTo>
                  <a:cubicBezTo>
                    <a:pt x="75393" y="0"/>
                    <a:pt x="87110" y="3056"/>
                    <a:pt x="95515" y="9424"/>
                  </a:cubicBezTo>
                  <a:cubicBezTo>
                    <a:pt x="103921" y="15792"/>
                    <a:pt x="109269" y="24452"/>
                    <a:pt x="111817" y="35659"/>
                  </a:cubicBezTo>
                  <a:lnTo>
                    <a:pt x="87619" y="40244"/>
                  </a:lnTo>
                  <a:cubicBezTo>
                    <a:pt x="85836" y="34385"/>
                    <a:pt x="82780" y="29546"/>
                    <a:pt x="77940" y="26235"/>
                  </a:cubicBezTo>
                  <a:cubicBezTo>
                    <a:pt x="73356" y="22669"/>
                    <a:pt x="67497" y="21141"/>
                    <a:pt x="60366" y="21141"/>
                  </a:cubicBezTo>
                  <a:cubicBezTo>
                    <a:pt x="49668" y="21141"/>
                    <a:pt x="41263" y="24452"/>
                    <a:pt x="34895" y="31329"/>
                  </a:cubicBezTo>
                  <a:cubicBezTo>
                    <a:pt x="28527" y="38206"/>
                    <a:pt x="25471" y="48140"/>
                    <a:pt x="25471" y="61384"/>
                  </a:cubicBezTo>
                  <a:cubicBezTo>
                    <a:pt x="25471" y="75648"/>
                    <a:pt x="28782" y="86600"/>
                    <a:pt x="35150" y="93477"/>
                  </a:cubicBezTo>
                  <a:cubicBezTo>
                    <a:pt x="41517" y="100609"/>
                    <a:pt x="49923" y="104175"/>
                    <a:pt x="60111" y="104175"/>
                  </a:cubicBezTo>
                  <a:cubicBezTo>
                    <a:pt x="65205" y="104175"/>
                    <a:pt x="70299" y="103156"/>
                    <a:pt x="75393" y="101119"/>
                  </a:cubicBezTo>
                  <a:cubicBezTo>
                    <a:pt x="80488" y="99081"/>
                    <a:pt x="84818" y="96789"/>
                    <a:pt x="88638" y="93732"/>
                  </a:cubicBezTo>
                  <a:lnTo>
                    <a:pt x="88638" y="78704"/>
                  </a:lnTo>
                  <a:lnTo>
                    <a:pt x="60366" y="7870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3" name="Forma libre: forma 102">
              <a:extLst>
                <a:ext uri="{FF2B5EF4-FFF2-40B4-BE49-F238E27FC236}">
                  <a16:creationId xmlns:a16="http://schemas.microsoft.com/office/drawing/2014/main" id="{9B32E63E-F243-4EDB-9EA6-71942CA7C5B0}"/>
                </a:ext>
              </a:extLst>
            </p:cNvPr>
            <p:cNvSpPr/>
            <p:nvPr/>
          </p:nvSpPr>
          <p:spPr>
            <a:xfrm>
              <a:off x="6715855" y="9072208"/>
              <a:ext cx="101883" cy="101883"/>
            </a:xfrm>
            <a:custGeom>
              <a:avLst/>
              <a:gdLst>
                <a:gd name="connsiteX0" fmla="*/ 25216 w 101882"/>
                <a:gd name="connsiteY0" fmla="*/ 62403 h 101882"/>
                <a:gd name="connsiteX1" fmla="*/ 34640 w 101882"/>
                <a:gd name="connsiteY1" fmla="*/ 93477 h 101882"/>
                <a:gd name="connsiteX2" fmla="*/ 58837 w 101882"/>
                <a:gd name="connsiteY2" fmla="*/ 104175 h 101882"/>
                <a:gd name="connsiteX3" fmla="*/ 83035 w 101882"/>
                <a:gd name="connsiteY3" fmla="*/ 93732 h 101882"/>
                <a:gd name="connsiteX4" fmla="*/ 92459 w 101882"/>
                <a:gd name="connsiteY4" fmla="*/ 62148 h 101882"/>
                <a:gd name="connsiteX5" fmla="*/ 83544 w 101882"/>
                <a:gd name="connsiteY5" fmla="*/ 31074 h 101882"/>
                <a:gd name="connsiteX6" fmla="*/ 59092 w 101882"/>
                <a:gd name="connsiteY6" fmla="*/ 20886 h 101882"/>
                <a:gd name="connsiteX7" fmla="*/ 34895 w 101882"/>
                <a:gd name="connsiteY7" fmla="*/ 31329 h 101882"/>
                <a:gd name="connsiteX8" fmla="*/ 25216 w 101882"/>
                <a:gd name="connsiteY8" fmla="*/ 62403 h 101882"/>
                <a:gd name="connsiteX9" fmla="*/ 0 w 101882"/>
                <a:gd name="connsiteY9" fmla="*/ 63167 h 101882"/>
                <a:gd name="connsiteX10" fmla="*/ 5604 w 101882"/>
                <a:gd name="connsiteY10" fmla="*/ 32093 h 101882"/>
                <a:gd name="connsiteX11" fmla="*/ 16811 w 101882"/>
                <a:gd name="connsiteY11" fmla="*/ 15537 h 101882"/>
                <a:gd name="connsiteX12" fmla="*/ 32603 w 101882"/>
                <a:gd name="connsiteY12" fmla="*/ 4839 h 101882"/>
                <a:gd name="connsiteX13" fmla="*/ 58583 w 101882"/>
                <a:gd name="connsiteY13" fmla="*/ 0 h 101882"/>
                <a:gd name="connsiteX14" fmla="*/ 101374 w 101882"/>
                <a:gd name="connsiteY14" fmla="*/ 16556 h 101882"/>
                <a:gd name="connsiteX15" fmla="*/ 117165 w 101882"/>
                <a:gd name="connsiteY15" fmla="*/ 62658 h 101882"/>
                <a:gd name="connsiteX16" fmla="*/ 101374 w 101882"/>
                <a:gd name="connsiteY16" fmla="*/ 108250 h 101882"/>
                <a:gd name="connsiteX17" fmla="*/ 58837 w 101882"/>
                <a:gd name="connsiteY17" fmla="*/ 124806 h 101882"/>
                <a:gd name="connsiteX18" fmla="*/ 16047 w 101882"/>
                <a:gd name="connsiteY18" fmla="*/ 108505 h 101882"/>
                <a:gd name="connsiteX19" fmla="*/ 0 w 101882"/>
                <a:gd name="connsiteY19" fmla="*/ 63167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216" y="62403"/>
                  </a:moveTo>
                  <a:cubicBezTo>
                    <a:pt x="25216" y="76157"/>
                    <a:pt x="28273" y="86346"/>
                    <a:pt x="34640" y="93477"/>
                  </a:cubicBezTo>
                  <a:cubicBezTo>
                    <a:pt x="41008" y="100609"/>
                    <a:pt x="49159" y="104175"/>
                    <a:pt x="58837" y="104175"/>
                  </a:cubicBezTo>
                  <a:cubicBezTo>
                    <a:pt x="68516" y="104175"/>
                    <a:pt x="76412" y="100609"/>
                    <a:pt x="83035" y="93732"/>
                  </a:cubicBezTo>
                  <a:cubicBezTo>
                    <a:pt x="89402" y="86600"/>
                    <a:pt x="92459" y="76157"/>
                    <a:pt x="92459" y="62148"/>
                  </a:cubicBezTo>
                  <a:cubicBezTo>
                    <a:pt x="92459" y="48394"/>
                    <a:pt x="89402" y="37951"/>
                    <a:pt x="83544" y="31074"/>
                  </a:cubicBezTo>
                  <a:cubicBezTo>
                    <a:pt x="77431" y="24197"/>
                    <a:pt x="69280" y="20886"/>
                    <a:pt x="59092" y="20886"/>
                  </a:cubicBezTo>
                  <a:cubicBezTo>
                    <a:pt x="49159" y="20886"/>
                    <a:pt x="41008" y="24452"/>
                    <a:pt x="34895" y="31329"/>
                  </a:cubicBezTo>
                  <a:cubicBezTo>
                    <a:pt x="28273" y="38206"/>
                    <a:pt x="25216" y="48394"/>
                    <a:pt x="25216" y="62403"/>
                  </a:cubicBezTo>
                  <a:moveTo>
                    <a:pt x="0" y="63167"/>
                  </a:moveTo>
                  <a:cubicBezTo>
                    <a:pt x="0" y="50941"/>
                    <a:pt x="1783" y="40753"/>
                    <a:pt x="5604" y="32093"/>
                  </a:cubicBezTo>
                  <a:cubicBezTo>
                    <a:pt x="8405" y="25980"/>
                    <a:pt x="12226" y="20377"/>
                    <a:pt x="16811" y="15537"/>
                  </a:cubicBezTo>
                  <a:cubicBezTo>
                    <a:pt x="21650" y="10698"/>
                    <a:pt x="26744" y="7132"/>
                    <a:pt x="32603" y="4839"/>
                  </a:cubicBezTo>
                  <a:cubicBezTo>
                    <a:pt x="40244" y="1528"/>
                    <a:pt x="48649" y="0"/>
                    <a:pt x="58583" y="0"/>
                  </a:cubicBezTo>
                  <a:cubicBezTo>
                    <a:pt x="76157" y="0"/>
                    <a:pt x="90676" y="5603"/>
                    <a:pt x="101374" y="16556"/>
                  </a:cubicBezTo>
                  <a:cubicBezTo>
                    <a:pt x="111817" y="27508"/>
                    <a:pt x="117165" y="43045"/>
                    <a:pt x="117165" y="62658"/>
                  </a:cubicBezTo>
                  <a:cubicBezTo>
                    <a:pt x="117165" y="82016"/>
                    <a:pt x="111817" y="97553"/>
                    <a:pt x="101374" y="108250"/>
                  </a:cubicBezTo>
                  <a:cubicBezTo>
                    <a:pt x="90676" y="119203"/>
                    <a:pt x="76667" y="124806"/>
                    <a:pt x="58837" y="124806"/>
                  </a:cubicBezTo>
                  <a:cubicBezTo>
                    <a:pt x="40753" y="124806"/>
                    <a:pt x="26490" y="119203"/>
                    <a:pt x="16047" y="108505"/>
                  </a:cubicBezTo>
                  <a:cubicBezTo>
                    <a:pt x="5349" y="97553"/>
                    <a:pt x="0" y="82525"/>
                    <a:pt x="0" y="6316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4" name="Forma libre: forma 103">
              <a:extLst>
                <a:ext uri="{FF2B5EF4-FFF2-40B4-BE49-F238E27FC236}">
                  <a16:creationId xmlns:a16="http://schemas.microsoft.com/office/drawing/2014/main" id="{D77B04B0-7CE7-4856-B7ED-8ED93DC8997F}"/>
                </a:ext>
              </a:extLst>
            </p:cNvPr>
            <p:cNvSpPr/>
            <p:nvPr/>
          </p:nvSpPr>
          <p:spPr>
            <a:xfrm>
              <a:off x="6836587" y="9074246"/>
              <a:ext cx="76412" cy="101883"/>
            </a:xfrm>
            <a:custGeom>
              <a:avLst/>
              <a:gdLst>
                <a:gd name="connsiteX0" fmla="*/ 35914 w 76412"/>
                <a:gd name="connsiteY0" fmla="*/ 120986 h 101882"/>
                <a:gd name="connsiteX1" fmla="*/ 35914 w 76412"/>
                <a:gd name="connsiteY1" fmla="*/ 20631 h 101882"/>
                <a:gd name="connsiteX2" fmla="*/ 0 w 76412"/>
                <a:gd name="connsiteY2" fmla="*/ 20631 h 101882"/>
                <a:gd name="connsiteX3" fmla="*/ 0 w 76412"/>
                <a:gd name="connsiteY3" fmla="*/ 0 h 101882"/>
                <a:gd name="connsiteX4" fmla="*/ 96025 w 76412"/>
                <a:gd name="connsiteY4" fmla="*/ 0 h 101882"/>
                <a:gd name="connsiteX5" fmla="*/ 96025 w 76412"/>
                <a:gd name="connsiteY5" fmla="*/ 20631 h 101882"/>
                <a:gd name="connsiteX6" fmla="*/ 60366 w 76412"/>
                <a:gd name="connsiteY6" fmla="*/ 20631 h 101882"/>
                <a:gd name="connsiteX7" fmla="*/ 60366 w 76412"/>
                <a:gd name="connsiteY7" fmla="*/ 120986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412" h="101882">
                  <a:moveTo>
                    <a:pt x="35914" y="120986"/>
                  </a:moveTo>
                  <a:lnTo>
                    <a:pt x="35914" y="20631"/>
                  </a:lnTo>
                  <a:lnTo>
                    <a:pt x="0" y="20631"/>
                  </a:lnTo>
                  <a:lnTo>
                    <a:pt x="0" y="0"/>
                  </a:lnTo>
                  <a:lnTo>
                    <a:pt x="96025" y="0"/>
                  </a:lnTo>
                  <a:lnTo>
                    <a:pt x="96025" y="20631"/>
                  </a:lnTo>
                  <a:lnTo>
                    <a:pt x="60366" y="20631"/>
                  </a:lnTo>
                  <a:lnTo>
                    <a:pt x="60366" y="12098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5" name="Forma libre: forma 104">
              <a:extLst>
                <a:ext uri="{FF2B5EF4-FFF2-40B4-BE49-F238E27FC236}">
                  <a16:creationId xmlns:a16="http://schemas.microsoft.com/office/drawing/2014/main" id="{E005AE3E-37EE-48F6-B8A8-7EE5E7109955}"/>
                </a:ext>
              </a:extLst>
            </p:cNvPr>
            <p:cNvSpPr/>
            <p:nvPr/>
          </p:nvSpPr>
          <p:spPr>
            <a:xfrm>
              <a:off x="6928791" y="9038587"/>
              <a:ext cx="101883" cy="152824"/>
            </a:xfrm>
            <a:custGeom>
              <a:avLst/>
              <a:gdLst>
                <a:gd name="connsiteX0" fmla="*/ 51451 w 101882"/>
                <a:gd name="connsiteY0" fmla="*/ 24707 h 152824"/>
                <a:gd name="connsiteX1" fmla="*/ 62658 w 101882"/>
                <a:gd name="connsiteY1" fmla="*/ 0 h 152824"/>
                <a:gd name="connsiteX2" fmla="*/ 88638 w 101882"/>
                <a:gd name="connsiteY2" fmla="*/ 0 h 152824"/>
                <a:gd name="connsiteX3" fmla="*/ 65969 w 101882"/>
                <a:gd name="connsiteY3" fmla="*/ 24707 h 152824"/>
                <a:gd name="connsiteX4" fmla="*/ 51451 w 101882"/>
                <a:gd name="connsiteY4" fmla="*/ 24707 h 152824"/>
                <a:gd name="connsiteX5" fmla="*/ 76412 w 101882"/>
                <a:gd name="connsiteY5" fmla="*/ 108505 h 152824"/>
                <a:gd name="connsiteX6" fmla="*/ 59602 w 101882"/>
                <a:gd name="connsiteY6" fmla="*/ 63677 h 152824"/>
                <a:gd name="connsiteX7" fmla="*/ 43555 w 101882"/>
                <a:gd name="connsiteY7" fmla="*/ 108505 h 152824"/>
                <a:gd name="connsiteX8" fmla="*/ 76412 w 101882"/>
                <a:gd name="connsiteY8" fmla="*/ 108505 h 152824"/>
                <a:gd name="connsiteX9" fmla="*/ 121495 w 101882"/>
                <a:gd name="connsiteY9" fmla="*/ 156645 h 152824"/>
                <a:gd name="connsiteX10" fmla="*/ 94751 w 101882"/>
                <a:gd name="connsiteY10" fmla="*/ 156645 h 152824"/>
                <a:gd name="connsiteX11" fmla="*/ 84308 w 101882"/>
                <a:gd name="connsiteY11" fmla="*/ 129136 h 152824"/>
                <a:gd name="connsiteX12" fmla="*/ 35914 w 101882"/>
                <a:gd name="connsiteY12" fmla="*/ 129136 h 152824"/>
                <a:gd name="connsiteX13" fmla="*/ 25980 w 101882"/>
                <a:gd name="connsiteY13" fmla="*/ 156645 h 152824"/>
                <a:gd name="connsiteX14" fmla="*/ 0 w 101882"/>
                <a:gd name="connsiteY14" fmla="*/ 156645 h 152824"/>
                <a:gd name="connsiteX15" fmla="*/ 47121 w 101882"/>
                <a:gd name="connsiteY15" fmla="*/ 35659 h 152824"/>
                <a:gd name="connsiteX16" fmla="*/ 73101 w 101882"/>
                <a:gd name="connsiteY16" fmla="*/ 35659 h 152824"/>
                <a:gd name="connsiteX17" fmla="*/ 121495 w 101882"/>
                <a:gd name="connsiteY17" fmla="*/ 156645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1882" h="152824">
                  <a:moveTo>
                    <a:pt x="51451" y="24707"/>
                  </a:moveTo>
                  <a:lnTo>
                    <a:pt x="62658" y="0"/>
                  </a:lnTo>
                  <a:lnTo>
                    <a:pt x="88638" y="0"/>
                  </a:lnTo>
                  <a:lnTo>
                    <a:pt x="65969" y="24707"/>
                  </a:lnTo>
                  <a:lnTo>
                    <a:pt x="51451" y="24707"/>
                  </a:lnTo>
                  <a:close/>
                  <a:moveTo>
                    <a:pt x="76412" y="108505"/>
                  </a:moveTo>
                  <a:lnTo>
                    <a:pt x="59602" y="63677"/>
                  </a:lnTo>
                  <a:lnTo>
                    <a:pt x="43555" y="108505"/>
                  </a:lnTo>
                  <a:lnTo>
                    <a:pt x="76412" y="108505"/>
                  </a:lnTo>
                  <a:close/>
                  <a:moveTo>
                    <a:pt x="121495" y="156645"/>
                  </a:moveTo>
                  <a:lnTo>
                    <a:pt x="94751" y="156645"/>
                  </a:lnTo>
                  <a:lnTo>
                    <a:pt x="84308" y="129136"/>
                  </a:lnTo>
                  <a:lnTo>
                    <a:pt x="35914" y="129136"/>
                  </a:lnTo>
                  <a:lnTo>
                    <a:pt x="25980" y="156645"/>
                  </a:lnTo>
                  <a:lnTo>
                    <a:pt x="0" y="156645"/>
                  </a:lnTo>
                  <a:lnTo>
                    <a:pt x="47121" y="35659"/>
                  </a:lnTo>
                  <a:lnTo>
                    <a:pt x="73101" y="35659"/>
                  </a:lnTo>
                  <a:lnTo>
                    <a:pt x="121495" y="15664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6" name="Forma libre: forma 105">
              <a:extLst>
                <a:ext uri="{FF2B5EF4-FFF2-40B4-BE49-F238E27FC236}">
                  <a16:creationId xmlns:a16="http://schemas.microsoft.com/office/drawing/2014/main" id="{758D948A-0500-485A-BF07-86406380E416}"/>
                </a:ext>
              </a:extLst>
            </p:cNvPr>
            <p:cNvSpPr/>
            <p:nvPr/>
          </p:nvSpPr>
          <p:spPr>
            <a:xfrm>
              <a:off x="7095624" y="9074246"/>
              <a:ext cx="76412" cy="101883"/>
            </a:xfrm>
            <a:custGeom>
              <a:avLst/>
              <a:gdLst>
                <a:gd name="connsiteX0" fmla="*/ 24707 w 76412"/>
                <a:gd name="connsiteY0" fmla="*/ 20631 h 101882"/>
                <a:gd name="connsiteX1" fmla="*/ 24707 w 76412"/>
                <a:gd name="connsiteY1" fmla="*/ 100355 h 101882"/>
                <a:gd name="connsiteX2" fmla="*/ 43046 w 76412"/>
                <a:gd name="connsiteY2" fmla="*/ 100355 h 101882"/>
                <a:gd name="connsiteX3" fmla="*/ 57819 w 76412"/>
                <a:gd name="connsiteY3" fmla="*/ 99336 h 101882"/>
                <a:gd name="connsiteX4" fmla="*/ 67752 w 76412"/>
                <a:gd name="connsiteY4" fmla="*/ 94242 h 101882"/>
                <a:gd name="connsiteX5" fmla="*/ 74120 w 76412"/>
                <a:gd name="connsiteY5" fmla="*/ 82525 h 101882"/>
                <a:gd name="connsiteX6" fmla="*/ 76667 w 76412"/>
                <a:gd name="connsiteY6" fmla="*/ 60366 h 101882"/>
                <a:gd name="connsiteX7" fmla="*/ 74120 w 76412"/>
                <a:gd name="connsiteY7" fmla="*/ 38970 h 101882"/>
                <a:gd name="connsiteX8" fmla="*/ 66988 w 76412"/>
                <a:gd name="connsiteY8" fmla="*/ 27254 h 101882"/>
                <a:gd name="connsiteX9" fmla="*/ 55781 w 76412"/>
                <a:gd name="connsiteY9" fmla="*/ 21650 h 101882"/>
                <a:gd name="connsiteX10" fmla="*/ 35659 w 76412"/>
                <a:gd name="connsiteY10" fmla="*/ 20377 h 101882"/>
                <a:gd name="connsiteX11" fmla="*/ 24707 w 76412"/>
                <a:gd name="connsiteY11" fmla="*/ 20377 h 101882"/>
                <a:gd name="connsiteX12" fmla="*/ 255 w 76412"/>
                <a:gd name="connsiteY12" fmla="*/ 0 h 101882"/>
                <a:gd name="connsiteX13" fmla="*/ 44829 w 76412"/>
                <a:gd name="connsiteY13" fmla="*/ 0 h 101882"/>
                <a:gd name="connsiteX14" fmla="*/ 67752 w 76412"/>
                <a:gd name="connsiteY14" fmla="*/ 2292 h 101882"/>
                <a:gd name="connsiteX15" fmla="*/ 86091 w 76412"/>
                <a:gd name="connsiteY15" fmla="*/ 13500 h 101882"/>
                <a:gd name="connsiteX16" fmla="*/ 97553 w 76412"/>
                <a:gd name="connsiteY16" fmla="*/ 33112 h 101882"/>
                <a:gd name="connsiteX17" fmla="*/ 101374 w 76412"/>
                <a:gd name="connsiteY17" fmla="*/ 61639 h 101882"/>
                <a:gd name="connsiteX18" fmla="*/ 97808 w 76412"/>
                <a:gd name="connsiteY18" fmla="*/ 87365 h 101882"/>
                <a:gd name="connsiteX19" fmla="*/ 84818 w 76412"/>
                <a:gd name="connsiteY19" fmla="*/ 108760 h 101882"/>
                <a:gd name="connsiteX20" fmla="*/ 67752 w 76412"/>
                <a:gd name="connsiteY20" fmla="*/ 118439 h 101882"/>
                <a:gd name="connsiteX21" fmla="*/ 46102 w 76412"/>
                <a:gd name="connsiteY21" fmla="*/ 120986 h 101882"/>
                <a:gd name="connsiteX22" fmla="*/ 0 w 76412"/>
                <a:gd name="connsiteY22" fmla="*/ 120986 h 101882"/>
                <a:gd name="connsiteX23" fmla="*/ 0 w 7641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412" h="101882">
                  <a:moveTo>
                    <a:pt x="24707" y="20631"/>
                  </a:moveTo>
                  <a:lnTo>
                    <a:pt x="24707" y="100355"/>
                  </a:lnTo>
                  <a:lnTo>
                    <a:pt x="43046" y="100355"/>
                  </a:lnTo>
                  <a:cubicBezTo>
                    <a:pt x="49923" y="100355"/>
                    <a:pt x="54762" y="99845"/>
                    <a:pt x="57819" y="99336"/>
                  </a:cubicBezTo>
                  <a:cubicBezTo>
                    <a:pt x="61894" y="98317"/>
                    <a:pt x="65205" y="96789"/>
                    <a:pt x="67752" y="94242"/>
                  </a:cubicBezTo>
                  <a:cubicBezTo>
                    <a:pt x="70299" y="91949"/>
                    <a:pt x="72337" y="87874"/>
                    <a:pt x="74120" y="82525"/>
                  </a:cubicBezTo>
                  <a:cubicBezTo>
                    <a:pt x="75648" y="77176"/>
                    <a:pt x="76667" y="69535"/>
                    <a:pt x="76667" y="60366"/>
                  </a:cubicBezTo>
                  <a:cubicBezTo>
                    <a:pt x="76667" y="51196"/>
                    <a:pt x="75903" y="43810"/>
                    <a:pt x="74120" y="38970"/>
                  </a:cubicBezTo>
                  <a:cubicBezTo>
                    <a:pt x="72337" y="33876"/>
                    <a:pt x="70045" y="30055"/>
                    <a:pt x="66988" y="27254"/>
                  </a:cubicBezTo>
                  <a:cubicBezTo>
                    <a:pt x="64186" y="24452"/>
                    <a:pt x="60366" y="22669"/>
                    <a:pt x="55781" y="21650"/>
                  </a:cubicBezTo>
                  <a:cubicBezTo>
                    <a:pt x="52215" y="20886"/>
                    <a:pt x="45593" y="20377"/>
                    <a:pt x="35659" y="20377"/>
                  </a:cubicBezTo>
                  <a:lnTo>
                    <a:pt x="24707" y="20377"/>
                  </a:lnTo>
                  <a:close/>
                  <a:moveTo>
                    <a:pt x="255" y="0"/>
                  </a:moveTo>
                  <a:lnTo>
                    <a:pt x="44829" y="0"/>
                  </a:lnTo>
                  <a:cubicBezTo>
                    <a:pt x="54762" y="0"/>
                    <a:pt x="62658" y="764"/>
                    <a:pt x="67752" y="2292"/>
                  </a:cubicBezTo>
                  <a:cubicBezTo>
                    <a:pt x="74884" y="4330"/>
                    <a:pt x="80997" y="8151"/>
                    <a:pt x="86091" y="13500"/>
                  </a:cubicBezTo>
                  <a:cubicBezTo>
                    <a:pt x="90931" y="18848"/>
                    <a:pt x="95006" y="25471"/>
                    <a:pt x="97553" y="33112"/>
                  </a:cubicBezTo>
                  <a:cubicBezTo>
                    <a:pt x="100100" y="40753"/>
                    <a:pt x="101374" y="50432"/>
                    <a:pt x="101374" y="61639"/>
                  </a:cubicBezTo>
                  <a:cubicBezTo>
                    <a:pt x="101374" y="71827"/>
                    <a:pt x="100100" y="80233"/>
                    <a:pt x="97808" y="87365"/>
                  </a:cubicBezTo>
                  <a:cubicBezTo>
                    <a:pt x="94751" y="96025"/>
                    <a:pt x="90421" y="103156"/>
                    <a:pt x="84818" y="108760"/>
                  </a:cubicBezTo>
                  <a:cubicBezTo>
                    <a:pt x="80742" y="112835"/>
                    <a:pt x="74884" y="116146"/>
                    <a:pt x="67752" y="118439"/>
                  </a:cubicBezTo>
                  <a:cubicBezTo>
                    <a:pt x="62403" y="120222"/>
                    <a:pt x="55017" y="120986"/>
                    <a:pt x="46102" y="120986"/>
                  </a:cubicBezTo>
                  <a:lnTo>
                    <a:pt x="0" y="1209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7" name="Forma libre: forma 106">
              <a:extLst>
                <a:ext uri="{FF2B5EF4-FFF2-40B4-BE49-F238E27FC236}">
                  <a16:creationId xmlns:a16="http://schemas.microsoft.com/office/drawing/2014/main" id="{806DC39D-483F-4321-9663-CF77840C6EBF}"/>
                </a:ext>
              </a:extLst>
            </p:cNvPr>
            <p:cNvSpPr/>
            <p:nvPr/>
          </p:nvSpPr>
          <p:spPr>
            <a:xfrm>
              <a:off x="7246411" y="9072208"/>
              <a:ext cx="101883" cy="101883"/>
            </a:xfrm>
            <a:custGeom>
              <a:avLst/>
              <a:gdLst>
                <a:gd name="connsiteX0" fmla="*/ 81761 w 101882"/>
                <a:gd name="connsiteY0" fmla="*/ 78195 h 101882"/>
                <a:gd name="connsiteX1" fmla="*/ 105194 w 101882"/>
                <a:gd name="connsiteY1" fmla="*/ 85836 h 101882"/>
                <a:gd name="connsiteX2" fmla="*/ 87110 w 101882"/>
                <a:gd name="connsiteY2" fmla="*/ 115382 h 101882"/>
                <a:gd name="connsiteX3" fmla="*/ 55017 w 101882"/>
                <a:gd name="connsiteY3" fmla="*/ 125061 h 101882"/>
                <a:gd name="connsiteX4" fmla="*/ 15537 w 101882"/>
                <a:gd name="connsiteY4" fmla="*/ 108760 h 101882"/>
                <a:gd name="connsiteX5" fmla="*/ 0 w 101882"/>
                <a:gd name="connsiteY5" fmla="*/ 63677 h 101882"/>
                <a:gd name="connsiteX6" fmla="*/ 15537 w 101882"/>
                <a:gd name="connsiteY6" fmla="*/ 16811 h 101882"/>
                <a:gd name="connsiteX7" fmla="*/ 56545 w 101882"/>
                <a:gd name="connsiteY7" fmla="*/ 0 h 101882"/>
                <a:gd name="connsiteX8" fmla="*/ 92713 w 101882"/>
                <a:gd name="connsiteY8" fmla="*/ 13245 h 101882"/>
                <a:gd name="connsiteX9" fmla="*/ 104939 w 101882"/>
                <a:gd name="connsiteY9" fmla="*/ 35404 h 101882"/>
                <a:gd name="connsiteX10" fmla="*/ 80742 w 101882"/>
                <a:gd name="connsiteY10" fmla="*/ 41263 h 101882"/>
                <a:gd name="connsiteX11" fmla="*/ 71827 w 101882"/>
                <a:gd name="connsiteY11" fmla="*/ 26489 h 101882"/>
                <a:gd name="connsiteX12" fmla="*/ 55526 w 101882"/>
                <a:gd name="connsiteY12" fmla="*/ 20886 h 101882"/>
                <a:gd name="connsiteX13" fmla="*/ 33621 w 101882"/>
                <a:gd name="connsiteY13" fmla="*/ 30565 h 101882"/>
                <a:gd name="connsiteX14" fmla="*/ 25216 w 101882"/>
                <a:gd name="connsiteY14" fmla="*/ 61894 h 101882"/>
                <a:gd name="connsiteX15" fmla="*/ 33621 w 101882"/>
                <a:gd name="connsiteY15" fmla="*/ 94496 h 101882"/>
                <a:gd name="connsiteX16" fmla="*/ 55017 w 101882"/>
                <a:gd name="connsiteY16" fmla="*/ 104175 h 101882"/>
                <a:gd name="connsiteX17" fmla="*/ 71827 w 101882"/>
                <a:gd name="connsiteY17" fmla="*/ 98062 h 101882"/>
                <a:gd name="connsiteX18" fmla="*/ 81761 w 101882"/>
                <a:gd name="connsiteY18" fmla="*/ 7819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882" h="101882">
                  <a:moveTo>
                    <a:pt x="81761" y="78195"/>
                  </a:moveTo>
                  <a:lnTo>
                    <a:pt x="105194" y="85836"/>
                  </a:lnTo>
                  <a:cubicBezTo>
                    <a:pt x="101628" y="99081"/>
                    <a:pt x="95515" y="109015"/>
                    <a:pt x="87110" y="115382"/>
                  </a:cubicBezTo>
                  <a:cubicBezTo>
                    <a:pt x="78705" y="121750"/>
                    <a:pt x="68007" y="125061"/>
                    <a:pt x="55017" y="125061"/>
                  </a:cubicBezTo>
                  <a:cubicBezTo>
                    <a:pt x="38970" y="125061"/>
                    <a:pt x="25725" y="119458"/>
                    <a:pt x="15537" y="108760"/>
                  </a:cubicBezTo>
                  <a:cubicBezTo>
                    <a:pt x="5094" y="97808"/>
                    <a:pt x="0" y="82780"/>
                    <a:pt x="0" y="63677"/>
                  </a:cubicBezTo>
                  <a:cubicBezTo>
                    <a:pt x="0" y="43555"/>
                    <a:pt x="5349" y="28018"/>
                    <a:pt x="15537" y="16811"/>
                  </a:cubicBezTo>
                  <a:cubicBezTo>
                    <a:pt x="25980" y="5603"/>
                    <a:pt x="39734" y="0"/>
                    <a:pt x="56545" y="0"/>
                  </a:cubicBezTo>
                  <a:cubicBezTo>
                    <a:pt x="71318" y="0"/>
                    <a:pt x="83544" y="4330"/>
                    <a:pt x="92713" y="13245"/>
                  </a:cubicBezTo>
                  <a:cubicBezTo>
                    <a:pt x="98317" y="18339"/>
                    <a:pt x="102392" y="25980"/>
                    <a:pt x="104939" y="35404"/>
                  </a:cubicBezTo>
                  <a:lnTo>
                    <a:pt x="80742" y="41263"/>
                  </a:lnTo>
                  <a:cubicBezTo>
                    <a:pt x="79469" y="34895"/>
                    <a:pt x="76157" y="30055"/>
                    <a:pt x="71827" y="26489"/>
                  </a:cubicBezTo>
                  <a:cubicBezTo>
                    <a:pt x="67243" y="22924"/>
                    <a:pt x="61894" y="20886"/>
                    <a:pt x="55526" y="20886"/>
                  </a:cubicBezTo>
                  <a:cubicBezTo>
                    <a:pt x="46357" y="20886"/>
                    <a:pt x="39225" y="24197"/>
                    <a:pt x="33621" y="30565"/>
                  </a:cubicBezTo>
                  <a:cubicBezTo>
                    <a:pt x="28018" y="36933"/>
                    <a:pt x="25216" y="47376"/>
                    <a:pt x="25216" y="61894"/>
                  </a:cubicBezTo>
                  <a:cubicBezTo>
                    <a:pt x="25216" y="77176"/>
                    <a:pt x="28018" y="87874"/>
                    <a:pt x="33621" y="94496"/>
                  </a:cubicBezTo>
                  <a:cubicBezTo>
                    <a:pt x="38970" y="101119"/>
                    <a:pt x="46102" y="104175"/>
                    <a:pt x="55017" y="104175"/>
                  </a:cubicBezTo>
                  <a:cubicBezTo>
                    <a:pt x="61639" y="104175"/>
                    <a:pt x="67243" y="102137"/>
                    <a:pt x="71827" y="98062"/>
                  </a:cubicBezTo>
                  <a:cubicBezTo>
                    <a:pt x="76157" y="93732"/>
                    <a:pt x="79723" y="87110"/>
                    <a:pt x="81761" y="78195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8" name="Forma libre: forma 107">
              <a:extLst>
                <a:ext uri="{FF2B5EF4-FFF2-40B4-BE49-F238E27FC236}">
                  <a16:creationId xmlns:a16="http://schemas.microsoft.com/office/drawing/2014/main" id="{A2C91715-3E96-4635-8FB7-1AACC1C59EC1}"/>
                </a:ext>
              </a:extLst>
            </p:cNvPr>
            <p:cNvSpPr/>
            <p:nvPr/>
          </p:nvSpPr>
          <p:spPr>
            <a:xfrm>
              <a:off x="7365104" y="9172563"/>
              <a:ext cx="25471" cy="25471"/>
            </a:xfrm>
            <a:custGeom>
              <a:avLst/>
              <a:gdLst>
                <a:gd name="connsiteX0" fmla="*/ 0 w 0"/>
                <a:gd name="connsiteY0" fmla="*/ 0 h 0"/>
                <a:gd name="connsiteX1" fmla="*/ 23178 w 0"/>
                <a:gd name="connsiteY1" fmla="*/ 0 h 0"/>
                <a:gd name="connsiteX2" fmla="*/ 23178 w 0"/>
                <a:gd name="connsiteY2" fmla="*/ 23178 h 0"/>
                <a:gd name="connsiteX3" fmla="*/ 0 w 0"/>
                <a:gd name="connsiteY3" fmla="*/ 231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23178" y="0"/>
                  </a:lnTo>
                  <a:lnTo>
                    <a:pt x="23178" y="23178"/>
                  </a:lnTo>
                  <a:lnTo>
                    <a:pt x="0" y="23178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9" name="Forma libre: forma 108">
              <a:extLst>
                <a:ext uri="{FF2B5EF4-FFF2-40B4-BE49-F238E27FC236}">
                  <a16:creationId xmlns:a16="http://schemas.microsoft.com/office/drawing/2014/main" id="{A379792A-5905-470E-AAC7-F9441D93BB15}"/>
                </a:ext>
              </a:extLst>
            </p:cNvPr>
            <p:cNvSpPr/>
            <p:nvPr/>
          </p:nvSpPr>
          <p:spPr>
            <a:xfrm>
              <a:off x="6476176" y="8300392"/>
              <a:ext cx="25471" cy="25471"/>
            </a:xfrm>
            <a:custGeom>
              <a:avLst/>
              <a:gdLst>
                <a:gd name="connsiteX0" fmla="*/ 26490 w 25470"/>
                <a:gd name="connsiteY0" fmla="*/ 35203 h 25470"/>
                <a:gd name="connsiteX1" fmla="*/ 39734 w 25470"/>
                <a:gd name="connsiteY1" fmla="*/ 27817 h 25470"/>
                <a:gd name="connsiteX2" fmla="*/ 49668 w 25470"/>
                <a:gd name="connsiteY2" fmla="*/ 6676 h 25470"/>
                <a:gd name="connsiteX3" fmla="*/ 49668 w 25470"/>
                <a:gd name="connsiteY3" fmla="*/ 2346 h 25470"/>
                <a:gd name="connsiteX4" fmla="*/ 29801 w 25470"/>
                <a:gd name="connsiteY4" fmla="*/ 12789 h 25470"/>
                <a:gd name="connsiteX5" fmla="*/ 13245 w 25470"/>
                <a:gd name="connsiteY5" fmla="*/ 54 h 25470"/>
                <a:gd name="connsiteX6" fmla="*/ 16556 w 25470"/>
                <a:gd name="connsiteY6" fmla="*/ 20176 h 25470"/>
                <a:gd name="connsiteX7" fmla="*/ 0 w 25470"/>
                <a:gd name="connsiteY7" fmla="*/ 32911 h 25470"/>
                <a:gd name="connsiteX8" fmla="*/ 2038 w 25470"/>
                <a:gd name="connsiteY8" fmla="*/ 34949 h 25470"/>
                <a:gd name="connsiteX9" fmla="*/ 26490 w 25470"/>
                <a:gd name="connsiteY9" fmla="*/ 35203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25470">
                  <a:moveTo>
                    <a:pt x="26490" y="35203"/>
                  </a:moveTo>
                  <a:cubicBezTo>
                    <a:pt x="28782" y="38260"/>
                    <a:pt x="40753" y="30874"/>
                    <a:pt x="39734" y="27817"/>
                  </a:cubicBezTo>
                  <a:cubicBezTo>
                    <a:pt x="36423" y="22468"/>
                    <a:pt x="38716" y="7695"/>
                    <a:pt x="49668" y="6676"/>
                  </a:cubicBezTo>
                  <a:lnTo>
                    <a:pt x="49668" y="2346"/>
                  </a:lnTo>
                  <a:cubicBezTo>
                    <a:pt x="49668" y="2346"/>
                    <a:pt x="33112" y="2346"/>
                    <a:pt x="29801" y="12789"/>
                  </a:cubicBezTo>
                  <a:cubicBezTo>
                    <a:pt x="29801" y="12789"/>
                    <a:pt x="16556" y="-965"/>
                    <a:pt x="13245" y="54"/>
                  </a:cubicBezTo>
                  <a:cubicBezTo>
                    <a:pt x="9934" y="2092"/>
                    <a:pt x="16556" y="20176"/>
                    <a:pt x="16556" y="20176"/>
                  </a:cubicBezTo>
                  <a:cubicBezTo>
                    <a:pt x="5604" y="18138"/>
                    <a:pt x="0" y="32911"/>
                    <a:pt x="0" y="32911"/>
                  </a:cubicBezTo>
                  <a:lnTo>
                    <a:pt x="2038" y="34949"/>
                  </a:lnTo>
                  <a:cubicBezTo>
                    <a:pt x="8915" y="25779"/>
                    <a:pt x="23178" y="30109"/>
                    <a:pt x="26490" y="35203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0" name="Forma libre: forma 109">
              <a:extLst>
                <a:ext uri="{FF2B5EF4-FFF2-40B4-BE49-F238E27FC236}">
                  <a16:creationId xmlns:a16="http://schemas.microsoft.com/office/drawing/2014/main" id="{CCD61AE4-41C4-4790-A95A-26C3941A0211}"/>
                </a:ext>
              </a:extLst>
            </p:cNvPr>
            <p:cNvSpPr/>
            <p:nvPr/>
          </p:nvSpPr>
          <p:spPr>
            <a:xfrm>
              <a:off x="6624530" y="8434422"/>
              <a:ext cx="25471" cy="50941"/>
            </a:xfrm>
            <a:custGeom>
              <a:avLst/>
              <a:gdLst>
                <a:gd name="connsiteX0" fmla="*/ 140 w 25470"/>
                <a:gd name="connsiteY0" fmla="*/ 51960 h 50941"/>
                <a:gd name="connsiteX1" fmla="*/ 33252 w 25470"/>
                <a:gd name="connsiteY1" fmla="*/ 35914 h 50941"/>
                <a:gd name="connsiteX2" fmla="*/ 45224 w 25470"/>
                <a:gd name="connsiteY2" fmla="*/ 0 h 50941"/>
                <a:gd name="connsiteX3" fmla="*/ 12112 w 25470"/>
                <a:gd name="connsiteY3" fmla="*/ 14773 h 50941"/>
                <a:gd name="connsiteX4" fmla="*/ 140 w 25470"/>
                <a:gd name="connsiteY4" fmla="*/ 5196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140" y="51960"/>
                  </a:moveTo>
                  <a:cubicBezTo>
                    <a:pt x="12366" y="51960"/>
                    <a:pt x="24338" y="46611"/>
                    <a:pt x="33252" y="35914"/>
                  </a:cubicBezTo>
                  <a:cubicBezTo>
                    <a:pt x="43186" y="25471"/>
                    <a:pt x="46497" y="12481"/>
                    <a:pt x="45224" y="0"/>
                  </a:cubicBezTo>
                  <a:cubicBezTo>
                    <a:pt x="34271" y="0"/>
                    <a:pt x="22045" y="5349"/>
                    <a:pt x="12112" y="14773"/>
                  </a:cubicBezTo>
                  <a:cubicBezTo>
                    <a:pt x="3706" y="25471"/>
                    <a:pt x="-879" y="39225"/>
                    <a:pt x="140" y="51960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1" name="Forma libre: forma 110">
              <a:extLst>
                <a:ext uri="{FF2B5EF4-FFF2-40B4-BE49-F238E27FC236}">
                  <a16:creationId xmlns:a16="http://schemas.microsoft.com/office/drawing/2014/main" id="{24B5D01A-262C-4A56-8C44-FA4E44D100AB}"/>
                </a:ext>
              </a:extLst>
            </p:cNvPr>
            <p:cNvSpPr/>
            <p:nvPr/>
          </p:nvSpPr>
          <p:spPr>
            <a:xfrm>
              <a:off x="6483308" y="7974930"/>
              <a:ext cx="509415" cy="560355"/>
            </a:xfrm>
            <a:custGeom>
              <a:avLst/>
              <a:gdLst>
                <a:gd name="connsiteX0" fmla="*/ 482670 w 509414"/>
                <a:gd name="connsiteY0" fmla="*/ 359646 h 560355"/>
                <a:gd name="connsiteX1" fmla="*/ 416701 w 509414"/>
                <a:gd name="connsiteY1" fmla="*/ 367033 h 560355"/>
                <a:gd name="connsiteX2" fmla="*/ 436568 w 509414"/>
                <a:gd name="connsiteY2" fmla="*/ 425870 h 560355"/>
                <a:gd name="connsiteX3" fmla="*/ 399126 w 509414"/>
                <a:gd name="connsiteY3" fmla="*/ 405239 h 560355"/>
                <a:gd name="connsiteX4" fmla="*/ 420012 w 509414"/>
                <a:gd name="connsiteY4" fmla="*/ 436568 h 560355"/>
                <a:gd name="connsiteX5" fmla="*/ 414918 w 509414"/>
                <a:gd name="connsiteY5" fmla="*/ 440388 h 560355"/>
                <a:gd name="connsiteX6" fmla="*/ 397853 w 509414"/>
                <a:gd name="connsiteY6" fmla="*/ 443190 h 560355"/>
                <a:gd name="connsiteX7" fmla="*/ 347676 w 509414"/>
                <a:gd name="connsiteY7" fmla="*/ 391485 h 560355"/>
                <a:gd name="connsiteX8" fmla="*/ 366014 w 509414"/>
                <a:gd name="connsiteY8" fmla="*/ 387919 h 560355"/>
                <a:gd name="connsiteX9" fmla="*/ 292913 w 509414"/>
                <a:gd name="connsiteY9" fmla="*/ 332138 h 560355"/>
                <a:gd name="connsiteX10" fmla="*/ 300045 w 509414"/>
                <a:gd name="connsiteY10" fmla="*/ 316856 h 560355"/>
                <a:gd name="connsiteX11" fmla="*/ 385882 w 509414"/>
                <a:gd name="connsiteY11" fmla="*/ 328572 h 560355"/>
                <a:gd name="connsiteX12" fmla="*/ 338506 w 509414"/>
                <a:gd name="connsiteY12" fmla="*/ 281706 h 560355"/>
                <a:gd name="connsiteX13" fmla="*/ 455162 w 509414"/>
                <a:gd name="connsiteY13" fmla="*/ 276357 h 560355"/>
                <a:gd name="connsiteX14" fmla="*/ 376967 w 509414"/>
                <a:gd name="connsiteY14" fmla="*/ 242481 h 560355"/>
                <a:gd name="connsiteX15" fmla="*/ 492349 w 509414"/>
                <a:gd name="connsiteY15" fmla="*/ 212680 h 560355"/>
                <a:gd name="connsiteX16" fmla="*/ 404475 w 509414"/>
                <a:gd name="connsiteY16" fmla="*/ 188229 h 560355"/>
                <a:gd name="connsiteX17" fmla="*/ 514509 w 509414"/>
                <a:gd name="connsiteY17" fmla="*/ 113854 h 560355"/>
                <a:gd name="connsiteX18" fmla="*/ 413135 w 509414"/>
                <a:gd name="connsiteY18" fmla="*/ 123278 h 560355"/>
                <a:gd name="connsiteX19" fmla="*/ 509924 w 509414"/>
                <a:gd name="connsiteY19" fmla="*/ 255 h 560355"/>
                <a:gd name="connsiteX20" fmla="*/ 386900 w 509414"/>
                <a:gd name="connsiteY20" fmla="*/ 64950 h 560355"/>
                <a:gd name="connsiteX21" fmla="*/ 337487 w 509414"/>
                <a:gd name="connsiteY21" fmla="*/ 126335 h 560355"/>
                <a:gd name="connsiteX22" fmla="*/ 313290 w 509414"/>
                <a:gd name="connsiteY22" fmla="*/ 147475 h 560355"/>
                <a:gd name="connsiteX23" fmla="*/ 286800 w 509414"/>
                <a:gd name="connsiteY23" fmla="*/ 90166 h 560355"/>
                <a:gd name="connsiteX24" fmla="*/ 265914 w 509414"/>
                <a:gd name="connsiteY24" fmla="*/ 30820 h 560355"/>
                <a:gd name="connsiteX25" fmla="*/ 226435 w 509414"/>
                <a:gd name="connsiteY25" fmla="*/ 30820 h 560355"/>
                <a:gd name="connsiteX26" fmla="*/ 201983 w 509414"/>
                <a:gd name="connsiteY26" fmla="*/ 36168 h 560355"/>
                <a:gd name="connsiteX27" fmla="*/ 197908 w 509414"/>
                <a:gd name="connsiteY27" fmla="*/ 73101 h 560355"/>
                <a:gd name="connsiteX28" fmla="*/ 223124 w 509414"/>
                <a:gd name="connsiteY28" fmla="*/ 73101 h 560355"/>
                <a:gd name="connsiteX29" fmla="*/ 226435 w 509414"/>
                <a:gd name="connsiteY29" fmla="*/ 125061 h 560355"/>
                <a:gd name="connsiteX30" fmla="*/ 202238 w 509414"/>
                <a:gd name="connsiteY30" fmla="*/ 147221 h 560355"/>
                <a:gd name="connsiteX31" fmla="*/ 178040 w 509414"/>
                <a:gd name="connsiteY31" fmla="*/ 126080 h 560355"/>
                <a:gd name="connsiteX32" fmla="*/ 129646 w 509414"/>
                <a:gd name="connsiteY32" fmla="*/ 64696 h 560355"/>
                <a:gd name="connsiteX33" fmla="*/ 4330 w 509414"/>
                <a:gd name="connsiteY33" fmla="*/ 0 h 560355"/>
                <a:gd name="connsiteX34" fmla="*/ 102138 w 509414"/>
                <a:gd name="connsiteY34" fmla="*/ 125061 h 560355"/>
                <a:gd name="connsiteX35" fmla="*/ 0 w 509414"/>
                <a:gd name="connsiteY35" fmla="*/ 113345 h 560355"/>
                <a:gd name="connsiteX36" fmla="*/ 114364 w 509414"/>
                <a:gd name="connsiteY36" fmla="*/ 190776 h 560355"/>
                <a:gd name="connsiteX37" fmla="*/ 24197 w 509414"/>
                <a:gd name="connsiteY37" fmla="*/ 209879 h 560355"/>
                <a:gd name="connsiteX38" fmla="*/ 141872 w 509414"/>
                <a:gd name="connsiteY38" fmla="*/ 248085 h 560355"/>
                <a:gd name="connsiteX39" fmla="*/ 59347 w 509414"/>
                <a:gd name="connsiteY39" fmla="*/ 275848 h 560355"/>
                <a:gd name="connsiteX40" fmla="*/ 176003 w 509414"/>
                <a:gd name="connsiteY40" fmla="*/ 283234 h 560355"/>
                <a:gd name="connsiteX41" fmla="*/ 129646 w 509414"/>
                <a:gd name="connsiteY41" fmla="*/ 327808 h 560355"/>
                <a:gd name="connsiteX42" fmla="*/ 216501 w 509414"/>
                <a:gd name="connsiteY42" fmla="*/ 316091 h 560355"/>
                <a:gd name="connsiteX43" fmla="*/ 222359 w 509414"/>
                <a:gd name="connsiteY43" fmla="*/ 331629 h 560355"/>
                <a:gd name="connsiteX44" fmla="*/ 146202 w 509414"/>
                <a:gd name="connsiteY44" fmla="*/ 387409 h 560355"/>
                <a:gd name="connsiteX45" fmla="*/ 164796 w 509414"/>
                <a:gd name="connsiteY45" fmla="*/ 390975 h 560355"/>
                <a:gd name="connsiteX46" fmla="*/ 113345 w 509414"/>
                <a:gd name="connsiteY46" fmla="*/ 442426 h 560355"/>
                <a:gd name="connsiteX47" fmla="*/ 97553 w 509414"/>
                <a:gd name="connsiteY47" fmla="*/ 439115 h 560355"/>
                <a:gd name="connsiteX48" fmla="*/ 92713 w 509414"/>
                <a:gd name="connsiteY48" fmla="*/ 435549 h 560355"/>
                <a:gd name="connsiteX49" fmla="*/ 113599 w 509414"/>
                <a:gd name="connsiteY49" fmla="*/ 404220 h 560355"/>
                <a:gd name="connsiteX50" fmla="*/ 76157 w 509414"/>
                <a:gd name="connsiteY50" fmla="*/ 425106 h 560355"/>
                <a:gd name="connsiteX51" fmla="*/ 95770 w 509414"/>
                <a:gd name="connsiteY51" fmla="*/ 366014 h 560355"/>
                <a:gd name="connsiteX52" fmla="*/ 29801 w 509414"/>
                <a:gd name="connsiteY52" fmla="*/ 358627 h 560355"/>
                <a:gd name="connsiteX53" fmla="*/ 7896 w 509414"/>
                <a:gd name="connsiteY53" fmla="*/ 420267 h 560355"/>
                <a:gd name="connsiteX54" fmla="*/ 70299 w 509414"/>
                <a:gd name="connsiteY54" fmla="*/ 428672 h 560355"/>
                <a:gd name="connsiteX55" fmla="*/ 33112 w 509414"/>
                <a:gd name="connsiteY55" fmla="*/ 450831 h 560355"/>
                <a:gd name="connsiteX56" fmla="*/ 76667 w 509414"/>
                <a:gd name="connsiteY56" fmla="*/ 442171 h 560355"/>
                <a:gd name="connsiteX57" fmla="*/ 81506 w 509414"/>
                <a:gd name="connsiteY57" fmla="*/ 445737 h 560355"/>
                <a:gd name="connsiteX58" fmla="*/ 76667 w 509414"/>
                <a:gd name="connsiteY58" fmla="*/ 467642 h 560355"/>
                <a:gd name="connsiteX59" fmla="*/ 93223 w 509414"/>
                <a:gd name="connsiteY59" fmla="*/ 483434 h 560355"/>
                <a:gd name="connsiteX60" fmla="*/ 114109 w 509414"/>
                <a:gd name="connsiteY60" fmla="*/ 488273 h 560355"/>
                <a:gd name="connsiteX61" fmla="*/ 122260 w 509414"/>
                <a:gd name="connsiteY61" fmla="*/ 546092 h 560355"/>
                <a:gd name="connsiteX62" fmla="*/ 147476 w 509414"/>
                <a:gd name="connsiteY62" fmla="*/ 547111 h 560355"/>
                <a:gd name="connsiteX63" fmla="*/ 124297 w 509414"/>
                <a:gd name="connsiteY63" fmla="*/ 468406 h 560355"/>
                <a:gd name="connsiteX64" fmla="*/ 126080 w 509414"/>
                <a:gd name="connsiteY64" fmla="*/ 455926 h 560355"/>
                <a:gd name="connsiteX65" fmla="*/ 188738 w 509414"/>
                <a:gd name="connsiteY65" fmla="*/ 415427 h 560355"/>
                <a:gd name="connsiteX66" fmla="*/ 192304 w 509414"/>
                <a:gd name="connsiteY66" fmla="*/ 432493 h 560355"/>
                <a:gd name="connsiteX67" fmla="*/ 230510 w 509414"/>
                <a:gd name="connsiteY67" fmla="*/ 407022 h 560355"/>
                <a:gd name="connsiteX68" fmla="*/ 209879 w 509414"/>
                <a:gd name="connsiteY68" fmla="*/ 491839 h 560355"/>
                <a:gd name="connsiteX69" fmla="*/ 236368 w 509414"/>
                <a:gd name="connsiteY69" fmla="*/ 475793 h 560355"/>
                <a:gd name="connsiteX70" fmla="*/ 254962 w 509414"/>
                <a:gd name="connsiteY70" fmla="*/ 585062 h 560355"/>
                <a:gd name="connsiteX71" fmla="*/ 275848 w 509414"/>
                <a:gd name="connsiteY71" fmla="*/ 475793 h 560355"/>
                <a:gd name="connsiteX72" fmla="*/ 303356 w 509414"/>
                <a:gd name="connsiteY72" fmla="*/ 491839 h 560355"/>
                <a:gd name="connsiteX73" fmla="*/ 281452 w 509414"/>
                <a:gd name="connsiteY73" fmla="*/ 406258 h 560355"/>
                <a:gd name="connsiteX74" fmla="*/ 319912 w 509414"/>
                <a:gd name="connsiteY74" fmla="*/ 432493 h 560355"/>
                <a:gd name="connsiteX75" fmla="*/ 323478 w 509414"/>
                <a:gd name="connsiteY75" fmla="*/ 414918 h 560355"/>
                <a:gd name="connsiteX76" fmla="*/ 386136 w 509414"/>
                <a:gd name="connsiteY76" fmla="*/ 455926 h 560355"/>
                <a:gd name="connsiteX77" fmla="*/ 388683 w 509414"/>
                <a:gd name="connsiteY77" fmla="*/ 468661 h 560355"/>
                <a:gd name="connsiteX78" fmla="*/ 365505 w 509414"/>
                <a:gd name="connsiteY78" fmla="*/ 547111 h 560355"/>
                <a:gd name="connsiteX79" fmla="*/ 390721 w 509414"/>
                <a:gd name="connsiteY79" fmla="*/ 546092 h 560355"/>
                <a:gd name="connsiteX80" fmla="*/ 398617 w 509414"/>
                <a:gd name="connsiteY80" fmla="*/ 488783 h 560355"/>
                <a:gd name="connsiteX81" fmla="*/ 418994 w 509414"/>
                <a:gd name="connsiteY81" fmla="*/ 483434 h 560355"/>
                <a:gd name="connsiteX82" fmla="*/ 435550 w 509414"/>
                <a:gd name="connsiteY82" fmla="*/ 467642 h 560355"/>
                <a:gd name="connsiteX83" fmla="*/ 430710 w 509414"/>
                <a:gd name="connsiteY83" fmla="*/ 446247 h 560355"/>
                <a:gd name="connsiteX84" fmla="*/ 436314 w 509414"/>
                <a:gd name="connsiteY84" fmla="*/ 441917 h 560355"/>
                <a:gd name="connsiteX85" fmla="*/ 479869 w 509414"/>
                <a:gd name="connsiteY85" fmla="*/ 450577 h 560355"/>
                <a:gd name="connsiteX86" fmla="*/ 442681 w 509414"/>
                <a:gd name="connsiteY86" fmla="*/ 428417 h 560355"/>
                <a:gd name="connsiteX87" fmla="*/ 505085 w 509414"/>
                <a:gd name="connsiteY87" fmla="*/ 420012 h 560355"/>
                <a:gd name="connsiteX88" fmla="*/ 482670 w 509414"/>
                <a:gd name="connsiteY88" fmla="*/ 359646 h 560355"/>
                <a:gd name="connsiteX89" fmla="*/ 71063 w 509414"/>
                <a:gd name="connsiteY89" fmla="*/ 424342 h 560355"/>
                <a:gd name="connsiteX90" fmla="*/ 32603 w 509414"/>
                <a:gd name="connsiteY90" fmla="*/ 407277 h 560355"/>
                <a:gd name="connsiteX91" fmla="*/ 30310 w 509414"/>
                <a:gd name="connsiteY91" fmla="*/ 361684 h 560355"/>
                <a:gd name="connsiteX92" fmla="*/ 71063 w 509414"/>
                <a:gd name="connsiteY92" fmla="*/ 384862 h 560355"/>
                <a:gd name="connsiteX93" fmla="*/ 71063 w 509414"/>
                <a:gd name="connsiteY93" fmla="*/ 424342 h 560355"/>
                <a:gd name="connsiteX94" fmla="*/ 240189 w 509414"/>
                <a:gd name="connsiteY94" fmla="*/ 63677 h 560355"/>
                <a:gd name="connsiteX95" fmla="*/ 229237 w 509414"/>
                <a:gd name="connsiteY95" fmla="*/ 54253 h 560355"/>
                <a:gd name="connsiteX96" fmla="*/ 240189 w 509414"/>
                <a:gd name="connsiteY96" fmla="*/ 43555 h 560355"/>
                <a:gd name="connsiteX97" fmla="*/ 250123 w 509414"/>
                <a:gd name="connsiteY97" fmla="*/ 54253 h 560355"/>
                <a:gd name="connsiteX98" fmla="*/ 240189 w 509414"/>
                <a:gd name="connsiteY98" fmla="*/ 63677 h 560355"/>
                <a:gd name="connsiteX99" fmla="*/ 479104 w 509414"/>
                <a:gd name="connsiteY99" fmla="*/ 407531 h 560355"/>
                <a:gd name="connsiteX100" fmla="*/ 440644 w 509414"/>
                <a:gd name="connsiteY100" fmla="*/ 424597 h 560355"/>
                <a:gd name="connsiteX101" fmla="*/ 440644 w 509414"/>
                <a:gd name="connsiteY101" fmla="*/ 385372 h 560355"/>
                <a:gd name="connsiteX102" fmla="*/ 481142 w 509414"/>
                <a:gd name="connsiteY102" fmla="*/ 362193 h 560355"/>
                <a:gd name="connsiteX103" fmla="*/ 479104 w 509414"/>
                <a:gd name="connsiteY103" fmla="*/ 407531 h 560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509414" h="560355">
                  <a:moveTo>
                    <a:pt x="482670" y="359646"/>
                  </a:moveTo>
                  <a:cubicBezTo>
                    <a:pt x="458473" y="344873"/>
                    <a:pt x="428672" y="347930"/>
                    <a:pt x="416701" y="367033"/>
                  </a:cubicBezTo>
                  <a:cubicBezTo>
                    <a:pt x="404985" y="385626"/>
                    <a:pt x="413899" y="410842"/>
                    <a:pt x="436568" y="425870"/>
                  </a:cubicBezTo>
                  <a:cubicBezTo>
                    <a:pt x="420267" y="427398"/>
                    <a:pt x="399126" y="405239"/>
                    <a:pt x="399126" y="405239"/>
                  </a:cubicBezTo>
                  <a:cubicBezTo>
                    <a:pt x="389957" y="422304"/>
                    <a:pt x="406768" y="431983"/>
                    <a:pt x="420012" y="436568"/>
                  </a:cubicBezTo>
                  <a:cubicBezTo>
                    <a:pt x="418229" y="437841"/>
                    <a:pt x="416447" y="439115"/>
                    <a:pt x="414918" y="440388"/>
                  </a:cubicBezTo>
                  <a:cubicBezTo>
                    <a:pt x="402438" y="437332"/>
                    <a:pt x="397853" y="443190"/>
                    <a:pt x="397853" y="443190"/>
                  </a:cubicBezTo>
                  <a:cubicBezTo>
                    <a:pt x="395561" y="442426"/>
                    <a:pt x="368052" y="412625"/>
                    <a:pt x="347676" y="391485"/>
                  </a:cubicBezTo>
                  <a:lnTo>
                    <a:pt x="366014" y="387919"/>
                  </a:lnTo>
                  <a:cubicBezTo>
                    <a:pt x="352770" y="357354"/>
                    <a:pt x="317111" y="350732"/>
                    <a:pt x="292913" y="332138"/>
                  </a:cubicBezTo>
                  <a:cubicBezTo>
                    <a:pt x="274829" y="318129"/>
                    <a:pt x="295206" y="312016"/>
                    <a:pt x="300045" y="316856"/>
                  </a:cubicBezTo>
                  <a:cubicBezTo>
                    <a:pt x="345128" y="355062"/>
                    <a:pt x="385882" y="328572"/>
                    <a:pt x="385882" y="328572"/>
                  </a:cubicBezTo>
                  <a:cubicBezTo>
                    <a:pt x="354043" y="317874"/>
                    <a:pt x="338506" y="281706"/>
                    <a:pt x="338506" y="281706"/>
                  </a:cubicBezTo>
                  <a:cubicBezTo>
                    <a:pt x="404475" y="319912"/>
                    <a:pt x="455162" y="276357"/>
                    <a:pt x="455162" y="276357"/>
                  </a:cubicBezTo>
                  <a:cubicBezTo>
                    <a:pt x="411352" y="283744"/>
                    <a:pt x="376967" y="242481"/>
                    <a:pt x="376967" y="242481"/>
                  </a:cubicBezTo>
                  <a:cubicBezTo>
                    <a:pt x="445228" y="258273"/>
                    <a:pt x="492349" y="212680"/>
                    <a:pt x="492349" y="212680"/>
                  </a:cubicBezTo>
                  <a:cubicBezTo>
                    <a:pt x="467133" y="214718"/>
                    <a:pt x="404475" y="188229"/>
                    <a:pt x="404475" y="188229"/>
                  </a:cubicBezTo>
                  <a:cubicBezTo>
                    <a:pt x="504575" y="185172"/>
                    <a:pt x="513235" y="113854"/>
                    <a:pt x="514509" y="113854"/>
                  </a:cubicBezTo>
                  <a:cubicBezTo>
                    <a:pt x="487000" y="131938"/>
                    <a:pt x="413135" y="123278"/>
                    <a:pt x="413135" y="123278"/>
                  </a:cubicBezTo>
                  <a:cubicBezTo>
                    <a:pt x="517820" y="86091"/>
                    <a:pt x="509924" y="255"/>
                    <a:pt x="509924" y="255"/>
                  </a:cubicBezTo>
                  <a:cubicBezTo>
                    <a:pt x="487765" y="33112"/>
                    <a:pt x="386900" y="64950"/>
                    <a:pt x="386900" y="64950"/>
                  </a:cubicBezTo>
                  <a:cubicBezTo>
                    <a:pt x="359392" y="73356"/>
                    <a:pt x="337487" y="97808"/>
                    <a:pt x="337487" y="126335"/>
                  </a:cubicBezTo>
                  <a:cubicBezTo>
                    <a:pt x="336214" y="138051"/>
                    <a:pt x="325516" y="147475"/>
                    <a:pt x="313290" y="147475"/>
                  </a:cubicBezTo>
                  <a:cubicBezTo>
                    <a:pt x="286291" y="147475"/>
                    <a:pt x="286800" y="108505"/>
                    <a:pt x="286800" y="90166"/>
                  </a:cubicBezTo>
                  <a:cubicBezTo>
                    <a:pt x="286800" y="62658"/>
                    <a:pt x="285782" y="30820"/>
                    <a:pt x="265914" y="30820"/>
                  </a:cubicBezTo>
                  <a:lnTo>
                    <a:pt x="226435" y="30820"/>
                  </a:lnTo>
                  <a:cubicBezTo>
                    <a:pt x="219303" y="30820"/>
                    <a:pt x="207077" y="30055"/>
                    <a:pt x="201983" y="36168"/>
                  </a:cubicBezTo>
                  <a:cubicBezTo>
                    <a:pt x="191795" y="48140"/>
                    <a:pt x="193323" y="79469"/>
                    <a:pt x="197908" y="73101"/>
                  </a:cubicBezTo>
                  <a:cubicBezTo>
                    <a:pt x="197908" y="73101"/>
                    <a:pt x="213190" y="68771"/>
                    <a:pt x="223124" y="73101"/>
                  </a:cubicBezTo>
                  <a:cubicBezTo>
                    <a:pt x="235859" y="76922"/>
                    <a:pt x="226435" y="116401"/>
                    <a:pt x="226435" y="125061"/>
                  </a:cubicBezTo>
                  <a:cubicBezTo>
                    <a:pt x="226435" y="136778"/>
                    <a:pt x="215482" y="147221"/>
                    <a:pt x="202238" y="147221"/>
                  </a:cubicBezTo>
                  <a:cubicBezTo>
                    <a:pt x="190012" y="147221"/>
                    <a:pt x="179059" y="137797"/>
                    <a:pt x="178040" y="126080"/>
                  </a:cubicBezTo>
                  <a:cubicBezTo>
                    <a:pt x="178040" y="97553"/>
                    <a:pt x="156136" y="73101"/>
                    <a:pt x="129646" y="64696"/>
                  </a:cubicBezTo>
                  <a:cubicBezTo>
                    <a:pt x="129646" y="64696"/>
                    <a:pt x="26235" y="32857"/>
                    <a:pt x="4330" y="0"/>
                  </a:cubicBezTo>
                  <a:cubicBezTo>
                    <a:pt x="4330" y="0"/>
                    <a:pt x="-3311" y="86855"/>
                    <a:pt x="102138" y="125061"/>
                  </a:cubicBezTo>
                  <a:cubicBezTo>
                    <a:pt x="102138" y="125061"/>
                    <a:pt x="27254" y="131429"/>
                    <a:pt x="0" y="113345"/>
                  </a:cubicBezTo>
                  <a:cubicBezTo>
                    <a:pt x="1019" y="113345"/>
                    <a:pt x="14264" y="187719"/>
                    <a:pt x="114364" y="190776"/>
                  </a:cubicBezTo>
                  <a:cubicBezTo>
                    <a:pt x="114364" y="190776"/>
                    <a:pt x="48394" y="212935"/>
                    <a:pt x="24197" y="209879"/>
                  </a:cubicBezTo>
                  <a:cubicBezTo>
                    <a:pt x="24197" y="209879"/>
                    <a:pt x="71573" y="263876"/>
                    <a:pt x="141872" y="248085"/>
                  </a:cubicBezTo>
                  <a:cubicBezTo>
                    <a:pt x="141872" y="248085"/>
                    <a:pt x="103411" y="283234"/>
                    <a:pt x="59347" y="275848"/>
                  </a:cubicBezTo>
                  <a:cubicBezTo>
                    <a:pt x="59347" y="275848"/>
                    <a:pt x="109015" y="320167"/>
                    <a:pt x="176003" y="283234"/>
                  </a:cubicBezTo>
                  <a:cubicBezTo>
                    <a:pt x="176003" y="283234"/>
                    <a:pt x="161739" y="317110"/>
                    <a:pt x="129646" y="327808"/>
                  </a:cubicBezTo>
                  <a:cubicBezTo>
                    <a:pt x="129646" y="327808"/>
                    <a:pt x="170399" y="354297"/>
                    <a:pt x="216501" y="316091"/>
                  </a:cubicBezTo>
                  <a:cubicBezTo>
                    <a:pt x="222359" y="309469"/>
                    <a:pt x="241208" y="317110"/>
                    <a:pt x="222359" y="331629"/>
                  </a:cubicBezTo>
                  <a:cubicBezTo>
                    <a:pt x="197143" y="350732"/>
                    <a:pt x="161484" y="355571"/>
                    <a:pt x="146202" y="387409"/>
                  </a:cubicBezTo>
                  <a:lnTo>
                    <a:pt x="164796" y="390975"/>
                  </a:lnTo>
                  <a:cubicBezTo>
                    <a:pt x="143910" y="412116"/>
                    <a:pt x="116147" y="441917"/>
                    <a:pt x="113345" y="442426"/>
                  </a:cubicBezTo>
                  <a:cubicBezTo>
                    <a:pt x="113345" y="442426"/>
                    <a:pt x="109269" y="436823"/>
                    <a:pt x="97553" y="439115"/>
                  </a:cubicBezTo>
                  <a:cubicBezTo>
                    <a:pt x="96025" y="437841"/>
                    <a:pt x="94496" y="436568"/>
                    <a:pt x="92713" y="435549"/>
                  </a:cubicBezTo>
                  <a:cubicBezTo>
                    <a:pt x="105958" y="430964"/>
                    <a:pt x="122769" y="421285"/>
                    <a:pt x="113599" y="404220"/>
                  </a:cubicBezTo>
                  <a:cubicBezTo>
                    <a:pt x="113599" y="404220"/>
                    <a:pt x="92459" y="426380"/>
                    <a:pt x="76157" y="425106"/>
                  </a:cubicBezTo>
                  <a:cubicBezTo>
                    <a:pt x="98572" y="410078"/>
                    <a:pt x="107486" y="384608"/>
                    <a:pt x="95770" y="366014"/>
                  </a:cubicBezTo>
                  <a:cubicBezTo>
                    <a:pt x="83544" y="346911"/>
                    <a:pt x="53998" y="343600"/>
                    <a:pt x="29801" y="358627"/>
                  </a:cubicBezTo>
                  <a:cubicBezTo>
                    <a:pt x="5604" y="373400"/>
                    <a:pt x="-4330" y="401164"/>
                    <a:pt x="7896" y="420267"/>
                  </a:cubicBezTo>
                  <a:cubicBezTo>
                    <a:pt x="19358" y="438351"/>
                    <a:pt x="46102" y="442171"/>
                    <a:pt x="70299" y="428672"/>
                  </a:cubicBezTo>
                  <a:cubicBezTo>
                    <a:pt x="60366" y="443445"/>
                    <a:pt x="41263" y="448030"/>
                    <a:pt x="33112" y="450831"/>
                  </a:cubicBezTo>
                  <a:cubicBezTo>
                    <a:pt x="33112" y="450831"/>
                    <a:pt x="46611" y="477066"/>
                    <a:pt x="76667" y="442171"/>
                  </a:cubicBezTo>
                  <a:cubicBezTo>
                    <a:pt x="78450" y="443445"/>
                    <a:pt x="79978" y="444718"/>
                    <a:pt x="81506" y="445737"/>
                  </a:cubicBezTo>
                  <a:cubicBezTo>
                    <a:pt x="73356" y="452105"/>
                    <a:pt x="70045" y="463057"/>
                    <a:pt x="76667" y="467642"/>
                  </a:cubicBezTo>
                  <a:cubicBezTo>
                    <a:pt x="76667" y="467642"/>
                    <a:pt x="73356" y="484707"/>
                    <a:pt x="93223" y="483434"/>
                  </a:cubicBezTo>
                  <a:cubicBezTo>
                    <a:pt x="93223" y="483434"/>
                    <a:pt x="99845" y="495150"/>
                    <a:pt x="114109" y="488273"/>
                  </a:cubicBezTo>
                  <a:cubicBezTo>
                    <a:pt x="122769" y="511706"/>
                    <a:pt x="119712" y="533357"/>
                    <a:pt x="122260" y="546092"/>
                  </a:cubicBezTo>
                  <a:lnTo>
                    <a:pt x="147476" y="547111"/>
                  </a:lnTo>
                  <a:cubicBezTo>
                    <a:pt x="145183" y="535904"/>
                    <a:pt x="144419" y="500499"/>
                    <a:pt x="124297" y="468406"/>
                  </a:cubicBezTo>
                  <a:cubicBezTo>
                    <a:pt x="128118" y="465095"/>
                    <a:pt x="130155" y="460256"/>
                    <a:pt x="126080" y="455926"/>
                  </a:cubicBezTo>
                  <a:cubicBezTo>
                    <a:pt x="125316" y="454652"/>
                    <a:pt x="161994" y="431728"/>
                    <a:pt x="188738" y="415427"/>
                  </a:cubicBezTo>
                  <a:lnTo>
                    <a:pt x="192304" y="432493"/>
                  </a:lnTo>
                  <a:cubicBezTo>
                    <a:pt x="201473" y="420012"/>
                    <a:pt x="214973" y="411607"/>
                    <a:pt x="230510" y="407022"/>
                  </a:cubicBezTo>
                  <a:cubicBezTo>
                    <a:pt x="213954" y="429691"/>
                    <a:pt x="203766" y="455671"/>
                    <a:pt x="209879" y="491839"/>
                  </a:cubicBezTo>
                  <a:cubicBezTo>
                    <a:pt x="209879" y="491839"/>
                    <a:pt x="214209" y="478085"/>
                    <a:pt x="236368" y="475793"/>
                  </a:cubicBezTo>
                  <a:cubicBezTo>
                    <a:pt x="236368" y="475793"/>
                    <a:pt x="205549" y="512980"/>
                    <a:pt x="254962" y="585062"/>
                  </a:cubicBezTo>
                  <a:cubicBezTo>
                    <a:pt x="304375" y="512980"/>
                    <a:pt x="275848" y="475793"/>
                    <a:pt x="275848" y="475793"/>
                  </a:cubicBezTo>
                  <a:cubicBezTo>
                    <a:pt x="297753" y="478085"/>
                    <a:pt x="303356" y="491839"/>
                    <a:pt x="303356" y="491839"/>
                  </a:cubicBezTo>
                  <a:cubicBezTo>
                    <a:pt x="308196" y="455161"/>
                    <a:pt x="298772" y="429181"/>
                    <a:pt x="281452" y="406258"/>
                  </a:cubicBezTo>
                  <a:cubicBezTo>
                    <a:pt x="297498" y="410588"/>
                    <a:pt x="310234" y="419248"/>
                    <a:pt x="319912" y="432493"/>
                  </a:cubicBezTo>
                  <a:lnTo>
                    <a:pt x="323478" y="414918"/>
                  </a:lnTo>
                  <a:cubicBezTo>
                    <a:pt x="349968" y="431474"/>
                    <a:pt x="386646" y="454397"/>
                    <a:pt x="386136" y="455926"/>
                  </a:cubicBezTo>
                  <a:cubicBezTo>
                    <a:pt x="382061" y="460510"/>
                    <a:pt x="384608" y="465350"/>
                    <a:pt x="388683" y="468661"/>
                  </a:cubicBezTo>
                  <a:cubicBezTo>
                    <a:pt x="368816" y="500754"/>
                    <a:pt x="368052" y="536158"/>
                    <a:pt x="365505" y="547111"/>
                  </a:cubicBezTo>
                  <a:lnTo>
                    <a:pt x="390721" y="546092"/>
                  </a:lnTo>
                  <a:cubicBezTo>
                    <a:pt x="393268" y="533611"/>
                    <a:pt x="390212" y="511961"/>
                    <a:pt x="398617" y="488783"/>
                  </a:cubicBezTo>
                  <a:cubicBezTo>
                    <a:pt x="411607" y="494641"/>
                    <a:pt x="418994" y="483434"/>
                    <a:pt x="418994" y="483434"/>
                  </a:cubicBezTo>
                  <a:cubicBezTo>
                    <a:pt x="438606" y="484453"/>
                    <a:pt x="435550" y="467642"/>
                    <a:pt x="435550" y="467642"/>
                  </a:cubicBezTo>
                  <a:cubicBezTo>
                    <a:pt x="441917" y="463057"/>
                    <a:pt x="439115" y="452614"/>
                    <a:pt x="430710" y="446247"/>
                  </a:cubicBezTo>
                  <a:cubicBezTo>
                    <a:pt x="432493" y="444718"/>
                    <a:pt x="434276" y="443445"/>
                    <a:pt x="436314" y="441917"/>
                  </a:cubicBezTo>
                  <a:cubicBezTo>
                    <a:pt x="466369" y="476557"/>
                    <a:pt x="479869" y="450577"/>
                    <a:pt x="479869" y="450577"/>
                  </a:cubicBezTo>
                  <a:cubicBezTo>
                    <a:pt x="471718" y="447775"/>
                    <a:pt x="452615" y="442936"/>
                    <a:pt x="442681" y="428417"/>
                  </a:cubicBezTo>
                  <a:cubicBezTo>
                    <a:pt x="467133" y="441917"/>
                    <a:pt x="493623" y="438096"/>
                    <a:pt x="505085" y="420012"/>
                  </a:cubicBezTo>
                  <a:cubicBezTo>
                    <a:pt x="516801" y="402182"/>
                    <a:pt x="506868" y="374419"/>
                    <a:pt x="482670" y="359646"/>
                  </a:cubicBezTo>
                  <a:close/>
                  <a:moveTo>
                    <a:pt x="71063" y="424342"/>
                  </a:moveTo>
                  <a:cubicBezTo>
                    <a:pt x="61130" y="430710"/>
                    <a:pt x="45847" y="426380"/>
                    <a:pt x="32603" y="407277"/>
                  </a:cubicBezTo>
                  <a:cubicBezTo>
                    <a:pt x="20631" y="388174"/>
                    <a:pt x="20631" y="367033"/>
                    <a:pt x="30310" y="361684"/>
                  </a:cubicBezTo>
                  <a:cubicBezTo>
                    <a:pt x="40244" y="356335"/>
                    <a:pt x="58837" y="365759"/>
                    <a:pt x="71063" y="384862"/>
                  </a:cubicBezTo>
                  <a:cubicBezTo>
                    <a:pt x="84308" y="403201"/>
                    <a:pt x="80997" y="419248"/>
                    <a:pt x="71063" y="424342"/>
                  </a:cubicBezTo>
                  <a:close/>
                  <a:moveTo>
                    <a:pt x="240189" y="63677"/>
                  </a:moveTo>
                  <a:cubicBezTo>
                    <a:pt x="233567" y="63677"/>
                    <a:pt x="229237" y="59347"/>
                    <a:pt x="229237" y="54253"/>
                  </a:cubicBezTo>
                  <a:cubicBezTo>
                    <a:pt x="229237" y="47885"/>
                    <a:pt x="233567" y="43555"/>
                    <a:pt x="240189" y="43555"/>
                  </a:cubicBezTo>
                  <a:cubicBezTo>
                    <a:pt x="245793" y="43555"/>
                    <a:pt x="250123" y="47885"/>
                    <a:pt x="250123" y="54253"/>
                  </a:cubicBezTo>
                  <a:cubicBezTo>
                    <a:pt x="250123" y="59347"/>
                    <a:pt x="245538" y="63677"/>
                    <a:pt x="240189" y="63677"/>
                  </a:cubicBezTo>
                  <a:close/>
                  <a:moveTo>
                    <a:pt x="479104" y="407531"/>
                  </a:moveTo>
                  <a:cubicBezTo>
                    <a:pt x="465860" y="426634"/>
                    <a:pt x="450323" y="430964"/>
                    <a:pt x="440644" y="424597"/>
                  </a:cubicBezTo>
                  <a:cubicBezTo>
                    <a:pt x="430710" y="419248"/>
                    <a:pt x="427399" y="403456"/>
                    <a:pt x="440644" y="385372"/>
                  </a:cubicBezTo>
                  <a:cubicBezTo>
                    <a:pt x="452870" y="366269"/>
                    <a:pt x="471463" y="356845"/>
                    <a:pt x="481142" y="362193"/>
                  </a:cubicBezTo>
                  <a:cubicBezTo>
                    <a:pt x="491330" y="367033"/>
                    <a:pt x="491330" y="388428"/>
                    <a:pt x="479104" y="407531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2" name="Forma libre: forma 111">
              <a:extLst>
                <a:ext uri="{FF2B5EF4-FFF2-40B4-BE49-F238E27FC236}">
                  <a16:creationId xmlns:a16="http://schemas.microsoft.com/office/drawing/2014/main" id="{1438884D-6767-450B-9609-81B954BAC918}"/>
                </a:ext>
              </a:extLst>
            </p:cNvPr>
            <p:cNvSpPr/>
            <p:nvPr/>
          </p:nvSpPr>
          <p:spPr>
            <a:xfrm>
              <a:off x="6952733" y="8300647"/>
              <a:ext cx="25471" cy="25471"/>
            </a:xfrm>
            <a:custGeom>
              <a:avLst/>
              <a:gdLst>
                <a:gd name="connsiteX0" fmla="*/ 32857 w 25470"/>
                <a:gd name="connsiteY0" fmla="*/ 20176 h 25470"/>
                <a:gd name="connsiteX1" fmla="*/ 36168 w 25470"/>
                <a:gd name="connsiteY1" fmla="*/ 54 h 25470"/>
                <a:gd name="connsiteX2" fmla="*/ 19867 w 25470"/>
                <a:gd name="connsiteY2" fmla="*/ 12789 h 25470"/>
                <a:gd name="connsiteX3" fmla="*/ 0 w 25470"/>
                <a:gd name="connsiteY3" fmla="*/ 2346 h 25470"/>
                <a:gd name="connsiteX4" fmla="*/ 0 w 25470"/>
                <a:gd name="connsiteY4" fmla="*/ 6676 h 25470"/>
                <a:gd name="connsiteX5" fmla="*/ 9934 w 25470"/>
                <a:gd name="connsiteY5" fmla="*/ 27817 h 25470"/>
                <a:gd name="connsiteX6" fmla="*/ 23178 w 25470"/>
                <a:gd name="connsiteY6" fmla="*/ 35203 h 25470"/>
                <a:gd name="connsiteX7" fmla="*/ 47376 w 25470"/>
                <a:gd name="connsiteY7" fmla="*/ 35203 h 25470"/>
                <a:gd name="connsiteX8" fmla="*/ 49668 w 25470"/>
                <a:gd name="connsiteY8" fmla="*/ 33166 h 25470"/>
                <a:gd name="connsiteX9" fmla="*/ 32857 w 25470"/>
                <a:gd name="connsiteY9" fmla="*/ 20176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25470">
                  <a:moveTo>
                    <a:pt x="32857" y="20176"/>
                  </a:moveTo>
                  <a:cubicBezTo>
                    <a:pt x="32857" y="20176"/>
                    <a:pt x="39480" y="2092"/>
                    <a:pt x="36168" y="54"/>
                  </a:cubicBezTo>
                  <a:cubicBezTo>
                    <a:pt x="32857" y="-965"/>
                    <a:pt x="19867" y="12789"/>
                    <a:pt x="19867" y="12789"/>
                  </a:cubicBezTo>
                  <a:cubicBezTo>
                    <a:pt x="16556" y="2346"/>
                    <a:pt x="0" y="2346"/>
                    <a:pt x="0" y="2346"/>
                  </a:cubicBezTo>
                  <a:lnTo>
                    <a:pt x="0" y="6676"/>
                  </a:lnTo>
                  <a:cubicBezTo>
                    <a:pt x="10952" y="7695"/>
                    <a:pt x="13245" y="22468"/>
                    <a:pt x="9934" y="27817"/>
                  </a:cubicBezTo>
                  <a:cubicBezTo>
                    <a:pt x="8915" y="31128"/>
                    <a:pt x="20886" y="38260"/>
                    <a:pt x="23178" y="35203"/>
                  </a:cubicBezTo>
                  <a:cubicBezTo>
                    <a:pt x="26490" y="29855"/>
                    <a:pt x="40753" y="25779"/>
                    <a:pt x="47376" y="35203"/>
                  </a:cubicBezTo>
                  <a:lnTo>
                    <a:pt x="49668" y="33166"/>
                  </a:lnTo>
                  <a:cubicBezTo>
                    <a:pt x="49413" y="32911"/>
                    <a:pt x="44064" y="18138"/>
                    <a:pt x="32857" y="20176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3" name="Forma libre: forma 112">
              <a:extLst>
                <a:ext uri="{FF2B5EF4-FFF2-40B4-BE49-F238E27FC236}">
                  <a16:creationId xmlns:a16="http://schemas.microsoft.com/office/drawing/2014/main" id="{97E9949E-669B-4507-8983-FE00272BE0F2}"/>
                </a:ext>
              </a:extLst>
            </p:cNvPr>
            <p:cNvSpPr/>
            <p:nvPr/>
          </p:nvSpPr>
          <p:spPr>
            <a:xfrm>
              <a:off x="6808564" y="8434422"/>
              <a:ext cx="25471" cy="50941"/>
            </a:xfrm>
            <a:custGeom>
              <a:avLst/>
              <a:gdLst>
                <a:gd name="connsiteX0" fmla="*/ 33117 w 25470"/>
                <a:gd name="connsiteY0" fmla="*/ 14773 h 50941"/>
                <a:gd name="connsiteX1" fmla="*/ 259 w 25470"/>
                <a:gd name="connsiteY1" fmla="*/ 0 h 50941"/>
                <a:gd name="connsiteX2" fmla="*/ 12485 w 25470"/>
                <a:gd name="connsiteY2" fmla="*/ 35914 h 50941"/>
                <a:gd name="connsiteX3" fmla="*/ 45343 w 25470"/>
                <a:gd name="connsiteY3" fmla="*/ 51960 h 50941"/>
                <a:gd name="connsiteX4" fmla="*/ 33117 w 25470"/>
                <a:gd name="connsiteY4" fmla="*/ 14773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33117" y="14773"/>
                  </a:moveTo>
                  <a:cubicBezTo>
                    <a:pt x="23183" y="5094"/>
                    <a:pt x="10957" y="0"/>
                    <a:pt x="259" y="0"/>
                  </a:cubicBezTo>
                  <a:cubicBezTo>
                    <a:pt x="-1014" y="12735"/>
                    <a:pt x="2297" y="25471"/>
                    <a:pt x="12485" y="35914"/>
                  </a:cubicBezTo>
                  <a:cubicBezTo>
                    <a:pt x="21145" y="46611"/>
                    <a:pt x="33371" y="51960"/>
                    <a:pt x="45343" y="51960"/>
                  </a:cubicBezTo>
                  <a:cubicBezTo>
                    <a:pt x="46107" y="39225"/>
                    <a:pt x="41777" y="25471"/>
                    <a:pt x="33117" y="14773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4" name="Forma libre: forma 113">
              <a:extLst>
                <a:ext uri="{FF2B5EF4-FFF2-40B4-BE49-F238E27FC236}">
                  <a16:creationId xmlns:a16="http://schemas.microsoft.com/office/drawing/2014/main" id="{7D6A73D7-2A79-4E9C-9E18-6D87C7A96A3A}"/>
                </a:ext>
              </a:extLst>
            </p:cNvPr>
            <p:cNvSpPr/>
            <p:nvPr/>
          </p:nvSpPr>
          <p:spPr>
            <a:xfrm>
              <a:off x="6693441" y="7945384"/>
              <a:ext cx="76412" cy="50941"/>
            </a:xfrm>
            <a:custGeom>
              <a:avLst/>
              <a:gdLst>
                <a:gd name="connsiteX0" fmla="*/ 72592 w 76412"/>
                <a:gd name="connsiteY0" fmla="*/ 51960 h 50941"/>
                <a:gd name="connsiteX1" fmla="*/ 94496 w 76412"/>
                <a:gd name="connsiteY1" fmla="*/ 17829 h 50941"/>
                <a:gd name="connsiteX2" fmla="*/ 60366 w 76412"/>
                <a:gd name="connsiteY2" fmla="*/ 30565 h 50941"/>
                <a:gd name="connsiteX3" fmla="*/ 48394 w 76412"/>
                <a:gd name="connsiteY3" fmla="*/ 0 h 50941"/>
                <a:gd name="connsiteX4" fmla="*/ 35150 w 76412"/>
                <a:gd name="connsiteY4" fmla="*/ 30565 h 50941"/>
                <a:gd name="connsiteX5" fmla="*/ 0 w 76412"/>
                <a:gd name="connsiteY5" fmla="*/ 17829 h 50941"/>
                <a:gd name="connsiteX6" fmla="*/ 22924 w 76412"/>
                <a:gd name="connsiteY6" fmla="*/ 5196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412" h="50941">
                  <a:moveTo>
                    <a:pt x="72592" y="51960"/>
                  </a:moveTo>
                  <a:lnTo>
                    <a:pt x="94496" y="17829"/>
                  </a:lnTo>
                  <a:lnTo>
                    <a:pt x="60366" y="30565"/>
                  </a:lnTo>
                  <a:lnTo>
                    <a:pt x="48394" y="0"/>
                  </a:lnTo>
                  <a:lnTo>
                    <a:pt x="35150" y="30565"/>
                  </a:lnTo>
                  <a:lnTo>
                    <a:pt x="0" y="17829"/>
                  </a:lnTo>
                  <a:lnTo>
                    <a:pt x="22924" y="5196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5" name="Forma libre: forma 114">
              <a:extLst>
                <a:ext uri="{FF2B5EF4-FFF2-40B4-BE49-F238E27FC236}">
                  <a16:creationId xmlns:a16="http://schemas.microsoft.com/office/drawing/2014/main" id="{90A3D22C-68A5-4F47-AC42-EAC152CA4C23}"/>
                </a:ext>
              </a:extLst>
            </p:cNvPr>
            <p:cNvSpPr/>
            <p:nvPr/>
          </p:nvSpPr>
          <p:spPr>
            <a:xfrm>
              <a:off x="6651173" y="8642651"/>
              <a:ext cx="50941" cy="25471"/>
            </a:xfrm>
            <a:custGeom>
              <a:avLst/>
              <a:gdLst>
                <a:gd name="connsiteX0" fmla="*/ 43032 w 50941"/>
                <a:gd name="connsiteY0" fmla="*/ 885 h 25470"/>
                <a:gd name="connsiteX1" fmla="*/ 241 w 50941"/>
                <a:gd name="connsiteY1" fmla="*/ 12601 h 25470"/>
                <a:gd name="connsiteX2" fmla="*/ 33353 w 50941"/>
                <a:gd name="connsiteY2" fmla="*/ 40110 h 25470"/>
                <a:gd name="connsiteX3" fmla="*/ 70795 w 50941"/>
                <a:gd name="connsiteY3" fmla="*/ 26355 h 25470"/>
                <a:gd name="connsiteX4" fmla="*/ 43032 w 50941"/>
                <a:gd name="connsiteY4" fmla="*/ 885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43032" y="885"/>
                  </a:moveTo>
                  <a:cubicBezTo>
                    <a:pt x="21127" y="-2172"/>
                    <a:pt x="2279" y="2922"/>
                    <a:pt x="241" y="12601"/>
                  </a:cubicBezTo>
                  <a:cubicBezTo>
                    <a:pt x="-2051" y="22025"/>
                    <a:pt x="12213" y="36034"/>
                    <a:pt x="33353" y="40110"/>
                  </a:cubicBezTo>
                  <a:cubicBezTo>
                    <a:pt x="54239" y="44440"/>
                    <a:pt x="68503" y="37053"/>
                    <a:pt x="70795" y="26355"/>
                  </a:cubicBezTo>
                  <a:cubicBezTo>
                    <a:pt x="72833" y="16931"/>
                    <a:pt x="63918" y="5215"/>
                    <a:pt x="43032" y="885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6" name="Forma libre: forma 115">
              <a:extLst>
                <a:ext uri="{FF2B5EF4-FFF2-40B4-BE49-F238E27FC236}">
                  <a16:creationId xmlns:a16="http://schemas.microsoft.com/office/drawing/2014/main" id="{0BCFA341-EDB4-4EA8-A89C-37BFB7D10A7B}"/>
                </a:ext>
              </a:extLst>
            </p:cNvPr>
            <p:cNvSpPr/>
            <p:nvPr/>
          </p:nvSpPr>
          <p:spPr>
            <a:xfrm>
              <a:off x="6608022" y="7852161"/>
              <a:ext cx="50941" cy="25471"/>
            </a:xfrm>
            <a:custGeom>
              <a:avLst/>
              <a:gdLst>
                <a:gd name="connsiteX0" fmla="*/ 32949 w 50941"/>
                <a:gd name="connsiteY0" fmla="*/ 40244 h 25470"/>
                <a:gd name="connsiteX1" fmla="*/ 71410 w 50941"/>
                <a:gd name="connsiteY1" fmla="*/ 20122 h 25470"/>
                <a:gd name="connsiteX2" fmla="*/ 31931 w 50941"/>
                <a:gd name="connsiteY2" fmla="*/ 0 h 25470"/>
                <a:gd name="connsiteX3" fmla="*/ 92 w 50941"/>
                <a:gd name="connsiteY3" fmla="*/ 21141 h 25470"/>
                <a:gd name="connsiteX4" fmla="*/ 32949 w 50941"/>
                <a:gd name="connsiteY4" fmla="*/ 40244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32949" y="40244"/>
                  </a:moveTo>
                  <a:cubicBezTo>
                    <a:pt x="53835" y="39225"/>
                    <a:pt x="70391" y="30565"/>
                    <a:pt x="71410" y="20122"/>
                  </a:cubicBezTo>
                  <a:cubicBezTo>
                    <a:pt x="71410" y="10698"/>
                    <a:pt x="53835" y="0"/>
                    <a:pt x="31931" y="0"/>
                  </a:cubicBezTo>
                  <a:cubicBezTo>
                    <a:pt x="11045" y="1019"/>
                    <a:pt x="92" y="11717"/>
                    <a:pt x="92" y="21141"/>
                  </a:cubicBezTo>
                  <a:cubicBezTo>
                    <a:pt x="-1181" y="31584"/>
                    <a:pt x="10790" y="41263"/>
                    <a:pt x="32949" y="40244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7" name="Forma libre: forma 116">
              <a:extLst>
                <a:ext uri="{FF2B5EF4-FFF2-40B4-BE49-F238E27FC236}">
                  <a16:creationId xmlns:a16="http://schemas.microsoft.com/office/drawing/2014/main" id="{84415AD1-0C9B-4291-899F-B5D3A015D40B}"/>
                </a:ext>
              </a:extLst>
            </p:cNvPr>
            <p:cNvSpPr/>
            <p:nvPr/>
          </p:nvSpPr>
          <p:spPr>
            <a:xfrm>
              <a:off x="7078222" y="7900764"/>
              <a:ext cx="25471" cy="50941"/>
            </a:xfrm>
            <a:custGeom>
              <a:avLst/>
              <a:gdLst>
                <a:gd name="connsiteX0" fmla="*/ 23260 w 25470"/>
                <a:gd name="connsiteY0" fmla="*/ 69072 h 50941"/>
                <a:gd name="connsiteX1" fmla="*/ 41854 w 25470"/>
                <a:gd name="connsiteY1" fmla="*/ 36214 h 50941"/>
                <a:gd name="connsiteX2" fmla="*/ 17657 w 25470"/>
                <a:gd name="connsiteY2" fmla="*/ 46 h 50941"/>
                <a:gd name="connsiteX3" fmla="*/ 82 w 25470"/>
                <a:gd name="connsiteY3" fmla="*/ 39271 h 50941"/>
                <a:gd name="connsiteX4" fmla="*/ 23260 w 25470"/>
                <a:gd name="connsiteY4" fmla="*/ 690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23260" y="69072"/>
                  </a:moveTo>
                  <a:cubicBezTo>
                    <a:pt x="33194" y="68053"/>
                    <a:pt x="43127" y="56336"/>
                    <a:pt x="41854" y="36214"/>
                  </a:cubicBezTo>
                  <a:cubicBezTo>
                    <a:pt x="40835" y="15074"/>
                    <a:pt x="28609" y="-973"/>
                    <a:pt x="17657" y="46"/>
                  </a:cubicBezTo>
                  <a:cubicBezTo>
                    <a:pt x="7723" y="1065"/>
                    <a:pt x="-937" y="18130"/>
                    <a:pt x="82" y="39271"/>
                  </a:cubicBezTo>
                  <a:cubicBezTo>
                    <a:pt x="1101" y="59393"/>
                    <a:pt x="12053" y="70090"/>
                    <a:pt x="23260" y="690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8" name="Forma libre: forma 117">
              <a:extLst>
                <a:ext uri="{FF2B5EF4-FFF2-40B4-BE49-F238E27FC236}">
                  <a16:creationId xmlns:a16="http://schemas.microsoft.com/office/drawing/2014/main" id="{AE72FCB0-855E-421C-AB2D-0E00ADC77D87}"/>
                </a:ext>
              </a:extLst>
            </p:cNvPr>
            <p:cNvSpPr/>
            <p:nvPr/>
          </p:nvSpPr>
          <p:spPr>
            <a:xfrm>
              <a:off x="6383699" y="8517894"/>
              <a:ext cx="50941" cy="50941"/>
            </a:xfrm>
            <a:custGeom>
              <a:avLst/>
              <a:gdLst>
                <a:gd name="connsiteX0" fmla="*/ 44847 w 50941"/>
                <a:gd name="connsiteY0" fmla="*/ 21722 h 50941"/>
                <a:gd name="connsiteX1" fmla="*/ 6131 w 50941"/>
                <a:gd name="connsiteY1" fmla="*/ 1600 h 50941"/>
                <a:gd name="connsiteX2" fmla="*/ 9442 w 50941"/>
                <a:gd name="connsiteY2" fmla="*/ 42862 h 50941"/>
                <a:gd name="connsiteX3" fmla="*/ 44592 w 50941"/>
                <a:gd name="connsiteY3" fmla="*/ 58654 h 50941"/>
                <a:gd name="connsiteX4" fmla="*/ 44847 w 50941"/>
                <a:gd name="connsiteY4" fmla="*/ 2172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50941">
                  <a:moveTo>
                    <a:pt x="44847" y="21722"/>
                  </a:moveTo>
                  <a:cubicBezTo>
                    <a:pt x="32621" y="4656"/>
                    <a:pt x="15046" y="-3749"/>
                    <a:pt x="6131" y="1600"/>
                  </a:cubicBezTo>
                  <a:cubicBezTo>
                    <a:pt x="-2529" y="6949"/>
                    <a:pt x="-2529" y="26052"/>
                    <a:pt x="9442" y="42862"/>
                  </a:cubicBezTo>
                  <a:cubicBezTo>
                    <a:pt x="21668" y="59928"/>
                    <a:pt x="35932" y="64003"/>
                    <a:pt x="44592" y="58654"/>
                  </a:cubicBezTo>
                  <a:cubicBezTo>
                    <a:pt x="53761" y="53560"/>
                    <a:pt x="55799" y="38787"/>
                    <a:pt x="44847" y="2172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9" name="Forma libre: forma 118">
              <a:extLst>
                <a:ext uri="{FF2B5EF4-FFF2-40B4-BE49-F238E27FC236}">
                  <a16:creationId xmlns:a16="http://schemas.microsoft.com/office/drawing/2014/main" id="{10E2C7E2-37D6-4E5E-A7E5-55879396E37C}"/>
                </a:ext>
              </a:extLst>
            </p:cNvPr>
            <p:cNvSpPr/>
            <p:nvPr/>
          </p:nvSpPr>
          <p:spPr>
            <a:xfrm>
              <a:off x="6370843" y="8212526"/>
              <a:ext cx="25471" cy="50941"/>
            </a:xfrm>
            <a:custGeom>
              <a:avLst/>
              <a:gdLst>
                <a:gd name="connsiteX0" fmla="*/ 40637 w 25470"/>
                <a:gd name="connsiteY0" fmla="*/ 36214 h 50941"/>
                <a:gd name="connsiteX1" fmla="*/ 16440 w 25470"/>
                <a:gd name="connsiteY1" fmla="*/ 46 h 50941"/>
                <a:gd name="connsiteX2" fmla="*/ 139 w 25470"/>
                <a:gd name="connsiteY2" fmla="*/ 39271 h 50941"/>
                <a:gd name="connsiteX3" fmla="*/ 22044 w 25470"/>
                <a:gd name="connsiteY3" fmla="*/ 69072 h 50941"/>
                <a:gd name="connsiteX4" fmla="*/ 40637 w 25470"/>
                <a:gd name="connsiteY4" fmla="*/ 36214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40637" y="36214"/>
                  </a:moveTo>
                  <a:cubicBezTo>
                    <a:pt x="39619" y="15074"/>
                    <a:pt x="27393" y="-973"/>
                    <a:pt x="16440" y="46"/>
                  </a:cubicBezTo>
                  <a:cubicBezTo>
                    <a:pt x="6507" y="1065"/>
                    <a:pt x="-1135" y="18130"/>
                    <a:pt x="139" y="39271"/>
                  </a:cubicBezTo>
                  <a:cubicBezTo>
                    <a:pt x="1158" y="59393"/>
                    <a:pt x="12110" y="70090"/>
                    <a:pt x="22044" y="69072"/>
                  </a:cubicBezTo>
                  <a:cubicBezTo>
                    <a:pt x="32996" y="68053"/>
                    <a:pt x="41656" y="56336"/>
                    <a:pt x="40637" y="36214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0" name="Forma libre: forma 119">
              <a:extLst>
                <a:ext uri="{FF2B5EF4-FFF2-40B4-BE49-F238E27FC236}">
                  <a16:creationId xmlns:a16="http://schemas.microsoft.com/office/drawing/2014/main" id="{C59A0FB9-0382-4D25-9A82-98A89D5B6C02}"/>
                </a:ext>
              </a:extLst>
            </p:cNvPr>
            <p:cNvSpPr/>
            <p:nvPr/>
          </p:nvSpPr>
          <p:spPr>
            <a:xfrm>
              <a:off x="6363548" y="7900764"/>
              <a:ext cx="25471" cy="50941"/>
            </a:xfrm>
            <a:custGeom>
              <a:avLst/>
              <a:gdLst>
                <a:gd name="connsiteX0" fmla="*/ 18895 w 25470"/>
                <a:gd name="connsiteY0" fmla="*/ 69072 h 50941"/>
                <a:gd name="connsiteX1" fmla="*/ 40800 w 25470"/>
                <a:gd name="connsiteY1" fmla="*/ 39272 h 50941"/>
                <a:gd name="connsiteX2" fmla="*/ 24244 w 25470"/>
                <a:gd name="connsiteY2" fmla="*/ 47 h 50941"/>
                <a:gd name="connsiteX3" fmla="*/ 47 w 25470"/>
                <a:gd name="connsiteY3" fmla="*/ 36215 h 50941"/>
                <a:gd name="connsiteX4" fmla="*/ 18895 w 25470"/>
                <a:gd name="connsiteY4" fmla="*/ 690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18895" y="69072"/>
                  </a:moveTo>
                  <a:cubicBezTo>
                    <a:pt x="28829" y="70091"/>
                    <a:pt x="39781" y="59648"/>
                    <a:pt x="40800" y="39272"/>
                  </a:cubicBezTo>
                  <a:cubicBezTo>
                    <a:pt x="41819" y="18131"/>
                    <a:pt x="34178" y="1065"/>
                    <a:pt x="24244" y="47"/>
                  </a:cubicBezTo>
                  <a:cubicBezTo>
                    <a:pt x="13292" y="-972"/>
                    <a:pt x="1066" y="14820"/>
                    <a:pt x="47" y="36215"/>
                  </a:cubicBezTo>
                  <a:cubicBezTo>
                    <a:pt x="-717" y="56337"/>
                    <a:pt x="7943" y="68053"/>
                    <a:pt x="18895" y="690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1" name="Forma libre: forma 120">
              <a:extLst>
                <a:ext uri="{FF2B5EF4-FFF2-40B4-BE49-F238E27FC236}">
                  <a16:creationId xmlns:a16="http://schemas.microsoft.com/office/drawing/2014/main" id="{341F8701-A69B-4535-BFD9-F5FF4FDA8EC7}"/>
                </a:ext>
              </a:extLst>
            </p:cNvPr>
            <p:cNvSpPr/>
            <p:nvPr/>
          </p:nvSpPr>
          <p:spPr>
            <a:xfrm>
              <a:off x="7047048" y="8517894"/>
              <a:ext cx="50941" cy="50941"/>
            </a:xfrm>
            <a:custGeom>
              <a:avLst/>
              <a:gdLst>
                <a:gd name="connsiteX0" fmla="*/ 46793 w 50941"/>
                <a:gd name="connsiteY0" fmla="*/ 1600 h 50941"/>
                <a:gd name="connsiteX1" fmla="*/ 8332 w 50941"/>
                <a:gd name="connsiteY1" fmla="*/ 21722 h 50941"/>
                <a:gd name="connsiteX2" fmla="*/ 8332 w 50941"/>
                <a:gd name="connsiteY2" fmla="*/ 58909 h 50941"/>
                <a:gd name="connsiteX3" fmla="*/ 43481 w 50941"/>
                <a:gd name="connsiteY3" fmla="*/ 43117 h 50941"/>
                <a:gd name="connsiteX4" fmla="*/ 46793 w 50941"/>
                <a:gd name="connsiteY4" fmla="*/ 160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50941">
                  <a:moveTo>
                    <a:pt x="46793" y="1600"/>
                  </a:moveTo>
                  <a:cubicBezTo>
                    <a:pt x="38133" y="-3749"/>
                    <a:pt x="20303" y="4656"/>
                    <a:pt x="8332" y="21722"/>
                  </a:cubicBezTo>
                  <a:cubicBezTo>
                    <a:pt x="-3894" y="38787"/>
                    <a:pt x="-1602" y="53560"/>
                    <a:pt x="8332" y="58909"/>
                  </a:cubicBezTo>
                  <a:cubicBezTo>
                    <a:pt x="16992" y="64258"/>
                    <a:pt x="31510" y="59928"/>
                    <a:pt x="43481" y="43117"/>
                  </a:cubicBezTo>
                  <a:cubicBezTo>
                    <a:pt x="55453" y="25797"/>
                    <a:pt x="55453" y="6694"/>
                    <a:pt x="46793" y="1600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2" name="Forma libre: forma 121">
              <a:extLst>
                <a:ext uri="{FF2B5EF4-FFF2-40B4-BE49-F238E27FC236}">
                  <a16:creationId xmlns:a16="http://schemas.microsoft.com/office/drawing/2014/main" id="{11174AAC-8AFB-476E-A6D6-02B962F29F66}"/>
                </a:ext>
              </a:extLst>
            </p:cNvPr>
            <p:cNvSpPr/>
            <p:nvPr/>
          </p:nvSpPr>
          <p:spPr>
            <a:xfrm>
              <a:off x="6306795" y="7755882"/>
              <a:ext cx="840534" cy="993357"/>
            </a:xfrm>
            <a:custGeom>
              <a:avLst/>
              <a:gdLst>
                <a:gd name="connsiteX0" fmla="*/ 432493 w 840534"/>
                <a:gd name="connsiteY0" fmla="*/ 1019 h 993357"/>
                <a:gd name="connsiteX1" fmla="*/ 0 w 840534"/>
                <a:gd name="connsiteY1" fmla="*/ 0 h 993357"/>
                <a:gd name="connsiteX2" fmla="*/ 0 w 840534"/>
                <a:gd name="connsiteY2" fmla="*/ 774819 h 993357"/>
                <a:gd name="connsiteX3" fmla="*/ 174984 w 840534"/>
                <a:gd name="connsiteY3" fmla="*/ 944963 h 993357"/>
                <a:gd name="connsiteX4" fmla="*/ 432493 w 840534"/>
                <a:gd name="connsiteY4" fmla="*/ 1009404 h 993357"/>
                <a:gd name="connsiteX5" fmla="*/ 688983 w 840534"/>
                <a:gd name="connsiteY5" fmla="*/ 944963 h 993357"/>
                <a:gd name="connsiteX6" fmla="*/ 864986 w 840534"/>
                <a:gd name="connsiteY6" fmla="*/ 774819 h 993357"/>
                <a:gd name="connsiteX7" fmla="*/ 864986 w 840534"/>
                <a:gd name="connsiteY7" fmla="*/ 0 h 993357"/>
                <a:gd name="connsiteX8" fmla="*/ 432493 w 840534"/>
                <a:gd name="connsiteY8" fmla="*/ 1019 h 993357"/>
                <a:gd name="connsiteX9" fmla="*/ 780169 w 840534"/>
                <a:gd name="connsiteY9" fmla="*/ 121495 h 993357"/>
                <a:gd name="connsiteX10" fmla="*/ 785772 w 840534"/>
                <a:gd name="connsiteY10" fmla="*/ 104685 h 993357"/>
                <a:gd name="connsiteX11" fmla="*/ 794432 w 840534"/>
                <a:gd name="connsiteY11" fmla="*/ 120476 h 993357"/>
                <a:gd name="connsiteX12" fmla="*/ 814299 w 840534"/>
                <a:gd name="connsiteY12" fmla="*/ 121495 h 993357"/>
                <a:gd name="connsiteX13" fmla="*/ 813280 w 840534"/>
                <a:gd name="connsiteY13" fmla="*/ 124806 h 993357"/>
                <a:gd name="connsiteX14" fmla="*/ 795706 w 840534"/>
                <a:gd name="connsiteY14" fmla="*/ 136523 h 993357"/>
                <a:gd name="connsiteX15" fmla="*/ 781187 w 840534"/>
                <a:gd name="connsiteY15" fmla="*/ 137542 h 993357"/>
                <a:gd name="connsiteX16" fmla="*/ 761320 w 840534"/>
                <a:gd name="connsiteY16" fmla="*/ 126844 h 993357"/>
                <a:gd name="connsiteX17" fmla="*/ 760301 w 840534"/>
                <a:gd name="connsiteY17" fmla="*/ 124806 h 993357"/>
                <a:gd name="connsiteX18" fmla="*/ 780169 w 840534"/>
                <a:gd name="connsiteY18" fmla="*/ 121495 h 993357"/>
                <a:gd name="connsiteX19" fmla="*/ 789083 w 840534"/>
                <a:gd name="connsiteY19" fmla="*/ 143909 h 993357"/>
                <a:gd name="connsiteX20" fmla="*/ 840789 w 840534"/>
                <a:gd name="connsiteY20" fmla="*/ 176767 h 993357"/>
                <a:gd name="connsiteX21" fmla="*/ 800290 w 840534"/>
                <a:gd name="connsiteY21" fmla="*/ 216501 h 993357"/>
                <a:gd name="connsiteX22" fmla="*/ 839770 w 840534"/>
                <a:gd name="connsiteY22" fmla="*/ 213699 h 993357"/>
                <a:gd name="connsiteX23" fmla="*/ 804875 w 840534"/>
                <a:gd name="connsiteY23" fmla="*/ 230255 h 993357"/>
                <a:gd name="connsiteX24" fmla="*/ 789083 w 840534"/>
                <a:gd name="connsiteY24" fmla="*/ 284508 h 993357"/>
                <a:gd name="connsiteX25" fmla="*/ 800036 w 840534"/>
                <a:gd name="connsiteY25" fmla="*/ 274319 h 993357"/>
                <a:gd name="connsiteX26" fmla="*/ 836459 w 840534"/>
                <a:gd name="connsiteY26" fmla="*/ 267952 h 993357"/>
                <a:gd name="connsiteX27" fmla="*/ 818884 w 840534"/>
                <a:gd name="connsiteY27" fmla="*/ 294441 h 993357"/>
                <a:gd name="connsiteX28" fmla="*/ 787300 w 840534"/>
                <a:gd name="connsiteY28" fmla="*/ 302337 h 993357"/>
                <a:gd name="connsiteX29" fmla="*/ 796725 w 840534"/>
                <a:gd name="connsiteY29" fmla="*/ 334685 h 993357"/>
                <a:gd name="connsiteX30" fmla="*/ 779150 w 840534"/>
                <a:gd name="connsiteY30" fmla="*/ 348439 h 993357"/>
                <a:gd name="connsiteX31" fmla="*/ 781187 w 840534"/>
                <a:gd name="connsiteY31" fmla="*/ 264641 h 993357"/>
                <a:gd name="connsiteX32" fmla="*/ 790866 w 840534"/>
                <a:gd name="connsiteY32" fmla="*/ 231274 h 993357"/>
                <a:gd name="connsiteX33" fmla="*/ 751641 w 840534"/>
                <a:gd name="connsiteY33" fmla="*/ 221086 h 993357"/>
                <a:gd name="connsiteX34" fmla="*/ 791121 w 840534"/>
                <a:gd name="connsiteY34" fmla="*/ 217010 h 993357"/>
                <a:gd name="connsiteX35" fmla="*/ 744000 w 840534"/>
                <a:gd name="connsiteY35" fmla="*/ 183134 h 993357"/>
                <a:gd name="connsiteX36" fmla="*/ 789083 w 840534"/>
                <a:gd name="connsiteY36" fmla="*/ 143909 h 993357"/>
                <a:gd name="connsiteX37" fmla="*/ 818120 w 840534"/>
                <a:gd name="connsiteY37" fmla="*/ 435549 h 993357"/>
                <a:gd name="connsiteX38" fmla="*/ 816846 w 840534"/>
                <a:gd name="connsiteY38" fmla="*/ 438860 h 993357"/>
                <a:gd name="connsiteX39" fmla="*/ 797234 w 840534"/>
                <a:gd name="connsiteY39" fmla="*/ 449558 h 993357"/>
                <a:gd name="connsiteX40" fmla="*/ 782970 w 840534"/>
                <a:gd name="connsiteY40" fmla="*/ 448284 h 993357"/>
                <a:gd name="connsiteX41" fmla="*/ 765396 w 840534"/>
                <a:gd name="connsiteY41" fmla="*/ 436568 h 993357"/>
                <a:gd name="connsiteX42" fmla="*/ 764377 w 840534"/>
                <a:gd name="connsiteY42" fmla="*/ 433257 h 993357"/>
                <a:gd name="connsiteX43" fmla="*/ 783989 w 840534"/>
                <a:gd name="connsiteY43" fmla="*/ 432238 h 993357"/>
                <a:gd name="connsiteX44" fmla="*/ 792904 w 840534"/>
                <a:gd name="connsiteY44" fmla="*/ 416446 h 993357"/>
                <a:gd name="connsiteX45" fmla="*/ 798508 w 840534"/>
                <a:gd name="connsiteY45" fmla="*/ 433511 h 993357"/>
                <a:gd name="connsiteX46" fmla="*/ 818120 w 840534"/>
                <a:gd name="connsiteY46" fmla="*/ 435549 h 993357"/>
                <a:gd name="connsiteX47" fmla="*/ 534376 w 840534"/>
                <a:gd name="connsiteY47" fmla="*/ 70554 h 993357"/>
                <a:gd name="connsiteX48" fmla="*/ 570799 w 840534"/>
                <a:gd name="connsiteY48" fmla="*/ 113599 h 993357"/>
                <a:gd name="connsiteX49" fmla="*/ 571818 w 840534"/>
                <a:gd name="connsiteY49" fmla="*/ 74629 h 993357"/>
                <a:gd name="connsiteX50" fmla="*/ 587355 w 840534"/>
                <a:gd name="connsiteY50" fmla="*/ 109015 h 993357"/>
                <a:gd name="connsiteX51" fmla="*/ 640080 w 840534"/>
                <a:gd name="connsiteY51" fmla="*/ 128627 h 993357"/>
                <a:gd name="connsiteX52" fmla="*/ 631165 w 840534"/>
                <a:gd name="connsiteY52" fmla="*/ 117165 h 993357"/>
                <a:gd name="connsiteX53" fmla="*/ 626835 w 840534"/>
                <a:gd name="connsiteY53" fmla="*/ 82270 h 993357"/>
                <a:gd name="connsiteX54" fmla="*/ 653070 w 840534"/>
                <a:gd name="connsiteY54" fmla="*/ 101373 h 993357"/>
                <a:gd name="connsiteX55" fmla="*/ 658418 w 840534"/>
                <a:gd name="connsiteY55" fmla="*/ 131938 h 993357"/>
                <a:gd name="connsiteX56" fmla="*/ 692549 w 840534"/>
                <a:gd name="connsiteY56" fmla="*/ 125825 h 993357"/>
                <a:gd name="connsiteX57" fmla="*/ 705794 w 840534"/>
                <a:gd name="connsiteY57" fmla="*/ 143909 h 993357"/>
                <a:gd name="connsiteX58" fmla="*/ 618939 w 840534"/>
                <a:gd name="connsiteY58" fmla="*/ 134231 h 993357"/>
                <a:gd name="connsiteX59" fmla="*/ 586336 w 840534"/>
                <a:gd name="connsiteY59" fmla="*/ 122005 h 993357"/>
                <a:gd name="connsiteX60" fmla="*/ 572582 w 840534"/>
                <a:gd name="connsiteY60" fmla="*/ 158682 h 993357"/>
                <a:gd name="connsiteX61" fmla="*/ 570290 w 840534"/>
                <a:gd name="connsiteY61" fmla="*/ 119712 h 993357"/>
                <a:gd name="connsiteX62" fmla="*/ 530810 w 840534"/>
                <a:gd name="connsiteY62" fmla="*/ 163012 h 993357"/>
                <a:gd name="connsiteX63" fmla="*/ 494642 w 840534"/>
                <a:gd name="connsiteY63" fmla="*/ 116401 h 993357"/>
                <a:gd name="connsiteX64" fmla="*/ 534376 w 840534"/>
                <a:gd name="connsiteY64" fmla="*/ 70554 h 993357"/>
                <a:gd name="connsiteX65" fmla="*/ 471718 w 840534"/>
                <a:gd name="connsiteY65" fmla="*/ 109779 h 993357"/>
                <a:gd name="connsiteX66" fmla="*/ 473756 w 840534"/>
                <a:gd name="connsiteY66" fmla="*/ 90676 h 993357"/>
                <a:gd name="connsiteX67" fmla="*/ 477067 w 840534"/>
                <a:gd name="connsiteY67" fmla="*/ 91695 h 993357"/>
                <a:gd name="connsiteX68" fmla="*/ 488019 w 840534"/>
                <a:gd name="connsiteY68" fmla="*/ 109779 h 993357"/>
                <a:gd name="connsiteX69" fmla="*/ 488019 w 840534"/>
                <a:gd name="connsiteY69" fmla="*/ 122514 h 993357"/>
                <a:gd name="connsiteX70" fmla="*/ 474774 w 840534"/>
                <a:gd name="connsiteY70" fmla="*/ 141617 h 993357"/>
                <a:gd name="connsiteX71" fmla="*/ 471463 w 840534"/>
                <a:gd name="connsiteY71" fmla="*/ 141617 h 993357"/>
                <a:gd name="connsiteX72" fmla="*/ 470190 w 840534"/>
                <a:gd name="connsiteY72" fmla="*/ 122514 h 993357"/>
                <a:gd name="connsiteX73" fmla="*/ 452615 w 840534"/>
                <a:gd name="connsiteY73" fmla="*/ 116146 h 993357"/>
                <a:gd name="connsiteX74" fmla="*/ 471718 w 840534"/>
                <a:gd name="connsiteY74" fmla="*/ 109779 h 993357"/>
                <a:gd name="connsiteX75" fmla="*/ 380278 w 840534"/>
                <a:gd name="connsiteY75" fmla="*/ 109779 h 993357"/>
                <a:gd name="connsiteX76" fmla="*/ 391230 w 840534"/>
                <a:gd name="connsiteY76" fmla="*/ 91695 h 993357"/>
                <a:gd name="connsiteX77" fmla="*/ 394542 w 840534"/>
                <a:gd name="connsiteY77" fmla="*/ 90676 h 993357"/>
                <a:gd name="connsiteX78" fmla="*/ 396834 w 840534"/>
                <a:gd name="connsiteY78" fmla="*/ 109779 h 993357"/>
                <a:gd name="connsiteX79" fmla="*/ 415428 w 840534"/>
                <a:gd name="connsiteY79" fmla="*/ 116146 h 993357"/>
                <a:gd name="connsiteX80" fmla="*/ 397853 w 840534"/>
                <a:gd name="connsiteY80" fmla="*/ 122514 h 993357"/>
                <a:gd name="connsiteX81" fmla="*/ 396834 w 840534"/>
                <a:gd name="connsiteY81" fmla="*/ 141617 h 993357"/>
                <a:gd name="connsiteX82" fmla="*/ 393523 w 840534"/>
                <a:gd name="connsiteY82" fmla="*/ 141617 h 993357"/>
                <a:gd name="connsiteX83" fmla="*/ 380278 w 840534"/>
                <a:gd name="connsiteY83" fmla="*/ 122514 h 993357"/>
                <a:gd name="connsiteX84" fmla="*/ 380278 w 840534"/>
                <a:gd name="connsiteY84" fmla="*/ 109779 h 993357"/>
                <a:gd name="connsiteX85" fmla="*/ 175748 w 840534"/>
                <a:gd name="connsiteY85" fmla="*/ 125825 h 993357"/>
                <a:gd name="connsiteX86" fmla="*/ 209879 w 840534"/>
                <a:gd name="connsiteY86" fmla="*/ 131938 h 993357"/>
                <a:gd name="connsiteX87" fmla="*/ 215482 w 840534"/>
                <a:gd name="connsiteY87" fmla="*/ 101373 h 993357"/>
                <a:gd name="connsiteX88" fmla="*/ 241972 w 840534"/>
                <a:gd name="connsiteY88" fmla="*/ 82270 h 993357"/>
                <a:gd name="connsiteX89" fmla="*/ 237642 w 840534"/>
                <a:gd name="connsiteY89" fmla="*/ 117165 h 993357"/>
                <a:gd name="connsiteX90" fmla="*/ 228727 w 840534"/>
                <a:gd name="connsiteY90" fmla="*/ 128627 h 993357"/>
                <a:gd name="connsiteX91" fmla="*/ 281452 w 840534"/>
                <a:gd name="connsiteY91" fmla="*/ 109015 h 993357"/>
                <a:gd name="connsiteX92" fmla="*/ 296989 w 840534"/>
                <a:gd name="connsiteY92" fmla="*/ 74629 h 993357"/>
                <a:gd name="connsiteX93" fmla="*/ 298008 w 840534"/>
                <a:gd name="connsiteY93" fmla="*/ 113599 h 993357"/>
                <a:gd name="connsiteX94" fmla="*/ 334431 w 840534"/>
                <a:gd name="connsiteY94" fmla="*/ 70554 h 993357"/>
                <a:gd name="connsiteX95" fmla="*/ 374165 w 840534"/>
                <a:gd name="connsiteY95" fmla="*/ 116146 h 993357"/>
                <a:gd name="connsiteX96" fmla="*/ 337742 w 840534"/>
                <a:gd name="connsiteY96" fmla="*/ 162758 h 993357"/>
                <a:gd name="connsiteX97" fmla="*/ 298262 w 840534"/>
                <a:gd name="connsiteY97" fmla="*/ 119458 h 993357"/>
                <a:gd name="connsiteX98" fmla="*/ 295970 w 840534"/>
                <a:gd name="connsiteY98" fmla="*/ 158428 h 993357"/>
                <a:gd name="connsiteX99" fmla="*/ 282216 w 840534"/>
                <a:gd name="connsiteY99" fmla="*/ 121750 h 993357"/>
                <a:gd name="connsiteX100" fmla="*/ 249359 w 840534"/>
                <a:gd name="connsiteY100" fmla="*/ 134231 h 993357"/>
                <a:gd name="connsiteX101" fmla="*/ 162503 w 840534"/>
                <a:gd name="connsiteY101" fmla="*/ 143909 h 993357"/>
                <a:gd name="connsiteX102" fmla="*/ 175748 w 840534"/>
                <a:gd name="connsiteY102" fmla="*/ 125825 h 993357"/>
                <a:gd name="connsiteX103" fmla="*/ 75648 w 840534"/>
                <a:gd name="connsiteY103" fmla="*/ 120476 h 993357"/>
                <a:gd name="connsiteX104" fmla="*/ 84308 w 840534"/>
                <a:gd name="connsiteY104" fmla="*/ 104685 h 993357"/>
                <a:gd name="connsiteX105" fmla="*/ 89912 w 840534"/>
                <a:gd name="connsiteY105" fmla="*/ 121495 h 993357"/>
                <a:gd name="connsiteX106" fmla="*/ 109779 w 840534"/>
                <a:gd name="connsiteY106" fmla="*/ 124806 h 993357"/>
                <a:gd name="connsiteX107" fmla="*/ 108760 w 840534"/>
                <a:gd name="connsiteY107" fmla="*/ 126844 h 993357"/>
                <a:gd name="connsiteX108" fmla="*/ 89148 w 840534"/>
                <a:gd name="connsiteY108" fmla="*/ 137542 h 993357"/>
                <a:gd name="connsiteX109" fmla="*/ 74884 w 840534"/>
                <a:gd name="connsiteY109" fmla="*/ 136523 h 993357"/>
                <a:gd name="connsiteX110" fmla="*/ 57309 w 840534"/>
                <a:gd name="connsiteY110" fmla="*/ 124806 h 993357"/>
                <a:gd name="connsiteX111" fmla="*/ 56290 w 840534"/>
                <a:gd name="connsiteY111" fmla="*/ 121495 h 993357"/>
                <a:gd name="connsiteX112" fmla="*/ 75648 w 840534"/>
                <a:gd name="connsiteY112" fmla="*/ 120476 h 993357"/>
                <a:gd name="connsiteX113" fmla="*/ 81252 w 840534"/>
                <a:gd name="connsiteY113" fmla="*/ 143909 h 993357"/>
                <a:gd name="connsiteX114" fmla="*/ 126335 w 840534"/>
                <a:gd name="connsiteY114" fmla="*/ 183134 h 993357"/>
                <a:gd name="connsiteX115" fmla="*/ 79214 w 840534"/>
                <a:gd name="connsiteY115" fmla="*/ 217010 h 993357"/>
                <a:gd name="connsiteX116" fmla="*/ 118694 w 840534"/>
                <a:gd name="connsiteY116" fmla="*/ 221086 h 993357"/>
                <a:gd name="connsiteX117" fmla="*/ 79469 w 840534"/>
                <a:gd name="connsiteY117" fmla="*/ 231274 h 993357"/>
                <a:gd name="connsiteX118" fmla="*/ 89148 w 840534"/>
                <a:gd name="connsiteY118" fmla="*/ 264641 h 993357"/>
                <a:gd name="connsiteX119" fmla="*/ 91440 w 840534"/>
                <a:gd name="connsiteY119" fmla="*/ 348439 h 993357"/>
                <a:gd name="connsiteX120" fmla="*/ 73865 w 840534"/>
                <a:gd name="connsiteY120" fmla="*/ 334685 h 993357"/>
                <a:gd name="connsiteX121" fmla="*/ 82780 w 840534"/>
                <a:gd name="connsiteY121" fmla="*/ 302337 h 993357"/>
                <a:gd name="connsiteX122" fmla="*/ 51960 w 840534"/>
                <a:gd name="connsiteY122" fmla="*/ 294441 h 993357"/>
                <a:gd name="connsiteX123" fmla="*/ 34386 w 840534"/>
                <a:gd name="connsiteY123" fmla="*/ 267952 h 993357"/>
                <a:gd name="connsiteX124" fmla="*/ 70554 w 840534"/>
                <a:gd name="connsiteY124" fmla="*/ 274319 h 993357"/>
                <a:gd name="connsiteX125" fmla="*/ 80488 w 840534"/>
                <a:gd name="connsiteY125" fmla="*/ 283234 h 993357"/>
                <a:gd name="connsiteX126" fmla="*/ 65460 w 840534"/>
                <a:gd name="connsiteY126" fmla="*/ 230510 h 993357"/>
                <a:gd name="connsiteX127" fmla="*/ 31074 w 840534"/>
                <a:gd name="connsiteY127" fmla="*/ 213954 h 993357"/>
                <a:gd name="connsiteX128" fmla="*/ 70554 w 840534"/>
                <a:gd name="connsiteY128" fmla="*/ 216501 h 993357"/>
                <a:gd name="connsiteX129" fmla="*/ 30055 w 840534"/>
                <a:gd name="connsiteY129" fmla="*/ 176767 h 993357"/>
                <a:gd name="connsiteX130" fmla="*/ 81252 w 840534"/>
                <a:gd name="connsiteY130" fmla="*/ 143909 h 993357"/>
                <a:gd name="connsiteX131" fmla="*/ 105704 w 840534"/>
                <a:gd name="connsiteY131" fmla="*/ 433511 h 993357"/>
                <a:gd name="connsiteX132" fmla="*/ 104685 w 840534"/>
                <a:gd name="connsiteY132" fmla="*/ 436823 h 993357"/>
                <a:gd name="connsiteX133" fmla="*/ 87110 w 840534"/>
                <a:gd name="connsiteY133" fmla="*/ 448539 h 993357"/>
                <a:gd name="connsiteX134" fmla="*/ 72846 w 840534"/>
                <a:gd name="connsiteY134" fmla="*/ 449813 h 993357"/>
                <a:gd name="connsiteX135" fmla="*/ 52979 w 840534"/>
                <a:gd name="connsiteY135" fmla="*/ 439115 h 993357"/>
                <a:gd name="connsiteX136" fmla="*/ 51960 w 840534"/>
                <a:gd name="connsiteY136" fmla="*/ 435804 h 993357"/>
                <a:gd name="connsiteX137" fmla="*/ 71827 w 840534"/>
                <a:gd name="connsiteY137" fmla="*/ 433766 h 993357"/>
                <a:gd name="connsiteX138" fmla="*/ 77176 w 840534"/>
                <a:gd name="connsiteY138" fmla="*/ 416701 h 993357"/>
                <a:gd name="connsiteX139" fmla="*/ 86091 w 840534"/>
                <a:gd name="connsiteY139" fmla="*/ 432493 h 993357"/>
                <a:gd name="connsiteX140" fmla="*/ 105704 w 840534"/>
                <a:gd name="connsiteY140" fmla="*/ 433511 h 993357"/>
                <a:gd name="connsiteX141" fmla="*/ 24197 w 840534"/>
                <a:gd name="connsiteY141" fmla="*/ 556535 h 993357"/>
                <a:gd name="connsiteX142" fmla="*/ 57054 w 840534"/>
                <a:gd name="connsiteY142" fmla="*/ 568251 h 993357"/>
                <a:gd name="connsiteX143" fmla="*/ 68516 w 840534"/>
                <a:gd name="connsiteY143" fmla="*/ 586845 h 993357"/>
                <a:gd name="connsiteX144" fmla="*/ 72592 w 840534"/>
                <a:gd name="connsiteY144" fmla="*/ 576657 h 993357"/>
                <a:gd name="connsiteX145" fmla="*/ 82270 w 840534"/>
                <a:gd name="connsiteY145" fmla="*/ 543290 h 993357"/>
                <a:gd name="connsiteX146" fmla="*/ 43046 w 840534"/>
                <a:gd name="connsiteY146" fmla="*/ 533102 h 993357"/>
                <a:gd name="connsiteX147" fmla="*/ 83799 w 840534"/>
                <a:gd name="connsiteY147" fmla="*/ 528008 h 993357"/>
                <a:gd name="connsiteX148" fmla="*/ 35404 w 840534"/>
                <a:gd name="connsiteY148" fmla="*/ 494896 h 993357"/>
                <a:gd name="connsiteX149" fmla="*/ 80488 w 840534"/>
                <a:gd name="connsiteY149" fmla="*/ 454652 h 993357"/>
                <a:gd name="connsiteX150" fmla="*/ 132193 w 840534"/>
                <a:gd name="connsiteY150" fmla="*/ 488783 h 993357"/>
                <a:gd name="connsiteX151" fmla="*/ 89912 w 840534"/>
                <a:gd name="connsiteY151" fmla="*/ 527753 h 993357"/>
                <a:gd name="connsiteX152" fmla="*/ 131174 w 840534"/>
                <a:gd name="connsiteY152" fmla="*/ 525970 h 993357"/>
                <a:gd name="connsiteX153" fmla="*/ 96534 w 840534"/>
                <a:gd name="connsiteY153" fmla="*/ 542526 h 993357"/>
                <a:gd name="connsiteX154" fmla="*/ 88129 w 840534"/>
                <a:gd name="connsiteY154" fmla="*/ 646956 h 993357"/>
                <a:gd name="connsiteX155" fmla="*/ 70554 w 840534"/>
                <a:gd name="connsiteY155" fmla="*/ 660710 h 993357"/>
                <a:gd name="connsiteX156" fmla="*/ 65969 w 840534"/>
                <a:gd name="connsiteY156" fmla="*/ 597288 h 993357"/>
                <a:gd name="connsiteX157" fmla="*/ 34131 w 840534"/>
                <a:gd name="connsiteY157" fmla="*/ 585571 h 993357"/>
                <a:gd name="connsiteX158" fmla="*/ 24197 w 840534"/>
                <a:gd name="connsiteY158" fmla="*/ 556535 h 993357"/>
                <a:gd name="connsiteX159" fmla="*/ 50177 w 840534"/>
                <a:gd name="connsiteY159" fmla="*/ 760300 h 993357"/>
                <a:gd name="connsiteX160" fmla="*/ 48140 w 840534"/>
                <a:gd name="connsiteY160" fmla="*/ 758263 h 993357"/>
                <a:gd name="connsiteX161" fmla="*/ 64696 w 840534"/>
                <a:gd name="connsiteY161" fmla="*/ 746546 h 993357"/>
                <a:gd name="connsiteX162" fmla="*/ 60366 w 840534"/>
                <a:gd name="connsiteY162" fmla="*/ 728462 h 993357"/>
                <a:gd name="connsiteX163" fmla="*/ 75903 w 840534"/>
                <a:gd name="connsiteY163" fmla="*/ 739160 h 993357"/>
                <a:gd name="connsiteX164" fmla="*/ 93478 w 840534"/>
                <a:gd name="connsiteY164" fmla="*/ 729736 h 993357"/>
                <a:gd name="connsiteX165" fmla="*/ 94496 w 840534"/>
                <a:gd name="connsiteY165" fmla="*/ 732792 h 993357"/>
                <a:gd name="connsiteX166" fmla="*/ 84563 w 840534"/>
                <a:gd name="connsiteY166" fmla="*/ 753169 h 993357"/>
                <a:gd name="connsiteX167" fmla="*/ 73610 w 840534"/>
                <a:gd name="connsiteY167" fmla="*/ 760555 h 993357"/>
                <a:gd name="connsiteX168" fmla="*/ 50177 w 840534"/>
                <a:gd name="connsiteY168" fmla="*/ 760300 h 993357"/>
                <a:gd name="connsiteX169" fmla="*/ 196634 w 840534"/>
                <a:gd name="connsiteY169" fmla="*/ 918473 h 993357"/>
                <a:gd name="connsiteX170" fmla="*/ 183899 w 840534"/>
                <a:gd name="connsiteY170" fmla="*/ 887654 h 993357"/>
                <a:gd name="connsiteX171" fmla="*/ 154862 w 840534"/>
                <a:gd name="connsiteY171" fmla="*/ 899370 h 993357"/>
                <a:gd name="connsiteX172" fmla="*/ 123024 w 840534"/>
                <a:gd name="connsiteY172" fmla="*/ 887654 h 993357"/>
                <a:gd name="connsiteX173" fmla="*/ 156136 w 840534"/>
                <a:gd name="connsiteY173" fmla="*/ 872881 h 993357"/>
                <a:gd name="connsiteX174" fmla="*/ 170654 w 840534"/>
                <a:gd name="connsiteY174" fmla="*/ 873900 h 993357"/>
                <a:gd name="connsiteX175" fmla="*/ 124807 w 840534"/>
                <a:gd name="connsiteY175" fmla="*/ 840533 h 993357"/>
                <a:gd name="connsiteX176" fmla="*/ 86855 w 840534"/>
                <a:gd name="connsiteY176" fmla="*/ 846391 h 993357"/>
                <a:gd name="connsiteX177" fmla="*/ 121495 w 840534"/>
                <a:gd name="connsiteY177" fmla="*/ 823977 h 993357"/>
                <a:gd name="connsiteX178" fmla="*/ 62658 w 840534"/>
                <a:gd name="connsiteY178" fmla="*/ 817610 h 993357"/>
                <a:gd name="connsiteX179" fmla="*/ 82525 w 840534"/>
                <a:gd name="connsiteY179" fmla="*/ 761319 h 993357"/>
                <a:gd name="connsiteX180" fmla="*/ 143146 w 840534"/>
                <a:gd name="connsiteY180" fmla="*/ 766668 h 993357"/>
                <a:gd name="connsiteX181" fmla="*/ 125825 w 840534"/>
                <a:gd name="connsiteY181" fmla="*/ 821175 h 993357"/>
                <a:gd name="connsiteX182" fmla="*/ 161739 w 840534"/>
                <a:gd name="connsiteY182" fmla="*/ 802837 h 993357"/>
                <a:gd name="connsiteX183" fmla="*/ 136523 w 840534"/>
                <a:gd name="connsiteY183" fmla="*/ 833147 h 993357"/>
                <a:gd name="connsiteX184" fmla="*/ 165050 w 840534"/>
                <a:gd name="connsiteY184" fmla="*/ 853778 h 993357"/>
                <a:gd name="connsiteX185" fmla="*/ 220067 w 840534"/>
                <a:gd name="connsiteY185" fmla="*/ 919492 h 993357"/>
                <a:gd name="connsiteX186" fmla="*/ 196634 w 840534"/>
                <a:gd name="connsiteY186" fmla="*/ 918473 h 993357"/>
                <a:gd name="connsiteX187" fmla="*/ 335704 w 840534"/>
                <a:gd name="connsiteY187" fmla="*/ 903701 h 993357"/>
                <a:gd name="connsiteX188" fmla="*/ 319403 w 840534"/>
                <a:gd name="connsiteY188" fmla="*/ 919492 h 993357"/>
                <a:gd name="connsiteX189" fmla="*/ 316092 w 840534"/>
                <a:gd name="connsiteY189" fmla="*/ 919492 h 993357"/>
                <a:gd name="connsiteX190" fmla="*/ 319403 w 840534"/>
                <a:gd name="connsiteY190" fmla="*/ 900389 h 993357"/>
                <a:gd name="connsiteX191" fmla="*/ 302847 w 840534"/>
                <a:gd name="connsiteY191" fmla="*/ 889692 h 993357"/>
                <a:gd name="connsiteX192" fmla="*/ 321695 w 840534"/>
                <a:gd name="connsiteY192" fmla="*/ 887654 h 993357"/>
                <a:gd name="connsiteX193" fmla="*/ 327044 w 840534"/>
                <a:gd name="connsiteY193" fmla="*/ 868551 h 993357"/>
                <a:gd name="connsiteX194" fmla="*/ 330355 w 840534"/>
                <a:gd name="connsiteY194" fmla="*/ 870589 h 993357"/>
                <a:gd name="connsiteX195" fmla="*/ 337997 w 840534"/>
                <a:gd name="connsiteY195" fmla="*/ 890710 h 993357"/>
                <a:gd name="connsiteX196" fmla="*/ 335704 w 840534"/>
                <a:gd name="connsiteY196" fmla="*/ 903701 h 993357"/>
                <a:gd name="connsiteX197" fmla="*/ 539215 w 840534"/>
                <a:gd name="connsiteY197" fmla="*/ 932228 h 993357"/>
                <a:gd name="connsiteX198" fmla="*/ 507377 w 840534"/>
                <a:gd name="connsiteY198" fmla="*/ 919238 h 993357"/>
                <a:gd name="connsiteX199" fmla="*/ 495151 w 840534"/>
                <a:gd name="connsiteY199" fmla="*/ 947001 h 993357"/>
                <a:gd name="connsiteX200" fmla="*/ 464331 w 840534"/>
                <a:gd name="connsiteY200" fmla="*/ 960755 h 993357"/>
                <a:gd name="connsiteX201" fmla="*/ 476557 w 840534"/>
                <a:gd name="connsiteY201" fmla="*/ 926624 h 993357"/>
                <a:gd name="connsiteX202" fmla="*/ 488019 w 840534"/>
                <a:gd name="connsiteY202" fmla="*/ 918473 h 993357"/>
                <a:gd name="connsiteX203" fmla="*/ 431220 w 840534"/>
                <a:gd name="connsiteY203" fmla="*/ 926369 h 993357"/>
                <a:gd name="connsiteX204" fmla="*/ 408296 w 840534"/>
                <a:gd name="connsiteY204" fmla="*/ 955406 h 993357"/>
                <a:gd name="connsiteX205" fmla="*/ 416447 w 840534"/>
                <a:gd name="connsiteY205" fmla="*/ 917709 h 993357"/>
                <a:gd name="connsiteX206" fmla="*/ 370854 w 840534"/>
                <a:gd name="connsiteY206" fmla="*/ 952350 h 993357"/>
                <a:gd name="connsiteX207" fmla="*/ 342327 w 840534"/>
                <a:gd name="connsiteY207" fmla="*/ 899370 h 993357"/>
                <a:gd name="connsiteX208" fmla="*/ 389702 w 840534"/>
                <a:gd name="connsiteY208" fmla="*/ 861164 h 993357"/>
                <a:gd name="connsiteX209" fmla="*/ 417975 w 840534"/>
                <a:gd name="connsiteY209" fmla="*/ 911087 h 993357"/>
                <a:gd name="connsiteX210" fmla="*/ 428418 w 840534"/>
                <a:gd name="connsiteY210" fmla="*/ 874919 h 993357"/>
                <a:gd name="connsiteX211" fmla="*/ 434021 w 840534"/>
                <a:gd name="connsiteY211" fmla="*/ 912615 h 993357"/>
                <a:gd name="connsiteX212" fmla="*/ 468916 w 840534"/>
                <a:gd name="connsiteY212" fmla="*/ 908795 h 993357"/>
                <a:gd name="connsiteX213" fmla="*/ 557045 w 840534"/>
                <a:gd name="connsiteY213" fmla="*/ 917200 h 993357"/>
                <a:gd name="connsiteX214" fmla="*/ 539215 w 840534"/>
                <a:gd name="connsiteY214" fmla="*/ 932228 h 993357"/>
                <a:gd name="connsiteX215" fmla="*/ 431729 w 840534"/>
                <a:gd name="connsiteY215" fmla="*/ 849703 h 993357"/>
                <a:gd name="connsiteX216" fmla="*/ 260311 w 840534"/>
                <a:gd name="connsiteY216" fmla="*/ 808185 h 993357"/>
                <a:gd name="connsiteX217" fmla="*/ 147730 w 840534"/>
                <a:gd name="connsiteY217" fmla="*/ 695605 h 993357"/>
                <a:gd name="connsiteX218" fmla="*/ 146966 w 840534"/>
                <a:gd name="connsiteY218" fmla="*/ 174474 h 993357"/>
                <a:gd name="connsiteX219" fmla="*/ 435040 w 840534"/>
                <a:gd name="connsiteY219" fmla="*/ 152060 h 993357"/>
                <a:gd name="connsiteX220" fmla="*/ 723114 w 840534"/>
                <a:gd name="connsiteY220" fmla="*/ 174474 h 993357"/>
                <a:gd name="connsiteX221" fmla="*/ 722605 w 840534"/>
                <a:gd name="connsiteY221" fmla="*/ 695605 h 993357"/>
                <a:gd name="connsiteX222" fmla="*/ 601873 w 840534"/>
                <a:gd name="connsiteY222" fmla="*/ 808185 h 993357"/>
                <a:gd name="connsiteX223" fmla="*/ 431729 w 840534"/>
                <a:gd name="connsiteY223" fmla="*/ 849703 h 993357"/>
                <a:gd name="connsiteX224" fmla="*/ 807932 w 840534"/>
                <a:gd name="connsiteY224" fmla="*/ 817610 h 993357"/>
                <a:gd name="connsiteX225" fmla="*/ 749604 w 840534"/>
                <a:gd name="connsiteY225" fmla="*/ 824996 h 993357"/>
                <a:gd name="connsiteX226" fmla="*/ 783734 w 840534"/>
                <a:gd name="connsiteY226" fmla="*/ 846391 h 993357"/>
                <a:gd name="connsiteX227" fmla="*/ 746038 w 840534"/>
                <a:gd name="connsiteY227" fmla="*/ 840533 h 993357"/>
                <a:gd name="connsiteX228" fmla="*/ 699936 w 840534"/>
                <a:gd name="connsiteY228" fmla="*/ 874155 h 993357"/>
                <a:gd name="connsiteX229" fmla="*/ 714454 w 840534"/>
                <a:gd name="connsiteY229" fmla="*/ 873136 h 993357"/>
                <a:gd name="connsiteX230" fmla="*/ 747566 w 840534"/>
                <a:gd name="connsiteY230" fmla="*/ 887909 h 993357"/>
                <a:gd name="connsiteX231" fmla="*/ 715728 w 840534"/>
                <a:gd name="connsiteY231" fmla="*/ 899625 h 993357"/>
                <a:gd name="connsiteX232" fmla="*/ 686436 w 840534"/>
                <a:gd name="connsiteY232" fmla="*/ 888163 h 993357"/>
                <a:gd name="connsiteX233" fmla="*/ 673701 w 840534"/>
                <a:gd name="connsiteY233" fmla="*/ 918728 h 993357"/>
                <a:gd name="connsiteX234" fmla="*/ 650523 w 840534"/>
                <a:gd name="connsiteY234" fmla="*/ 919747 h 993357"/>
                <a:gd name="connsiteX235" fmla="*/ 705539 w 840534"/>
                <a:gd name="connsiteY235" fmla="*/ 854033 h 993357"/>
                <a:gd name="connsiteX236" fmla="*/ 734067 w 840534"/>
                <a:gd name="connsiteY236" fmla="*/ 833401 h 993357"/>
                <a:gd name="connsiteX237" fmla="*/ 708851 w 840534"/>
                <a:gd name="connsiteY237" fmla="*/ 803091 h 993357"/>
                <a:gd name="connsiteX238" fmla="*/ 743745 w 840534"/>
                <a:gd name="connsiteY238" fmla="*/ 821685 h 993357"/>
                <a:gd name="connsiteX239" fmla="*/ 727444 w 840534"/>
                <a:gd name="connsiteY239" fmla="*/ 767178 h 993357"/>
                <a:gd name="connsiteX240" fmla="*/ 788065 w 840534"/>
                <a:gd name="connsiteY240" fmla="*/ 761829 h 993357"/>
                <a:gd name="connsiteX241" fmla="*/ 807932 w 840534"/>
                <a:gd name="connsiteY241" fmla="*/ 817610 h 993357"/>
                <a:gd name="connsiteX242" fmla="*/ 818884 w 840534"/>
                <a:gd name="connsiteY242" fmla="*/ 760300 h 993357"/>
                <a:gd name="connsiteX243" fmla="*/ 796725 w 840534"/>
                <a:gd name="connsiteY243" fmla="*/ 760300 h 993357"/>
                <a:gd name="connsiteX244" fmla="*/ 784499 w 840534"/>
                <a:gd name="connsiteY244" fmla="*/ 752914 h 993357"/>
                <a:gd name="connsiteX245" fmla="*/ 775839 w 840534"/>
                <a:gd name="connsiteY245" fmla="*/ 732537 h 993357"/>
                <a:gd name="connsiteX246" fmla="*/ 776857 w 840534"/>
                <a:gd name="connsiteY246" fmla="*/ 729481 h 993357"/>
                <a:gd name="connsiteX247" fmla="*/ 794432 w 840534"/>
                <a:gd name="connsiteY247" fmla="*/ 738905 h 993357"/>
                <a:gd name="connsiteX248" fmla="*/ 809715 w 840534"/>
                <a:gd name="connsiteY248" fmla="*/ 728207 h 993357"/>
                <a:gd name="connsiteX249" fmla="*/ 805385 w 840534"/>
                <a:gd name="connsiteY249" fmla="*/ 746292 h 993357"/>
                <a:gd name="connsiteX250" fmla="*/ 821941 w 840534"/>
                <a:gd name="connsiteY250" fmla="*/ 758008 h 993357"/>
                <a:gd name="connsiteX251" fmla="*/ 818884 w 840534"/>
                <a:gd name="connsiteY251" fmla="*/ 760300 h 993357"/>
                <a:gd name="connsiteX252" fmla="*/ 835695 w 840534"/>
                <a:gd name="connsiteY252" fmla="*/ 585062 h 993357"/>
                <a:gd name="connsiteX253" fmla="*/ 804366 w 840534"/>
                <a:gd name="connsiteY253" fmla="*/ 596779 h 993357"/>
                <a:gd name="connsiteX254" fmla="*/ 799272 w 840534"/>
                <a:gd name="connsiteY254" fmla="*/ 660201 h 993357"/>
                <a:gd name="connsiteX255" fmla="*/ 781697 w 840534"/>
                <a:gd name="connsiteY255" fmla="*/ 646446 h 993357"/>
                <a:gd name="connsiteX256" fmla="*/ 773546 w 840534"/>
                <a:gd name="connsiteY256" fmla="*/ 542017 h 993357"/>
                <a:gd name="connsiteX257" fmla="*/ 739925 w 840534"/>
                <a:gd name="connsiteY257" fmla="*/ 525461 h 993357"/>
                <a:gd name="connsiteX258" fmla="*/ 779914 w 840534"/>
                <a:gd name="connsiteY258" fmla="*/ 527244 h 993357"/>
                <a:gd name="connsiteX259" fmla="*/ 737632 w 840534"/>
                <a:gd name="connsiteY259" fmla="*/ 488273 h 993357"/>
                <a:gd name="connsiteX260" fmla="*/ 789338 w 840534"/>
                <a:gd name="connsiteY260" fmla="*/ 454143 h 993357"/>
                <a:gd name="connsiteX261" fmla="*/ 834421 w 840534"/>
                <a:gd name="connsiteY261" fmla="*/ 494386 h 993357"/>
                <a:gd name="connsiteX262" fmla="*/ 786027 w 840534"/>
                <a:gd name="connsiteY262" fmla="*/ 527498 h 993357"/>
                <a:gd name="connsiteX263" fmla="*/ 826780 w 840534"/>
                <a:gd name="connsiteY263" fmla="*/ 532592 h 993357"/>
                <a:gd name="connsiteX264" fmla="*/ 787300 w 840534"/>
                <a:gd name="connsiteY264" fmla="*/ 542781 h 993357"/>
                <a:gd name="connsiteX265" fmla="*/ 796979 w 840534"/>
                <a:gd name="connsiteY265" fmla="*/ 576147 h 993357"/>
                <a:gd name="connsiteX266" fmla="*/ 801309 w 840534"/>
                <a:gd name="connsiteY266" fmla="*/ 586336 h 993357"/>
                <a:gd name="connsiteX267" fmla="*/ 812516 w 840534"/>
                <a:gd name="connsiteY267" fmla="*/ 567742 h 993357"/>
                <a:gd name="connsiteX268" fmla="*/ 846393 w 840534"/>
                <a:gd name="connsiteY268" fmla="*/ 556025 h 993357"/>
                <a:gd name="connsiteX269" fmla="*/ 835695 w 840534"/>
                <a:gd name="connsiteY269" fmla="*/ 585062 h 99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</a:cxnLst>
              <a:rect l="l" t="t" r="r" b="b"/>
              <a:pathLst>
                <a:path w="840534" h="993357">
                  <a:moveTo>
                    <a:pt x="432493" y="1019"/>
                  </a:moveTo>
                  <a:cubicBezTo>
                    <a:pt x="298008" y="71318"/>
                    <a:pt x="133976" y="71063"/>
                    <a:pt x="0" y="0"/>
                  </a:cubicBezTo>
                  <a:lnTo>
                    <a:pt x="0" y="774819"/>
                  </a:lnTo>
                  <a:cubicBezTo>
                    <a:pt x="0" y="869570"/>
                    <a:pt x="77940" y="944963"/>
                    <a:pt x="174984" y="944963"/>
                  </a:cubicBezTo>
                  <a:cubicBezTo>
                    <a:pt x="268716" y="944963"/>
                    <a:pt x="352006" y="957953"/>
                    <a:pt x="432493" y="1009404"/>
                  </a:cubicBezTo>
                  <a:cubicBezTo>
                    <a:pt x="512981" y="958717"/>
                    <a:pt x="595506" y="944963"/>
                    <a:pt x="688983" y="944963"/>
                  </a:cubicBezTo>
                  <a:cubicBezTo>
                    <a:pt x="785517" y="944963"/>
                    <a:pt x="864986" y="869824"/>
                    <a:pt x="864986" y="774819"/>
                  </a:cubicBezTo>
                  <a:lnTo>
                    <a:pt x="864986" y="0"/>
                  </a:lnTo>
                  <a:cubicBezTo>
                    <a:pt x="729991" y="71318"/>
                    <a:pt x="567743" y="70554"/>
                    <a:pt x="432493" y="1019"/>
                  </a:cubicBezTo>
                  <a:close/>
                  <a:moveTo>
                    <a:pt x="780169" y="121495"/>
                  </a:moveTo>
                  <a:cubicBezTo>
                    <a:pt x="780169" y="121495"/>
                    <a:pt x="782461" y="104685"/>
                    <a:pt x="785772" y="104685"/>
                  </a:cubicBezTo>
                  <a:cubicBezTo>
                    <a:pt x="789083" y="103666"/>
                    <a:pt x="794432" y="120476"/>
                    <a:pt x="794432" y="120476"/>
                  </a:cubicBezTo>
                  <a:cubicBezTo>
                    <a:pt x="801055" y="114109"/>
                    <a:pt x="814299" y="121495"/>
                    <a:pt x="814299" y="121495"/>
                  </a:cubicBezTo>
                  <a:lnTo>
                    <a:pt x="813280" y="124806"/>
                  </a:lnTo>
                  <a:cubicBezTo>
                    <a:pt x="803347" y="120476"/>
                    <a:pt x="794687" y="131174"/>
                    <a:pt x="795706" y="136523"/>
                  </a:cubicBezTo>
                  <a:cubicBezTo>
                    <a:pt x="795706" y="139579"/>
                    <a:pt x="781187" y="140598"/>
                    <a:pt x="781187" y="137542"/>
                  </a:cubicBezTo>
                  <a:cubicBezTo>
                    <a:pt x="781187" y="132193"/>
                    <a:pt x="771254" y="122769"/>
                    <a:pt x="761320" y="126844"/>
                  </a:cubicBezTo>
                  <a:lnTo>
                    <a:pt x="760301" y="124806"/>
                  </a:lnTo>
                  <a:cubicBezTo>
                    <a:pt x="760301" y="124806"/>
                    <a:pt x="771508" y="115128"/>
                    <a:pt x="780169" y="121495"/>
                  </a:cubicBezTo>
                  <a:close/>
                  <a:moveTo>
                    <a:pt x="789083" y="143909"/>
                  </a:moveTo>
                  <a:cubicBezTo>
                    <a:pt x="815318" y="141872"/>
                    <a:pt x="838497" y="156645"/>
                    <a:pt x="840789" y="176767"/>
                  </a:cubicBezTo>
                  <a:cubicBezTo>
                    <a:pt x="841808" y="195870"/>
                    <a:pt x="824488" y="212935"/>
                    <a:pt x="800290" y="216501"/>
                  </a:cubicBezTo>
                  <a:cubicBezTo>
                    <a:pt x="815064" y="221850"/>
                    <a:pt x="830855" y="215737"/>
                    <a:pt x="839770" y="213699"/>
                  </a:cubicBezTo>
                  <a:cubicBezTo>
                    <a:pt x="839770" y="213699"/>
                    <a:pt x="842827" y="238151"/>
                    <a:pt x="804875" y="230255"/>
                  </a:cubicBezTo>
                  <a:cubicBezTo>
                    <a:pt x="806403" y="250122"/>
                    <a:pt x="793668" y="264641"/>
                    <a:pt x="789083" y="284508"/>
                  </a:cubicBezTo>
                  <a:cubicBezTo>
                    <a:pt x="791885" y="280687"/>
                    <a:pt x="795451" y="277376"/>
                    <a:pt x="800036" y="274319"/>
                  </a:cubicBezTo>
                  <a:cubicBezTo>
                    <a:pt x="810988" y="267952"/>
                    <a:pt x="824233" y="265914"/>
                    <a:pt x="836459" y="267952"/>
                  </a:cubicBezTo>
                  <a:cubicBezTo>
                    <a:pt x="835440" y="277376"/>
                    <a:pt x="828563" y="288074"/>
                    <a:pt x="818884" y="294441"/>
                  </a:cubicBezTo>
                  <a:cubicBezTo>
                    <a:pt x="809205" y="300809"/>
                    <a:pt x="797998" y="303356"/>
                    <a:pt x="787300" y="302337"/>
                  </a:cubicBezTo>
                  <a:cubicBezTo>
                    <a:pt x="787810" y="311507"/>
                    <a:pt x="790357" y="322204"/>
                    <a:pt x="796725" y="334685"/>
                  </a:cubicBezTo>
                  <a:lnTo>
                    <a:pt x="779150" y="348439"/>
                  </a:lnTo>
                  <a:cubicBezTo>
                    <a:pt x="770490" y="331374"/>
                    <a:pt x="766924" y="292149"/>
                    <a:pt x="781187" y="264641"/>
                  </a:cubicBezTo>
                  <a:cubicBezTo>
                    <a:pt x="790102" y="245792"/>
                    <a:pt x="791885" y="238406"/>
                    <a:pt x="790866" y="231274"/>
                  </a:cubicBezTo>
                  <a:cubicBezTo>
                    <a:pt x="778895" y="235604"/>
                    <a:pt x="754953" y="241462"/>
                    <a:pt x="751641" y="221086"/>
                  </a:cubicBezTo>
                  <a:cubicBezTo>
                    <a:pt x="751641" y="221086"/>
                    <a:pt x="778640" y="225416"/>
                    <a:pt x="791121" y="217010"/>
                  </a:cubicBezTo>
                  <a:cubicBezTo>
                    <a:pt x="766669" y="216246"/>
                    <a:pt x="746038" y="201983"/>
                    <a:pt x="744000" y="183134"/>
                  </a:cubicBezTo>
                  <a:cubicBezTo>
                    <a:pt x="742727" y="163012"/>
                    <a:pt x="762594" y="144928"/>
                    <a:pt x="789083" y="143909"/>
                  </a:cubicBezTo>
                  <a:close/>
                  <a:moveTo>
                    <a:pt x="818120" y="435549"/>
                  </a:moveTo>
                  <a:lnTo>
                    <a:pt x="816846" y="438860"/>
                  </a:lnTo>
                  <a:cubicBezTo>
                    <a:pt x="806913" y="434530"/>
                    <a:pt x="797234" y="444209"/>
                    <a:pt x="797234" y="449558"/>
                  </a:cubicBezTo>
                  <a:cubicBezTo>
                    <a:pt x="797234" y="452614"/>
                    <a:pt x="782970" y="451596"/>
                    <a:pt x="782970" y="448284"/>
                  </a:cubicBezTo>
                  <a:cubicBezTo>
                    <a:pt x="783989" y="442936"/>
                    <a:pt x="775074" y="432493"/>
                    <a:pt x="765396" y="436568"/>
                  </a:cubicBezTo>
                  <a:lnTo>
                    <a:pt x="764377" y="433257"/>
                  </a:lnTo>
                  <a:cubicBezTo>
                    <a:pt x="764377" y="433257"/>
                    <a:pt x="777622" y="425870"/>
                    <a:pt x="783989" y="432238"/>
                  </a:cubicBezTo>
                  <a:cubicBezTo>
                    <a:pt x="783989" y="432238"/>
                    <a:pt x="789593" y="415427"/>
                    <a:pt x="792904" y="416446"/>
                  </a:cubicBezTo>
                  <a:cubicBezTo>
                    <a:pt x="796215" y="416446"/>
                    <a:pt x="798508" y="433511"/>
                    <a:pt x="798508" y="433511"/>
                  </a:cubicBezTo>
                  <a:cubicBezTo>
                    <a:pt x="807168" y="426889"/>
                    <a:pt x="818120" y="435549"/>
                    <a:pt x="818120" y="435549"/>
                  </a:cubicBezTo>
                  <a:close/>
                  <a:moveTo>
                    <a:pt x="534376" y="70554"/>
                  </a:moveTo>
                  <a:cubicBezTo>
                    <a:pt x="554498" y="70554"/>
                    <a:pt x="570290" y="89657"/>
                    <a:pt x="570799" y="113599"/>
                  </a:cubicBezTo>
                  <a:cubicBezTo>
                    <a:pt x="578695" y="99336"/>
                    <a:pt x="572837" y="82525"/>
                    <a:pt x="571818" y="74629"/>
                  </a:cubicBezTo>
                  <a:cubicBezTo>
                    <a:pt x="571818" y="74629"/>
                    <a:pt x="597289" y="73610"/>
                    <a:pt x="587355" y="109015"/>
                  </a:cubicBezTo>
                  <a:cubicBezTo>
                    <a:pt x="606968" y="109779"/>
                    <a:pt x="620976" y="122514"/>
                    <a:pt x="640080" y="128627"/>
                  </a:cubicBezTo>
                  <a:cubicBezTo>
                    <a:pt x="636514" y="125571"/>
                    <a:pt x="633457" y="121750"/>
                    <a:pt x="631165" y="117165"/>
                  </a:cubicBezTo>
                  <a:cubicBezTo>
                    <a:pt x="624288" y="106468"/>
                    <a:pt x="623524" y="93732"/>
                    <a:pt x="626835" y="82270"/>
                  </a:cubicBezTo>
                  <a:cubicBezTo>
                    <a:pt x="637532" y="84308"/>
                    <a:pt x="647721" y="90676"/>
                    <a:pt x="653070" y="101373"/>
                  </a:cubicBezTo>
                  <a:cubicBezTo>
                    <a:pt x="658673" y="111307"/>
                    <a:pt x="660201" y="122259"/>
                    <a:pt x="658418" y="131938"/>
                  </a:cubicBezTo>
                  <a:cubicBezTo>
                    <a:pt x="668097" y="132193"/>
                    <a:pt x="679304" y="130665"/>
                    <a:pt x="692549" y="125825"/>
                  </a:cubicBezTo>
                  <a:lnTo>
                    <a:pt x="705794" y="143909"/>
                  </a:lnTo>
                  <a:cubicBezTo>
                    <a:pt x="687200" y="150277"/>
                    <a:pt x="646193" y="150277"/>
                    <a:pt x="618939" y="134231"/>
                  </a:cubicBezTo>
                  <a:cubicBezTo>
                    <a:pt x="601364" y="124806"/>
                    <a:pt x="593468" y="122259"/>
                    <a:pt x="586336" y="122005"/>
                  </a:cubicBezTo>
                  <a:cubicBezTo>
                    <a:pt x="589138" y="133466"/>
                    <a:pt x="592704" y="157918"/>
                    <a:pt x="572582" y="158682"/>
                  </a:cubicBezTo>
                  <a:cubicBezTo>
                    <a:pt x="572582" y="158682"/>
                    <a:pt x="579204" y="131938"/>
                    <a:pt x="570290" y="119712"/>
                  </a:cubicBezTo>
                  <a:cubicBezTo>
                    <a:pt x="569271" y="144164"/>
                    <a:pt x="551951" y="163012"/>
                    <a:pt x="530810" y="163012"/>
                  </a:cubicBezTo>
                  <a:cubicBezTo>
                    <a:pt x="509924" y="163012"/>
                    <a:pt x="493368" y="141872"/>
                    <a:pt x="494642" y="116401"/>
                  </a:cubicBezTo>
                  <a:cubicBezTo>
                    <a:pt x="494896" y="90676"/>
                    <a:pt x="512471" y="70554"/>
                    <a:pt x="534376" y="70554"/>
                  </a:cubicBezTo>
                  <a:close/>
                  <a:moveTo>
                    <a:pt x="471718" y="109779"/>
                  </a:moveTo>
                  <a:cubicBezTo>
                    <a:pt x="465096" y="102392"/>
                    <a:pt x="473756" y="90676"/>
                    <a:pt x="473756" y="90676"/>
                  </a:cubicBezTo>
                  <a:lnTo>
                    <a:pt x="477067" y="91695"/>
                  </a:lnTo>
                  <a:cubicBezTo>
                    <a:pt x="471718" y="101373"/>
                    <a:pt x="482670" y="109779"/>
                    <a:pt x="488019" y="109779"/>
                  </a:cubicBezTo>
                  <a:cubicBezTo>
                    <a:pt x="491330" y="109779"/>
                    <a:pt x="491330" y="122514"/>
                    <a:pt x="488019" y="122514"/>
                  </a:cubicBezTo>
                  <a:cubicBezTo>
                    <a:pt x="481397" y="122514"/>
                    <a:pt x="471463" y="131174"/>
                    <a:pt x="474774" y="141617"/>
                  </a:cubicBezTo>
                  <a:lnTo>
                    <a:pt x="471463" y="141617"/>
                  </a:lnTo>
                  <a:cubicBezTo>
                    <a:pt x="471463" y="141617"/>
                    <a:pt x="463822" y="129901"/>
                    <a:pt x="470190" y="122514"/>
                  </a:cubicBezTo>
                  <a:cubicBezTo>
                    <a:pt x="470190" y="122514"/>
                    <a:pt x="452615" y="119458"/>
                    <a:pt x="452615" y="116146"/>
                  </a:cubicBezTo>
                  <a:cubicBezTo>
                    <a:pt x="452870" y="113090"/>
                    <a:pt x="471718" y="109779"/>
                    <a:pt x="471718" y="109779"/>
                  </a:cubicBezTo>
                  <a:close/>
                  <a:moveTo>
                    <a:pt x="380278" y="109779"/>
                  </a:moveTo>
                  <a:cubicBezTo>
                    <a:pt x="385882" y="109779"/>
                    <a:pt x="396834" y="101373"/>
                    <a:pt x="391230" y="91695"/>
                  </a:cubicBezTo>
                  <a:lnTo>
                    <a:pt x="394542" y="90676"/>
                  </a:lnTo>
                  <a:cubicBezTo>
                    <a:pt x="394542" y="90676"/>
                    <a:pt x="403456" y="102392"/>
                    <a:pt x="396834" y="109779"/>
                  </a:cubicBezTo>
                  <a:cubicBezTo>
                    <a:pt x="396834" y="109779"/>
                    <a:pt x="415428" y="113090"/>
                    <a:pt x="415428" y="116146"/>
                  </a:cubicBezTo>
                  <a:cubicBezTo>
                    <a:pt x="415428" y="119458"/>
                    <a:pt x="397853" y="122514"/>
                    <a:pt x="397853" y="122514"/>
                  </a:cubicBezTo>
                  <a:cubicBezTo>
                    <a:pt x="404475" y="129901"/>
                    <a:pt x="396834" y="141617"/>
                    <a:pt x="396834" y="141617"/>
                  </a:cubicBezTo>
                  <a:lnTo>
                    <a:pt x="393523" y="141617"/>
                  </a:lnTo>
                  <a:cubicBezTo>
                    <a:pt x="396834" y="131174"/>
                    <a:pt x="386900" y="122514"/>
                    <a:pt x="380278" y="122514"/>
                  </a:cubicBezTo>
                  <a:cubicBezTo>
                    <a:pt x="376967" y="122514"/>
                    <a:pt x="376967" y="109779"/>
                    <a:pt x="380278" y="109779"/>
                  </a:cubicBezTo>
                  <a:close/>
                  <a:moveTo>
                    <a:pt x="175748" y="125825"/>
                  </a:moveTo>
                  <a:cubicBezTo>
                    <a:pt x="189248" y="130665"/>
                    <a:pt x="200200" y="132193"/>
                    <a:pt x="209879" y="131938"/>
                  </a:cubicBezTo>
                  <a:cubicBezTo>
                    <a:pt x="208096" y="122259"/>
                    <a:pt x="209624" y="111562"/>
                    <a:pt x="215482" y="101373"/>
                  </a:cubicBezTo>
                  <a:cubicBezTo>
                    <a:pt x="221086" y="90676"/>
                    <a:pt x="230765" y="84308"/>
                    <a:pt x="241972" y="82270"/>
                  </a:cubicBezTo>
                  <a:cubicBezTo>
                    <a:pt x="245283" y="93987"/>
                    <a:pt x="244264" y="106722"/>
                    <a:pt x="237642" y="117165"/>
                  </a:cubicBezTo>
                  <a:cubicBezTo>
                    <a:pt x="235350" y="121495"/>
                    <a:pt x="232293" y="125571"/>
                    <a:pt x="228727" y="128627"/>
                  </a:cubicBezTo>
                  <a:cubicBezTo>
                    <a:pt x="248085" y="122514"/>
                    <a:pt x="261839" y="109779"/>
                    <a:pt x="281452" y="109015"/>
                  </a:cubicBezTo>
                  <a:cubicBezTo>
                    <a:pt x="271773" y="73865"/>
                    <a:pt x="296989" y="74629"/>
                    <a:pt x="296989" y="74629"/>
                  </a:cubicBezTo>
                  <a:cubicBezTo>
                    <a:pt x="295970" y="82525"/>
                    <a:pt x="290366" y="99336"/>
                    <a:pt x="298008" y="113599"/>
                  </a:cubicBezTo>
                  <a:cubicBezTo>
                    <a:pt x="298517" y="89657"/>
                    <a:pt x="314309" y="70554"/>
                    <a:pt x="334431" y="70554"/>
                  </a:cubicBezTo>
                  <a:cubicBezTo>
                    <a:pt x="356336" y="70554"/>
                    <a:pt x="374165" y="90676"/>
                    <a:pt x="374165" y="116146"/>
                  </a:cubicBezTo>
                  <a:cubicBezTo>
                    <a:pt x="375184" y="141617"/>
                    <a:pt x="358628" y="162758"/>
                    <a:pt x="337742" y="162758"/>
                  </a:cubicBezTo>
                  <a:cubicBezTo>
                    <a:pt x="316347" y="162758"/>
                    <a:pt x="299281" y="143909"/>
                    <a:pt x="298262" y="119458"/>
                  </a:cubicBezTo>
                  <a:cubicBezTo>
                    <a:pt x="289348" y="131684"/>
                    <a:pt x="295970" y="158428"/>
                    <a:pt x="295970" y="158428"/>
                  </a:cubicBezTo>
                  <a:cubicBezTo>
                    <a:pt x="275848" y="157664"/>
                    <a:pt x="279414" y="133212"/>
                    <a:pt x="282216" y="121750"/>
                  </a:cubicBezTo>
                  <a:cubicBezTo>
                    <a:pt x="274829" y="122259"/>
                    <a:pt x="266933" y="124806"/>
                    <a:pt x="249359" y="134231"/>
                  </a:cubicBezTo>
                  <a:cubicBezTo>
                    <a:pt x="221850" y="150277"/>
                    <a:pt x="181097" y="150277"/>
                    <a:pt x="162503" y="143909"/>
                  </a:cubicBezTo>
                  <a:lnTo>
                    <a:pt x="175748" y="125825"/>
                  </a:lnTo>
                  <a:close/>
                  <a:moveTo>
                    <a:pt x="75648" y="120476"/>
                  </a:moveTo>
                  <a:cubicBezTo>
                    <a:pt x="75648" y="120476"/>
                    <a:pt x="81252" y="103411"/>
                    <a:pt x="84308" y="104685"/>
                  </a:cubicBezTo>
                  <a:cubicBezTo>
                    <a:pt x="87619" y="104685"/>
                    <a:pt x="89912" y="121495"/>
                    <a:pt x="89912" y="121495"/>
                  </a:cubicBezTo>
                  <a:cubicBezTo>
                    <a:pt x="98572" y="115128"/>
                    <a:pt x="109779" y="124806"/>
                    <a:pt x="109779" y="124806"/>
                  </a:cubicBezTo>
                  <a:lnTo>
                    <a:pt x="108760" y="126844"/>
                  </a:lnTo>
                  <a:cubicBezTo>
                    <a:pt x="98826" y="122769"/>
                    <a:pt x="89148" y="132193"/>
                    <a:pt x="89148" y="137542"/>
                  </a:cubicBezTo>
                  <a:cubicBezTo>
                    <a:pt x="88129" y="140853"/>
                    <a:pt x="74884" y="139579"/>
                    <a:pt x="74884" y="136523"/>
                  </a:cubicBezTo>
                  <a:cubicBezTo>
                    <a:pt x="74884" y="131174"/>
                    <a:pt x="67243" y="120476"/>
                    <a:pt x="57309" y="124806"/>
                  </a:cubicBezTo>
                  <a:lnTo>
                    <a:pt x="56290" y="121495"/>
                  </a:lnTo>
                  <a:cubicBezTo>
                    <a:pt x="56036" y="121495"/>
                    <a:pt x="69026" y="114109"/>
                    <a:pt x="75648" y="120476"/>
                  </a:cubicBezTo>
                  <a:close/>
                  <a:moveTo>
                    <a:pt x="81252" y="143909"/>
                  </a:moveTo>
                  <a:cubicBezTo>
                    <a:pt x="107741" y="144928"/>
                    <a:pt x="127608" y="163012"/>
                    <a:pt x="126335" y="183134"/>
                  </a:cubicBezTo>
                  <a:cubicBezTo>
                    <a:pt x="124297" y="201983"/>
                    <a:pt x="103666" y="216501"/>
                    <a:pt x="79214" y="217010"/>
                  </a:cubicBezTo>
                  <a:cubicBezTo>
                    <a:pt x="91695" y="225670"/>
                    <a:pt x="118694" y="221086"/>
                    <a:pt x="118694" y="221086"/>
                  </a:cubicBezTo>
                  <a:cubicBezTo>
                    <a:pt x="115382" y="241717"/>
                    <a:pt x="91440" y="235604"/>
                    <a:pt x="79469" y="231274"/>
                  </a:cubicBezTo>
                  <a:cubicBezTo>
                    <a:pt x="78450" y="238406"/>
                    <a:pt x="80233" y="245792"/>
                    <a:pt x="89148" y="264641"/>
                  </a:cubicBezTo>
                  <a:cubicBezTo>
                    <a:pt x="102392" y="292149"/>
                    <a:pt x="100100" y="331374"/>
                    <a:pt x="91440" y="348439"/>
                  </a:cubicBezTo>
                  <a:lnTo>
                    <a:pt x="73865" y="334685"/>
                  </a:lnTo>
                  <a:cubicBezTo>
                    <a:pt x="79978" y="322204"/>
                    <a:pt x="82270" y="311761"/>
                    <a:pt x="82780" y="302337"/>
                  </a:cubicBezTo>
                  <a:cubicBezTo>
                    <a:pt x="72337" y="303101"/>
                    <a:pt x="61384" y="300554"/>
                    <a:pt x="51960" y="294441"/>
                  </a:cubicBezTo>
                  <a:cubicBezTo>
                    <a:pt x="41008" y="288074"/>
                    <a:pt x="35404" y="277376"/>
                    <a:pt x="34386" y="267952"/>
                  </a:cubicBezTo>
                  <a:cubicBezTo>
                    <a:pt x="46611" y="265914"/>
                    <a:pt x="59602" y="267952"/>
                    <a:pt x="70554" y="274319"/>
                  </a:cubicBezTo>
                  <a:cubicBezTo>
                    <a:pt x="74629" y="277121"/>
                    <a:pt x="77686" y="279923"/>
                    <a:pt x="80488" y="283234"/>
                  </a:cubicBezTo>
                  <a:cubicBezTo>
                    <a:pt x="75393" y="264131"/>
                    <a:pt x="63677" y="249868"/>
                    <a:pt x="65460" y="230510"/>
                  </a:cubicBezTo>
                  <a:cubicBezTo>
                    <a:pt x="28273" y="238406"/>
                    <a:pt x="31074" y="213954"/>
                    <a:pt x="31074" y="213954"/>
                  </a:cubicBezTo>
                  <a:cubicBezTo>
                    <a:pt x="39734" y="215992"/>
                    <a:pt x="55526" y="221850"/>
                    <a:pt x="70554" y="216501"/>
                  </a:cubicBezTo>
                  <a:cubicBezTo>
                    <a:pt x="46357" y="212680"/>
                    <a:pt x="29037" y="195615"/>
                    <a:pt x="30055" y="176767"/>
                  </a:cubicBezTo>
                  <a:cubicBezTo>
                    <a:pt x="31584" y="156645"/>
                    <a:pt x="54762" y="141617"/>
                    <a:pt x="81252" y="143909"/>
                  </a:cubicBezTo>
                  <a:close/>
                  <a:moveTo>
                    <a:pt x="105704" y="433511"/>
                  </a:moveTo>
                  <a:lnTo>
                    <a:pt x="104685" y="436823"/>
                  </a:lnTo>
                  <a:cubicBezTo>
                    <a:pt x="94751" y="432493"/>
                    <a:pt x="85836" y="443190"/>
                    <a:pt x="87110" y="448539"/>
                  </a:cubicBezTo>
                  <a:cubicBezTo>
                    <a:pt x="87110" y="451850"/>
                    <a:pt x="73865" y="452869"/>
                    <a:pt x="72846" y="449813"/>
                  </a:cubicBezTo>
                  <a:cubicBezTo>
                    <a:pt x="72846" y="444464"/>
                    <a:pt x="62913" y="435040"/>
                    <a:pt x="52979" y="439115"/>
                  </a:cubicBezTo>
                  <a:lnTo>
                    <a:pt x="51960" y="435804"/>
                  </a:lnTo>
                  <a:cubicBezTo>
                    <a:pt x="51960" y="435804"/>
                    <a:pt x="62913" y="427144"/>
                    <a:pt x="71827" y="433766"/>
                  </a:cubicBezTo>
                  <a:cubicBezTo>
                    <a:pt x="71827" y="433766"/>
                    <a:pt x="74120" y="416701"/>
                    <a:pt x="77176" y="416701"/>
                  </a:cubicBezTo>
                  <a:cubicBezTo>
                    <a:pt x="80488" y="415682"/>
                    <a:pt x="86091" y="432493"/>
                    <a:pt x="86091" y="432493"/>
                  </a:cubicBezTo>
                  <a:cubicBezTo>
                    <a:pt x="92459" y="426125"/>
                    <a:pt x="105704" y="433511"/>
                    <a:pt x="105704" y="433511"/>
                  </a:cubicBezTo>
                  <a:close/>
                  <a:moveTo>
                    <a:pt x="24197" y="556535"/>
                  </a:moveTo>
                  <a:cubicBezTo>
                    <a:pt x="36168" y="555516"/>
                    <a:pt x="48394" y="559591"/>
                    <a:pt x="57054" y="568251"/>
                  </a:cubicBezTo>
                  <a:cubicBezTo>
                    <a:pt x="63677" y="573091"/>
                    <a:pt x="67497" y="579968"/>
                    <a:pt x="68516" y="586845"/>
                  </a:cubicBezTo>
                  <a:cubicBezTo>
                    <a:pt x="69535" y="583279"/>
                    <a:pt x="71063" y="579968"/>
                    <a:pt x="72592" y="576657"/>
                  </a:cubicBezTo>
                  <a:cubicBezTo>
                    <a:pt x="81506" y="557808"/>
                    <a:pt x="83289" y="550422"/>
                    <a:pt x="82270" y="543290"/>
                  </a:cubicBezTo>
                  <a:cubicBezTo>
                    <a:pt x="70045" y="547620"/>
                    <a:pt x="46102" y="553478"/>
                    <a:pt x="43046" y="533102"/>
                  </a:cubicBezTo>
                  <a:cubicBezTo>
                    <a:pt x="43046" y="533102"/>
                    <a:pt x="71827" y="537687"/>
                    <a:pt x="83799" y="528008"/>
                  </a:cubicBezTo>
                  <a:cubicBezTo>
                    <a:pt x="58837" y="528772"/>
                    <a:pt x="37442" y="514253"/>
                    <a:pt x="35404" y="494896"/>
                  </a:cubicBezTo>
                  <a:cubicBezTo>
                    <a:pt x="34386" y="474774"/>
                    <a:pt x="53998" y="456690"/>
                    <a:pt x="80488" y="454652"/>
                  </a:cubicBezTo>
                  <a:cubicBezTo>
                    <a:pt x="106977" y="453633"/>
                    <a:pt x="129901" y="468406"/>
                    <a:pt x="132193" y="488783"/>
                  </a:cubicBezTo>
                  <a:cubicBezTo>
                    <a:pt x="133212" y="508141"/>
                    <a:pt x="114873" y="525715"/>
                    <a:pt x="89912" y="527753"/>
                  </a:cubicBezTo>
                  <a:cubicBezTo>
                    <a:pt x="105449" y="534375"/>
                    <a:pt x="122005" y="527753"/>
                    <a:pt x="131174" y="525970"/>
                  </a:cubicBezTo>
                  <a:cubicBezTo>
                    <a:pt x="131174" y="525970"/>
                    <a:pt x="133976" y="550422"/>
                    <a:pt x="96534" y="542526"/>
                  </a:cubicBezTo>
                  <a:cubicBezTo>
                    <a:pt x="99845" y="575638"/>
                    <a:pt x="62913" y="594232"/>
                    <a:pt x="88129" y="646956"/>
                  </a:cubicBezTo>
                  <a:lnTo>
                    <a:pt x="70554" y="660710"/>
                  </a:lnTo>
                  <a:cubicBezTo>
                    <a:pt x="63677" y="647720"/>
                    <a:pt x="60875" y="621230"/>
                    <a:pt x="65969" y="597288"/>
                  </a:cubicBezTo>
                  <a:cubicBezTo>
                    <a:pt x="54507" y="597543"/>
                    <a:pt x="42536" y="593467"/>
                    <a:pt x="34131" y="585571"/>
                  </a:cubicBezTo>
                  <a:cubicBezTo>
                    <a:pt x="25471" y="576657"/>
                    <a:pt x="22160" y="565959"/>
                    <a:pt x="24197" y="556535"/>
                  </a:cubicBezTo>
                  <a:close/>
                  <a:moveTo>
                    <a:pt x="50177" y="760300"/>
                  </a:moveTo>
                  <a:lnTo>
                    <a:pt x="48140" y="758263"/>
                  </a:lnTo>
                  <a:cubicBezTo>
                    <a:pt x="48140" y="758263"/>
                    <a:pt x="53743" y="744509"/>
                    <a:pt x="64696" y="746546"/>
                  </a:cubicBezTo>
                  <a:cubicBezTo>
                    <a:pt x="64696" y="746546"/>
                    <a:pt x="57054" y="730754"/>
                    <a:pt x="60366" y="728462"/>
                  </a:cubicBezTo>
                  <a:cubicBezTo>
                    <a:pt x="63677" y="726424"/>
                    <a:pt x="75903" y="739160"/>
                    <a:pt x="75903" y="739160"/>
                  </a:cubicBezTo>
                  <a:cubicBezTo>
                    <a:pt x="79214" y="729736"/>
                    <a:pt x="93478" y="729736"/>
                    <a:pt x="93478" y="729736"/>
                  </a:cubicBezTo>
                  <a:lnTo>
                    <a:pt x="94496" y="732792"/>
                  </a:lnTo>
                  <a:cubicBezTo>
                    <a:pt x="83544" y="734830"/>
                    <a:pt x="81252" y="747820"/>
                    <a:pt x="84563" y="753169"/>
                  </a:cubicBezTo>
                  <a:cubicBezTo>
                    <a:pt x="86855" y="755206"/>
                    <a:pt x="74629" y="762848"/>
                    <a:pt x="73610" y="760555"/>
                  </a:cubicBezTo>
                  <a:cubicBezTo>
                    <a:pt x="70045" y="754952"/>
                    <a:pt x="56800" y="750622"/>
                    <a:pt x="50177" y="760300"/>
                  </a:cubicBezTo>
                  <a:close/>
                  <a:moveTo>
                    <a:pt x="196634" y="918473"/>
                  </a:moveTo>
                  <a:cubicBezTo>
                    <a:pt x="193832" y="905229"/>
                    <a:pt x="189248" y="895295"/>
                    <a:pt x="183899" y="887654"/>
                  </a:cubicBezTo>
                  <a:cubicBezTo>
                    <a:pt x="175493" y="894276"/>
                    <a:pt x="165050" y="898352"/>
                    <a:pt x="154862" y="899370"/>
                  </a:cubicBezTo>
                  <a:cubicBezTo>
                    <a:pt x="141617" y="900389"/>
                    <a:pt x="129646" y="895040"/>
                    <a:pt x="123024" y="887654"/>
                  </a:cubicBezTo>
                  <a:cubicBezTo>
                    <a:pt x="130665" y="879249"/>
                    <a:pt x="142891" y="872881"/>
                    <a:pt x="156136" y="872881"/>
                  </a:cubicBezTo>
                  <a:cubicBezTo>
                    <a:pt x="161484" y="872372"/>
                    <a:pt x="166324" y="872881"/>
                    <a:pt x="170654" y="873900"/>
                  </a:cubicBezTo>
                  <a:cubicBezTo>
                    <a:pt x="154862" y="861674"/>
                    <a:pt x="136014" y="857089"/>
                    <a:pt x="124807" y="840533"/>
                  </a:cubicBezTo>
                  <a:cubicBezTo>
                    <a:pt x="99336" y="868042"/>
                    <a:pt x="86855" y="846391"/>
                    <a:pt x="86855" y="846391"/>
                  </a:cubicBezTo>
                  <a:cubicBezTo>
                    <a:pt x="95006" y="843335"/>
                    <a:pt x="112835" y="838496"/>
                    <a:pt x="121495" y="823977"/>
                  </a:cubicBezTo>
                  <a:cubicBezTo>
                    <a:pt x="99845" y="837477"/>
                    <a:pt x="74375" y="834166"/>
                    <a:pt x="62658" y="817610"/>
                  </a:cubicBezTo>
                  <a:cubicBezTo>
                    <a:pt x="51706" y="800799"/>
                    <a:pt x="60366" y="775073"/>
                    <a:pt x="82525" y="761319"/>
                  </a:cubicBezTo>
                  <a:cubicBezTo>
                    <a:pt x="104430" y="747565"/>
                    <a:pt x="131938" y="749603"/>
                    <a:pt x="143146" y="766668"/>
                  </a:cubicBezTo>
                  <a:cubicBezTo>
                    <a:pt x="154862" y="782969"/>
                    <a:pt x="147221" y="807167"/>
                    <a:pt x="125825" y="821175"/>
                  </a:cubicBezTo>
                  <a:cubicBezTo>
                    <a:pt x="141108" y="822704"/>
                    <a:pt x="161739" y="802837"/>
                    <a:pt x="161739" y="802837"/>
                  </a:cubicBezTo>
                  <a:cubicBezTo>
                    <a:pt x="171673" y="820411"/>
                    <a:pt x="148494" y="829581"/>
                    <a:pt x="136523" y="833147"/>
                  </a:cubicBezTo>
                  <a:cubicBezTo>
                    <a:pt x="140089" y="839769"/>
                    <a:pt x="146202" y="844609"/>
                    <a:pt x="165050" y="853778"/>
                  </a:cubicBezTo>
                  <a:cubicBezTo>
                    <a:pt x="193578" y="867532"/>
                    <a:pt x="215737" y="900389"/>
                    <a:pt x="220067" y="919492"/>
                  </a:cubicBezTo>
                  <a:lnTo>
                    <a:pt x="196634" y="918473"/>
                  </a:lnTo>
                  <a:close/>
                  <a:moveTo>
                    <a:pt x="335704" y="903701"/>
                  </a:moveTo>
                  <a:cubicBezTo>
                    <a:pt x="329082" y="902427"/>
                    <a:pt x="317111" y="909049"/>
                    <a:pt x="319403" y="919492"/>
                  </a:cubicBezTo>
                  <a:lnTo>
                    <a:pt x="316092" y="919492"/>
                  </a:lnTo>
                  <a:cubicBezTo>
                    <a:pt x="316092" y="919492"/>
                    <a:pt x="310488" y="906757"/>
                    <a:pt x="319403" y="900389"/>
                  </a:cubicBezTo>
                  <a:cubicBezTo>
                    <a:pt x="319403" y="900389"/>
                    <a:pt x="301828" y="893003"/>
                    <a:pt x="302847" y="889692"/>
                  </a:cubicBezTo>
                  <a:cubicBezTo>
                    <a:pt x="304121" y="887654"/>
                    <a:pt x="321695" y="887654"/>
                    <a:pt x="321695" y="887654"/>
                  </a:cubicBezTo>
                  <a:cubicBezTo>
                    <a:pt x="316092" y="878230"/>
                    <a:pt x="327044" y="868551"/>
                    <a:pt x="327044" y="868551"/>
                  </a:cubicBezTo>
                  <a:lnTo>
                    <a:pt x="330355" y="870589"/>
                  </a:lnTo>
                  <a:cubicBezTo>
                    <a:pt x="323733" y="878994"/>
                    <a:pt x="332648" y="889692"/>
                    <a:pt x="337997" y="890710"/>
                  </a:cubicBezTo>
                  <a:cubicBezTo>
                    <a:pt x="341308" y="891984"/>
                    <a:pt x="337997" y="904719"/>
                    <a:pt x="335704" y="903701"/>
                  </a:cubicBezTo>
                  <a:close/>
                  <a:moveTo>
                    <a:pt x="539215" y="932228"/>
                  </a:moveTo>
                  <a:cubicBezTo>
                    <a:pt x="527244" y="924841"/>
                    <a:pt x="517056" y="921021"/>
                    <a:pt x="507377" y="919238"/>
                  </a:cubicBezTo>
                  <a:cubicBezTo>
                    <a:pt x="506868" y="929426"/>
                    <a:pt x="502538" y="939869"/>
                    <a:pt x="495151" y="947001"/>
                  </a:cubicBezTo>
                  <a:cubicBezTo>
                    <a:pt x="486491" y="956425"/>
                    <a:pt x="475284" y="960755"/>
                    <a:pt x="464331" y="960755"/>
                  </a:cubicBezTo>
                  <a:cubicBezTo>
                    <a:pt x="464331" y="949038"/>
                    <a:pt x="468661" y="936303"/>
                    <a:pt x="476557" y="926624"/>
                  </a:cubicBezTo>
                  <a:cubicBezTo>
                    <a:pt x="479869" y="923313"/>
                    <a:pt x="483944" y="920511"/>
                    <a:pt x="488019" y="918473"/>
                  </a:cubicBezTo>
                  <a:cubicBezTo>
                    <a:pt x="467897" y="920766"/>
                    <a:pt x="451087" y="929935"/>
                    <a:pt x="431220" y="926369"/>
                  </a:cubicBezTo>
                  <a:cubicBezTo>
                    <a:pt x="433512" y="962793"/>
                    <a:pt x="408296" y="955406"/>
                    <a:pt x="408296" y="955406"/>
                  </a:cubicBezTo>
                  <a:cubicBezTo>
                    <a:pt x="411352" y="947765"/>
                    <a:pt x="420522" y="932992"/>
                    <a:pt x="416447" y="917709"/>
                  </a:cubicBezTo>
                  <a:cubicBezTo>
                    <a:pt x="411098" y="940633"/>
                    <a:pt x="390976" y="956425"/>
                    <a:pt x="370854" y="952350"/>
                  </a:cubicBezTo>
                  <a:cubicBezTo>
                    <a:pt x="349968" y="947001"/>
                    <a:pt x="337742" y="923822"/>
                    <a:pt x="342327" y="899370"/>
                  </a:cubicBezTo>
                  <a:cubicBezTo>
                    <a:pt x="347930" y="873900"/>
                    <a:pt x="368816" y="856834"/>
                    <a:pt x="389702" y="861164"/>
                  </a:cubicBezTo>
                  <a:cubicBezTo>
                    <a:pt x="409569" y="866259"/>
                    <a:pt x="421286" y="887399"/>
                    <a:pt x="417975" y="911087"/>
                  </a:cubicBezTo>
                  <a:cubicBezTo>
                    <a:pt x="429182" y="901408"/>
                    <a:pt x="428418" y="874919"/>
                    <a:pt x="428418" y="874919"/>
                  </a:cubicBezTo>
                  <a:cubicBezTo>
                    <a:pt x="449049" y="880522"/>
                    <a:pt x="439880" y="902172"/>
                    <a:pt x="434021" y="912615"/>
                  </a:cubicBezTo>
                  <a:cubicBezTo>
                    <a:pt x="441408" y="914398"/>
                    <a:pt x="449558" y="914144"/>
                    <a:pt x="468916" y="908795"/>
                  </a:cubicBezTo>
                  <a:cubicBezTo>
                    <a:pt x="499736" y="899370"/>
                    <a:pt x="540234" y="906757"/>
                    <a:pt x="557045" y="917200"/>
                  </a:cubicBezTo>
                  <a:lnTo>
                    <a:pt x="539215" y="932228"/>
                  </a:lnTo>
                  <a:close/>
                  <a:moveTo>
                    <a:pt x="431729" y="849703"/>
                  </a:moveTo>
                  <a:cubicBezTo>
                    <a:pt x="376457" y="815063"/>
                    <a:pt x="323988" y="808185"/>
                    <a:pt x="260311" y="808185"/>
                  </a:cubicBezTo>
                  <a:cubicBezTo>
                    <a:pt x="195106" y="808185"/>
                    <a:pt x="147730" y="757499"/>
                    <a:pt x="147730" y="695605"/>
                  </a:cubicBezTo>
                  <a:lnTo>
                    <a:pt x="146966" y="174474"/>
                  </a:lnTo>
                  <a:cubicBezTo>
                    <a:pt x="216247" y="211662"/>
                    <a:pt x="368561" y="186700"/>
                    <a:pt x="435040" y="152060"/>
                  </a:cubicBezTo>
                  <a:cubicBezTo>
                    <a:pt x="502283" y="187210"/>
                    <a:pt x="653070" y="211152"/>
                    <a:pt x="723114" y="174474"/>
                  </a:cubicBezTo>
                  <a:lnTo>
                    <a:pt x="722605" y="695605"/>
                  </a:lnTo>
                  <a:cubicBezTo>
                    <a:pt x="722605" y="757499"/>
                    <a:pt x="667079" y="808185"/>
                    <a:pt x="601873" y="808185"/>
                  </a:cubicBezTo>
                  <a:cubicBezTo>
                    <a:pt x="538706" y="808185"/>
                    <a:pt x="486491" y="815317"/>
                    <a:pt x="431729" y="849703"/>
                  </a:cubicBezTo>
                  <a:close/>
                  <a:moveTo>
                    <a:pt x="807932" y="817610"/>
                  </a:moveTo>
                  <a:cubicBezTo>
                    <a:pt x="796470" y="833656"/>
                    <a:pt x="772018" y="837477"/>
                    <a:pt x="749604" y="824996"/>
                  </a:cubicBezTo>
                  <a:cubicBezTo>
                    <a:pt x="758518" y="838750"/>
                    <a:pt x="775584" y="843590"/>
                    <a:pt x="783734" y="846391"/>
                  </a:cubicBezTo>
                  <a:cubicBezTo>
                    <a:pt x="783734" y="846391"/>
                    <a:pt x="771254" y="867787"/>
                    <a:pt x="746038" y="840533"/>
                  </a:cubicBezTo>
                  <a:cubicBezTo>
                    <a:pt x="734576" y="857089"/>
                    <a:pt x="715982" y="861929"/>
                    <a:pt x="699936" y="874155"/>
                  </a:cubicBezTo>
                  <a:cubicBezTo>
                    <a:pt x="704521" y="872881"/>
                    <a:pt x="709360" y="872626"/>
                    <a:pt x="714454" y="873136"/>
                  </a:cubicBezTo>
                  <a:cubicBezTo>
                    <a:pt x="727699" y="873136"/>
                    <a:pt x="738651" y="879503"/>
                    <a:pt x="747566" y="887909"/>
                  </a:cubicBezTo>
                  <a:cubicBezTo>
                    <a:pt x="739925" y="895295"/>
                    <a:pt x="728718" y="900644"/>
                    <a:pt x="715728" y="899625"/>
                  </a:cubicBezTo>
                  <a:cubicBezTo>
                    <a:pt x="704266" y="898606"/>
                    <a:pt x="694587" y="894531"/>
                    <a:pt x="686436" y="888163"/>
                  </a:cubicBezTo>
                  <a:cubicBezTo>
                    <a:pt x="681087" y="895805"/>
                    <a:pt x="676503" y="905483"/>
                    <a:pt x="673701" y="918728"/>
                  </a:cubicBezTo>
                  <a:lnTo>
                    <a:pt x="650523" y="919747"/>
                  </a:lnTo>
                  <a:cubicBezTo>
                    <a:pt x="654853" y="900644"/>
                    <a:pt x="677012" y="867787"/>
                    <a:pt x="705539" y="854033"/>
                  </a:cubicBezTo>
                  <a:cubicBezTo>
                    <a:pt x="724388" y="844609"/>
                    <a:pt x="730246" y="839769"/>
                    <a:pt x="734067" y="833401"/>
                  </a:cubicBezTo>
                  <a:cubicBezTo>
                    <a:pt x="722095" y="829835"/>
                    <a:pt x="698917" y="820666"/>
                    <a:pt x="708851" y="803091"/>
                  </a:cubicBezTo>
                  <a:cubicBezTo>
                    <a:pt x="708851" y="803091"/>
                    <a:pt x="728718" y="822194"/>
                    <a:pt x="743745" y="821685"/>
                  </a:cubicBezTo>
                  <a:cubicBezTo>
                    <a:pt x="723624" y="807676"/>
                    <a:pt x="715728" y="783479"/>
                    <a:pt x="727444" y="767178"/>
                  </a:cubicBezTo>
                  <a:cubicBezTo>
                    <a:pt x="738397" y="750367"/>
                    <a:pt x="765905" y="748075"/>
                    <a:pt x="788065" y="761829"/>
                  </a:cubicBezTo>
                  <a:cubicBezTo>
                    <a:pt x="810224" y="775073"/>
                    <a:pt x="818884" y="800799"/>
                    <a:pt x="807932" y="817610"/>
                  </a:cubicBezTo>
                  <a:close/>
                  <a:moveTo>
                    <a:pt x="818884" y="760300"/>
                  </a:moveTo>
                  <a:cubicBezTo>
                    <a:pt x="813280" y="750876"/>
                    <a:pt x="800036" y="755206"/>
                    <a:pt x="796725" y="760300"/>
                  </a:cubicBezTo>
                  <a:cubicBezTo>
                    <a:pt x="795451" y="762593"/>
                    <a:pt x="783480" y="755206"/>
                    <a:pt x="784499" y="752914"/>
                  </a:cubicBezTo>
                  <a:cubicBezTo>
                    <a:pt x="788065" y="747565"/>
                    <a:pt x="786791" y="734830"/>
                    <a:pt x="775839" y="732537"/>
                  </a:cubicBezTo>
                  <a:lnTo>
                    <a:pt x="776857" y="729481"/>
                  </a:lnTo>
                  <a:cubicBezTo>
                    <a:pt x="776857" y="729481"/>
                    <a:pt x="791121" y="729481"/>
                    <a:pt x="794432" y="738905"/>
                  </a:cubicBezTo>
                  <a:cubicBezTo>
                    <a:pt x="794432" y="738905"/>
                    <a:pt x="806403" y="726170"/>
                    <a:pt x="809715" y="728207"/>
                  </a:cubicBezTo>
                  <a:cubicBezTo>
                    <a:pt x="812007" y="730500"/>
                    <a:pt x="805385" y="746292"/>
                    <a:pt x="805385" y="746292"/>
                  </a:cubicBezTo>
                  <a:cubicBezTo>
                    <a:pt x="816337" y="744254"/>
                    <a:pt x="821941" y="758008"/>
                    <a:pt x="821941" y="758008"/>
                  </a:cubicBezTo>
                  <a:lnTo>
                    <a:pt x="818884" y="760300"/>
                  </a:lnTo>
                  <a:close/>
                  <a:moveTo>
                    <a:pt x="835695" y="585062"/>
                  </a:moveTo>
                  <a:cubicBezTo>
                    <a:pt x="827544" y="592958"/>
                    <a:pt x="815828" y="597033"/>
                    <a:pt x="804366" y="596779"/>
                  </a:cubicBezTo>
                  <a:cubicBezTo>
                    <a:pt x="809715" y="620721"/>
                    <a:pt x="806149" y="647211"/>
                    <a:pt x="799272" y="660201"/>
                  </a:cubicBezTo>
                  <a:lnTo>
                    <a:pt x="781697" y="646446"/>
                  </a:lnTo>
                  <a:cubicBezTo>
                    <a:pt x="807932" y="593722"/>
                    <a:pt x="771254" y="575128"/>
                    <a:pt x="773546" y="542017"/>
                  </a:cubicBezTo>
                  <a:cubicBezTo>
                    <a:pt x="736104" y="549913"/>
                    <a:pt x="739925" y="525461"/>
                    <a:pt x="739925" y="525461"/>
                  </a:cubicBezTo>
                  <a:cubicBezTo>
                    <a:pt x="748075" y="527244"/>
                    <a:pt x="764631" y="533866"/>
                    <a:pt x="779914" y="527244"/>
                  </a:cubicBezTo>
                  <a:cubicBezTo>
                    <a:pt x="754953" y="524951"/>
                    <a:pt x="736359" y="507631"/>
                    <a:pt x="737632" y="488273"/>
                  </a:cubicBezTo>
                  <a:cubicBezTo>
                    <a:pt x="739925" y="467897"/>
                    <a:pt x="762848" y="453124"/>
                    <a:pt x="789338" y="454143"/>
                  </a:cubicBezTo>
                  <a:cubicBezTo>
                    <a:pt x="815573" y="456180"/>
                    <a:pt x="835440" y="474264"/>
                    <a:pt x="834421" y="494386"/>
                  </a:cubicBezTo>
                  <a:cubicBezTo>
                    <a:pt x="832384" y="513744"/>
                    <a:pt x="810988" y="528262"/>
                    <a:pt x="786027" y="527498"/>
                  </a:cubicBezTo>
                  <a:cubicBezTo>
                    <a:pt x="797998" y="537177"/>
                    <a:pt x="826780" y="532592"/>
                    <a:pt x="826780" y="532592"/>
                  </a:cubicBezTo>
                  <a:cubicBezTo>
                    <a:pt x="823469" y="553224"/>
                    <a:pt x="799526" y="547111"/>
                    <a:pt x="787300" y="542781"/>
                  </a:cubicBezTo>
                  <a:cubicBezTo>
                    <a:pt x="786282" y="549913"/>
                    <a:pt x="788065" y="557299"/>
                    <a:pt x="796979" y="576147"/>
                  </a:cubicBezTo>
                  <a:cubicBezTo>
                    <a:pt x="798508" y="579459"/>
                    <a:pt x="800036" y="582770"/>
                    <a:pt x="801309" y="586336"/>
                  </a:cubicBezTo>
                  <a:cubicBezTo>
                    <a:pt x="802583" y="579459"/>
                    <a:pt x="806403" y="572581"/>
                    <a:pt x="812516" y="567742"/>
                  </a:cubicBezTo>
                  <a:cubicBezTo>
                    <a:pt x="821176" y="559082"/>
                    <a:pt x="833148" y="554752"/>
                    <a:pt x="846393" y="556025"/>
                  </a:cubicBezTo>
                  <a:cubicBezTo>
                    <a:pt x="847666" y="565959"/>
                    <a:pt x="844610" y="576657"/>
                    <a:pt x="835695" y="58506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3" name="Forma libre: forma 122">
              <a:extLst>
                <a:ext uri="{FF2B5EF4-FFF2-40B4-BE49-F238E27FC236}">
                  <a16:creationId xmlns:a16="http://schemas.microsoft.com/office/drawing/2014/main" id="{AF489EAF-EAF5-435D-9EC9-416038569575}"/>
                </a:ext>
              </a:extLst>
            </p:cNvPr>
            <p:cNvSpPr/>
            <p:nvPr/>
          </p:nvSpPr>
          <p:spPr>
            <a:xfrm>
              <a:off x="7072119" y="8212780"/>
              <a:ext cx="25471" cy="50941"/>
            </a:xfrm>
            <a:custGeom>
              <a:avLst/>
              <a:gdLst>
                <a:gd name="connsiteX0" fmla="*/ 41844 w 25470"/>
                <a:gd name="connsiteY0" fmla="*/ 39272 h 50941"/>
                <a:gd name="connsiteX1" fmla="*/ 24269 w 25470"/>
                <a:gd name="connsiteY1" fmla="*/ 47 h 50941"/>
                <a:gd name="connsiteX2" fmla="*/ 72 w 25470"/>
                <a:gd name="connsiteY2" fmla="*/ 36215 h 50941"/>
                <a:gd name="connsiteX3" fmla="*/ 18666 w 25470"/>
                <a:gd name="connsiteY3" fmla="*/ 69072 h 50941"/>
                <a:gd name="connsiteX4" fmla="*/ 41844 w 25470"/>
                <a:gd name="connsiteY4" fmla="*/ 392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41844" y="39272"/>
                  </a:moveTo>
                  <a:cubicBezTo>
                    <a:pt x="43118" y="18131"/>
                    <a:pt x="34203" y="1065"/>
                    <a:pt x="24269" y="47"/>
                  </a:cubicBezTo>
                  <a:cubicBezTo>
                    <a:pt x="13062" y="-972"/>
                    <a:pt x="1091" y="14820"/>
                    <a:pt x="72" y="36215"/>
                  </a:cubicBezTo>
                  <a:cubicBezTo>
                    <a:pt x="-947" y="56337"/>
                    <a:pt x="8987" y="68053"/>
                    <a:pt x="18666" y="69072"/>
                  </a:cubicBezTo>
                  <a:cubicBezTo>
                    <a:pt x="29618" y="69836"/>
                    <a:pt x="40825" y="59139"/>
                    <a:pt x="41844" y="392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4" name="Forma libre: forma 123">
              <a:extLst>
                <a:ext uri="{FF2B5EF4-FFF2-40B4-BE49-F238E27FC236}">
                  <a16:creationId xmlns:a16="http://schemas.microsoft.com/office/drawing/2014/main" id="{11028F8A-E0DB-49DD-931E-E83AE3F9EC3C}"/>
                </a:ext>
              </a:extLst>
            </p:cNvPr>
            <p:cNvSpPr/>
            <p:nvPr/>
          </p:nvSpPr>
          <p:spPr>
            <a:xfrm>
              <a:off x="6802711" y="7852161"/>
              <a:ext cx="50941" cy="25471"/>
            </a:xfrm>
            <a:custGeom>
              <a:avLst/>
              <a:gdLst>
                <a:gd name="connsiteX0" fmla="*/ 71573 w 50941"/>
                <a:gd name="connsiteY0" fmla="*/ 21141 h 25470"/>
                <a:gd name="connsiteX1" fmla="*/ 39480 w 50941"/>
                <a:gd name="connsiteY1" fmla="*/ 0 h 25470"/>
                <a:gd name="connsiteX2" fmla="*/ 0 w 50941"/>
                <a:gd name="connsiteY2" fmla="*/ 20122 h 25470"/>
                <a:gd name="connsiteX3" fmla="*/ 38206 w 50941"/>
                <a:gd name="connsiteY3" fmla="*/ 40244 h 25470"/>
                <a:gd name="connsiteX4" fmla="*/ 71573 w 50941"/>
                <a:gd name="connsiteY4" fmla="*/ 21141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71573" y="21141"/>
                  </a:moveTo>
                  <a:cubicBezTo>
                    <a:pt x="71573" y="11462"/>
                    <a:pt x="60620" y="1019"/>
                    <a:pt x="39480" y="0"/>
                  </a:cubicBezTo>
                  <a:cubicBezTo>
                    <a:pt x="17575" y="0"/>
                    <a:pt x="0" y="10698"/>
                    <a:pt x="0" y="20122"/>
                  </a:cubicBezTo>
                  <a:cubicBezTo>
                    <a:pt x="1019" y="30820"/>
                    <a:pt x="17575" y="39225"/>
                    <a:pt x="38206" y="40244"/>
                  </a:cubicBezTo>
                  <a:cubicBezTo>
                    <a:pt x="60366" y="41263"/>
                    <a:pt x="72592" y="31584"/>
                    <a:pt x="71573" y="21141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</p:grp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575C4382-8D0A-40F9-8DF0-4018C259544D}"/>
              </a:ext>
            </a:extLst>
          </p:cNvPr>
          <p:cNvCxnSpPr>
            <a:cxnSpLocks/>
          </p:cNvCxnSpPr>
          <p:nvPr/>
        </p:nvCxnSpPr>
        <p:spPr>
          <a:xfrm>
            <a:off x="0" y="661946"/>
            <a:ext cx="12192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ector recto 124">
            <a:extLst>
              <a:ext uri="{FF2B5EF4-FFF2-40B4-BE49-F238E27FC236}">
                <a16:creationId xmlns:a16="http://schemas.microsoft.com/office/drawing/2014/main" id="{46C1343A-DE20-4318-9415-87889E803DF7}"/>
              </a:ext>
            </a:extLst>
          </p:cNvPr>
          <p:cNvCxnSpPr>
            <a:cxnSpLocks/>
          </p:cNvCxnSpPr>
          <p:nvPr/>
        </p:nvCxnSpPr>
        <p:spPr>
          <a:xfrm>
            <a:off x="0" y="679838"/>
            <a:ext cx="12192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9 CuadroTexto">
            <a:extLst>
              <a:ext uri="{FF2B5EF4-FFF2-40B4-BE49-F238E27FC236}">
                <a16:creationId xmlns:a16="http://schemas.microsoft.com/office/drawing/2014/main" id="{1A664F1F-198E-4512-9874-85ED0BAD2903}"/>
              </a:ext>
            </a:extLst>
          </p:cNvPr>
          <p:cNvSpPr txBox="1"/>
          <p:nvPr/>
        </p:nvSpPr>
        <p:spPr>
          <a:xfrm>
            <a:off x="112205" y="72566"/>
            <a:ext cx="9774905" cy="495627"/>
          </a:xfrm>
          <a:prstGeom prst="rect">
            <a:avLst/>
          </a:prstGeom>
          <a:noFill/>
        </p:spPr>
        <p:txBody>
          <a:bodyPr wrap="square" lIns="64116" tIns="32057" rIns="64116" bIns="32057" rtlCol="0">
            <a:spAutoFit/>
          </a:bodyPr>
          <a:lstStyle/>
          <a:p>
            <a:pPr defTabSz="1077006"/>
            <a:r>
              <a:rPr lang="es-CO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Rendición de Cuentas vigencia 2020 – Antonio Nariño</a:t>
            </a:r>
          </a:p>
        </p:txBody>
      </p:sp>
      <p:sp>
        <p:nvSpPr>
          <p:cNvPr id="64" name="9 CuadroTexto">
            <a:extLst>
              <a:ext uri="{FF2B5EF4-FFF2-40B4-BE49-F238E27FC236}">
                <a16:creationId xmlns:a16="http://schemas.microsoft.com/office/drawing/2014/main" id="{82BABBD6-23D2-49C6-8C78-DB9CFC523FFB}"/>
              </a:ext>
            </a:extLst>
          </p:cNvPr>
          <p:cNvSpPr txBox="1"/>
          <p:nvPr/>
        </p:nvSpPr>
        <p:spPr>
          <a:xfrm>
            <a:off x="1272927" y="905108"/>
            <a:ext cx="9646145" cy="495627"/>
          </a:xfrm>
          <a:prstGeom prst="rect">
            <a:avLst/>
          </a:prstGeom>
          <a:noFill/>
        </p:spPr>
        <p:txBody>
          <a:bodyPr wrap="square" lIns="64116" tIns="32057" rIns="64116" bIns="32057" rtlCol="0">
            <a:spAutoFit/>
          </a:bodyPr>
          <a:lstStyle/>
          <a:p>
            <a:pPr algn="ctr" defTabSz="1077006"/>
            <a:r>
              <a:rPr lang="es-CO" sz="2800" b="1" dirty="0">
                <a:solidFill>
                  <a:srgbClr val="25427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Cobertura Zonal</a:t>
            </a:r>
          </a:p>
        </p:txBody>
      </p:sp>
      <p:graphicFrame>
        <p:nvGraphicFramePr>
          <p:cNvPr id="65" name="Tabla 7">
            <a:extLst>
              <a:ext uri="{FF2B5EF4-FFF2-40B4-BE49-F238E27FC236}">
                <a16:creationId xmlns:a16="http://schemas.microsoft.com/office/drawing/2014/main" id="{47FA7230-B057-4168-9F38-5353E232C940}"/>
              </a:ext>
            </a:extLst>
          </p:cNvPr>
          <p:cNvGraphicFramePr>
            <a:graphicFrameLocks noGrp="1"/>
          </p:cNvGraphicFramePr>
          <p:nvPr/>
        </p:nvGraphicFramePr>
        <p:xfrm>
          <a:off x="5366589" y="1743329"/>
          <a:ext cx="6177358" cy="28029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94448">
                  <a:extLst>
                    <a:ext uri="{9D8B030D-6E8A-4147-A177-3AD203B41FA5}">
                      <a16:colId xmlns:a16="http://schemas.microsoft.com/office/drawing/2014/main" val="2415557616"/>
                    </a:ext>
                  </a:extLst>
                </a:gridCol>
                <a:gridCol w="2636324">
                  <a:extLst>
                    <a:ext uri="{9D8B030D-6E8A-4147-A177-3AD203B41FA5}">
                      <a16:colId xmlns:a16="http://schemas.microsoft.com/office/drawing/2014/main" val="3578975356"/>
                    </a:ext>
                  </a:extLst>
                </a:gridCol>
                <a:gridCol w="1023101">
                  <a:extLst>
                    <a:ext uri="{9D8B030D-6E8A-4147-A177-3AD203B41FA5}">
                      <a16:colId xmlns:a16="http://schemas.microsoft.com/office/drawing/2014/main" val="2517443283"/>
                    </a:ext>
                  </a:extLst>
                </a:gridCol>
                <a:gridCol w="975822">
                  <a:extLst>
                    <a:ext uri="{9D8B030D-6E8A-4147-A177-3AD203B41FA5}">
                      <a16:colId xmlns:a16="http://schemas.microsoft.com/office/drawing/2014/main" val="1869475358"/>
                    </a:ext>
                  </a:extLst>
                </a:gridCol>
                <a:gridCol w="947663">
                  <a:extLst>
                    <a:ext uri="{9D8B030D-6E8A-4147-A177-3AD203B41FA5}">
                      <a16:colId xmlns:a16="http://schemas.microsoft.com/office/drawing/2014/main" val="4133910837"/>
                    </a:ext>
                  </a:extLst>
                </a:gridCol>
              </a:tblGrid>
              <a:tr h="280290">
                <a:tc>
                  <a:txBody>
                    <a:bodyPr/>
                    <a:lstStyle/>
                    <a:p>
                      <a:pPr algn="ctr"/>
                      <a:r>
                        <a:rPr lang="es-CO" sz="1200" dirty="0"/>
                        <a:t>RUTA</a:t>
                      </a:r>
                    </a:p>
                  </a:txBody>
                  <a:tcPr>
                    <a:solidFill>
                      <a:srgbClr val="2542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/>
                        <a:t>DENOMINACIÓN</a:t>
                      </a:r>
                    </a:p>
                  </a:txBody>
                  <a:tcPr>
                    <a:solidFill>
                      <a:srgbClr val="2542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/>
                        <a:t>TIPO</a:t>
                      </a:r>
                    </a:p>
                  </a:txBody>
                  <a:tcPr>
                    <a:solidFill>
                      <a:srgbClr val="2542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/>
                        <a:t>ORIGEN</a:t>
                      </a:r>
                    </a:p>
                  </a:txBody>
                  <a:tcPr>
                    <a:solidFill>
                      <a:srgbClr val="2542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/>
                        <a:t>DESTINO</a:t>
                      </a:r>
                    </a:p>
                  </a:txBody>
                  <a:tcPr>
                    <a:solidFill>
                      <a:srgbClr val="2542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1051259"/>
                  </a:ext>
                </a:extLst>
              </a:tr>
            </a:tbl>
          </a:graphicData>
        </a:graphic>
      </p:graphicFrame>
      <p:sp>
        <p:nvSpPr>
          <p:cNvPr id="66" name="Rectángulo 65">
            <a:extLst>
              <a:ext uri="{FF2B5EF4-FFF2-40B4-BE49-F238E27FC236}">
                <a16:creationId xmlns:a16="http://schemas.microsoft.com/office/drawing/2014/main" id="{3753EB14-C01F-41CC-8BAD-99AEB2890987}"/>
              </a:ext>
            </a:extLst>
          </p:cNvPr>
          <p:cNvSpPr/>
          <p:nvPr/>
        </p:nvSpPr>
        <p:spPr>
          <a:xfrm>
            <a:off x="6728139" y="1489918"/>
            <a:ext cx="35380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88572">
              <a:defRPr/>
            </a:pPr>
            <a:r>
              <a:rPr lang="es-CO" sz="14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RUTAS URBANAS</a:t>
            </a:r>
          </a:p>
        </p:txBody>
      </p:sp>
      <p:sp>
        <p:nvSpPr>
          <p:cNvPr id="67" name="Rectángulo 66">
            <a:extLst>
              <a:ext uri="{FF2B5EF4-FFF2-40B4-BE49-F238E27FC236}">
                <a16:creationId xmlns:a16="http://schemas.microsoft.com/office/drawing/2014/main" id="{0B15966B-AB57-4BEF-A370-0F82D2736A3A}"/>
              </a:ext>
            </a:extLst>
          </p:cNvPr>
          <p:cNvSpPr/>
          <p:nvPr/>
        </p:nvSpPr>
        <p:spPr>
          <a:xfrm>
            <a:off x="918134" y="1787317"/>
            <a:ext cx="35380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88572">
              <a:defRPr/>
            </a:pPr>
            <a:r>
              <a:rPr lang="es-CO" sz="14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MAPA DE COBERTURA</a:t>
            </a:r>
          </a:p>
        </p:txBody>
      </p:sp>
      <p:sp>
        <p:nvSpPr>
          <p:cNvPr id="68" name="Rectángulo 67">
            <a:extLst>
              <a:ext uri="{FF2B5EF4-FFF2-40B4-BE49-F238E27FC236}">
                <a16:creationId xmlns:a16="http://schemas.microsoft.com/office/drawing/2014/main" id="{98B366EF-3A53-4220-9AAF-C9CAEA1BEBD7}"/>
              </a:ext>
            </a:extLst>
          </p:cNvPr>
          <p:cNvSpPr/>
          <p:nvPr/>
        </p:nvSpPr>
        <p:spPr>
          <a:xfrm>
            <a:off x="904687" y="5953744"/>
            <a:ext cx="353801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88572">
              <a:defRPr/>
            </a:pPr>
            <a:r>
              <a:rPr lang="es-CO" sz="11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Fuente: </a:t>
            </a:r>
            <a:r>
              <a:rPr lang="es-CO" sz="11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TRANSMILENIO S.A.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816AC35E-34E3-4314-BF05-B168BA0A87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6093298"/>
              </p:ext>
            </p:extLst>
          </p:nvPr>
        </p:nvGraphicFramePr>
        <p:xfrm>
          <a:off x="5375614" y="2013914"/>
          <a:ext cx="6177357" cy="2914445"/>
        </p:xfrm>
        <a:graphic>
          <a:graphicData uri="http://schemas.openxmlformats.org/drawingml/2006/table">
            <a:tbl>
              <a:tblPr firstRow="1" firstCol="1" bandRow="1"/>
              <a:tblGrid>
                <a:gridCol w="596364">
                  <a:extLst>
                    <a:ext uri="{9D8B030D-6E8A-4147-A177-3AD203B41FA5}">
                      <a16:colId xmlns:a16="http://schemas.microsoft.com/office/drawing/2014/main" val="1614598192"/>
                    </a:ext>
                  </a:extLst>
                </a:gridCol>
                <a:gridCol w="2635994">
                  <a:extLst>
                    <a:ext uri="{9D8B030D-6E8A-4147-A177-3AD203B41FA5}">
                      <a16:colId xmlns:a16="http://schemas.microsoft.com/office/drawing/2014/main" val="3584908802"/>
                    </a:ext>
                  </a:extLst>
                </a:gridCol>
                <a:gridCol w="1021606">
                  <a:extLst>
                    <a:ext uri="{9D8B030D-6E8A-4147-A177-3AD203B41FA5}">
                      <a16:colId xmlns:a16="http://schemas.microsoft.com/office/drawing/2014/main" val="3894492668"/>
                    </a:ext>
                  </a:extLst>
                </a:gridCol>
                <a:gridCol w="958543">
                  <a:extLst>
                    <a:ext uri="{9D8B030D-6E8A-4147-A177-3AD203B41FA5}">
                      <a16:colId xmlns:a16="http://schemas.microsoft.com/office/drawing/2014/main" val="2265350094"/>
                    </a:ext>
                  </a:extLst>
                </a:gridCol>
                <a:gridCol w="964850">
                  <a:extLst>
                    <a:ext uri="{9D8B030D-6E8A-4147-A177-3AD203B41FA5}">
                      <a16:colId xmlns:a16="http://schemas.microsoft.com/office/drawing/2014/main" val="44921196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SE6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 ROCA - VILLA GLADYS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Urbana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San Cristóbal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Engativá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75348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T11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ALPES - CALLE 222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Urbana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Ciudad Bolívar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Suba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32787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T12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QUINTAS DEL SUR - CALLE 100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Urbana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Ciudad Bolívar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Chapinero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82437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T13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VILLA CINDY - HOSPITAL SAN BLAS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Urbana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San Cristóbal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Suba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914948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T14-7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 BICENTENARIO - EST AV 1 DE MAYO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Urbana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San Cristóbal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Suba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5305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T163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PERDOMO - CALLE 222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Urbana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Suba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Ciudad Bolívar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9667730"/>
                  </a:ext>
                </a:extLst>
              </a:tr>
              <a:tr h="2547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T25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POTOS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Urbana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Ciudad Bolívar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Usaquén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73668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T26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PALERMO SUR - COUNTRY CLUB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Urbana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Rafael Uribe Uribe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Usaquén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61654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T30A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DO0A LILIANA - PATIO BONITO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Urbana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Usme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Kennedy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956800"/>
                  </a:ext>
                </a:extLst>
              </a:tr>
              <a:tr h="2434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T30B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PATIO BONITO – TIHUAQUE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Urbana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Usme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Kennedy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326780"/>
                  </a:ext>
                </a:extLst>
              </a:tr>
              <a:tr h="2421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TC11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MADELENA - GENERAL SANTANDER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Urbana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Tunjuelito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Tunjuelito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406088"/>
                  </a:ext>
                </a:extLst>
              </a:tr>
              <a:tr h="152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TC17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LOMAS – RESTREPO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Urbana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Rafael Uribe Uribe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Antonio Nariño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5334404"/>
                  </a:ext>
                </a:extLst>
              </a:tr>
              <a:tr h="1161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Z12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METROVIVIENDA - TEUSAQUILLO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Urbana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Bosa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Santa Fe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598383"/>
                  </a:ext>
                </a:extLst>
              </a:tr>
            </a:tbl>
          </a:graphicData>
        </a:graphic>
      </p:graphicFrame>
      <p:pic>
        <p:nvPicPr>
          <p:cNvPr id="2" name="Imagen 1">
            <a:extLst>
              <a:ext uri="{FF2B5EF4-FFF2-40B4-BE49-F238E27FC236}">
                <a16:creationId xmlns:a16="http://schemas.microsoft.com/office/drawing/2014/main" id="{408BF167-5776-4797-A5C9-18AE24FFD1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687" y="2333305"/>
            <a:ext cx="3869365" cy="3165705"/>
          </a:xfrm>
          <a:prstGeom prst="rect">
            <a:avLst/>
          </a:prstGeom>
        </p:spPr>
      </p:pic>
      <p:sp>
        <p:nvSpPr>
          <p:cNvPr id="70" name="CuadroTexto 69">
            <a:extLst>
              <a:ext uri="{FF2B5EF4-FFF2-40B4-BE49-F238E27FC236}">
                <a16:creationId xmlns:a16="http://schemas.microsoft.com/office/drawing/2014/main" id="{8011A53C-B262-4905-89BF-E672171D8E02}"/>
              </a:ext>
            </a:extLst>
          </p:cNvPr>
          <p:cNvSpPr txBox="1"/>
          <p:nvPr/>
        </p:nvSpPr>
        <p:spPr>
          <a:xfrm>
            <a:off x="5390226" y="5317217"/>
            <a:ext cx="626521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67 </a:t>
            </a: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rutas del componente Zonal cuyo trazado cubre la localidad Antonio Nariño.</a:t>
            </a:r>
          </a:p>
        </p:txBody>
      </p:sp>
    </p:spTree>
    <p:extLst>
      <p:ext uri="{BB962C8B-B14F-4D97-AF65-F5344CB8AC3E}">
        <p14:creationId xmlns:p14="http://schemas.microsoft.com/office/powerpoint/2010/main" val="1688691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ángulo 68">
            <a:extLst>
              <a:ext uri="{FF2B5EF4-FFF2-40B4-BE49-F238E27FC236}">
                <a16:creationId xmlns:a16="http://schemas.microsoft.com/office/drawing/2014/main" id="{07532289-3B7E-41C0-A1AC-915E049C7D6F}"/>
              </a:ext>
            </a:extLst>
          </p:cNvPr>
          <p:cNvSpPr/>
          <p:nvPr/>
        </p:nvSpPr>
        <p:spPr>
          <a:xfrm>
            <a:off x="0" y="0"/>
            <a:ext cx="10098681" cy="644625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3" name="Grupo 72">
            <a:extLst>
              <a:ext uri="{FF2B5EF4-FFF2-40B4-BE49-F238E27FC236}">
                <a16:creationId xmlns:a16="http://schemas.microsoft.com/office/drawing/2014/main" id="{7435ED4F-F6A0-415A-99B8-B1A7D86F7863}"/>
              </a:ext>
            </a:extLst>
          </p:cNvPr>
          <p:cNvGrpSpPr/>
          <p:nvPr/>
        </p:nvGrpSpPr>
        <p:grpSpPr>
          <a:xfrm>
            <a:off x="10251830" y="105216"/>
            <a:ext cx="1763234" cy="450539"/>
            <a:chOff x="6018212" y="7750788"/>
            <a:chExt cx="5133627" cy="1447246"/>
          </a:xfrm>
          <a:solidFill>
            <a:schemeClr val="tx2"/>
          </a:solidFill>
        </p:grpSpPr>
        <p:sp>
          <p:nvSpPr>
            <p:cNvPr id="74" name="Forma libre: forma 73">
              <a:extLst>
                <a:ext uri="{FF2B5EF4-FFF2-40B4-BE49-F238E27FC236}">
                  <a16:creationId xmlns:a16="http://schemas.microsoft.com/office/drawing/2014/main" id="{B16ACA10-D1CE-40CA-BC01-C5D7FAACA294}"/>
                </a:ext>
              </a:extLst>
            </p:cNvPr>
            <p:cNvSpPr/>
            <p:nvPr/>
          </p:nvSpPr>
          <p:spPr>
            <a:xfrm>
              <a:off x="8345982" y="8533248"/>
              <a:ext cx="305649" cy="433002"/>
            </a:xfrm>
            <a:custGeom>
              <a:avLst/>
              <a:gdLst>
                <a:gd name="connsiteX0" fmla="*/ 315328 w 305648"/>
                <a:gd name="connsiteY0" fmla="*/ 142127 h 433001"/>
                <a:gd name="connsiteX1" fmla="*/ 172182 w 305648"/>
                <a:gd name="connsiteY1" fmla="*/ 0 h 433001"/>
                <a:gd name="connsiteX2" fmla="*/ 0 w 305648"/>
                <a:gd name="connsiteY2" fmla="*/ 0 h 433001"/>
                <a:gd name="connsiteX3" fmla="*/ 0 w 305648"/>
                <a:gd name="connsiteY3" fmla="*/ 453633 h 433001"/>
                <a:gd name="connsiteX4" fmla="*/ 187210 w 305648"/>
                <a:gd name="connsiteY4" fmla="*/ 453633 h 433001"/>
                <a:gd name="connsiteX5" fmla="*/ 330355 w 305648"/>
                <a:gd name="connsiteY5" fmla="*/ 311507 h 433001"/>
                <a:gd name="connsiteX6" fmla="*/ 293678 w 305648"/>
                <a:gd name="connsiteY6" fmla="*/ 216756 h 433001"/>
                <a:gd name="connsiteX7" fmla="*/ 315328 w 305648"/>
                <a:gd name="connsiteY7" fmla="*/ 142127 h 433001"/>
                <a:gd name="connsiteX8" fmla="*/ 115382 w 305648"/>
                <a:gd name="connsiteY8" fmla="*/ 98826 h 433001"/>
                <a:gd name="connsiteX9" fmla="*/ 172182 w 305648"/>
                <a:gd name="connsiteY9" fmla="*/ 98826 h 433001"/>
                <a:gd name="connsiteX10" fmla="*/ 216501 w 305648"/>
                <a:gd name="connsiteY10" fmla="*/ 142127 h 433001"/>
                <a:gd name="connsiteX11" fmla="*/ 172182 w 305648"/>
                <a:gd name="connsiteY11" fmla="*/ 185427 h 433001"/>
                <a:gd name="connsiteX12" fmla="*/ 115382 w 305648"/>
                <a:gd name="connsiteY12" fmla="*/ 185427 h 433001"/>
                <a:gd name="connsiteX13" fmla="*/ 115382 w 305648"/>
                <a:gd name="connsiteY13" fmla="*/ 98826 h 433001"/>
                <a:gd name="connsiteX14" fmla="*/ 187210 w 305648"/>
                <a:gd name="connsiteY14" fmla="*/ 354807 h 433001"/>
                <a:gd name="connsiteX15" fmla="*/ 115128 w 305648"/>
                <a:gd name="connsiteY15" fmla="*/ 354807 h 433001"/>
                <a:gd name="connsiteX16" fmla="*/ 115128 w 305648"/>
                <a:gd name="connsiteY16" fmla="*/ 267952 h 433001"/>
                <a:gd name="connsiteX17" fmla="*/ 171927 w 305648"/>
                <a:gd name="connsiteY17" fmla="*/ 267952 h 433001"/>
                <a:gd name="connsiteX18" fmla="*/ 186955 w 305648"/>
                <a:gd name="connsiteY18" fmla="*/ 267952 h 433001"/>
                <a:gd name="connsiteX19" fmla="*/ 231274 w 305648"/>
                <a:gd name="connsiteY19" fmla="*/ 311507 h 433001"/>
                <a:gd name="connsiteX20" fmla="*/ 187210 w 305648"/>
                <a:gd name="connsiteY20" fmla="*/ 354807 h 43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05648" h="433001">
                  <a:moveTo>
                    <a:pt x="315328" y="142127"/>
                  </a:moveTo>
                  <a:cubicBezTo>
                    <a:pt x="315328" y="63931"/>
                    <a:pt x="251141" y="0"/>
                    <a:pt x="172182" y="0"/>
                  </a:cubicBezTo>
                  <a:lnTo>
                    <a:pt x="0" y="0"/>
                  </a:lnTo>
                  <a:lnTo>
                    <a:pt x="0" y="453633"/>
                  </a:lnTo>
                  <a:lnTo>
                    <a:pt x="187210" y="453633"/>
                  </a:lnTo>
                  <a:cubicBezTo>
                    <a:pt x="266169" y="453633"/>
                    <a:pt x="330355" y="389956"/>
                    <a:pt x="330355" y="311507"/>
                  </a:cubicBezTo>
                  <a:cubicBezTo>
                    <a:pt x="330355" y="276612"/>
                    <a:pt x="317111" y="242736"/>
                    <a:pt x="293678" y="216756"/>
                  </a:cubicBezTo>
                  <a:cubicBezTo>
                    <a:pt x="307941" y="194596"/>
                    <a:pt x="315328" y="168871"/>
                    <a:pt x="315328" y="142127"/>
                  </a:cubicBezTo>
                  <a:moveTo>
                    <a:pt x="115382" y="98826"/>
                  </a:moveTo>
                  <a:lnTo>
                    <a:pt x="172182" y="98826"/>
                  </a:lnTo>
                  <a:cubicBezTo>
                    <a:pt x="196634" y="98826"/>
                    <a:pt x="216501" y="118184"/>
                    <a:pt x="216501" y="142127"/>
                  </a:cubicBezTo>
                  <a:cubicBezTo>
                    <a:pt x="216501" y="166069"/>
                    <a:pt x="196634" y="185427"/>
                    <a:pt x="172182" y="185427"/>
                  </a:cubicBezTo>
                  <a:lnTo>
                    <a:pt x="115382" y="185427"/>
                  </a:lnTo>
                  <a:lnTo>
                    <a:pt x="115382" y="98826"/>
                  </a:lnTo>
                  <a:close/>
                  <a:moveTo>
                    <a:pt x="187210" y="354807"/>
                  </a:moveTo>
                  <a:lnTo>
                    <a:pt x="115128" y="354807"/>
                  </a:lnTo>
                  <a:lnTo>
                    <a:pt x="115128" y="267952"/>
                  </a:lnTo>
                  <a:lnTo>
                    <a:pt x="171927" y="267952"/>
                  </a:lnTo>
                  <a:lnTo>
                    <a:pt x="186955" y="267952"/>
                  </a:lnTo>
                  <a:cubicBezTo>
                    <a:pt x="211407" y="267952"/>
                    <a:pt x="231274" y="287564"/>
                    <a:pt x="231274" y="311507"/>
                  </a:cubicBezTo>
                  <a:cubicBezTo>
                    <a:pt x="231784" y="335449"/>
                    <a:pt x="211916" y="354807"/>
                    <a:pt x="187210" y="35480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5" name="Forma libre: forma 74">
              <a:extLst>
                <a:ext uri="{FF2B5EF4-FFF2-40B4-BE49-F238E27FC236}">
                  <a16:creationId xmlns:a16="http://schemas.microsoft.com/office/drawing/2014/main" id="{6F5E0C87-9DBC-4A65-B1C8-F5F5DB584E85}"/>
                </a:ext>
              </a:extLst>
            </p:cNvPr>
            <p:cNvSpPr/>
            <p:nvPr/>
          </p:nvSpPr>
          <p:spPr>
            <a:xfrm>
              <a:off x="8694677" y="8525097"/>
              <a:ext cx="433002" cy="458473"/>
            </a:xfrm>
            <a:custGeom>
              <a:avLst/>
              <a:gdLst>
                <a:gd name="connsiteX0" fmla="*/ 228982 w 433002"/>
                <a:gd name="connsiteY0" fmla="*/ 0 h 458472"/>
                <a:gd name="connsiteX1" fmla="*/ 0 w 433002"/>
                <a:gd name="connsiteY1" fmla="*/ 237132 h 458472"/>
                <a:gd name="connsiteX2" fmla="*/ 228982 w 433002"/>
                <a:gd name="connsiteY2" fmla="*/ 474265 h 458472"/>
                <a:gd name="connsiteX3" fmla="*/ 457964 w 433002"/>
                <a:gd name="connsiteY3" fmla="*/ 237132 h 458472"/>
                <a:gd name="connsiteX4" fmla="*/ 228982 w 433002"/>
                <a:gd name="connsiteY4" fmla="*/ 0 h 458472"/>
                <a:gd name="connsiteX5" fmla="*/ 228982 w 433002"/>
                <a:gd name="connsiteY5" fmla="*/ 350986 h 458472"/>
                <a:gd name="connsiteX6" fmla="*/ 123278 w 433002"/>
                <a:gd name="connsiteY6" fmla="*/ 236878 h 458472"/>
                <a:gd name="connsiteX7" fmla="*/ 228982 w 433002"/>
                <a:gd name="connsiteY7" fmla="*/ 123023 h 458472"/>
                <a:gd name="connsiteX8" fmla="*/ 334685 w 433002"/>
                <a:gd name="connsiteY8" fmla="*/ 236878 h 458472"/>
                <a:gd name="connsiteX9" fmla="*/ 228982 w 433002"/>
                <a:gd name="connsiteY9" fmla="*/ 350986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3002" h="458472">
                  <a:moveTo>
                    <a:pt x="228982" y="0"/>
                  </a:moveTo>
                  <a:cubicBezTo>
                    <a:pt x="102647" y="0"/>
                    <a:pt x="0" y="106468"/>
                    <a:pt x="0" y="237132"/>
                  </a:cubicBezTo>
                  <a:cubicBezTo>
                    <a:pt x="0" y="368052"/>
                    <a:pt x="102647" y="474265"/>
                    <a:pt x="228982" y="474265"/>
                  </a:cubicBezTo>
                  <a:cubicBezTo>
                    <a:pt x="355317" y="474265"/>
                    <a:pt x="457964" y="368052"/>
                    <a:pt x="457964" y="237132"/>
                  </a:cubicBezTo>
                  <a:cubicBezTo>
                    <a:pt x="457964" y="106468"/>
                    <a:pt x="355317" y="0"/>
                    <a:pt x="228982" y="0"/>
                  </a:cubicBezTo>
                  <a:moveTo>
                    <a:pt x="228982" y="350986"/>
                  </a:moveTo>
                  <a:cubicBezTo>
                    <a:pt x="170654" y="350986"/>
                    <a:pt x="123278" y="300045"/>
                    <a:pt x="123278" y="236878"/>
                  </a:cubicBezTo>
                  <a:cubicBezTo>
                    <a:pt x="123278" y="174220"/>
                    <a:pt x="170654" y="123023"/>
                    <a:pt x="228982" y="123023"/>
                  </a:cubicBezTo>
                  <a:cubicBezTo>
                    <a:pt x="287310" y="123023"/>
                    <a:pt x="334685" y="174220"/>
                    <a:pt x="334685" y="236878"/>
                  </a:cubicBezTo>
                  <a:cubicBezTo>
                    <a:pt x="334685" y="300045"/>
                    <a:pt x="287310" y="350986"/>
                    <a:pt x="228982" y="350986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6" name="Forma libre: forma 75">
              <a:extLst>
                <a:ext uri="{FF2B5EF4-FFF2-40B4-BE49-F238E27FC236}">
                  <a16:creationId xmlns:a16="http://schemas.microsoft.com/office/drawing/2014/main" id="{4A8804E1-EB1C-46D2-8BAE-632B6DE0A9CC}"/>
                </a:ext>
              </a:extLst>
            </p:cNvPr>
            <p:cNvSpPr/>
            <p:nvPr/>
          </p:nvSpPr>
          <p:spPr>
            <a:xfrm>
              <a:off x="9176074" y="8525097"/>
              <a:ext cx="433002" cy="458473"/>
            </a:xfrm>
            <a:custGeom>
              <a:avLst/>
              <a:gdLst>
                <a:gd name="connsiteX0" fmla="*/ 258273 w 433002"/>
                <a:gd name="connsiteY0" fmla="*/ 306922 h 458472"/>
                <a:gd name="connsiteX1" fmla="*/ 312016 w 433002"/>
                <a:gd name="connsiteY1" fmla="*/ 306922 h 458472"/>
                <a:gd name="connsiteX2" fmla="*/ 312016 w 433002"/>
                <a:gd name="connsiteY2" fmla="*/ 331883 h 458472"/>
                <a:gd name="connsiteX3" fmla="*/ 244519 w 433002"/>
                <a:gd name="connsiteY3" fmla="*/ 351241 h 458472"/>
                <a:gd name="connsiteX4" fmla="*/ 123278 w 433002"/>
                <a:gd name="connsiteY4" fmla="*/ 237132 h 458472"/>
                <a:gd name="connsiteX5" fmla="*/ 244519 w 433002"/>
                <a:gd name="connsiteY5" fmla="*/ 123278 h 458472"/>
                <a:gd name="connsiteX6" fmla="*/ 329082 w 433002"/>
                <a:gd name="connsiteY6" fmla="*/ 155626 h 458472"/>
                <a:gd name="connsiteX7" fmla="*/ 341053 w 433002"/>
                <a:gd name="connsiteY7" fmla="*/ 166578 h 458472"/>
                <a:gd name="connsiteX8" fmla="*/ 424342 w 433002"/>
                <a:gd name="connsiteY8" fmla="*/ 75648 h 458472"/>
                <a:gd name="connsiteX9" fmla="*/ 412371 w 433002"/>
                <a:gd name="connsiteY9" fmla="*/ 64696 h 458472"/>
                <a:gd name="connsiteX10" fmla="*/ 244519 w 433002"/>
                <a:gd name="connsiteY10" fmla="*/ 0 h 458472"/>
                <a:gd name="connsiteX11" fmla="*/ 0 w 433002"/>
                <a:gd name="connsiteY11" fmla="*/ 237132 h 458472"/>
                <a:gd name="connsiteX12" fmla="*/ 244519 w 433002"/>
                <a:gd name="connsiteY12" fmla="*/ 474265 h 458472"/>
                <a:gd name="connsiteX13" fmla="*/ 312016 w 433002"/>
                <a:gd name="connsiteY13" fmla="*/ 465095 h 458472"/>
                <a:gd name="connsiteX14" fmla="*/ 312016 w 433002"/>
                <a:gd name="connsiteY14" fmla="*/ 466114 h 458472"/>
                <a:gd name="connsiteX15" fmla="*/ 435295 w 433002"/>
                <a:gd name="connsiteY15" fmla="*/ 466114 h 458472"/>
                <a:gd name="connsiteX16" fmla="*/ 435295 w 433002"/>
                <a:gd name="connsiteY16" fmla="*/ 183644 h 458472"/>
                <a:gd name="connsiteX17" fmla="*/ 258273 w 433002"/>
                <a:gd name="connsiteY17" fmla="*/ 183644 h 458472"/>
                <a:gd name="connsiteX18" fmla="*/ 258273 w 433002"/>
                <a:gd name="connsiteY18" fmla="*/ 306922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3002" h="458472">
                  <a:moveTo>
                    <a:pt x="258273" y="306922"/>
                  </a:moveTo>
                  <a:lnTo>
                    <a:pt x="312016" y="306922"/>
                  </a:lnTo>
                  <a:lnTo>
                    <a:pt x="312016" y="331883"/>
                  </a:lnTo>
                  <a:cubicBezTo>
                    <a:pt x="292149" y="344364"/>
                    <a:pt x="268462" y="351241"/>
                    <a:pt x="244519" y="351241"/>
                  </a:cubicBezTo>
                  <a:cubicBezTo>
                    <a:pt x="177531" y="351241"/>
                    <a:pt x="123278" y="300300"/>
                    <a:pt x="123278" y="237132"/>
                  </a:cubicBezTo>
                  <a:cubicBezTo>
                    <a:pt x="123278" y="174474"/>
                    <a:pt x="177786" y="123278"/>
                    <a:pt x="244519" y="123278"/>
                  </a:cubicBezTo>
                  <a:cubicBezTo>
                    <a:pt x="276103" y="123278"/>
                    <a:pt x="306158" y="134740"/>
                    <a:pt x="329082" y="155626"/>
                  </a:cubicBezTo>
                  <a:lnTo>
                    <a:pt x="341053" y="166578"/>
                  </a:lnTo>
                  <a:lnTo>
                    <a:pt x="424342" y="75648"/>
                  </a:lnTo>
                  <a:lnTo>
                    <a:pt x="412371" y="64696"/>
                  </a:lnTo>
                  <a:cubicBezTo>
                    <a:pt x="366779" y="22924"/>
                    <a:pt x="307177" y="0"/>
                    <a:pt x="244519" y="0"/>
                  </a:cubicBezTo>
                  <a:cubicBezTo>
                    <a:pt x="109779" y="0"/>
                    <a:pt x="0" y="106468"/>
                    <a:pt x="0" y="237132"/>
                  </a:cubicBezTo>
                  <a:cubicBezTo>
                    <a:pt x="0" y="368052"/>
                    <a:pt x="109779" y="474265"/>
                    <a:pt x="244519" y="474265"/>
                  </a:cubicBezTo>
                  <a:cubicBezTo>
                    <a:pt x="267443" y="474265"/>
                    <a:pt x="290111" y="471208"/>
                    <a:pt x="312016" y="465095"/>
                  </a:cubicBezTo>
                  <a:lnTo>
                    <a:pt x="312016" y="466114"/>
                  </a:lnTo>
                  <a:lnTo>
                    <a:pt x="435295" y="466114"/>
                  </a:lnTo>
                  <a:lnTo>
                    <a:pt x="435295" y="183644"/>
                  </a:lnTo>
                  <a:lnTo>
                    <a:pt x="258273" y="183644"/>
                  </a:lnTo>
                  <a:lnTo>
                    <a:pt x="258273" y="306922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7" name="Forma libre: forma 76">
              <a:extLst>
                <a:ext uri="{FF2B5EF4-FFF2-40B4-BE49-F238E27FC236}">
                  <a16:creationId xmlns:a16="http://schemas.microsoft.com/office/drawing/2014/main" id="{09E6831A-324A-4EEE-9356-0BAAAA201850}"/>
                </a:ext>
              </a:extLst>
            </p:cNvPr>
            <p:cNvSpPr/>
            <p:nvPr/>
          </p:nvSpPr>
          <p:spPr>
            <a:xfrm>
              <a:off x="10105246" y="8527135"/>
              <a:ext cx="407532" cy="458473"/>
            </a:xfrm>
            <a:custGeom>
              <a:avLst/>
              <a:gdLst>
                <a:gd name="connsiteX0" fmla="*/ 138306 w 407531"/>
                <a:gd name="connsiteY0" fmla="*/ 139579 h 458472"/>
                <a:gd name="connsiteX1" fmla="*/ 138306 w 407531"/>
                <a:gd name="connsiteY1" fmla="*/ 463821 h 458472"/>
                <a:gd name="connsiteX2" fmla="*/ 284508 w 407531"/>
                <a:gd name="connsiteY2" fmla="*/ 463821 h 458472"/>
                <a:gd name="connsiteX3" fmla="*/ 284508 w 407531"/>
                <a:gd name="connsiteY3" fmla="*/ 139579 h 458472"/>
                <a:gd name="connsiteX4" fmla="*/ 422559 w 407531"/>
                <a:gd name="connsiteY4" fmla="*/ 139579 h 458472"/>
                <a:gd name="connsiteX5" fmla="*/ 422559 w 407531"/>
                <a:gd name="connsiteY5" fmla="*/ 0 h 458472"/>
                <a:gd name="connsiteX6" fmla="*/ 0 w 407531"/>
                <a:gd name="connsiteY6" fmla="*/ 0 h 458472"/>
                <a:gd name="connsiteX7" fmla="*/ 0 w 407531"/>
                <a:gd name="connsiteY7" fmla="*/ 139579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7531" h="458472">
                  <a:moveTo>
                    <a:pt x="138306" y="139579"/>
                  </a:moveTo>
                  <a:lnTo>
                    <a:pt x="138306" y="463821"/>
                  </a:lnTo>
                  <a:lnTo>
                    <a:pt x="284508" y="463821"/>
                  </a:lnTo>
                  <a:lnTo>
                    <a:pt x="284508" y="139579"/>
                  </a:lnTo>
                  <a:lnTo>
                    <a:pt x="422559" y="139579"/>
                  </a:lnTo>
                  <a:lnTo>
                    <a:pt x="422559" y="0"/>
                  </a:lnTo>
                  <a:lnTo>
                    <a:pt x="0" y="0"/>
                  </a:lnTo>
                  <a:lnTo>
                    <a:pt x="0" y="139579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8" name="Forma libre: forma 77">
              <a:extLst>
                <a:ext uri="{FF2B5EF4-FFF2-40B4-BE49-F238E27FC236}">
                  <a16:creationId xmlns:a16="http://schemas.microsoft.com/office/drawing/2014/main" id="{8125508B-CD7E-4E0A-87AD-CCA30CFCC5D7}"/>
                </a:ext>
              </a:extLst>
            </p:cNvPr>
            <p:cNvSpPr/>
            <p:nvPr/>
          </p:nvSpPr>
          <p:spPr>
            <a:xfrm>
              <a:off x="10438658" y="8441553"/>
              <a:ext cx="713181" cy="738650"/>
            </a:xfrm>
            <a:custGeom>
              <a:avLst/>
              <a:gdLst>
                <a:gd name="connsiteX0" fmla="*/ 736359 w 713180"/>
                <a:gd name="connsiteY0" fmla="*/ 743744 h 738650"/>
                <a:gd name="connsiteX1" fmla="*/ 456690 w 713180"/>
                <a:gd name="connsiteY1" fmla="*/ 0 h 738650"/>
                <a:gd name="connsiteX2" fmla="*/ 205549 w 713180"/>
                <a:gd name="connsiteY2" fmla="*/ 0 h 738650"/>
                <a:gd name="connsiteX3" fmla="*/ 0 w 713180"/>
                <a:gd name="connsiteY3" fmla="*/ 548639 h 738650"/>
                <a:gd name="connsiteX4" fmla="*/ 152315 w 713180"/>
                <a:gd name="connsiteY4" fmla="*/ 548639 h 738650"/>
                <a:gd name="connsiteX5" fmla="*/ 330610 w 713180"/>
                <a:gd name="connsiteY5" fmla="*/ 97298 h 738650"/>
                <a:gd name="connsiteX6" fmla="*/ 584044 w 713180"/>
                <a:gd name="connsiteY6" fmla="*/ 743744 h 73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3180" h="738650">
                  <a:moveTo>
                    <a:pt x="736359" y="743744"/>
                  </a:moveTo>
                  <a:lnTo>
                    <a:pt x="456690" y="0"/>
                  </a:lnTo>
                  <a:lnTo>
                    <a:pt x="205549" y="0"/>
                  </a:lnTo>
                  <a:lnTo>
                    <a:pt x="0" y="548639"/>
                  </a:lnTo>
                  <a:lnTo>
                    <a:pt x="152315" y="548639"/>
                  </a:lnTo>
                  <a:lnTo>
                    <a:pt x="330610" y="97298"/>
                  </a:lnTo>
                  <a:lnTo>
                    <a:pt x="584044" y="74374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9" name="Forma libre: forma 78">
              <a:extLst>
                <a:ext uri="{FF2B5EF4-FFF2-40B4-BE49-F238E27FC236}">
                  <a16:creationId xmlns:a16="http://schemas.microsoft.com/office/drawing/2014/main" id="{BACCE1C0-8497-4188-84A5-829D5ED6D041}"/>
                </a:ext>
              </a:extLst>
            </p:cNvPr>
            <p:cNvSpPr/>
            <p:nvPr/>
          </p:nvSpPr>
          <p:spPr>
            <a:xfrm>
              <a:off x="9638621" y="8524843"/>
              <a:ext cx="433001" cy="458473"/>
            </a:xfrm>
            <a:custGeom>
              <a:avLst/>
              <a:gdLst>
                <a:gd name="connsiteX0" fmla="*/ 430965 w 433002"/>
                <a:gd name="connsiteY0" fmla="*/ 125316 h 458472"/>
                <a:gd name="connsiteX1" fmla="*/ 430710 w 433002"/>
                <a:gd name="connsiteY1" fmla="*/ 124806 h 458472"/>
                <a:gd name="connsiteX2" fmla="*/ 228982 w 433002"/>
                <a:gd name="connsiteY2" fmla="*/ 0 h 458472"/>
                <a:gd name="connsiteX3" fmla="*/ 0 w 433002"/>
                <a:gd name="connsiteY3" fmla="*/ 237132 h 458472"/>
                <a:gd name="connsiteX4" fmla="*/ 228982 w 433002"/>
                <a:gd name="connsiteY4" fmla="*/ 474264 h 458472"/>
                <a:gd name="connsiteX5" fmla="*/ 457964 w 433002"/>
                <a:gd name="connsiteY5" fmla="*/ 237132 h 458472"/>
                <a:gd name="connsiteX6" fmla="*/ 430965 w 433002"/>
                <a:gd name="connsiteY6" fmla="*/ 125316 h 458472"/>
                <a:gd name="connsiteX7" fmla="*/ 229237 w 433002"/>
                <a:gd name="connsiteY7" fmla="*/ 351241 h 458472"/>
                <a:gd name="connsiteX8" fmla="*/ 123533 w 433002"/>
                <a:gd name="connsiteY8" fmla="*/ 237132 h 458472"/>
                <a:gd name="connsiteX9" fmla="*/ 229237 w 433002"/>
                <a:gd name="connsiteY9" fmla="*/ 123278 h 458472"/>
                <a:gd name="connsiteX10" fmla="*/ 334940 w 433002"/>
                <a:gd name="connsiteY10" fmla="*/ 237132 h 458472"/>
                <a:gd name="connsiteX11" fmla="*/ 229237 w 433002"/>
                <a:gd name="connsiteY11" fmla="*/ 351241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3002" h="458472">
                  <a:moveTo>
                    <a:pt x="430965" y="125316"/>
                  </a:moveTo>
                  <a:lnTo>
                    <a:pt x="430710" y="124806"/>
                  </a:lnTo>
                  <a:cubicBezTo>
                    <a:pt x="391995" y="50687"/>
                    <a:pt x="316092" y="0"/>
                    <a:pt x="228982" y="0"/>
                  </a:cubicBezTo>
                  <a:cubicBezTo>
                    <a:pt x="102647" y="0"/>
                    <a:pt x="0" y="106468"/>
                    <a:pt x="0" y="237132"/>
                  </a:cubicBezTo>
                  <a:cubicBezTo>
                    <a:pt x="0" y="368052"/>
                    <a:pt x="102647" y="474264"/>
                    <a:pt x="228982" y="474264"/>
                  </a:cubicBezTo>
                  <a:cubicBezTo>
                    <a:pt x="355317" y="474264"/>
                    <a:pt x="457964" y="368052"/>
                    <a:pt x="457964" y="237132"/>
                  </a:cubicBezTo>
                  <a:cubicBezTo>
                    <a:pt x="458219" y="196889"/>
                    <a:pt x="448285" y="158937"/>
                    <a:pt x="430965" y="125316"/>
                  </a:cubicBezTo>
                  <a:moveTo>
                    <a:pt x="229237" y="351241"/>
                  </a:moveTo>
                  <a:cubicBezTo>
                    <a:pt x="170909" y="351241"/>
                    <a:pt x="123533" y="300300"/>
                    <a:pt x="123533" y="237132"/>
                  </a:cubicBezTo>
                  <a:cubicBezTo>
                    <a:pt x="123533" y="174474"/>
                    <a:pt x="170909" y="123278"/>
                    <a:pt x="229237" y="123278"/>
                  </a:cubicBezTo>
                  <a:cubicBezTo>
                    <a:pt x="287564" y="123278"/>
                    <a:pt x="334940" y="174474"/>
                    <a:pt x="334940" y="237132"/>
                  </a:cubicBezTo>
                  <a:cubicBezTo>
                    <a:pt x="334940" y="300300"/>
                    <a:pt x="287310" y="351241"/>
                    <a:pt x="229237" y="351241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0" name="Forma libre: forma 79">
              <a:extLst>
                <a:ext uri="{FF2B5EF4-FFF2-40B4-BE49-F238E27FC236}">
                  <a16:creationId xmlns:a16="http://schemas.microsoft.com/office/drawing/2014/main" id="{301587E0-82CC-469E-8218-14ED2099FBE0}"/>
                </a:ext>
              </a:extLst>
            </p:cNvPr>
            <p:cNvSpPr/>
            <p:nvPr/>
          </p:nvSpPr>
          <p:spPr>
            <a:xfrm>
              <a:off x="10428469" y="7766580"/>
              <a:ext cx="662239" cy="662238"/>
            </a:xfrm>
            <a:custGeom>
              <a:avLst/>
              <a:gdLst>
                <a:gd name="connsiteX0" fmla="*/ 530810 w 662239"/>
                <a:gd name="connsiteY0" fmla="*/ 434021 h 662238"/>
                <a:gd name="connsiteX1" fmla="*/ 667843 w 662239"/>
                <a:gd name="connsiteY1" fmla="*/ 377985 h 662238"/>
                <a:gd name="connsiteX2" fmla="*/ 485473 w 662239"/>
                <a:gd name="connsiteY2" fmla="*/ 312780 h 662238"/>
                <a:gd name="connsiteX3" fmla="*/ 368562 w 662239"/>
                <a:gd name="connsiteY3" fmla="*/ 0 h 662238"/>
                <a:gd name="connsiteX4" fmla="*/ 247321 w 662239"/>
                <a:gd name="connsiteY4" fmla="*/ 230255 h 662238"/>
                <a:gd name="connsiteX5" fmla="*/ 0 w 662239"/>
                <a:gd name="connsiteY5" fmla="*/ 179568 h 662238"/>
                <a:gd name="connsiteX6" fmla="*/ 174475 w 662239"/>
                <a:gd name="connsiteY6" fmla="*/ 368561 h 662238"/>
                <a:gd name="connsiteX7" fmla="*/ 89403 w 662239"/>
                <a:gd name="connsiteY7" fmla="*/ 597288 h 662238"/>
                <a:gd name="connsiteX8" fmla="*/ 396580 w 662239"/>
                <a:gd name="connsiteY8" fmla="*/ 487000 h 662238"/>
                <a:gd name="connsiteX9" fmla="*/ 620722 w 662239"/>
                <a:gd name="connsiteY9" fmla="*/ 674974 h 66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2239" h="662238">
                  <a:moveTo>
                    <a:pt x="530810" y="434021"/>
                  </a:moveTo>
                  <a:lnTo>
                    <a:pt x="667843" y="377985"/>
                  </a:lnTo>
                  <a:lnTo>
                    <a:pt x="485473" y="312780"/>
                  </a:lnTo>
                  <a:lnTo>
                    <a:pt x="368562" y="0"/>
                  </a:lnTo>
                  <a:lnTo>
                    <a:pt x="247321" y="230255"/>
                  </a:lnTo>
                  <a:lnTo>
                    <a:pt x="0" y="179568"/>
                  </a:lnTo>
                  <a:lnTo>
                    <a:pt x="174475" y="368561"/>
                  </a:lnTo>
                  <a:lnTo>
                    <a:pt x="89403" y="597288"/>
                  </a:lnTo>
                  <a:lnTo>
                    <a:pt x="396580" y="487000"/>
                  </a:lnTo>
                  <a:lnTo>
                    <a:pt x="620722" y="67497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1" name="Forma libre: forma 80">
              <a:extLst>
                <a:ext uri="{FF2B5EF4-FFF2-40B4-BE49-F238E27FC236}">
                  <a16:creationId xmlns:a16="http://schemas.microsoft.com/office/drawing/2014/main" id="{5AFFDBEB-BCBC-4B7B-B53D-220DF10406AD}"/>
                </a:ext>
              </a:extLst>
            </p:cNvPr>
            <p:cNvSpPr/>
            <p:nvPr/>
          </p:nvSpPr>
          <p:spPr>
            <a:xfrm>
              <a:off x="10289144" y="8095661"/>
              <a:ext cx="203766" cy="178295"/>
            </a:xfrm>
            <a:custGeom>
              <a:avLst/>
              <a:gdLst>
                <a:gd name="connsiteX0" fmla="*/ 158938 w 203765"/>
                <a:gd name="connsiteY0" fmla="*/ 117420 h 178294"/>
                <a:gd name="connsiteX1" fmla="*/ 214973 w 203765"/>
                <a:gd name="connsiteY1" fmla="*/ 81252 h 178294"/>
                <a:gd name="connsiteX2" fmla="*/ 147730 w 203765"/>
                <a:gd name="connsiteY2" fmla="*/ 66988 h 178294"/>
                <a:gd name="connsiteX3" fmla="*/ 128627 w 203765"/>
                <a:gd name="connsiteY3" fmla="*/ 0 h 178294"/>
                <a:gd name="connsiteX4" fmla="*/ 101883 w 203765"/>
                <a:gd name="connsiteY4" fmla="*/ 57054 h 178294"/>
                <a:gd name="connsiteX5" fmla="*/ 0 w 203765"/>
                <a:gd name="connsiteY5" fmla="*/ 35404 h 178294"/>
                <a:gd name="connsiteX6" fmla="*/ 79469 w 203765"/>
                <a:gd name="connsiteY6" fmla="*/ 117675 h 178294"/>
                <a:gd name="connsiteX7" fmla="*/ 55017 w 203765"/>
                <a:gd name="connsiteY7" fmla="*/ 183898 h 178294"/>
                <a:gd name="connsiteX8" fmla="*/ 126590 w 203765"/>
                <a:gd name="connsiteY8" fmla="*/ 138051 h 178294"/>
                <a:gd name="connsiteX9" fmla="*/ 182116 w 203765"/>
                <a:gd name="connsiteY9" fmla="*/ 182880 h 17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765" h="178294">
                  <a:moveTo>
                    <a:pt x="158938" y="117420"/>
                  </a:moveTo>
                  <a:lnTo>
                    <a:pt x="214973" y="81252"/>
                  </a:lnTo>
                  <a:lnTo>
                    <a:pt x="147730" y="66988"/>
                  </a:lnTo>
                  <a:lnTo>
                    <a:pt x="128627" y="0"/>
                  </a:lnTo>
                  <a:lnTo>
                    <a:pt x="101883" y="57054"/>
                  </a:lnTo>
                  <a:lnTo>
                    <a:pt x="0" y="35404"/>
                  </a:lnTo>
                  <a:lnTo>
                    <a:pt x="79469" y="117675"/>
                  </a:lnTo>
                  <a:lnTo>
                    <a:pt x="55017" y="183898"/>
                  </a:lnTo>
                  <a:lnTo>
                    <a:pt x="126590" y="138051"/>
                  </a:lnTo>
                  <a:lnTo>
                    <a:pt x="182116" y="18288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2" name="Forma libre: forma 81">
              <a:extLst>
                <a:ext uri="{FF2B5EF4-FFF2-40B4-BE49-F238E27FC236}">
                  <a16:creationId xmlns:a16="http://schemas.microsoft.com/office/drawing/2014/main" id="{F7695EFB-4A37-4AA8-BDA0-9D5F60AE40CA}"/>
                </a:ext>
              </a:extLst>
            </p:cNvPr>
            <p:cNvSpPr/>
            <p:nvPr/>
          </p:nvSpPr>
          <p:spPr>
            <a:xfrm>
              <a:off x="10888980" y="7750788"/>
              <a:ext cx="203766" cy="178295"/>
            </a:xfrm>
            <a:custGeom>
              <a:avLst/>
              <a:gdLst>
                <a:gd name="connsiteX0" fmla="*/ 165815 w 203765"/>
                <a:gd name="connsiteY0" fmla="*/ 122514 h 178294"/>
                <a:gd name="connsiteX1" fmla="*/ 224652 w 203765"/>
                <a:gd name="connsiteY1" fmla="*/ 84817 h 178294"/>
                <a:gd name="connsiteX2" fmla="*/ 154353 w 203765"/>
                <a:gd name="connsiteY2" fmla="*/ 70044 h 178294"/>
                <a:gd name="connsiteX3" fmla="*/ 134231 w 203765"/>
                <a:gd name="connsiteY3" fmla="*/ 0 h 178294"/>
                <a:gd name="connsiteX4" fmla="*/ 100100 w 203765"/>
                <a:gd name="connsiteY4" fmla="*/ 58328 h 178294"/>
                <a:gd name="connsiteX5" fmla="*/ 0 w 203765"/>
                <a:gd name="connsiteY5" fmla="*/ 37187 h 178294"/>
                <a:gd name="connsiteX6" fmla="*/ 83035 w 203765"/>
                <a:gd name="connsiteY6" fmla="*/ 122769 h 178294"/>
                <a:gd name="connsiteX7" fmla="*/ 57564 w 203765"/>
                <a:gd name="connsiteY7" fmla="*/ 192049 h 178294"/>
                <a:gd name="connsiteX8" fmla="*/ 132193 w 203765"/>
                <a:gd name="connsiteY8" fmla="*/ 144164 h 178294"/>
                <a:gd name="connsiteX9" fmla="*/ 190012 w 203765"/>
                <a:gd name="connsiteY9" fmla="*/ 190776 h 17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765" h="178294">
                  <a:moveTo>
                    <a:pt x="165815" y="122514"/>
                  </a:moveTo>
                  <a:lnTo>
                    <a:pt x="224652" y="84817"/>
                  </a:lnTo>
                  <a:lnTo>
                    <a:pt x="154353" y="70044"/>
                  </a:lnTo>
                  <a:lnTo>
                    <a:pt x="134231" y="0"/>
                  </a:lnTo>
                  <a:lnTo>
                    <a:pt x="100100" y="58328"/>
                  </a:lnTo>
                  <a:lnTo>
                    <a:pt x="0" y="37187"/>
                  </a:lnTo>
                  <a:lnTo>
                    <a:pt x="83035" y="122769"/>
                  </a:lnTo>
                  <a:lnTo>
                    <a:pt x="57564" y="192049"/>
                  </a:lnTo>
                  <a:lnTo>
                    <a:pt x="132193" y="144164"/>
                  </a:lnTo>
                  <a:lnTo>
                    <a:pt x="190012" y="19077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3" name="Forma libre: forma 82">
              <a:extLst>
                <a:ext uri="{FF2B5EF4-FFF2-40B4-BE49-F238E27FC236}">
                  <a16:creationId xmlns:a16="http://schemas.microsoft.com/office/drawing/2014/main" id="{948732F5-C07A-4035-B902-24FFCE529468}"/>
                </a:ext>
              </a:extLst>
            </p:cNvPr>
            <p:cNvSpPr/>
            <p:nvPr/>
          </p:nvSpPr>
          <p:spPr>
            <a:xfrm>
              <a:off x="7894896" y="7755627"/>
              <a:ext cx="25471" cy="1426359"/>
            </a:xfrm>
            <a:custGeom>
              <a:avLst/>
              <a:gdLst>
                <a:gd name="connsiteX0" fmla="*/ 0 w 25470"/>
                <a:gd name="connsiteY0" fmla="*/ 0 h 1426359"/>
                <a:gd name="connsiteX1" fmla="*/ 26490 w 25470"/>
                <a:gd name="connsiteY1" fmla="*/ 0 h 1426359"/>
                <a:gd name="connsiteX2" fmla="*/ 26490 w 25470"/>
                <a:gd name="connsiteY2" fmla="*/ 1441642 h 1426359"/>
                <a:gd name="connsiteX3" fmla="*/ 0 w 25470"/>
                <a:gd name="connsiteY3" fmla="*/ 1441642 h 1426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70" h="1426359">
                  <a:moveTo>
                    <a:pt x="0" y="0"/>
                  </a:moveTo>
                  <a:lnTo>
                    <a:pt x="26490" y="0"/>
                  </a:lnTo>
                  <a:lnTo>
                    <a:pt x="26490" y="1441642"/>
                  </a:lnTo>
                  <a:lnTo>
                    <a:pt x="0" y="1441642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4" name="Forma libre: forma 83">
              <a:extLst>
                <a:ext uri="{FF2B5EF4-FFF2-40B4-BE49-F238E27FC236}">
                  <a16:creationId xmlns:a16="http://schemas.microsoft.com/office/drawing/2014/main" id="{395B46B3-270B-4434-9AF0-E60ECC9F2012}"/>
                </a:ext>
              </a:extLst>
            </p:cNvPr>
            <p:cNvSpPr/>
            <p:nvPr/>
          </p:nvSpPr>
          <p:spPr>
            <a:xfrm>
              <a:off x="6018212" y="8873537"/>
              <a:ext cx="101883" cy="101883"/>
            </a:xfrm>
            <a:custGeom>
              <a:avLst/>
              <a:gdLst>
                <a:gd name="connsiteX0" fmla="*/ 77686 w 101882"/>
                <a:gd name="connsiteY0" fmla="*/ 74120 h 101882"/>
                <a:gd name="connsiteX1" fmla="*/ 60620 w 101882"/>
                <a:gd name="connsiteY1" fmla="*/ 28782 h 101882"/>
                <a:gd name="connsiteX2" fmla="*/ 44064 w 101882"/>
                <a:gd name="connsiteY2" fmla="*/ 74120 h 101882"/>
                <a:gd name="connsiteX3" fmla="*/ 77686 w 101882"/>
                <a:gd name="connsiteY3" fmla="*/ 74120 h 101882"/>
                <a:gd name="connsiteX4" fmla="*/ 123533 w 101882"/>
                <a:gd name="connsiteY4" fmla="*/ 123023 h 101882"/>
                <a:gd name="connsiteX5" fmla="*/ 96534 w 101882"/>
                <a:gd name="connsiteY5" fmla="*/ 123023 h 101882"/>
                <a:gd name="connsiteX6" fmla="*/ 85836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533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686" y="74120"/>
                  </a:moveTo>
                  <a:lnTo>
                    <a:pt x="60620" y="28782"/>
                  </a:lnTo>
                  <a:lnTo>
                    <a:pt x="44064" y="74120"/>
                  </a:lnTo>
                  <a:lnTo>
                    <a:pt x="77686" y="74120"/>
                  </a:lnTo>
                  <a:close/>
                  <a:moveTo>
                    <a:pt x="123533" y="123023"/>
                  </a:moveTo>
                  <a:lnTo>
                    <a:pt x="96534" y="123023"/>
                  </a:lnTo>
                  <a:lnTo>
                    <a:pt x="85836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533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5" name="Forma libre: forma 84">
              <a:extLst>
                <a:ext uri="{FF2B5EF4-FFF2-40B4-BE49-F238E27FC236}">
                  <a16:creationId xmlns:a16="http://schemas.microsoft.com/office/drawing/2014/main" id="{86E0CEC9-C8CE-445E-824C-B21F5ABC958D}"/>
                </a:ext>
              </a:extLst>
            </p:cNvPr>
            <p:cNvSpPr/>
            <p:nvPr/>
          </p:nvSpPr>
          <p:spPr>
            <a:xfrm>
              <a:off x="6148367" y="8874555"/>
              <a:ext cx="76412" cy="101883"/>
            </a:xfrm>
            <a:custGeom>
              <a:avLst/>
              <a:gdLst>
                <a:gd name="connsiteX0" fmla="*/ 0 w 76412"/>
                <a:gd name="connsiteY0" fmla="*/ 122005 h 101882"/>
                <a:gd name="connsiteX1" fmla="*/ 0 w 76412"/>
                <a:gd name="connsiteY1" fmla="*/ 0 h 101882"/>
                <a:gd name="connsiteX2" fmla="*/ 24961 w 76412"/>
                <a:gd name="connsiteY2" fmla="*/ 0 h 101882"/>
                <a:gd name="connsiteX3" fmla="*/ 24961 w 76412"/>
                <a:gd name="connsiteY3" fmla="*/ 101119 h 101882"/>
                <a:gd name="connsiteX4" fmla="*/ 86600 w 76412"/>
                <a:gd name="connsiteY4" fmla="*/ 101119 h 101882"/>
                <a:gd name="connsiteX5" fmla="*/ 86600 w 76412"/>
                <a:gd name="connsiteY5" fmla="*/ 12200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12" h="101882">
                  <a:moveTo>
                    <a:pt x="0" y="122005"/>
                  </a:moveTo>
                  <a:lnTo>
                    <a:pt x="0" y="0"/>
                  </a:lnTo>
                  <a:lnTo>
                    <a:pt x="24961" y="0"/>
                  </a:lnTo>
                  <a:lnTo>
                    <a:pt x="24961" y="101119"/>
                  </a:lnTo>
                  <a:lnTo>
                    <a:pt x="86600" y="101119"/>
                  </a:lnTo>
                  <a:lnTo>
                    <a:pt x="86600" y="12200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6" name="Forma libre: forma 85">
              <a:extLst>
                <a:ext uri="{FF2B5EF4-FFF2-40B4-BE49-F238E27FC236}">
                  <a16:creationId xmlns:a16="http://schemas.microsoft.com/office/drawing/2014/main" id="{EE74FAE9-2CA3-4E66-BCE2-BACAC12D5DAE}"/>
                </a:ext>
              </a:extLst>
            </p:cNvPr>
            <p:cNvSpPr/>
            <p:nvPr/>
          </p:nvSpPr>
          <p:spPr>
            <a:xfrm>
              <a:off x="6241081" y="8871499"/>
              <a:ext cx="101883" cy="101883"/>
            </a:xfrm>
            <a:custGeom>
              <a:avLst/>
              <a:gdLst>
                <a:gd name="connsiteX0" fmla="*/ 83035 w 101882"/>
                <a:gd name="connsiteY0" fmla="*/ 79723 h 101882"/>
                <a:gd name="connsiteX1" fmla="*/ 106977 w 101882"/>
                <a:gd name="connsiteY1" fmla="*/ 87365 h 101882"/>
                <a:gd name="connsiteX2" fmla="*/ 88638 w 101882"/>
                <a:gd name="connsiteY2" fmla="*/ 117420 h 101882"/>
                <a:gd name="connsiteX3" fmla="*/ 56036 w 101882"/>
                <a:gd name="connsiteY3" fmla="*/ 127099 h 101882"/>
                <a:gd name="connsiteX4" fmla="*/ 15792 w 101882"/>
                <a:gd name="connsiteY4" fmla="*/ 110288 h 101882"/>
                <a:gd name="connsiteX5" fmla="*/ 0 w 101882"/>
                <a:gd name="connsiteY5" fmla="*/ 64441 h 101882"/>
                <a:gd name="connsiteX6" fmla="*/ 15792 w 101882"/>
                <a:gd name="connsiteY6" fmla="*/ 16811 h 101882"/>
                <a:gd name="connsiteX7" fmla="*/ 57564 w 101882"/>
                <a:gd name="connsiteY7" fmla="*/ 0 h 101882"/>
                <a:gd name="connsiteX8" fmla="*/ 94242 w 101882"/>
                <a:gd name="connsiteY8" fmla="*/ 13499 h 101882"/>
                <a:gd name="connsiteX9" fmla="*/ 106977 w 101882"/>
                <a:gd name="connsiteY9" fmla="*/ 36168 h 101882"/>
                <a:gd name="connsiteX10" fmla="*/ 82270 w 101882"/>
                <a:gd name="connsiteY10" fmla="*/ 42027 h 101882"/>
                <a:gd name="connsiteX11" fmla="*/ 73101 w 101882"/>
                <a:gd name="connsiteY11" fmla="*/ 26999 h 101882"/>
                <a:gd name="connsiteX12" fmla="*/ 56290 w 101882"/>
                <a:gd name="connsiteY12" fmla="*/ 21395 h 101882"/>
                <a:gd name="connsiteX13" fmla="*/ 33876 w 101882"/>
                <a:gd name="connsiteY13" fmla="*/ 31329 h 101882"/>
                <a:gd name="connsiteX14" fmla="*/ 25471 w 101882"/>
                <a:gd name="connsiteY14" fmla="*/ 63167 h 101882"/>
                <a:gd name="connsiteX15" fmla="*/ 33876 w 101882"/>
                <a:gd name="connsiteY15" fmla="*/ 96279 h 101882"/>
                <a:gd name="connsiteX16" fmla="*/ 55781 w 101882"/>
                <a:gd name="connsiteY16" fmla="*/ 106213 h 101882"/>
                <a:gd name="connsiteX17" fmla="*/ 72846 w 101882"/>
                <a:gd name="connsiteY17" fmla="*/ 99845 h 101882"/>
                <a:gd name="connsiteX18" fmla="*/ 83035 w 101882"/>
                <a:gd name="connsiteY18" fmla="*/ 797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882" h="101882">
                  <a:moveTo>
                    <a:pt x="83035" y="79723"/>
                  </a:moveTo>
                  <a:lnTo>
                    <a:pt x="106977" y="87365"/>
                  </a:lnTo>
                  <a:cubicBezTo>
                    <a:pt x="103411" y="100864"/>
                    <a:pt x="97044" y="110798"/>
                    <a:pt x="88638" y="117420"/>
                  </a:cubicBezTo>
                  <a:cubicBezTo>
                    <a:pt x="79978" y="124042"/>
                    <a:pt x="69026" y="127099"/>
                    <a:pt x="56036" y="127099"/>
                  </a:cubicBezTo>
                  <a:cubicBezTo>
                    <a:pt x="39734" y="127099"/>
                    <a:pt x="26235" y="121495"/>
                    <a:pt x="15792" y="110288"/>
                  </a:cubicBezTo>
                  <a:cubicBezTo>
                    <a:pt x="5349" y="99081"/>
                    <a:pt x="0" y="83799"/>
                    <a:pt x="0" y="64441"/>
                  </a:cubicBezTo>
                  <a:cubicBezTo>
                    <a:pt x="0" y="44064"/>
                    <a:pt x="5349" y="28272"/>
                    <a:pt x="15792" y="16811"/>
                  </a:cubicBezTo>
                  <a:cubicBezTo>
                    <a:pt x="26490" y="5604"/>
                    <a:pt x="40244" y="0"/>
                    <a:pt x="57564" y="0"/>
                  </a:cubicBezTo>
                  <a:cubicBezTo>
                    <a:pt x="72592" y="0"/>
                    <a:pt x="84818" y="4585"/>
                    <a:pt x="94242" y="13499"/>
                  </a:cubicBezTo>
                  <a:cubicBezTo>
                    <a:pt x="99845" y="18594"/>
                    <a:pt x="103921" y="26490"/>
                    <a:pt x="106977" y="36168"/>
                  </a:cubicBezTo>
                  <a:lnTo>
                    <a:pt x="82270" y="42027"/>
                  </a:lnTo>
                  <a:cubicBezTo>
                    <a:pt x="80742" y="35659"/>
                    <a:pt x="77940" y="30565"/>
                    <a:pt x="73101" y="26999"/>
                  </a:cubicBezTo>
                  <a:cubicBezTo>
                    <a:pt x="68516" y="23433"/>
                    <a:pt x="62913" y="21395"/>
                    <a:pt x="56290" y="21395"/>
                  </a:cubicBezTo>
                  <a:cubicBezTo>
                    <a:pt x="47121" y="21395"/>
                    <a:pt x="39734" y="24707"/>
                    <a:pt x="33876" y="31329"/>
                  </a:cubicBezTo>
                  <a:cubicBezTo>
                    <a:pt x="28273" y="37951"/>
                    <a:pt x="25471" y="48394"/>
                    <a:pt x="25471" y="63167"/>
                  </a:cubicBezTo>
                  <a:cubicBezTo>
                    <a:pt x="25471" y="78704"/>
                    <a:pt x="28273" y="89657"/>
                    <a:pt x="33876" y="96279"/>
                  </a:cubicBezTo>
                  <a:cubicBezTo>
                    <a:pt x="39480" y="102902"/>
                    <a:pt x="46611" y="106213"/>
                    <a:pt x="55781" y="106213"/>
                  </a:cubicBezTo>
                  <a:cubicBezTo>
                    <a:pt x="62403" y="106213"/>
                    <a:pt x="68007" y="104175"/>
                    <a:pt x="72846" y="99845"/>
                  </a:cubicBezTo>
                  <a:cubicBezTo>
                    <a:pt x="77686" y="95260"/>
                    <a:pt x="80997" y="88638"/>
                    <a:pt x="83035" y="79723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7" name="Forma libre: forma 86">
              <a:extLst>
                <a:ext uri="{FF2B5EF4-FFF2-40B4-BE49-F238E27FC236}">
                  <a16:creationId xmlns:a16="http://schemas.microsoft.com/office/drawing/2014/main" id="{3FAF3A0F-596D-40BA-8968-89345DEA6DA0}"/>
                </a:ext>
              </a:extLst>
            </p:cNvPr>
            <p:cNvSpPr/>
            <p:nvPr/>
          </p:nvSpPr>
          <p:spPr>
            <a:xfrm>
              <a:off x="6349586" y="8873537"/>
              <a:ext cx="101883" cy="101883"/>
            </a:xfrm>
            <a:custGeom>
              <a:avLst/>
              <a:gdLst>
                <a:gd name="connsiteX0" fmla="*/ 77940 w 101882"/>
                <a:gd name="connsiteY0" fmla="*/ 74120 h 101882"/>
                <a:gd name="connsiteX1" fmla="*/ 61130 w 101882"/>
                <a:gd name="connsiteY1" fmla="*/ 28782 h 101882"/>
                <a:gd name="connsiteX2" fmla="*/ 44319 w 101882"/>
                <a:gd name="connsiteY2" fmla="*/ 74120 h 101882"/>
                <a:gd name="connsiteX3" fmla="*/ 77940 w 101882"/>
                <a:gd name="connsiteY3" fmla="*/ 74120 h 101882"/>
                <a:gd name="connsiteX4" fmla="*/ 123788 w 101882"/>
                <a:gd name="connsiteY4" fmla="*/ 123023 h 101882"/>
                <a:gd name="connsiteX5" fmla="*/ 96534 w 101882"/>
                <a:gd name="connsiteY5" fmla="*/ 123023 h 101882"/>
                <a:gd name="connsiteX6" fmla="*/ 85836 w 101882"/>
                <a:gd name="connsiteY6" fmla="*/ 95006 h 101882"/>
                <a:gd name="connsiteX7" fmla="*/ 36678 w 101882"/>
                <a:gd name="connsiteY7" fmla="*/ 95006 h 101882"/>
                <a:gd name="connsiteX8" fmla="*/ 26490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78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940" y="74120"/>
                  </a:moveTo>
                  <a:lnTo>
                    <a:pt x="61130" y="28782"/>
                  </a:lnTo>
                  <a:lnTo>
                    <a:pt x="44319" y="74120"/>
                  </a:lnTo>
                  <a:lnTo>
                    <a:pt x="77940" y="74120"/>
                  </a:lnTo>
                  <a:close/>
                  <a:moveTo>
                    <a:pt x="123788" y="123023"/>
                  </a:moveTo>
                  <a:lnTo>
                    <a:pt x="96534" y="123023"/>
                  </a:lnTo>
                  <a:lnTo>
                    <a:pt x="85836" y="95006"/>
                  </a:lnTo>
                  <a:lnTo>
                    <a:pt x="36678" y="95006"/>
                  </a:lnTo>
                  <a:lnTo>
                    <a:pt x="26490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78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8" name="Forma libre: forma 87">
              <a:extLst>
                <a:ext uri="{FF2B5EF4-FFF2-40B4-BE49-F238E27FC236}">
                  <a16:creationId xmlns:a16="http://schemas.microsoft.com/office/drawing/2014/main" id="{9A7D4DA3-48D3-4032-8215-5E0EA732D106}"/>
                </a:ext>
              </a:extLst>
            </p:cNvPr>
            <p:cNvSpPr/>
            <p:nvPr/>
          </p:nvSpPr>
          <p:spPr>
            <a:xfrm>
              <a:off x="6479996" y="8874555"/>
              <a:ext cx="76412" cy="101883"/>
            </a:xfrm>
            <a:custGeom>
              <a:avLst/>
              <a:gdLst>
                <a:gd name="connsiteX0" fmla="*/ 0 w 76412"/>
                <a:gd name="connsiteY0" fmla="*/ 122005 h 101882"/>
                <a:gd name="connsiteX1" fmla="*/ 0 w 76412"/>
                <a:gd name="connsiteY1" fmla="*/ 0 h 101882"/>
                <a:gd name="connsiteX2" fmla="*/ 24707 w 76412"/>
                <a:gd name="connsiteY2" fmla="*/ 0 h 101882"/>
                <a:gd name="connsiteX3" fmla="*/ 24707 w 76412"/>
                <a:gd name="connsiteY3" fmla="*/ 101119 h 101882"/>
                <a:gd name="connsiteX4" fmla="*/ 86346 w 76412"/>
                <a:gd name="connsiteY4" fmla="*/ 101119 h 101882"/>
                <a:gd name="connsiteX5" fmla="*/ 86346 w 76412"/>
                <a:gd name="connsiteY5" fmla="*/ 12200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12" h="101882">
                  <a:moveTo>
                    <a:pt x="0" y="122005"/>
                  </a:moveTo>
                  <a:lnTo>
                    <a:pt x="0" y="0"/>
                  </a:lnTo>
                  <a:lnTo>
                    <a:pt x="24707" y="0"/>
                  </a:lnTo>
                  <a:lnTo>
                    <a:pt x="24707" y="101119"/>
                  </a:lnTo>
                  <a:lnTo>
                    <a:pt x="86346" y="101119"/>
                  </a:lnTo>
                  <a:lnTo>
                    <a:pt x="86346" y="12200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9" name="Forma libre: forma 88">
              <a:extLst>
                <a:ext uri="{FF2B5EF4-FFF2-40B4-BE49-F238E27FC236}">
                  <a16:creationId xmlns:a16="http://schemas.microsoft.com/office/drawing/2014/main" id="{FE187511-E220-4586-BBCB-A81AEE59211C}"/>
                </a:ext>
              </a:extLst>
            </p:cNvPr>
            <p:cNvSpPr/>
            <p:nvPr/>
          </p:nvSpPr>
          <p:spPr>
            <a:xfrm>
              <a:off x="6576530" y="8873537"/>
              <a:ext cx="101883" cy="101883"/>
            </a:xfrm>
            <a:custGeom>
              <a:avLst/>
              <a:gdLst>
                <a:gd name="connsiteX0" fmla="*/ 25216 w 101882"/>
                <a:gd name="connsiteY0" fmla="*/ 20886 h 101882"/>
                <a:gd name="connsiteX1" fmla="*/ 25216 w 101882"/>
                <a:gd name="connsiteY1" fmla="*/ 102137 h 101882"/>
                <a:gd name="connsiteX2" fmla="*/ 43810 w 101882"/>
                <a:gd name="connsiteY2" fmla="*/ 102137 h 101882"/>
                <a:gd name="connsiteX3" fmla="*/ 58837 w 101882"/>
                <a:gd name="connsiteY3" fmla="*/ 100864 h 101882"/>
                <a:gd name="connsiteX4" fmla="*/ 69026 w 101882"/>
                <a:gd name="connsiteY4" fmla="*/ 95770 h 101882"/>
                <a:gd name="connsiteX5" fmla="*/ 75648 w 101882"/>
                <a:gd name="connsiteY5" fmla="*/ 83799 h 101882"/>
                <a:gd name="connsiteX6" fmla="*/ 78195 w 101882"/>
                <a:gd name="connsiteY6" fmla="*/ 61384 h 101882"/>
                <a:gd name="connsiteX7" fmla="*/ 75648 w 101882"/>
                <a:gd name="connsiteY7" fmla="*/ 39480 h 101882"/>
                <a:gd name="connsiteX8" fmla="*/ 68516 w 101882"/>
                <a:gd name="connsiteY8" fmla="*/ 27508 h 101882"/>
                <a:gd name="connsiteX9" fmla="*/ 57054 w 101882"/>
                <a:gd name="connsiteY9" fmla="*/ 21650 h 101882"/>
                <a:gd name="connsiteX10" fmla="*/ 36678 w 101882"/>
                <a:gd name="connsiteY10" fmla="*/ 20631 h 101882"/>
                <a:gd name="connsiteX11" fmla="*/ 25216 w 101882"/>
                <a:gd name="connsiteY11" fmla="*/ 20631 h 101882"/>
                <a:gd name="connsiteX12" fmla="*/ 255 w 101882"/>
                <a:gd name="connsiteY12" fmla="*/ 0 h 101882"/>
                <a:gd name="connsiteX13" fmla="*/ 45593 w 101882"/>
                <a:gd name="connsiteY13" fmla="*/ 0 h 101882"/>
                <a:gd name="connsiteX14" fmla="*/ 69026 w 101882"/>
                <a:gd name="connsiteY14" fmla="*/ 2292 h 101882"/>
                <a:gd name="connsiteX15" fmla="*/ 87619 w 101882"/>
                <a:gd name="connsiteY15" fmla="*/ 13754 h 101882"/>
                <a:gd name="connsiteX16" fmla="*/ 99336 w 101882"/>
                <a:gd name="connsiteY16" fmla="*/ 33621 h 101882"/>
                <a:gd name="connsiteX17" fmla="*/ 103411 w 101882"/>
                <a:gd name="connsiteY17" fmla="*/ 62658 h 101882"/>
                <a:gd name="connsiteX18" fmla="*/ 99591 w 101882"/>
                <a:gd name="connsiteY18" fmla="*/ 88893 h 101882"/>
                <a:gd name="connsiteX19" fmla="*/ 86346 w 101882"/>
                <a:gd name="connsiteY19" fmla="*/ 110543 h 101882"/>
                <a:gd name="connsiteX20" fmla="*/ 68771 w 101882"/>
                <a:gd name="connsiteY20" fmla="*/ 120476 h 101882"/>
                <a:gd name="connsiteX21" fmla="*/ 46866 w 101882"/>
                <a:gd name="connsiteY21" fmla="*/ 123023 h 101882"/>
                <a:gd name="connsiteX22" fmla="*/ 0 w 101882"/>
                <a:gd name="connsiteY22" fmla="*/ 123023 h 101882"/>
                <a:gd name="connsiteX23" fmla="*/ 0 w 10188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1882" h="101882">
                  <a:moveTo>
                    <a:pt x="25216" y="20886"/>
                  </a:moveTo>
                  <a:lnTo>
                    <a:pt x="25216" y="102137"/>
                  </a:lnTo>
                  <a:lnTo>
                    <a:pt x="43810" y="102137"/>
                  </a:lnTo>
                  <a:cubicBezTo>
                    <a:pt x="50941" y="102137"/>
                    <a:pt x="55781" y="101628"/>
                    <a:pt x="58837" y="100864"/>
                  </a:cubicBezTo>
                  <a:cubicBezTo>
                    <a:pt x="62913" y="99845"/>
                    <a:pt x="66224" y="98317"/>
                    <a:pt x="69026" y="95770"/>
                  </a:cubicBezTo>
                  <a:cubicBezTo>
                    <a:pt x="71573" y="93223"/>
                    <a:pt x="73865" y="89402"/>
                    <a:pt x="75648" y="83799"/>
                  </a:cubicBezTo>
                  <a:cubicBezTo>
                    <a:pt x="77176" y="78195"/>
                    <a:pt x="78195" y="70809"/>
                    <a:pt x="78195" y="61384"/>
                  </a:cubicBezTo>
                  <a:cubicBezTo>
                    <a:pt x="78195" y="51960"/>
                    <a:pt x="77431" y="44574"/>
                    <a:pt x="75648" y="39480"/>
                  </a:cubicBezTo>
                  <a:cubicBezTo>
                    <a:pt x="73865" y="34385"/>
                    <a:pt x="71573" y="30310"/>
                    <a:pt x="68516" y="27508"/>
                  </a:cubicBezTo>
                  <a:cubicBezTo>
                    <a:pt x="65460" y="24707"/>
                    <a:pt x="61639" y="22924"/>
                    <a:pt x="57054" y="21650"/>
                  </a:cubicBezTo>
                  <a:cubicBezTo>
                    <a:pt x="53489" y="20886"/>
                    <a:pt x="46866" y="20631"/>
                    <a:pt x="36678" y="20631"/>
                  </a:cubicBezTo>
                  <a:lnTo>
                    <a:pt x="25216" y="20631"/>
                  </a:lnTo>
                  <a:close/>
                  <a:moveTo>
                    <a:pt x="255" y="0"/>
                  </a:moveTo>
                  <a:lnTo>
                    <a:pt x="45593" y="0"/>
                  </a:lnTo>
                  <a:cubicBezTo>
                    <a:pt x="55781" y="0"/>
                    <a:pt x="63677" y="764"/>
                    <a:pt x="69026" y="2292"/>
                  </a:cubicBezTo>
                  <a:cubicBezTo>
                    <a:pt x="76157" y="4330"/>
                    <a:pt x="82270" y="8151"/>
                    <a:pt x="87619" y="13754"/>
                  </a:cubicBezTo>
                  <a:cubicBezTo>
                    <a:pt x="92713" y="19103"/>
                    <a:pt x="96789" y="25980"/>
                    <a:pt x="99336" y="33621"/>
                  </a:cubicBezTo>
                  <a:cubicBezTo>
                    <a:pt x="102138" y="41517"/>
                    <a:pt x="103411" y="51196"/>
                    <a:pt x="103411" y="62658"/>
                  </a:cubicBezTo>
                  <a:cubicBezTo>
                    <a:pt x="103411" y="72846"/>
                    <a:pt x="102138" y="81506"/>
                    <a:pt x="99591" y="88893"/>
                  </a:cubicBezTo>
                  <a:cubicBezTo>
                    <a:pt x="96534" y="97807"/>
                    <a:pt x="92204" y="104939"/>
                    <a:pt x="86346" y="110543"/>
                  </a:cubicBezTo>
                  <a:cubicBezTo>
                    <a:pt x="82016" y="114873"/>
                    <a:pt x="76157" y="118184"/>
                    <a:pt x="68771" y="120476"/>
                  </a:cubicBezTo>
                  <a:cubicBezTo>
                    <a:pt x="63422" y="122259"/>
                    <a:pt x="56036" y="123023"/>
                    <a:pt x="46866" y="123023"/>
                  </a:cubicBezTo>
                  <a:lnTo>
                    <a:pt x="0" y="12302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0" name="Forma libre: forma 89">
              <a:extLst>
                <a:ext uri="{FF2B5EF4-FFF2-40B4-BE49-F238E27FC236}">
                  <a16:creationId xmlns:a16="http://schemas.microsoft.com/office/drawing/2014/main" id="{15DCDBB7-7901-4AF3-8790-80CAB29E0A04}"/>
                </a:ext>
              </a:extLst>
            </p:cNvPr>
            <p:cNvSpPr/>
            <p:nvPr/>
          </p:nvSpPr>
          <p:spPr>
            <a:xfrm>
              <a:off x="6693186" y="8837368"/>
              <a:ext cx="25471" cy="152824"/>
            </a:xfrm>
            <a:custGeom>
              <a:avLst/>
              <a:gdLst>
                <a:gd name="connsiteX0" fmla="*/ 0 w 25470"/>
                <a:gd name="connsiteY0" fmla="*/ 36168 h 152824"/>
                <a:gd name="connsiteX1" fmla="*/ 24961 w 25470"/>
                <a:gd name="connsiteY1" fmla="*/ 36168 h 152824"/>
                <a:gd name="connsiteX2" fmla="*/ 24961 w 25470"/>
                <a:gd name="connsiteY2" fmla="*/ 159192 h 152824"/>
                <a:gd name="connsiteX3" fmla="*/ 0 w 25470"/>
                <a:gd name="connsiteY3" fmla="*/ 159192 h 152824"/>
                <a:gd name="connsiteX4" fmla="*/ 0 w 25470"/>
                <a:gd name="connsiteY4" fmla="*/ 36168 h 152824"/>
                <a:gd name="connsiteX5" fmla="*/ 6113 w 25470"/>
                <a:gd name="connsiteY5" fmla="*/ 24961 h 152824"/>
                <a:gd name="connsiteX6" fmla="*/ 17575 w 25470"/>
                <a:gd name="connsiteY6" fmla="*/ 0 h 152824"/>
                <a:gd name="connsiteX7" fmla="*/ 44064 w 25470"/>
                <a:gd name="connsiteY7" fmla="*/ 0 h 152824"/>
                <a:gd name="connsiteX8" fmla="*/ 21141 w 25470"/>
                <a:gd name="connsiteY8" fmla="*/ 24961 h 152824"/>
                <a:gd name="connsiteX9" fmla="*/ 6113 w 25470"/>
                <a:gd name="connsiteY9" fmla="*/ 24961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152824">
                  <a:moveTo>
                    <a:pt x="0" y="36168"/>
                  </a:moveTo>
                  <a:lnTo>
                    <a:pt x="24961" y="36168"/>
                  </a:lnTo>
                  <a:lnTo>
                    <a:pt x="24961" y="159192"/>
                  </a:lnTo>
                  <a:lnTo>
                    <a:pt x="0" y="159192"/>
                  </a:lnTo>
                  <a:lnTo>
                    <a:pt x="0" y="36168"/>
                  </a:lnTo>
                  <a:close/>
                  <a:moveTo>
                    <a:pt x="6113" y="24961"/>
                  </a:moveTo>
                  <a:lnTo>
                    <a:pt x="17575" y="0"/>
                  </a:lnTo>
                  <a:lnTo>
                    <a:pt x="44064" y="0"/>
                  </a:lnTo>
                  <a:lnTo>
                    <a:pt x="21141" y="24961"/>
                  </a:lnTo>
                  <a:lnTo>
                    <a:pt x="6113" y="24961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1" name="Forma libre: forma 90">
              <a:extLst>
                <a:ext uri="{FF2B5EF4-FFF2-40B4-BE49-F238E27FC236}">
                  <a16:creationId xmlns:a16="http://schemas.microsoft.com/office/drawing/2014/main" id="{5C5AFE53-3F1C-43D2-94CA-1C514704F72A}"/>
                </a:ext>
              </a:extLst>
            </p:cNvPr>
            <p:cNvSpPr/>
            <p:nvPr/>
          </p:nvSpPr>
          <p:spPr>
            <a:xfrm>
              <a:off x="6722223" y="8873537"/>
              <a:ext cx="101883" cy="101883"/>
            </a:xfrm>
            <a:custGeom>
              <a:avLst/>
              <a:gdLst>
                <a:gd name="connsiteX0" fmla="*/ 77431 w 101882"/>
                <a:gd name="connsiteY0" fmla="*/ 74120 h 101882"/>
                <a:gd name="connsiteX1" fmla="*/ 60366 w 101882"/>
                <a:gd name="connsiteY1" fmla="*/ 28782 h 101882"/>
                <a:gd name="connsiteX2" fmla="*/ 43810 w 101882"/>
                <a:gd name="connsiteY2" fmla="*/ 74120 h 101882"/>
                <a:gd name="connsiteX3" fmla="*/ 77431 w 101882"/>
                <a:gd name="connsiteY3" fmla="*/ 74120 h 101882"/>
                <a:gd name="connsiteX4" fmla="*/ 123278 w 101882"/>
                <a:gd name="connsiteY4" fmla="*/ 123023 h 101882"/>
                <a:gd name="connsiteX5" fmla="*/ 96279 w 101882"/>
                <a:gd name="connsiteY5" fmla="*/ 123023 h 101882"/>
                <a:gd name="connsiteX6" fmla="*/ 85582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27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431" y="74120"/>
                  </a:moveTo>
                  <a:lnTo>
                    <a:pt x="60366" y="28782"/>
                  </a:lnTo>
                  <a:lnTo>
                    <a:pt x="43810" y="74120"/>
                  </a:lnTo>
                  <a:lnTo>
                    <a:pt x="77431" y="74120"/>
                  </a:lnTo>
                  <a:close/>
                  <a:moveTo>
                    <a:pt x="123278" y="123023"/>
                  </a:moveTo>
                  <a:lnTo>
                    <a:pt x="96279" y="123023"/>
                  </a:lnTo>
                  <a:lnTo>
                    <a:pt x="85582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27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2" name="Forma libre: forma 91">
              <a:extLst>
                <a:ext uri="{FF2B5EF4-FFF2-40B4-BE49-F238E27FC236}">
                  <a16:creationId xmlns:a16="http://schemas.microsoft.com/office/drawing/2014/main" id="{4C847A87-01F4-45AD-B566-A62D304509E4}"/>
                </a:ext>
              </a:extLst>
            </p:cNvPr>
            <p:cNvSpPr/>
            <p:nvPr/>
          </p:nvSpPr>
          <p:spPr>
            <a:xfrm>
              <a:off x="6885236" y="8873537"/>
              <a:ext cx="101883" cy="101883"/>
            </a:xfrm>
            <a:custGeom>
              <a:avLst/>
              <a:gdLst>
                <a:gd name="connsiteX0" fmla="*/ 0 w 101882"/>
                <a:gd name="connsiteY0" fmla="*/ 123023 h 101882"/>
                <a:gd name="connsiteX1" fmla="*/ 0 w 101882"/>
                <a:gd name="connsiteY1" fmla="*/ 0 h 101882"/>
                <a:gd name="connsiteX2" fmla="*/ 37187 w 101882"/>
                <a:gd name="connsiteY2" fmla="*/ 0 h 101882"/>
                <a:gd name="connsiteX3" fmla="*/ 59347 w 101882"/>
                <a:gd name="connsiteY3" fmla="*/ 84053 h 101882"/>
                <a:gd name="connsiteX4" fmla="*/ 81506 w 101882"/>
                <a:gd name="connsiteY4" fmla="*/ 0 h 101882"/>
                <a:gd name="connsiteX5" fmla="*/ 118694 w 101882"/>
                <a:gd name="connsiteY5" fmla="*/ 0 h 101882"/>
                <a:gd name="connsiteX6" fmla="*/ 118694 w 101882"/>
                <a:gd name="connsiteY6" fmla="*/ 123023 h 101882"/>
                <a:gd name="connsiteX7" fmla="*/ 95515 w 101882"/>
                <a:gd name="connsiteY7" fmla="*/ 123023 h 101882"/>
                <a:gd name="connsiteX8" fmla="*/ 95515 w 101882"/>
                <a:gd name="connsiteY8" fmla="*/ 26235 h 101882"/>
                <a:gd name="connsiteX9" fmla="*/ 71063 w 101882"/>
                <a:gd name="connsiteY9" fmla="*/ 123023 h 101882"/>
                <a:gd name="connsiteX10" fmla="*/ 47121 w 101882"/>
                <a:gd name="connsiteY10" fmla="*/ 123023 h 101882"/>
                <a:gd name="connsiteX11" fmla="*/ 22924 w 101882"/>
                <a:gd name="connsiteY11" fmla="*/ 26235 h 101882"/>
                <a:gd name="connsiteX12" fmla="*/ 22924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0" y="123023"/>
                  </a:moveTo>
                  <a:lnTo>
                    <a:pt x="0" y="0"/>
                  </a:lnTo>
                  <a:lnTo>
                    <a:pt x="37187" y="0"/>
                  </a:lnTo>
                  <a:lnTo>
                    <a:pt x="59347" y="84053"/>
                  </a:lnTo>
                  <a:lnTo>
                    <a:pt x="81506" y="0"/>
                  </a:lnTo>
                  <a:lnTo>
                    <a:pt x="118694" y="0"/>
                  </a:lnTo>
                  <a:lnTo>
                    <a:pt x="118694" y="123023"/>
                  </a:lnTo>
                  <a:lnTo>
                    <a:pt x="95515" y="123023"/>
                  </a:lnTo>
                  <a:lnTo>
                    <a:pt x="95515" y="26235"/>
                  </a:lnTo>
                  <a:lnTo>
                    <a:pt x="71063" y="123023"/>
                  </a:lnTo>
                  <a:lnTo>
                    <a:pt x="47121" y="123023"/>
                  </a:lnTo>
                  <a:lnTo>
                    <a:pt x="22924" y="26235"/>
                  </a:lnTo>
                  <a:lnTo>
                    <a:pt x="22924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3" name="Forma libre: forma 92">
              <a:extLst>
                <a:ext uri="{FF2B5EF4-FFF2-40B4-BE49-F238E27FC236}">
                  <a16:creationId xmlns:a16="http://schemas.microsoft.com/office/drawing/2014/main" id="{A2FC2C4D-E2EA-49B5-9591-F8CAF31C99C4}"/>
                </a:ext>
              </a:extLst>
            </p:cNvPr>
            <p:cNvSpPr/>
            <p:nvPr/>
          </p:nvSpPr>
          <p:spPr>
            <a:xfrm>
              <a:off x="7009278" y="8873537"/>
              <a:ext cx="101883" cy="101883"/>
            </a:xfrm>
            <a:custGeom>
              <a:avLst/>
              <a:gdLst>
                <a:gd name="connsiteX0" fmla="*/ 77431 w 101882"/>
                <a:gd name="connsiteY0" fmla="*/ 74120 h 101882"/>
                <a:gd name="connsiteX1" fmla="*/ 60366 w 101882"/>
                <a:gd name="connsiteY1" fmla="*/ 28782 h 101882"/>
                <a:gd name="connsiteX2" fmla="*/ 43810 w 101882"/>
                <a:gd name="connsiteY2" fmla="*/ 74120 h 101882"/>
                <a:gd name="connsiteX3" fmla="*/ 77431 w 101882"/>
                <a:gd name="connsiteY3" fmla="*/ 74120 h 101882"/>
                <a:gd name="connsiteX4" fmla="*/ 123278 w 101882"/>
                <a:gd name="connsiteY4" fmla="*/ 123023 h 101882"/>
                <a:gd name="connsiteX5" fmla="*/ 96279 w 101882"/>
                <a:gd name="connsiteY5" fmla="*/ 123023 h 101882"/>
                <a:gd name="connsiteX6" fmla="*/ 85582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27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431" y="74120"/>
                  </a:moveTo>
                  <a:lnTo>
                    <a:pt x="60366" y="28782"/>
                  </a:lnTo>
                  <a:lnTo>
                    <a:pt x="43810" y="74120"/>
                  </a:lnTo>
                  <a:lnTo>
                    <a:pt x="77431" y="74120"/>
                  </a:lnTo>
                  <a:close/>
                  <a:moveTo>
                    <a:pt x="123278" y="123023"/>
                  </a:moveTo>
                  <a:lnTo>
                    <a:pt x="96279" y="123023"/>
                  </a:lnTo>
                  <a:lnTo>
                    <a:pt x="85582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27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4" name="Forma libre: forma 93">
              <a:extLst>
                <a:ext uri="{FF2B5EF4-FFF2-40B4-BE49-F238E27FC236}">
                  <a16:creationId xmlns:a16="http://schemas.microsoft.com/office/drawing/2014/main" id="{8756FC9E-EB94-490C-BFB4-0D58489DB34B}"/>
                </a:ext>
              </a:extLst>
            </p:cNvPr>
            <p:cNvSpPr/>
            <p:nvPr/>
          </p:nvSpPr>
          <p:spPr>
            <a:xfrm>
              <a:off x="7109888" y="8873537"/>
              <a:ext cx="101883" cy="101883"/>
            </a:xfrm>
            <a:custGeom>
              <a:avLst/>
              <a:gdLst>
                <a:gd name="connsiteX0" fmla="*/ 44828 w 101882"/>
                <a:gd name="connsiteY0" fmla="*/ 123023 h 101882"/>
                <a:gd name="connsiteX1" fmla="*/ 44828 w 101882"/>
                <a:gd name="connsiteY1" fmla="*/ 71318 h 101882"/>
                <a:gd name="connsiteX2" fmla="*/ 0 w 101882"/>
                <a:gd name="connsiteY2" fmla="*/ 0 h 101882"/>
                <a:gd name="connsiteX3" fmla="*/ 29037 w 101882"/>
                <a:gd name="connsiteY3" fmla="*/ 0 h 101882"/>
                <a:gd name="connsiteX4" fmla="*/ 58073 w 101882"/>
                <a:gd name="connsiteY4" fmla="*/ 48649 h 101882"/>
                <a:gd name="connsiteX5" fmla="*/ 86346 w 101882"/>
                <a:gd name="connsiteY5" fmla="*/ 0 h 101882"/>
                <a:gd name="connsiteX6" fmla="*/ 115128 w 101882"/>
                <a:gd name="connsiteY6" fmla="*/ 0 h 101882"/>
                <a:gd name="connsiteX7" fmla="*/ 69790 w 101882"/>
                <a:gd name="connsiteY7" fmla="*/ 71318 h 101882"/>
                <a:gd name="connsiteX8" fmla="*/ 69790 w 101882"/>
                <a:gd name="connsiteY8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882" h="101882">
                  <a:moveTo>
                    <a:pt x="44828" y="123023"/>
                  </a:moveTo>
                  <a:lnTo>
                    <a:pt x="44828" y="71318"/>
                  </a:lnTo>
                  <a:lnTo>
                    <a:pt x="0" y="0"/>
                  </a:lnTo>
                  <a:lnTo>
                    <a:pt x="29037" y="0"/>
                  </a:lnTo>
                  <a:lnTo>
                    <a:pt x="58073" y="48649"/>
                  </a:lnTo>
                  <a:lnTo>
                    <a:pt x="86346" y="0"/>
                  </a:lnTo>
                  <a:lnTo>
                    <a:pt x="115128" y="0"/>
                  </a:lnTo>
                  <a:lnTo>
                    <a:pt x="69790" y="71318"/>
                  </a:lnTo>
                  <a:lnTo>
                    <a:pt x="69790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5" name="Forma libre: forma 94">
              <a:extLst>
                <a:ext uri="{FF2B5EF4-FFF2-40B4-BE49-F238E27FC236}">
                  <a16:creationId xmlns:a16="http://schemas.microsoft.com/office/drawing/2014/main" id="{4B4DAAC5-936D-451D-8ECD-0C01206777DC}"/>
                </a:ext>
              </a:extLst>
            </p:cNvPr>
            <p:cNvSpPr/>
            <p:nvPr/>
          </p:nvSpPr>
          <p:spPr>
            <a:xfrm>
              <a:off x="7225015" y="8871499"/>
              <a:ext cx="101883" cy="101883"/>
            </a:xfrm>
            <a:custGeom>
              <a:avLst/>
              <a:gdLst>
                <a:gd name="connsiteX0" fmla="*/ 25471 w 101882"/>
                <a:gd name="connsiteY0" fmla="*/ 63422 h 101882"/>
                <a:gd name="connsiteX1" fmla="*/ 35150 w 101882"/>
                <a:gd name="connsiteY1" fmla="*/ 95006 h 101882"/>
                <a:gd name="connsiteX2" fmla="*/ 59602 w 101882"/>
                <a:gd name="connsiteY2" fmla="*/ 105703 h 101882"/>
                <a:gd name="connsiteX3" fmla="*/ 83799 w 101882"/>
                <a:gd name="connsiteY3" fmla="*/ 95006 h 101882"/>
                <a:gd name="connsiteX4" fmla="*/ 93223 w 101882"/>
                <a:gd name="connsiteY4" fmla="*/ 62913 h 101882"/>
                <a:gd name="connsiteX5" fmla="*/ 84053 w 101882"/>
                <a:gd name="connsiteY5" fmla="*/ 31329 h 101882"/>
                <a:gd name="connsiteX6" fmla="*/ 59347 w 101882"/>
                <a:gd name="connsiteY6" fmla="*/ 20886 h 101882"/>
                <a:gd name="connsiteX7" fmla="*/ 34640 w 101882"/>
                <a:gd name="connsiteY7" fmla="*/ 31329 h 101882"/>
                <a:gd name="connsiteX8" fmla="*/ 25471 w 101882"/>
                <a:gd name="connsiteY8" fmla="*/ 63422 h 101882"/>
                <a:gd name="connsiteX9" fmla="*/ 0 w 101882"/>
                <a:gd name="connsiteY9" fmla="*/ 64441 h 101882"/>
                <a:gd name="connsiteX10" fmla="*/ 5603 w 101882"/>
                <a:gd name="connsiteY10" fmla="*/ 32857 h 101882"/>
                <a:gd name="connsiteX11" fmla="*/ 17065 w 101882"/>
                <a:gd name="connsiteY11" fmla="*/ 16047 h 101882"/>
                <a:gd name="connsiteX12" fmla="*/ 33112 w 101882"/>
                <a:gd name="connsiteY12" fmla="*/ 4839 h 101882"/>
                <a:gd name="connsiteX13" fmla="*/ 59602 w 101882"/>
                <a:gd name="connsiteY13" fmla="*/ 0 h 101882"/>
                <a:gd name="connsiteX14" fmla="*/ 103156 w 101882"/>
                <a:gd name="connsiteY14" fmla="*/ 16811 h 101882"/>
                <a:gd name="connsiteX15" fmla="*/ 119458 w 101882"/>
                <a:gd name="connsiteY15" fmla="*/ 63677 h 101882"/>
                <a:gd name="connsiteX16" fmla="*/ 103411 w 101882"/>
                <a:gd name="connsiteY16" fmla="*/ 110288 h 101882"/>
                <a:gd name="connsiteX17" fmla="*/ 60111 w 101882"/>
                <a:gd name="connsiteY17" fmla="*/ 127099 h 101882"/>
                <a:gd name="connsiteX18" fmla="*/ 16301 w 101882"/>
                <a:gd name="connsiteY18" fmla="*/ 110543 h 101882"/>
                <a:gd name="connsiteX19" fmla="*/ 0 w 101882"/>
                <a:gd name="connsiteY19" fmla="*/ 64441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471" y="63422"/>
                  </a:moveTo>
                  <a:cubicBezTo>
                    <a:pt x="25471" y="77431"/>
                    <a:pt x="28782" y="87874"/>
                    <a:pt x="35150" y="95006"/>
                  </a:cubicBezTo>
                  <a:cubicBezTo>
                    <a:pt x="41517" y="102137"/>
                    <a:pt x="49668" y="105703"/>
                    <a:pt x="59602" y="105703"/>
                  </a:cubicBezTo>
                  <a:cubicBezTo>
                    <a:pt x="69280" y="105703"/>
                    <a:pt x="77686" y="102137"/>
                    <a:pt x="83799" y="95006"/>
                  </a:cubicBezTo>
                  <a:cubicBezTo>
                    <a:pt x="90166" y="87874"/>
                    <a:pt x="93223" y="77176"/>
                    <a:pt x="93223" y="62913"/>
                  </a:cubicBezTo>
                  <a:cubicBezTo>
                    <a:pt x="93223" y="48904"/>
                    <a:pt x="90166" y="38461"/>
                    <a:pt x="84053" y="31329"/>
                  </a:cubicBezTo>
                  <a:cubicBezTo>
                    <a:pt x="77940" y="24452"/>
                    <a:pt x="69535" y="20886"/>
                    <a:pt x="59347" y="20886"/>
                  </a:cubicBezTo>
                  <a:cubicBezTo>
                    <a:pt x="49159" y="20886"/>
                    <a:pt x="40753" y="24452"/>
                    <a:pt x="34640" y="31329"/>
                  </a:cubicBezTo>
                  <a:cubicBezTo>
                    <a:pt x="28527" y="38715"/>
                    <a:pt x="25471" y="49413"/>
                    <a:pt x="25471" y="63422"/>
                  </a:cubicBezTo>
                  <a:moveTo>
                    <a:pt x="0" y="64441"/>
                  </a:moveTo>
                  <a:cubicBezTo>
                    <a:pt x="0" y="51960"/>
                    <a:pt x="2038" y="41263"/>
                    <a:pt x="5603" y="32857"/>
                  </a:cubicBezTo>
                  <a:cubicBezTo>
                    <a:pt x="8405" y="26490"/>
                    <a:pt x="12226" y="20886"/>
                    <a:pt x="17065" y="16047"/>
                  </a:cubicBezTo>
                  <a:cubicBezTo>
                    <a:pt x="21905" y="10952"/>
                    <a:pt x="27254" y="7387"/>
                    <a:pt x="33112" y="4839"/>
                  </a:cubicBezTo>
                  <a:cubicBezTo>
                    <a:pt x="40753" y="1528"/>
                    <a:pt x="49668" y="0"/>
                    <a:pt x="59602" y="0"/>
                  </a:cubicBezTo>
                  <a:cubicBezTo>
                    <a:pt x="77686" y="0"/>
                    <a:pt x="92204" y="5604"/>
                    <a:pt x="103156" y="16811"/>
                  </a:cubicBezTo>
                  <a:cubicBezTo>
                    <a:pt x="114109" y="28018"/>
                    <a:pt x="119458" y="43810"/>
                    <a:pt x="119458" y="63677"/>
                  </a:cubicBezTo>
                  <a:cubicBezTo>
                    <a:pt x="119458" y="83544"/>
                    <a:pt x="114109" y="99081"/>
                    <a:pt x="103411" y="110288"/>
                  </a:cubicBezTo>
                  <a:cubicBezTo>
                    <a:pt x="92713" y="121495"/>
                    <a:pt x="78195" y="127099"/>
                    <a:pt x="60111" y="127099"/>
                  </a:cubicBezTo>
                  <a:cubicBezTo>
                    <a:pt x="41772" y="127099"/>
                    <a:pt x="27254" y="121495"/>
                    <a:pt x="16301" y="110543"/>
                  </a:cubicBezTo>
                  <a:cubicBezTo>
                    <a:pt x="5349" y="99336"/>
                    <a:pt x="0" y="84053"/>
                    <a:pt x="0" y="64441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6" name="Forma libre: forma 95">
              <a:extLst>
                <a:ext uri="{FF2B5EF4-FFF2-40B4-BE49-F238E27FC236}">
                  <a16:creationId xmlns:a16="http://schemas.microsoft.com/office/drawing/2014/main" id="{560EB8B4-B8FD-4AB8-9E0B-C7A4EEA4E55C}"/>
                </a:ext>
              </a:extLst>
            </p:cNvPr>
            <p:cNvSpPr/>
            <p:nvPr/>
          </p:nvSpPr>
          <p:spPr>
            <a:xfrm>
              <a:off x="7356444" y="8873537"/>
              <a:ext cx="101883" cy="101883"/>
            </a:xfrm>
            <a:custGeom>
              <a:avLst/>
              <a:gdLst>
                <a:gd name="connsiteX0" fmla="*/ 24961 w 101882"/>
                <a:gd name="connsiteY0" fmla="*/ 52215 h 101882"/>
                <a:gd name="connsiteX1" fmla="*/ 43300 w 101882"/>
                <a:gd name="connsiteY1" fmla="*/ 52215 h 101882"/>
                <a:gd name="connsiteX2" fmla="*/ 65460 w 101882"/>
                <a:gd name="connsiteY2" fmla="*/ 50687 h 101882"/>
                <a:gd name="connsiteX3" fmla="*/ 72592 w 101882"/>
                <a:gd name="connsiteY3" fmla="*/ 45338 h 101882"/>
                <a:gd name="connsiteX4" fmla="*/ 75139 w 101882"/>
                <a:gd name="connsiteY4" fmla="*/ 36168 h 101882"/>
                <a:gd name="connsiteX5" fmla="*/ 71827 w 101882"/>
                <a:gd name="connsiteY5" fmla="*/ 26235 h 101882"/>
                <a:gd name="connsiteX6" fmla="*/ 62658 w 101882"/>
                <a:gd name="connsiteY6" fmla="*/ 21395 h 101882"/>
                <a:gd name="connsiteX7" fmla="*/ 44574 w 101882"/>
                <a:gd name="connsiteY7" fmla="*/ 21141 h 101882"/>
                <a:gd name="connsiteX8" fmla="*/ 25216 w 101882"/>
                <a:gd name="connsiteY8" fmla="*/ 21141 h 101882"/>
                <a:gd name="connsiteX9" fmla="*/ 25216 w 101882"/>
                <a:gd name="connsiteY9" fmla="*/ 52215 h 101882"/>
                <a:gd name="connsiteX10" fmla="*/ 0 w 101882"/>
                <a:gd name="connsiteY10" fmla="*/ 123023 h 101882"/>
                <a:gd name="connsiteX11" fmla="*/ 0 w 101882"/>
                <a:gd name="connsiteY11" fmla="*/ 0 h 101882"/>
                <a:gd name="connsiteX12" fmla="*/ 52215 w 101882"/>
                <a:gd name="connsiteY12" fmla="*/ 0 h 101882"/>
                <a:gd name="connsiteX13" fmla="*/ 80997 w 101882"/>
                <a:gd name="connsiteY13" fmla="*/ 3311 h 101882"/>
                <a:gd name="connsiteX14" fmla="*/ 95260 w 101882"/>
                <a:gd name="connsiteY14" fmla="*/ 15028 h 101882"/>
                <a:gd name="connsiteX15" fmla="*/ 100609 w 101882"/>
                <a:gd name="connsiteY15" fmla="*/ 34385 h 101882"/>
                <a:gd name="connsiteX16" fmla="*/ 92459 w 101882"/>
                <a:gd name="connsiteY16" fmla="*/ 57309 h 101882"/>
                <a:gd name="connsiteX17" fmla="*/ 68262 w 101882"/>
                <a:gd name="connsiteY17" fmla="*/ 68771 h 101882"/>
                <a:gd name="connsiteX18" fmla="*/ 81506 w 101882"/>
                <a:gd name="connsiteY18" fmla="*/ 79214 h 101882"/>
                <a:gd name="connsiteX19" fmla="*/ 95515 w 101882"/>
                <a:gd name="connsiteY19" fmla="*/ 99081 h 101882"/>
                <a:gd name="connsiteX20" fmla="*/ 110543 w 101882"/>
                <a:gd name="connsiteY20" fmla="*/ 123023 h 101882"/>
                <a:gd name="connsiteX21" fmla="*/ 80742 w 101882"/>
                <a:gd name="connsiteY21" fmla="*/ 123023 h 101882"/>
                <a:gd name="connsiteX22" fmla="*/ 62913 w 101882"/>
                <a:gd name="connsiteY22" fmla="*/ 96279 h 101882"/>
                <a:gd name="connsiteX23" fmla="*/ 49923 w 101882"/>
                <a:gd name="connsiteY23" fmla="*/ 78195 h 101882"/>
                <a:gd name="connsiteX24" fmla="*/ 42536 w 101882"/>
                <a:gd name="connsiteY24" fmla="*/ 73101 h 101882"/>
                <a:gd name="connsiteX25" fmla="*/ 29801 w 101882"/>
                <a:gd name="connsiteY25" fmla="*/ 71827 h 101882"/>
                <a:gd name="connsiteX26" fmla="*/ 24707 w 101882"/>
                <a:gd name="connsiteY26" fmla="*/ 71827 h 101882"/>
                <a:gd name="connsiteX27" fmla="*/ 24707 w 101882"/>
                <a:gd name="connsiteY27" fmla="*/ 123023 h 101882"/>
                <a:gd name="connsiteX28" fmla="*/ 0 w 101882"/>
                <a:gd name="connsiteY28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1882" h="101882">
                  <a:moveTo>
                    <a:pt x="24961" y="52215"/>
                  </a:moveTo>
                  <a:lnTo>
                    <a:pt x="43300" y="52215"/>
                  </a:lnTo>
                  <a:cubicBezTo>
                    <a:pt x="55271" y="52215"/>
                    <a:pt x="62658" y="51705"/>
                    <a:pt x="65460" y="50687"/>
                  </a:cubicBezTo>
                  <a:cubicBezTo>
                    <a:pt x="68516" y="49668"/>
                    <a:pt x="70809" y="47885"/>
                    <a:pt x="72592" y="45338"/>
                  </a:cubicBezTo>
                  <a:cubicBezTo>
                    <a:pt x="74374" y="42791"/>
                    <a:pt x="75139" y="39734"/>
                    <a:pt x="75139" y="36168"/>
                  </a:cubicBezTo>
                  <a:cubicBezTo>
                    <a:pt x="75139" y="32093"/>
                    <a:pt x="74120" y="28782"/>
                    <a:pt x="71827" y="26235"/>
                  </a:cubicBezTo>
                  <a:cubicBezTo>
                    <a:pt x="69535" y="23688"/>
                    <a:pt x="66733" y="21905"/>
                    <a:pt x="62658" y="21395"/>
                  </a:cubicBezTo>
                  <a:cubicBezTo>
                    <a:pt x="60875" y="21141"/>
                    <a:pt x="54762" y="21141"/>
                    <a:pt x="44574" y="21141"/>
                  </a:cubicBezTo>
                  <a:lnTo>
                    <a:pt x="25216" y="21141"/>
                  </a:lnTo>
                  <a:lnTo>
                    <a:pt x="25216" y="52215"/>
                  </a:lnTo>
                  <a:close/>
                  <a:moveTo>
                    <a:pt x="0" y="123023"/>
                  </a:moveTo>
                  <a:lnTo>
                    <a:pt x="0" y="0"/>
                  </a:lnTo>
                  <a:lnTo>
                    <a:pt x="52215" y="0"/>
                  </a:lnTo>
                  <a:cubicBezTo>
                    <a:pt x="65460" y="0"/>
                    <a:pt x="74884" y="1019"/>
                    <a:pt x="80997" y="3311"/>
                  </a:cubicBezTo>
                  <a:cubicBezTo>
                    <a:pt x="86855" y="5603"/>
                    <a:pt x="91695" y="9424"/>
                    <a:pt x="95260" y="15028"/>
                  </a:cubicBezTo>
                  <a:cubicBezTo>
                    <a:pt x="98826" y="20631"/>
                    <a:pt x="100609" y="27254"/>
                    <a:pt x="100609" y="34385"/>
                  </a:cubicBezTo>
                  <a:cubicBezTo>
                    <a:pt x="100609" y="43555"/>
                    <a:pt x="97808" y="51196"/>
                    <a:pt x="92459" y="57309"/>
                  </a:cubicBezTo>
                  <a:cubicBezTo>
                    <a:pt x="87110" y="63167"/>
                    <a:pt x="78959" y="66988"/>
                    <a:pt x="68262" y="68771"/>
                  </a:cubicBezTo>
                  <a:cubicBezTo>
                    <a:pt x="73610" y="71827"/>
                    <a:pt x="77940" y="75393"/>
                    <a:pt x="81506" y="79214"/>
                  </a:cubicBezTo>
                  <a:cubicBezTo>
                    <a:pt x="85072" y="82780"/>
                    <a:pt x="89657" y="89402"/>
                    <a:pt x="95515" y="99081"/>
                  </a:cubicBezTo>
                  <a:lnTo>
                    <a:pt x="110543" y="123023"/>
                  </a:lnTo>
                  <a:lnTo>
                    <a:pt x="80742" y="123023"/>
                  </a:lnTo>
                  <a:lnTo>
                    <a:pt x="62913" y="96279"/>
                  </a:lnTo>
                  <a:cubicBezTo>
                    <a:pt x="56545" y="86600"/>
                    <a:pt x="52215" y="80742"/>
                    <a:pt x="49923" y="78195"/>
                  </a:cubicBezTo>
                  <a:cubicBezTo>
                    <a:pt x="47376" y="75648"/>
                    <a:pt x="45083" y="74120"/>
                    <a:pt x="42536" y="73101"/>
                  </a:cubicBezTo>
                  <a:cubicBezTo>
                    <a:pt x="39734" y="72337"/>
                    <a:pt x="35659" y="71827"/>
                    <a:pt x="29801" y="71827"/>
                  </a:cubicBezTo>
                  <a:lnTo>
                    <a:pt x="24707" y="71827"/>
                  </a:lnTo>
                  <a:lnTo>
                    <a:pt x="24707" y="123023"/>
                  </a:lnTo>
                  <a:lnTo>
                    <a:pt x="0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7" name="Forma libre: forma 96">
              <a:extLst>
                <a:ext uri="{FF2B5EF4-FFF2-40B4-BE49-F238E27FC236}">
                  <a16:creationId xmlns:a16="http://schemas.microsoft.com/office/drawing/2014/main" id="{3FE5F272-8229-4A5E-9AD9-4B86FB631A3B}"/>
                </a:ext>
              </a:extLst>
            </p:cNvPr>
            <p:cNvSpPr/>
            <p:nvPr/>
          </p:nvSpPr>
          <p:spPr>
            <a:xfrm>
              <a:off x="7210497" y="9172308"/>
              <a:ext cx="25471" cy="25471"/>
            </a:xfrm>
            <a:custGeom>
              <a:avLst/>
              <a:gdLst>
                <a:gd name="connsiteX0" fmla="*/ 0 w 0"/>
                <a:gd name="connsiteY0" fmla="*/ 0 h 0"/>
                <a:gd name="connsiteX1" fmla="*/ 23178 w 0"/>
                <a:gd name="connsiteY1" fmla="*/ 0 h 0"/>
                <a:gd name="connsiteX2" fmla="*/ 23178 w 0"/>
                <a:gd name="connsiteY2" fmla="*/ 23178 h 0"/>
                <a:gd name="connsiteX3" fmla="*/ 0 w 0"/>
                <a:gd name="connsiteY3" fmla="*/ 231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23178" y="0"/>
                  </a:lnTo>
                  <a:lnTo>
                    <a:pt x="23178" y="23178"/>
                  </a:lnTo>
                  <a:lnTo>
                    <a:pt x="0" y="23178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8" name="Forma libre: forma 97">
              <a:extLst>
                <a:ext uri="{FF2B5EF4-FFF2-40B4-BE49-F238E27FC236}">
                  <a16:creationId xmlns:a16="http://schemas.microsoft.com/office/drawing/2014/main" id="{F1236A63-70E2-41A4-BDC8-B433D00183EB}"/>
                </a:ext>
              </a:extLst>
            </p:cNvPr>
            <p:cNvSpPr/>
            <p:nvPr/>
          </p:nvSpPr>
          <p:spPr>
            <a:xfrm>
              <a:off x="6096917" y="9074246"/>
              <a:ext cx="76412" cy="101883"/>
            </a:xfrm>
            <a:custGeom>
              <a:avLst/>
              <a:gdLst>
                <a:gd name="connsiteX0" fmla="*/ 24452 w 76412"/>
                <a:gd name="connsiteY0" fmla="*/ 20631 h 101882"/>
                <a:gd name="connsiteX1" fmla="*/ 24452 w 76412"/>
                <a:gd name="connsiteY1" fmla="*/ 100355 h 101882"/>
                <a:gd name="connsiteX2" fmla="*/ 42791 w 76412"/>
                <a:gd name="connsiteY2" fmla="*/ 100355 h 101882"/>
                <a:gd name="connsiteX3" fmla="*/ 57564 w 76412"/>
                <a:gd name="connsiteY3" fmla="*/ 99336 h 101882"/>
                <a:gd name="connsiteX4" fmla="*/ 67497 w 76412"/>
                <a:gd name="connsiteY4" fmla="*/ 94242 h 101882"/>
                <a:gd name="connsiteX5" fmla="*/ 73865 w 76412"/>
                <a:gd name="connsiteY5" fmla="*/ 82525 h 101882"/>
                <a:gd name="connsiteX6" fmla="*/ 76412 w 76412"/>
                <a:gd name="connsiteY6" fmla="*/ 60366 h 101882"/>
                <a:gd name="connsiteX7" fmla="*/ 73865 w 76412"/>
                <a:gd name="connsiteY7" fmla="*/ 38970 h 101882"/>
                <a:gd name="connsiteX8" fmla="*/ 66988 w 76412"/>
                <a:gd name="connsiteY8" fmla="*/ 27254 h 101882"/>
                <a:gd name="connsiteX9" fmla="*/ 55781 w 76412"/>
                <a:gd name="connsiteY9" fmla="*/ 21650 h 101882"/>
                <a:gd name="connsiteX10" fmla="*/ 35659 w 76412"/>
                <a:gd name="connsiteY10" fmla="*/ 20377 h 101882"/>
                <a:gd name="connsiteX11" fmla="*/ 24452 w 76412"/>
                <a:gd name="connsiteY11" fmla="*/ 20377 h 101882"/>
                <a:gd name="connsiteX12" fmla="*/ 0 w 76412"/>
                <a:gd name="connsiteY12" fmla="*/ 0 h 101882"/>
                <a:gd name="connsiteX13" fmla="*/ 44574 w 76412"/>
                <a:gd name="connsiteY13" fmla="*/ 0 h 101882"/>
                <a:gd name="connsiteX14" fmla="*/ 67497 w 76412"/>
                <a:gd name="connsiteY14" fmla="*/ 2292 h 101882"/>
                <a:gd name="connsiteX15" fmla="*/ 85836 w 76412"/>
                <a:gd name="connsiteY15" fmla="*/ 13500 h 101882"/>
                <a:gd name="connsiteX16" fmla="*/ 97298 w 76412"/>
                <a:gd name="connsiteY16" fmla="*/ 33112 h 101882"/>
                <a:gd name="connsiteX17" fmla="*/ 101374 w 76412"/>
                <a:gd name="connsiteY17" fmla="*/ 61639 h 101882"/>
                <a:gd name="connsiteX18" fmla="*/ 97553 w 76412"/>
                <a:gd name="connsiteY18" fmla="*/ 87365 h 101882"/>
                <a:gd name="connsiteX19" fmla="*/ 84563 w 76412"/>
                <a:gd name="connsiteY19" fmla="*/ 108760 h 101882"/>
                <a:gd name="connsiteX20" fmla="*/ 67497 w 76412"/>
                <a:gd name="connsiteY20" fmla="*/ 118439 h 101882"/>
                <a:gd name="connsiteX21" fmla="*/ 45847 w 76412"/>
                <a:gd name="connsiteY21" fmla="*/ 120986 h 101882"/>
                <a:gd name="connsiteX22" fmla="*/ 0 w 76412"/>
                <a:gd name="connsiteY22" fmla="*/ 120986 h 101882"/>
                <a:gd name="connsiteX23" fmla="*/ 0 w 7641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412" h="101882">
                  <a:moveTo>
                    <a:pt x="24452" y="20631"/>
                  </a:moveTo>
                  <a:lnTo>
                    <a:pt x="24452" y="100355"/>
                  </a:lnTo>
                  <a:lnTo>
                    <a:pt x="42791" y="100355"/>
                  </a:lnTo>
                  <a:cubicBezTo>
                    <a:pt x="49668" y="100355"/>
                    <a:pt x="54507" y="99845"/>
                    <a:pt x="57564" y="99336"/>
                  </a:cubicBezTo>
                  <a:cubicBezTo>
                    <a:pt x="61384" y="98317"/>
                    <a:pt x="64696" y="96789"/>
                    <a:pt x="67497" y="94242"/>
                  </a:cubicBezTo>
                  <a:cubicBezTo>
                    <a:pt x="70045" y="91949"/>
                    <a:pt x="72082" y="87874"/>
                    <a:pt x="73865" y="82525"/>
                  </a:cubicBezTo>
                  <a:cubicBezTo>
                    <a:pt x="75648" y="77176"/>
                    <a:pt x="76412" y="69535"/>
                    <a:pt x="76412" y="60366"/>
                  </a:cubicBezTo>
                  <a:cubicBezTo>
                    <a:pt x="76412" y="51196"/>
                    <a:pt x="75648" y="43810"/>
                    <a:pt x="73865" y="38970"/>
                  </a:cubicBezTo>
                  <a:cubicBezTo>
                    <a:pt x="72082" y="33876"/>
                    <a:pt x="70045" y="30055"/>
                    <a:pt x="66988" y="27254"/>
                  </a:cubicBezTo>
                  <a:cubicBezTo>
                    <a:pt x="63932" y="24452"/>
                    <a:pt x="60111" y="22669"/>
                    <a:pt x="55781" y="21650"/>
                  </a:cubicBezTo>
                  <a:cubicBezTo>
                    <a:pt x="52470" y="20886"/>
                    <a:pt x="45593" y="20377"/>
                    <a:pt x="35659" y="20377"/>
                  </a:cubicBezTo>
                  <a:lnTo>
                    <a:pt x="24452" y="20377"/>
                  </a:lnTo>
                  <a:close/>
                  <a:moveTo>
                    <a:pt x="0" y="0"/>
                  </a:moveTo>
                  <a:lnTo>
                    <a:pt x="44574" y="0"/>
                  </a:lnTo>
                  <a:cubicBezTo>
                    <a:pt x="54762" y="0"/>
                    <a:pt x="62149" y="764"/>
                    <a:pt x="67497" y="2292"/>
                  </a:cubicBezTo>
                  <a:cubicBezTo>
                    <a:pt x="74629" y="4330"/>
                    <a:pt x="80488" y="8151"/>
                    <a:pt x="85836" y="13500"/>
                  </a:cubicBezTo>
                  <a:cubicBezTo>
                    <a:pt x="90931" y="18848"/>
                    <a:pt x="94751" y="25471"/>
                    <a:pt x="97298" y="33112"/>
                  </a:cubicBezTo>
                  <a:cubicBezTo>
                    <a:pt x="100100" y="40753"/>
                    <a:pt x="101374" y="50432"/>
                    <a:pt x="101374" y="61639"/>
                  </a:cubicBezTo>
                  <a:cubicBezTo>
                    <a:pt x="101374" y="71827"/>
                    <a:pt x="100100" y="80233"/>
                    <a:pt x="97553" y="87365"/>
                  </a:cubicBezTo>
                  <a:cubicBezTo>
                    <a:pt x="94496" y="96025"/>
                    <a:pt x="90166" y="103156"/>
                    <a:pt x="84563" y="108760"/>
                  </a:cubicBezTo>
                  <a:cubicBezTo>
                    <a:pt x="80233" y="112835"/>
                    <a:pt x="74629" y="116146"/>
                    <a:pt x="67497" y="118439"/>
                  </a:cubicBezTo>
                  <a:cubicBezTo>
                    <a:pt x="62149" y="120222"/>
                    <a:pt x="55017" y="120986"/>
                    <a:pt x="45847" y="120986"/>
                  </a:cubicBezTo>
                  <a:lnTo>
                    <a:pt x="0" y="1209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9" name="Forma libre: forma 98">
              <a:extLst>
                <a:ext uri="{FF2B5EF4-FFF2-40B4-BE49-F238E27FC236}">
                  <a16:creationId xmlns:a16="http://schemas.microsoft.com/office/drawing/2014/main" id="{B9C41481-2339-49E2-9EBD-75BF063649D1}"/>
                </a:ext>
              </a:extLst>
            </p:cNvPr>
            <p:cNvSpPr/>
            <p:nvPr/>
          </p:nvSpPr>
          <p:spPr>
            <a:xfrm>
              <a:off x="6212044" y="9074246"/>
              <a:ext cx="76412" cy="101883"/>
            </a:xfrm>
            <a:custGeom>
              <a:avLst/>
              <a:gdLst>
                <a:gd name="connsiteX0" fmla="*/ 0 w 76412"/>
                <a:gd name="connsiteY0" fmla="*/ 120986 h 101882"/>
                <a:gd name="connsiteX1" fmla="*/ 0 w 76412"/>
                <a:gd name="connsiteY1" fmla="*/ 0 h 101882"/>
                <a:gd name="connsiteX2" fmla="*/ 89657 w 76412"/>
                <a:gd name="connsiteY2" fmla="*/ 0 h 101882"/>
                <a:gd name="connsiteX3" fmla="*/ 89657 w 76412"/>
                <a:gd name="connsiteY3" fmla="*/ 20631 h 101882"/>
                <a:gd name="connsiteX4" fmla="*/ 24452 w 76412"/>
                <a:gd name="connsiteY4" fmla="*/ 20631 h 101882"/>
                <a:gd name="connsiteX5" fmla="*/ 24452 w 76412"/>
                <a:gd name="connsiteY5" fmla="*/ 47121 h 101882"/>
                <a:gd name="connsiteX6" fmla="*/ 85072 w 76412"/>
                <a:gd name="connsiteY6" fmla="*/ 47121 h 101882"/>
                <a:gd name="connsiteX7" fmla="*/ 85072 w 76412"/>
                <a:gd name="connsiteY7" fmla="*/ 67752 h 101882"/>
                <a:gd name="connsiteX8" fmla="*/ 24452 w 76412"/>
                <a:gd name="connsiteY8" fmla="*/ 67752 h 101882"/>
                <a:gd name="connsiteX9" fmla="*/ 24452 w 76412"/>
                <a:gd name="connsiteY9" fmla="*/ 100355 h 101882"/>
                <a:gd name="connsiteX10" fmla="*/ 91949 w 76412"/>
                <a:gd name="connsiteY10" fmla="*/ 100355 h 101882"/>
                <a:gd name="connsiteX11" fmla="*/ 91949 w 76412"/>
                <a:gd name="connsiteY11" fmla="*/ 120986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412" h="101882">
                  <a:moveTo>
                    <a:pt x="0" y="120986"/>
                  </a:moveTo>
                  <a:lnTo>
                    <a:pt x="0" y="0"/>
                  </a:lnTo>
                  <a:lnTo>
                    <a:pt x="89657" y="0"/>
                  </a:lnTo>
                  <a:lnTo>
                    <a:pt x="89657" y="20631"/>
                  </a:lnTo>
                  <a:lnTo>
                    <a:pt x="24452" y="20631"/>
                  </a:lnTo>
                  <a:lnTo>
                    <a:pt x="24452" y="47121"/>
                  </a:lnTo>
                  <a:lnTo>
                    <a:pt x="85072" y="47121"/>
                  </a:lnTo>
                  <a:lnTo>
                    <a:pt x="85072" y="67752"/>
                  </a:lnTo>
                  <a:lnTo>
                    <a:pt x="24452" y="67752"/>
                  </a:lnTo>
                  <a:lnTo>
                    <a:pt x="24452" y="100355"/>
                  </a:lnTo>
                  <a:lnTo>
                    <a:pt x="91949" y="100355"/>
                  </a:lnTo>
                  <a:lnTo>
                    <a:pt x="91949" y="12098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0" name="Forma libre: forma 99">
              <a:extLst>
                <a:ext uri="{FF2B5EF4-FFF2-40B4-BE49-F238E27FC236}">
                  <a16:creationId xmlns:a16="http://schemas.microsoft.com/office/drawing/2014/main" id="{2D2288A3-7B81-412C-9685-03DAE4A7F959}"/>
                </a:ext>
              </a:extLst>
            </p:cNvPr>
            <p:cNvSpPr/>
            <p:nvPr/>
          </p:nvSpPr>
          <p:spPr>
            <a:xfrm>
              <a:off x="6357227" y="9074246"/>
              <a:ext cx="76412" cy="101883"/>
            </a:xfrm>
            <a:custGeom>
              <a:avLst/>
              <a:gdLst>
                <a:gd name="connsiteX0" fmla="*/ 24707 w 76412"/>
                <a:gd name="connsiteY0" fmla="*/ 68007 h 101882"/>
                <a:gd name="connsiteX1" fmla="*/ 24707 w 76412"/>
                <a:gd name="connsiteY1" fmla="*/ 100355 h 101882"/>
                <a:gd name="connsiteX2" fmla="*/ 47121 w 76412"/>
                <a:gd name="connsiteY2" fmla="*/ 100355 h 101882"/>
                <a:gd name="connsiteX3" fmla="*/ 63932 w 76412"/>
                <a:gd name="connsiteY3" fmla="*/ 99590 h 101882"/>
                <a:gd name="connsiteX4" fmla="*/ 72846 w 76412"/>
                <a:gd name="connsiteY4" fmla="*/ 94751 h 101882"/>
                <a:gd name="connsiteX5" fmla="*/ 76157 w 76412"/>
                <a:gd name="connsiteY5" fmla="*/ 84563 h 101882"/>
                <a:gd name="connsiteX6" fmla="*/ 73610 w 76412"/>
                <a:gd name="connsiteY6" fmla="*/ 75393 h 101882"/>
                <a:gd name="connsiteX7" fmla="*/ 65969 w 76412"/>
                <a:gd name="connsiteY7" fmla="*/ 69790 h 101882"/>
                <a:gd name="connsiteX8" fmla="*/ 44319 w 76412"/>
                <a:gd name="connsiteY8" fmla="*/ 68007 h 101882"/>
                <a:gd name="connsiteX9" fmla="*/ 24707 w 76412"/>
                <a:gd name="connsiteY9" fmla="*/ 68007 h 101882"/>
                <a:gd name="connsiteX10" fmla="*/ 24707 w 76412"/>
                <a:gd name="connsiteY10" fmla="*/ 20122 h 101882"/>
                <a:gd name="connsiteX11" fmla="*/ 24707 w 76412"/>
                <a:gd name="connsiteY11" fmla="*/ 48140 h 101882"/>
                <a:gd name="connsiteX12" fmla="*/ 40753 w 76412"/>
                <a:gd name="connsiteY12" fmla="*/ 48140 h 101882"/>
                <a:gd name="connsiteX13" fmla="*/ 58583 w 76412"/>
                <a:gd name="connsiteY13" fmla="*/ 47630 h 101882"/>
                <a:gd name="connsiteX14" fmla="*/ 68262 w 76412"/>
                <a:gd name="connsiteY14" fmla="*/ 43300 h 101882"/>
                <a:gd name="connsiteX15" fmla="*/ 71827 w 76412"/>
                <a:gd name="connsiteY15" fmla="*/ 33876 h 101882"/>
                <a:gd name="connsiteX16" fmla="*/ 68771 w 76412"/>
                <a:gd name="connsiteY16" fmla="*/ 24707 h 101882"/>
                <a:gd name="connsiteX17" fmla="*/ 59601 w 76412"/>
                <a:gd name="connsiteY17" fmla="*/ 20631 h 101882"/>
                <a:gd name="connsiteX18" fmla="*/ 38716 w 76412"/>
                <a:gd name="connsiteY18" fmla="*/ 20122 h 101882"/>
                <a:gd name="connsiteX19" fmla="*/ 24707 w 76412"/>
                <a:gd name="connsiteY19" fmla="*/ 20122 h 101882"/>
                <a:gd name="connsiteX20" fmla="*/ 255 w 76412"/>
                <a:gd name="connsiteY20" fmla="*/ 0 h 101882"/>
                <a:gd name="connsiteX21" fmla="*/ 48649 w 76412"/>
                <a:gd name="connsiteY21" fmla="*/ 0 h 101882"/>
                <a:gd name="connsiteX22" fmla="*/ 70044 w 76412"/>
                <a:gd name="connsiteY22" fmla="*/ 1274 h 101882"/>
                <a:gd name="connsiteX23" fmla="*/ 82780 w 76412"/>
                <a:gd name="connsiteY23" fmla="*/ 6368 h 101882"/>
                <a:gd name="connsiteX24" fmla="*/ 91949 w 76412"/>
                <a:gd name="connsiteY24" fmla="*/ 16301 h 101882"/>
                <a:gd name="connsiteX25" fmla="*/ 95515 w 76412"/>
                <a:gd name="connsiteY25" fmla="*/ 30565 h 101882"/>
                <a:gd name="connsiteX26" fmla="*/ 90930 w 76412"/>
                <a:gd name="connsiteY26" fmla="*/ 46102 h 101882"/>
                <a:gd name="connsiteX27" fmla="*/ 78705 w 76412"/>
                <a:gd name="connsiteY27" fmla="*/ 56800 h 101882"/>
                <a:gd name="connsiteX28" fmla="*/ 95515 w 76412"/>
                <a:gd name="connsiteY28" fmla="*/ 67752 h 101882"/>
                <a:gd name="connsiteX29" fmla="*/ 101628 w 76412"/>
                <a:gd name="connsiteY29" fmla="*/ 86091 h 101882"/>
                <a:gd name="connsiteX30" fmla="*/ 97808 w 76412"/>
                <a:gd name="connsiteY30" fmla="*/ 102138 h 101882"/>
                <a:gd name="connsiteX31" fmla="*/ 87365 w 76412"/>
                <a:gd name="connsiteY31" fmla="*/ 114618 h 101882"/>
                <a:gd name="connsiteX32" fmla="*/ 70809 w 76412"/>
                <a:gd name="connsiteY32" fmla="*/ 120476 h 101882"/>
                <a:gd name="connsiteX33" fmla="*/ 41263 w 76412"/>
                <a:gd name="connsiteY33" fmla="*/ 121241 h 101882"/>
                <a:gd name="connsiteX34" fmla="*/ 0 w 76412"/>
                <a:gd name="connsiteY34" fmla="*/ 121241 h 101882"/>
                <a:gd name="connsiteX35" fmla="*/ 0 w 76412"/>
                <a:gd name="connsiteY35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6412" h="101882">
                  <a:moveTo>
                    <a:pt x="24707" y="68007"/>
                  </a:moveTo>
                  <a:lnTo>
                    <a:pt x="24707" y="100355"/>
                  </a:lnTo>
                  <a:lnTo>
                    <a:pt x="47121" y="100355"/>
                  </a:lnTo>
                  <a:cubicBezTo>
                    <a:pt x="55781" y="100355"/>
                    <a:pt x="61639" y="100100"/>
                    <a:pt x="63932" y="99590"/>
                  </a:cubicBezTo>
                  <a:cubicBezTo>
                    <a:pt x="67497" y="98826"/>
                    <a:pt x="70554" y="97298"/>
                    <a:pt x="72846" y="94751"/>
                  </a:cubicBezTo>
                  <a:cubicBezTo>
                    <a:pt x="75139" y="92204"/>
                    <a:pt x="76157" y="88638"/>
                    <a:pt x="76157" y="84563"/>
                  </a:cubicBezTo>
                  <a:cubicBezTo>
                    <a:pt x="76157" y="80997"/>
                    <a:pt x="75393" y="77686"/>
                    <a:pt x="73610" y="75393"/>
                  </a:cubicBezTo>
                  <a:cubicBezTo>
                    <a:pt x="71827" y="72846"/>
                    <a:pt x="69280" y="71063"/>
                    <a:pt x="65969" y="69790"/>
                  </a:cubicBezTo>
                  <a:cubicBezTo>
                    <a:pt x="62658" y="68516"/>
                    <a:pt x="55271" y="68007"/>
                    <a:pt x="44319" y="68007"/>
                  </a:cubicBezTo>
                  <a:lnTo>
                    <a:pt x="24707" y="68007"/>
                  </a:lnTo>
                  <a:close/>
                  <a:moveTo>
                    <a:pt x="24707" y="20122"/>
                  </a:moveTo>
                  <a:lnTo>
                    <a:pt x="24707" y="48140"/>
                  </a:lnTo>
                  <a:lnTo>
                    <a:pt x="40753" y="48140"/>
                  </a:lnTo>
                  <a:cubicBezTo>
                    <a:pt x="50177" y="48140"/>
                    <a:pt x="56036" y="47885"/>
                    <a:pt x="58583" y="47630"/>
                  </a:cubicBezTo>
                  <a:cubicBezTo>
                    <a:pt x="62658" y="47121"/>
                    <a:pt x="65969" y="45593"/>
                    <a:pt x="68262" y="43300"/>
                  </a:cubicBezTo>
                  <a:cubicBezTo>
                    <a:pt x="70554" y="41008"/>
                    <a:pt x="71827" y="37697"/>
                    <a:pt x="71827" y="33876"/>
                  </a:cubicBezTo>
                  <a:cubicBezTo>
                    <a:pt x="71827" y="30055"/>
                    <a:pt x="70809" y="26999"/>
                    <a:pt x="68771" y="24707"/>
                  </a:cubicBezTo>
                  <a:cubicBezTo>
                    <a:pt x="66733" y="22414"/>
                    <a:pt x="63677" y="20886"/>
                    <a:pt x="59601" y="20631"/>
                  </a:cubicBezTo>
                  <a:cubicBezTo>
                    <a:pt x="57309" y="20377"/>
                    <a:pt x="50177" y="20122"/>
                    <a:pt x="38716" y="20122"/>
                  </a:cubicBezTo>
                  <a:lnTo>
                    <a:pt x="24707" y="20122"/>
                  </a:lnTo>
                  <a:close/>
                  <a:moveTo>
                    <a:pt x="255" y="0"/>
                  </a:moveTo>
                  <a:lnTo>
                    <a:pt x="48649" y="0"/>
                  </a:lnTo>
                  <a:cubicBezTo>
                    <a:pt x="58073" y="0"/>
                    <a:pt x="65205" y="509"/>
                    <a:pt x="70044" y="1274"/>
                  </a:cubicBezTo>
                  <a:cubicBezTo>
                    <a:pt x="74629" y="2038"/>
                    <a:pt x="78959" y="3821"/>
                    <a:pt x="82780" y="6368"/>
                  </a:cubicBezTo>
                  <a:cubicBezTo>
                    <a:pt x="86600" y="8915"/>
                    <a:pt x="89657" y="12226"/>
                    <a:pt x="91949" y="16301"/>
                  </a:cubicBezTo>
                  <a:cubicBezTo>
                    <a:pt x="94496" y="20631"/>
                    <a:pt x="95515" y="25216"/>
                    <a:pt x="95515" y="30565"/>
                  </a:cubicBezTo>
                  <a:cubicBezTo>
                    <a:pt x="95515" y="36168"/>
                    <a:pt x="93987" y="41517"/>
                    <a:pt x="90930" y="46102"/>
                  </a:cubicBezTo>
                  <a:cubicBezTo>
                    <a:pt x="87874" y="50941"/>
                    <a:pt x="83799" y="54507"/>
                    <a:pt x="78705" y="56800"/>
                  </a:cubicBezTo>
                  <a:cubicBezTo>
                    <a:pt x="86091" y="59092"/>
                    <a:pt x="91695" y="62658"/>
                    <a:pt x="95515" y="67752"/>
                  </a:cubicBezTo>
                  <a:cubicBezTo>
                    <a:pt x="99591" y="73101"/>
                    <a:pt x="101628" y="78959"/>
                    <a:pt x="101628" y="86091"/>
                  </a:cubicBezTo>
                  <a:cubicBezTo>
                    <a:pt x="101628" y="91695"/>
                    <a:pt x="100355" y="97043"/>
                    <a:pt x="97808" y="102138"/>
                  </a:cubicBezTo>
                  <a:cubicBezTo>
                    <a:pt x="95261" y="107232"/>
                    <a:pt x="91695" y="111562"/>
                    <a:pt x="87365" y="114618"/>
                  </a:cubicBezTo>
                  <a:cubicBezTo>
                    <a:pt x="82780" y="117675"/>
                    <a:pt x="77431" y="119712"/>
                    <a:pt x="70809" y="120476"/>
                  </a:cubicBezTo>
                  <a:cubicBezTo>
                    <a:pt x="66733" y="120731"/>
                    <a:pt x="56800" y="121241"/>
                    <a:pt x="41263" y="121241"/>
                  </a:cubicBezTo>
                  <a:lnTo>
                    <a:pt x="0" y="12124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1" name="Forma libre: forma 100">
              <a:extLst>
                <a:ext uri="{FF2B5EF4-FFF2-40B4-BE49-F238E27FC236}">
                  <a16:creationId xmlns:a16="http://schemas.microsoft.com/office/drawing/2014/main" id="{55151BDF-4FD3-49D4-9EA2-C90505102C12}"/>
                </a:ext>
              </a:extLst>
            </p:cNvPr>
            <p:cNvSpPr/>
            <p:nvPr/>
          </p:nvSpPr>
          <p:spPr>
            <a:xfrm>
              <a:off x="6467261" y="9072208"/>
              <a:ext cx="101883" cy="101883"/>
            </a:xfrm>
            <a:custGeom>
              <a:avLst/>
              <a:gdLst>
                <a:gd name="connsiteX0" fmla="*/ 25216 w 101882"/>
                <a:gd name="connsiteY0" fmla="*/ 62403 h 101882"/>
                <a:gd name="connsiteX1" fmla="*/ 34640 w 101882"/>
                <a:gd name="connsiteY1" fmla="*/ 93477 h 101882"/>
                <a:gd name="connsiteX2" fmla="*/ 58837 w 101882"/>
                <a:gd name="connsiteY2" fmla="*/ 104175 h 101882"/>
                <a:gd name="connsiteX3" fmla="*/ 82780 w 101882"/>
                <a:gd name="connsiteY3" fmla="*/ 93732 h 101882"/>
                <a:gd name="connsiteX4" fmla="*/ 92204 w 101882"/>
                <a:gd name="connsiteY4" fmla="*/ 62148 h 101882"/>
                <a:gd name="connsiteX5" fmla="*/ 83035 w 101882"/>
                <a:gd name="connsiteY5" fmla="*/ 31074 h 101882"/>
                <a:gd name="connsiteX6" fmla="*/ 58837 w 101882"/>
                <a:gd name="connsiteY6" fmla="*/ 20886 h 101882"/>
                <a:gd name="connsiteX7" fmla="*/ 34640 w 101882"/>
                <a:gd name="connsiteY7" fmla="*/ 31329 h 101882"/>
                <a:gd name="connsiteX8" fmla="*/ 25216 w 101882"/>
                <a:gd name="connsiteY8" fmla="*/ 62403 h 101882"/>
                <a:gd name="connsiteX9" fmla="*/ 0 w 101882"/>
                <a:gd name="connsiteY9" fmla="*/ 63167 h 101882"/>
                <a:gd name="connsiteX10" fmla="*/ 5349 w 101882"/>
                <a:gd name="connsiteY10" fmla="*/ 32093 h 101882"/>
                <a:gd name="connsiteX11" fmla="*/ 16811 w 101882"/>
                <a:gd name="connsiteY11" fmla="*/ 15537 h 101882"/>
                <a:gd name="connsiteX12" fmla="*/ 32348 w 101882"/>
                <a:gd name="connsiteY12" fmla="*/ 4839 h 101882"/>
                <a:gd name="connsiteX13" fmla="*/ 58328 w 101882"/>
                <a:gd name="connsiteY13" fmla="*/ 0 h 101882"/>
                <a:gd name="connsiteX14" fmla="*/ 101119 w 101882"/>
                <a:gd name="connsiteY14" fmla="*/ 16556 h 101882"/>
                <a:gd name="connsiteX15" fmla="*/ 117165 w 101882"/>
                <a:gd name="connsiteY15" fmla="*/ 62658 h 101882"/>
                <a:gd name="connsiteX16" fmla="*/ 101374 w 101882"/>
                <a:gd name="connsiteY16" fmla="*/ 108250 h 101882"/>
                <a:gd name="connsiteX17" fmla="*/ 58837 w 101882"/>
                <a:gd name="connsiteY17" fmla="*/ 124806 h 101882"/>
                <a:gd name="connsiteX18" fmla="*/ 16047 w 101882"/>
                <a:gd name="connsiteY18" fmla="*/ 108505 h 101882"/>
                <a:gd name="connsiteX19" fmla="*/ 0 w 101882"/>
                <a:gd name="connsiteY19" fmla="*/ 63167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216" y="62403"/>
                  </a:moveTo>
                  <a:cubicBezTo>
                    <a:pt x="25216" y="76157"/>
                    <a:pt x="28527" y="86346"/>
                    <a:pt x="34640" y="93477"/>
                  </a:cubicBezTo>
                  <a:cubicBezTo>
                    <a:pt x="41008" y="100609"/>
                    <a:pt x="48904" y="104175"/>
                    <a:pt x="58837" y="104175"/>
                  </a:cubicBezTo>
                  <a:cubicBezTo>
                    <a:pt x="68516" y="104175"/>
                    <a:pt x="76412" y="100609"/>
                    <a:pt x="82780" y="93732"/>
                  </a:cubicBezTo>
                  <a:cubicBezTo>
                    <a:pt x="88893" y="86600"/>
                    <a:pt x="92204" y="76157"/>
                    <a:pt x="92204" y="62148"/>
                  </a:cubicBezTo>
                  <a:cubicBezTo>
                    <a:pt x="92204" y="48394"/>
                    <a:pt x="89148" y="37951"/>
                    <a:pt x="83035" y="31074"/>
                  </a:cubicBezTo>
                  <a:cubicBezTo>
                    <a:pt x="76922" y="24197"/>
                    <a:pt x="68771" y="20886"/>
                    <a:pt x="58837" y="20886"/>
                  </a:cubicBezTo>
                  <a:cubicBezTo>
                    <a:pt x="48904" y="20886"/>
                    <a:pt x="40753" y="24452"/>
                    <a:pt x="34640" y="31329"/>
                  </a:cubicBezTo>
                  <a:cubicBezTo>
                    <a:pt x="28273" y="38206"/>
                    <a:pt x="25216" y="48394"/>
                    <a:pt x="25216" y="62403"/>
                  </a:cubicBezTo>
                  <a:moveTo>
                    <a:pt x="0" y="63167"/>
                  </a:moveTo>
                  <a:cubicBezTo>
                    <a:pt x="0" y="50941"/>
                    <a:pt x="1783" y="40753"/>
                    <a:pt x="5349" y="32093"/>
                  </a:cubicBezTo>
                  <a:cubicBezTo>
                    <a:pt x="8151" y="25980"/>
                    <a:pt x="11971" y="20377"/>
                    <a:pt x="16811" y="15537"/>
                  </a:cubicBezTo>
                  <a:cubicBezTo>
                    <a:pt x="21395" y="10698"/>
                    <a:pt x="26744" y="7132"/>
                    <a:pt x="32348" y="4839"/>
                  </a:cubicBezTo>
                  <a:cubicBezTo>
                    <a:pt x="39989" y="1528"/>
                    <a:pt x="48394" y="0"/>
                    <a:pt x="58328" y="0"/>
                  </a:cubicBezTo>
                  <a:cubicBezTo>
                    <a:pt x="76158" y="0"/>
                    <a:pt x="90421" y="5603"/>
                    <a:pt x="101119" y="16556"/>
                  </a:cubicBezTo>
                  <a:cubicBezTo>
                    <a:pt x="111817" y="27508"/>
                    <a:pt x="117165" y="43045"/>
                    <a:pt x="117165" y="62658"/>
                  </a:cubicBezTo>
                  <a:cubicBezTo>
                    <a:pt x="117165" y="82016"/>
                    <a:pt x="111817" y="97553"/>
                    <a:pt x="101374" y="108250"/>
                  </a:cubicBezTo>
                  <a:cubicBezTo>
                    <a:pt x="90676" y="119203"/>
                    <a:pt x="76412" y="124806"/>
                    <a:pt x="58837" y="124806"/>
                  </a:cubicBezTo>
                  <a:cubicBezTo>
                    <a:pt x="41008" y="124806"/>
                    <a:pt x="26490" y="119203"/>
                    <a:pt x="16047" y="108505"/>
                  </a:cubicBezTo>
                  <a:cubicBezTo>
                    <a:pt x="5349" y="97553"/>
                    <a:pt x="0" y="82525"/>
                    <a:pt x="0" y="6316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2" name="Forma libre: forma 101">
              <a:extLst>
                <a:ext uri="{FF2B5EF4-FFF2-40B4-BE49-F238E27FC236}">
                  <a16:creationId xmlns:a16="http://schemas.microsoft.com/office/drawing/2014/main" id="{D0E55694-30CC-41F7-88F9-6E1830333767}"/>
                </a:ext>
              </a:extLst>
            </p:cNvPr>
            <p:cNvSpPr/>
            <p:nvPr/>
          </p:nvSpPr>
          <p:spPr>
            <a:xfrm>
              <a:off x="6592322" y="9071699"/>
              <a:ext cx="101883" cy="101883"/>
            </a:xfrm>
            <a:custGeom>
              <a:avLst/>
              <a:gdLst>
                <a:gd name="connsiteX0" fmla="*/ 60366 w 101882"/>
                <a:gd name="connsiteY0" fmla="*/ 79214 h 101882"/>
                <a:gd name="connsiteX1" fmla="*/ 60366 w 101882"/>
                <a:gd name="connsiteY1" fmla="*/ 58583 h 101882"/>
                <a:gd name="connsiteX2" fmla="*/ 113090 w 101882"/>
                <a:gd name="connsiteY2" fmla="*/ 58583 h 101882"/>
                <a:gd name="connsiteX3" fmla="*/ 113090 w 101882"/>
                <a:gd name="connsiteY3" fmla="*/ 106722 h 101882"/>
                <a:gd name="connsiteX4" fmla="*/ 90931 w 101882"/>
                <a:gd name="connsiteY4" fmla="*/ 119712 h 101882"/>
                <a:gd name="connsiteX5" fmla="*/ 61384 w 101882"/>
                <a:gd name="connsiteY5" fmla="*/ 125316 h 101882"/>
                <a:gd name="connsiteX6" fmla="*/ 28272 w 101882"/>
                <a:gd name="connsiteY6" fmla="*/ 117165 h 101882"/>
                <a:gd name="connsiteX7" fmla="*/ 7132 w 101882"/>
                <a:gd name="connsiteY7" fmla="*/ 94496 h 101882"/>
                <a:gd name="connsiteX8" fmla="*/ 0 w 101882"/>
                <a:gd name="connsiteY8" fmla="*/ 62403 h 101882"/>
                <a:gd name="connsiteX9" fmla="*/ 8151 w 101882"/>
                <a:gd name="connsiteY9" fmla="*/ 28782 h 101882"/>
                <a:gd name="connsiteX10" fmla="*/ 31329 w 101882"/>
                <a:gd name="connsiteY10" fmla="*/ 6113 h 101882"/>
                <a:gd name="connsiteX11" fmla="*/ 60366 w 101882"/>
                <a:gd name="connsiteY11" fmla="*/ 0 h 101882"/>
                <a:gd name="connsiteX12" fmla="*/ 95515 w 101882"/>
                <a:gd name="connsiteY12" fmla="*/ 9424 h 101882"/>
                <a:gd name="connsiteX13" fmla="*/ 111817 w 101882"/>
                <a:gd name="connsiteY13" fmla="*/ 35659 h 101882"/>
                <a:gd name="connsiteX14" fmla="*/ 87619 w 101882"/>
                <a:gd name="connsiteY14" fmla="*/ 40244 h 101882"/>
                <a:gd name="connsiteX15" fmla="*/ 77940 w 101882"/>
                <a:gd name="connsiteY15" fmla="*/ 26235 h 101882"/>
                <a:gd name="connsiteX16" fmla="*/ 60366 w 101882"/>
                <a:gd name="connsiteY16" fmla="*/ 21141 h 101882"/>
                <a:gd name="connsiteX17" fmla="*/ 34895 w 101882"/>
                <a:gd name="connsiteY17" fmla="*/ 31329 h 101882"/>
                <a:gd name="connsiteX18" fmla="*/ 25471 w 101882"/>
                <a:gd name="connsiteY18" fmla="*/ 61384 h 101882"/>
                <a:gd name="connsiteX19" fmla="*/ 35150 w 101882"/>
                <a:gd name="connsiteY19" fmla="*/ 93477 h 101882"/>
                <a:gd name="connsiteX20" fmla="*/ 60111 w 101882"/>
                <a:gd name="connsiteY20" fmla="*/ 104175 h 101882"/>
                <a:gd name="connsiteX21" fmla="*/ 75393 w 101882"/>
                <a:gd name="connsiteY21" fmla="*/ 101119 h 101882"/>
                <a:gd name="connsiteX22" fmla="*/ 88638 w 101882"/>
                <a:gd name="connsiteY22" fmla="*/ 93732 h 101882"/>
                <a:gd name="connsiteX23" fmla="*/ 88638 w 101882"/>
                <a:gd name="connsiteY23" fmla="*/ 78704 h 101882"/>
                <a:gd name="connsiteX24" fmla="*/ 60366 w 101882"/>
                <a:gd name="connsiteY24" fmla="*/ 78704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1882" h="101882">
                  <a:moveTo>
                    <a:pt x="60366" y="79214"/>
                  </a:moveTo>
                  <a:lnTo>
                    <a:pt x="60366" y="58583"/>
                  </a:lnTo>
                  <a:lnTo>
                    <a:pt x="113090" y="58583"/>
                  </a:lnTo>
                  <a:lnTo>
                    <a:pt x="113090" y="106722"/>
                  </a:lnTo>
                  <a:cubicBezTo>
                    <a:pt x="107996" y="111562"/>
                    <a:pt x="100609" y="116146"/>
                    <a:pt x="90931" y="119712"/>
                  </a:cubicBezTo>
                  <a:cubicBezTo>
                    <a:pt x="81252" y="123533"/>
                    <a:pt x="71318" y="125316"/>
                    <a:pt x="61384" y="125316"/>
                  </a:cubicBezTo>
                  <a:cubicBezTo>
                    <a:pt x="48649" y="125316"/>
                    <a:pt x="37697" y="122769"/>
                    <a:pt x="28272" y="117165"/>
                  </a:cubicBezTo>
                  <a:cubicBezTo>
                    <a:pt x="18848" y="112071"/>
                    <a:pt x="11971" y="104430"/>
                    <a:pt x="7132" y="94496"/>
                  </a:cubicBezTo>
                  <a:cubicBezTo>
                    <a:pt x="2547" y="84563"/>
                    <a:pt x="0" y="73865"/>
                    <a:pt x="0" y="62403"/>
                  </a:cubicBezTo>
                  <a:cubicBezTo>
                    <a:pt x="0" y="49668"/>
                    <a:pt x="2802" y="38461"/>
                    <a:pt x="8151" y="28782"/>
                  </a:cubicBezTo>
                  <a:cubicBezTo>
                    <a:pt x="13245" y="18848"/>
                    <a:pt x="21141" y="11462"/>
                    <a:pt x="31329" y="6113"/>
                  </a:cubicBezTo>
                  <a:cubicBezTo>
                    <a:pt x="38970" y="2038"/>
                    <a:pt x="48649" y="0"/>
                    <a:pt x="60366" y="0"/>
                  </a:cubicBezTo>
                  <a:cubicBezTo>
                    <a:pt x="75393" y="0"/>
                    <a:pt x="87110" y="3056"/>
                    <a:pt x="95515" y="9424"/>
                  </a:cubicBezTo>
                  <a:cubicBezTo>
                    <a:pt x="103921" y="15792"/>
                    <a:pt x="109269" y="24452"/>
                    <a:pt x="111817" y="35659"/>
                  </a:cubicBezTo>
                  <a:lnTo>
                    <a:pt x="87619" y="40244"/>
                  </a:lnTo>
                  <a:cubicBezTo>
                    <a:pt x="85836" y="34385"/>
                    <a:pt x="82780" y="29546"/>
                    <a:pt x="77940" y="26235"/>
                  </a:cubicBezTo>
                  <a:cubicBezTo>
                    <a:pt x="73356" y="22669"/>
                    <a:pt x="67497" y="21141"/>
                    <a:pt x="60366" y="21141"/>
                  </a:cubicBezTo>
                  <a:cubicBezTo>
                    <a:pt x="49668" y="21141"/>
                    <a:pt x="41263" y="24452"/>
                    <a:pt x="34895" y="31329"/>
                  </a:cubicBezTo>
                  <a:cubicBezTo>
                    <a:pt x="28527" y="38206"/>
                    <a:pt x="25471" y="48140"/>
                    <a:pt x="25471" y="61384"/>
                  </a:cubicBezTo>
                  <a:cubicBezTo>
                    <a:pt x="25471" y="75648"/>
                    <a:pt x="28782" y="86600"/>
                    <a:pt x="35150" y="93477"/>
                  </a:cubicBezTo>
                  <a:cubicBezTo>
                    <a:pt x="41517" y="100609"/>
                    <a:pt x="49923" y="104175"/>
                    <a:pt x="60111" y="104175"/>
                  </a:cubicBezTo>
                  <a:cubicBezTo>
                    <a:pt x="65205" y="104175"/>
                    <a:pt x="70299" y="103156"/>
                    <a:pt x="75393" y="101119"/>
                  </a:cubicBezTo>
                  <a:cubicBezTo>
                    <a:pt x="80488" y="99081"/>
                    <a:pt x="84818" y="96789"/>
                    <a:pt x="88638" y="93732"/>
                  </a:cubicBezTo>
                  <a:lnTo>
                    <a:pt x="88638" y="78704"/>
                  </a:lnTo>
                  <a:lnTo>
                    <a:pt x="60366" y="7870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3" name="Forma libre: forma 102">
              <a:extLst>
                <a:ext uri="{FF2B5EF4-FFF2-40B4-BE49-F238E27FC236}">
                  <a16:creationId xmlns:a16="http://schemas.microsoft.com/office/drawing/2014/main" id="{9B32E63E-F243-4EDB-9EA6-71942CA7C5B0}"/>
                </a:ext>
              </a:extLst>
            </p:cNvPr>
            <p:cNvSpPr/>
            <p:nvPr/>
          </p:nvSpPr>
          <p:spPr>
            <a:xfrm>
              <a:off x="6715855" y="9072208"/>
              <a:ext cx="101883" cy="101883"/>
            </a:xfrm>
            <a:custGeom>
              <a:avLst/>
              <a:gdLst>
                <a:gd name="connsiteX0" fmla="*/ 25216 w 101882"/>
                <a:gd name="connsiteY0" fmla="*/ 62403 h 101882"/>
                <a:gd name="connsiteX1" fmla="*/ 34640 w 101882"/>
                <a:gd name="connsiteY1" fmla="*/ 93477 h 101882"/>
                <a:gd name="connsiteX2" fmla="*/ 58837 w 101882"/>
                <a:gd name="connsiteY2" fmla="*/ 104175 h 101882"/>
                <a:gd name="connsiteX3" fmla="*/ 83035 w 101882"/>
                <a:gd name="connsiteY3" fmla="*/ 93732 h 101882"/>
                <a:gd name="connsiteX4" fmla="*/ 92459 w 101882"/>
                <a:gd name="connsiteY4" fmla="*/ 62148 h 101882"/>
                <a:gd name="connsiteX5" fmla="*/ 83544 w 101882"/>
                <a:gd name="connsiteY5" fmla="*/ 31074 h 101882"/>
                <a:gd name="connsiteX6" fmla="*/ 59092 w 101882"/>
                <a:gd name="connsiteY6" fmla="*/ 20886 h 101882"/>
                <a:gd name="connsiteX7" fmla="*/ 34895 w 101882"/>
                <a:gd name="connsiteY7" fmla="*/ 31329 h 101882"/>
                <a:gd name="connsiteX8" fmla="*/ 25216 w 101882"/>
                <a:gd name="connsiteY8" fmla="*/ 62403 h 101882"/>
                <a:gd name="connsiteX9" fmla="*/ 0 w 101882"/>
                <a:gd name="connsiteY9" fmla="*/ 63167 h 101882"/>
                <a:gd name="connsiteX10" fmla="*/ 5604 w 101882"/>
                <a:gd name="connsiteY10" fmla="*/ 32093 h 101882"/>
                <a:gd name="connsiteX11" fmla="*/ 16811 w 101882"/>
                <a:gd name="connsiteY11" fmla="*/ 15537 h 101882"/>
                <a:gd name="connsiteX12" fmla="*/ 32603 w 101882"/>
                <a:gd name="connsiteY12" fmla="*/ 4839 h 101882"/>
                <a:gd name="connsiteX13" fmla="*/ 58583 w 101882"/>
                <a:gd name="connsiteY13" fmla="*/ 0 h 101882"/>
                <a:gd name="connsiteX14" fmla="*/ 101374 w 101882"/>
                <a:gd name="connsiteY14" fmla="*/ 16556 h 101882"/>
                <a:gd name="connsiteX15" fmla="*/ 117165 w 101882"/>
                <a:gd name="connsiteY15" fmla="*/ 62658 h 101882"/>
                <a:gd name="connsiteX16" fmla="*/ 101374 w 101882"/>
                <a:gd name="connsiteY16" fmla="*/ 108250 h 101882"/>
                <a:gd name="connsiteX17" fmla="*/ 58837 w 101882"/>
                <a:gd name="connsiteY17" fmla="*/ 124806 h 101882"/>
                <a:gd name="connsiteX18" fmla="*/ 16047 w 101882"/>
                <a:gd name="connsiteY18" fmla="*/ 108505 h 101882"/>
                <a:gd name="connsiteX19" fmla="*/ 0 w 101882"/>
                <a:gd name="connsiteY19" fmla="*/ 63167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216" y="62403"/>
                  </a:moveTo>
                  <a:cubicBezTo>
                    <a:pt x="25216" y="76157"/>
                    <a:pt x="28273" y="86346"/>
                    <a:pt x="34640" y="93477"/>
                  </a:cubicBezTo>
                  <a:cubicBezTo>
                    <a:pt x="41008" y="100609"/>
                    <a:pt x="49159" y="104175"/>
                    <a:pt x="58837" y="104175"/>
                  </a:cubicBezTo>
                  <a:cubicBezTo>
                    <a:pt x="68516" y="104175"/>
                    <a:pt x="76412" y="100609"/>
                    <a:pt x="83035" y="93732"/>
                  </a:cubicBezTo>
                  <a:cubicBezTo>
                    <a:pt x="89402" y="86600"/>
                    <a:pt x="92459" y="76157"/>
                    <a:pt x="92459" y="62148"/>
                  </a:cubicBezTo>
                  <a:cubicBezTo>
                    <a:pt x="92459" y="48394"/>
                    <a:pt x="89402" y="37951"/>
                    <a:pt x="83544" y="31074"/>
                  </a:cubicBezTo>
                  <a:cubicBezTo>
                    <a:pt x="77431" y="24197"/>
                    <a:pt x="69280" y="20886"/>
                    <a:pt x="59092" y="20886"/>
                  </a:cubicBezTo>
                  <a:cubicBezTo>
                    <a:pt x="49159" y="20886"/>
                    <a:pt x="41008" y="24452"/>
                    <a:pt x="34895" y="31329"/>
                  </a:cubicBezTo>
                  <a:cubicBezTo>
                    <a:pt x="28273" y="38206"/>
                    <a:pt x="25216" y="48394"/>
                    <a:pt x="25216" y="62403"/>
                  </a:cubicBezTo>
                  <a:moveTo>
                    <a:pt x="0" y="63167"/>
                  </a:moveTo>
                  <a:cubicBezTo>
                    <a:pt x="0" y="50941"/>
                    <a:pt x="1783" y="40753"/>
                    <a:pt x="5604" y="32093"/>
                  </a:cubicBezTo>
                  <a:cubicBezTo>
                    <a:pt x="8405" y="25980"/>
                    <a:pt x="12226" y="20377"/>
                    <a:pt x="16811" y="15537"/>
                  </a:cubicBezTo>
                  <a:cubicBezTo>
                    <a:pt x="21650" y="10698"/>
                    <a:pt x="26744" y="7132"/>
                    <a:pt x="32603" y="4839"/>
                  </a:cubicBezTo>
                  <a:cubicBezTo>
                    <a:pt x="40244" y="1528"/>
                    <a:pt x="48649" y="0"/>
                    <a:pt x="58583" y="0"/>
                  </a:cubicBezTo>
                  <a:cubicBezTo>
                    <a:pt x="76157" y="0"/>
                    <a:pt x="90676" y="5603"/>
                    <a:pt x="101374" y="16556"/>
                  </a:cubicBezTo>
                  <a:cubicBezTo>
                    <a:pt x="111817" y="27508"/>
                    <a:pt x="117165" y="43045"/>
                    <a:pt x="117165" y="62658"/>
                  </a:cubicBezTo>
                  <a:cubicBezTo>
                    <a:pt x="117165" y="82016"/>
                    <a:pt x="111817" y="97553"/>
                    <a:pt x="101374" y="108250"/>
                  </a:cubicBezTo>
                  <a:cubicBezTo>
                    <a:pt x="90676" y="119203"/>
                    <a:pt x="76667" y="124806"/>
                    <a:pt x="58837" y="124806"/>
                  </a:cubicBezTo>
                  <a:cubicBezTo>
                    <a:pt x="40753" y="124806"/>
                    <a:pt x="26490" y="119203"/>
                    <a:pt x="16047" y="108505"/>
                  </a:cubicBezTo>
                  <a:cubicBezTo>
                    <a:pt x="5349" y="97553"/>
                    <a:pt x="0" y="82525"/>
                    <a:pt x="0" y="6316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4" name="Forma libre: forma 103">
              <a:extLst>
                <a:ext uri="{FF2B5EF4-FFF2-40B4-BE49-F238E27FC236}">
                  <a16:creationId xmlns:a16="http://schemas.microsoft.com/office/drawing/2014/main" id="{D77B04B0-7CE7-4856-B7ED-8ED93DC8997F}"/>
                </a:ext>
              </a:extLst>
            </p:cNvPr>
            <p:cNvSpPr/>
            <p:nvPr/>
          </p:nvSpPr>
          <p:spPr>
            <a:xfrm>
              <a:off x="6836587" y="9074246"/>
              <a:ext cx="76412" cy="101883"/>
            </a:xfrm>
            <a:custGeom>
              <a:avLst/>
              <a:gdLst>
                <a:gd name="connsiteX0" fmla="*/ 35914 w 76412"/>
                <a:gd name="connsiteY0" fmla="*/ 120986 h 101882"/>
                <a:gd name="connsiteX1" fmla="*/ 35914 w 76412"/>
                <a:gd name="connsiteY1" fmla="*/ 20631 h 101882"/>
                <a:gd name="connsiteX2" fmla="*/ 0 w 76412"/>
                <a:gd name="connsiteY2" fmla="*/ 20631 h 101882"/>
                <a:gd name="connsiteX3" fmla="*/ 0 w 76412"/>
                <a:gd name="connsiteY3" fmla="*/ 0 h 101882"/>
                <a:gd name="connsiteX4" fmla="*/ 96025 w 76412"/>
                <a:gd name="connsiteY4" fmla="*/ 0 h 101882"/>
                <a:gd name="connsiteX5" fmla="*/ 96025 w 76412"/>
                <a:gd name="connsiteY5" fmla="*/ 20631 h 101882"/>
                <a:gd name="connsiteX6" fmla="*/ 60366 w 76412"/>
                <a:gd name="connsiteY6" fmla="*/ 20631 h 101882"/>
                <a:gd name="connsiteX7" fmla="*/ 60366 w 76412"/>
                <a:gd name="connsiteY7" fmla="*/ 120986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412" h="101882">
                  <a:moveTo>
                    <a:pt x="35914" y="120986"/>
                  </a:moveTo>
                  <a:lnTo>
                    <a:pt x="35914" y="20631"/>
                  </a:lnTo>
                  <a:lnTo>
                    <a:pt x="0" y="20631"/>
                  </a:lnTo>
                  <a:lnTo>
                    <a:pt x="0" y="0"/>
                  </a:lnTo>
                  <a:lnTo>
                    <a:pt x="96025" y="0"/>
                  </a:lnTo>
                  <a:lnTo>
                    <a:pt x="96025" y="20631"/>
                  </a:lnTo>
                  <a:lnTo>
                    <a:pt x="60366" y="20631"/>
                  </a:lnTo>
                  <a:lnTo>
                    <a:pt x="60366" y="12098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5" name="Forma libre: forma 104">
              <a:extLst>
                <a:ext uri="{FF2B5EF4-FFF2-40B4-BE49-F238E27FC236}">
                  <a16:creationId xmlns:a16="http://schemas.microsoft.com/office/drawing/2014/main" id="{E005AE3E-37EE-48F6-B8A8-7EE5E7109955}"/>
                </a:ext>
              </a:extLst>
            </p:cNvPr>
            <p:cNvSpPr/>
            <p:nvPr/>
          </p:nvSpPr>
          <p:spPr>
            <a:xfrm>
              <a:off x="6928791" y="9038587"/>
              <a:ext cx="101883" cy="152824"/>
            </a:xfrm>
            <a:custGeom>
              <a:avLst/>
              <a:gdLst>
                <a:gd name="connsiteX0" fmla="*/ 51451 w 101882"/>
                <a:gd name="connsiteY0" fmla="*/ 24707 h 152824"/>
                <a:gd name="connsiteX1" fmla="*/ 62658 w 101882"/>
                <a:gd name="connsiteY1" fmla="*/ 0 h 152824"/>
                <a:gd name="connsiteX2" fmla="*/ 88638 w 101882"/>
                <a:gd name="connsiteY2" fmla="*/ 0 h 152824"/>
                <a:gd name="connsiteX3" fmla="*/ 65969 w 101882"/>
                <a:gd name="connsiteY3" fmla="*/ 24707 h 152824"/>
                <a:gd name="connsiteX4" fmla="*/ 51451 w 101882"/>
                <a:gd name="connsiteY4" fmla="*/ 24707 h 152824"/>
                <a:gd name="connsiteX5" fmla="*/ 76412 w 101882"/>
                <a:gd name="connsiteY5" fmla="*/ 108505 h 152824"/>
                <a:gd name="connsiteX6" fmla="*/ 59602 w 101882"/>
                <a:gd name="connsiteY6" fmla="*/ 63677 h 152824"/>
                <a:gd name="connsiteX7" fmla="*/ 43555 w 101882"/>
                <a:gd name="connsiteY7" fmla="*/ 108505 h 152824"/>
                <a:gd name="connsiteX8" fmla="*/ 76412 w 101882"/>
                <a:gd name="connsiteY8" fmla="*/ 108505 h 152824"/>
                <a:gd name="connsiteX9" fmla="*/ 121495 w 101882"/>
                <a:gd name="connsiteY9" fmla="*/ 156645 h 152824"/>
                <a:gd name="connsiteX10" fmla="*/ 94751 w 101882"/>
                <a:gd name="connsiteY10" fmla="*/ 156645 h 152824"/>
                <a:gd name="connsiteX11" fmla="*/ 84308 w 101882"/>
                <a:gd name="connsiteY11" fmla="*/ 129136 h 152824"/>
                <a:gd name="connsiteX12" fmla="*/ 35914 w 101882"/>
                <a:gd name="connsiteY12" fmla="*/ 129136 h 152824"/>
                <a:gd name="connsiteX13" fmla="*/ 25980 w 101882"/>
                <a:gd name="connsiteY13" fmla="*/ 156645 h 152824"/>
                <a:gd name="connsiteX14" fmla="*/ 0 w 101882"/>
                <a:gd name="connsiteY14" fmla="*/ 156645 h 152824"/>
                <a:gd name="connsiteX15" fmla="*/ 47121 w 101882"/>
                <a:gd name="connsiteY15" fmla="*/ 35659 h 152824"/>
                <a:gd name="connsiteX16" fmla="*/ 73101 w 101882"/>
                <a:gd name="connsiteY16" fmla="*/ 35659 h 152824"/>
                <a:gd name="connsiteX17" fmla="*/ 121495 w 101882"/>
                <a:gd name="connsiteY17" fmla="*/ 156645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1882" h="152824">
                  <a:moveTo>
                    <a:pt x="51451" y="24707"/>
                  </a:moveTo>
                  <a:lnTo>
                    <a:pt x="62658" y="0"/>
                  </a:lnTo>
                  <a:lnTo>
                    <a:pt x="88638" y="0"/>
                  </a:lnTo>
                  <a:lnTo>
                    <a:pt x="65969" y="24707"/>
                  </a:lnTo>
                  <a:lnTo>
                    <a:pt x="51451" y="24707"/>
                  </a:lnTo>
                  <a:close/>
                  <a:moveTo>
                    <a:pt x="76412" y="108505"/>
                  </a:moveTo>
                  <a:lnTo>
                    <a:pt x="59602" y="63677"/>
                  </a:lnTo>
                  <a:lnTo>
                    <a:pt x="43555" y="108505"/>
                  </a:lnTo>
                  <a:lnTo>
                    <a:pt x="76412" y="108505"/>
                  </a:lnTo>
                  <a:close/>
                  <a:moveTo>
                    <a:pt x="121495" y="156645"/>
                  </a:moveTo>
                  <a:lnTo>
                    <a:pt x="94751" y="156645"/>
                  </a:lnTo>
                  <a:lnTo>
                    <a:pt x="84308" y="129136"/>
                  </a:lnTo>
                  <a:lnTo>
                    <a:pt x="35914" y="129136"/>
                  </a:lnTo>
                  <a:lnTo>
                    <a:pt x="25980" y="156645"/>
                  </a:lnTo>
                  <a:lnTo>
                    <a:pt x="0" y="156645"/>
                  </a:lnTo>
                  <a:lnTo>
                    <a:pt x="47121" y="35659"/>
                  </a:lnTo>
                  <a:lnTo>
                    <a:pt x="73101" y="35659"/>
                  </a:lnTo>
                  <a:lnTo>
                    <a:pt x="121495" y="15664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6" name="Forma libre: forma 105">
              <a:extLst>
                <a:ext uri="{FF2B5EF4-FFF2-40B4-BE49-F238E27FC236}">
                  <a16:creationId xmlns:a16="http://schemas.microsoft.com/office/drawing/2014/main" id="{758D948A-0500-485A-BF07-86406380E416}"/>
                </a:ext>
              </a:extLst>
            </p:cNvPr>
            <p:cNvSpPr/>
            <p:nvPr/>
          </p:nvSpPr>
          <p:spPr>
            <a:xfrm>
              <a:off x="7095624" y="9074246"/>
              <a:ext cx="76412" cy="101883"/>
            </a:xfrm>
            <a:custGeom>
              <a:avLst/>
              <a:gdLst>
                <a:gd name="connsiteX0" fmla="*/ 24707 w 76412"/>
                <a:gd name="connsiteY0" fmla="*/ 20631 h 101882"/>
                <a:gd name="connsiteX1" fmla="*/ 24707 w 76412"/>
                <a:gd name="connsiteY1" fmla="*/ 100355 h 101882"/>
                <a:gd name="connsiteX2" fmla="*/ 43046 w 76412"/>
                <a:gd name="connsiteY2" fmla="*/ 100355 h 101882"/>
                <a:gd name="connsiteX3" fmla="*/ 57819 w 76412"/>
                <a:gd name="connsiteY3" fmla="*/ 99336 h 101882"/>
                <a:gd name="connsiteX4" fmla="*/ 67752 w 76412"/>
                <a:gd name="connsiteY4" fmla="*/ 94242 h 101882"/>
                <a:gd name="connsiteX5" fmla="*/ 74120 w 76412"/>
                <a:gd name="connsiteY5" fmla="*/ 82525 h 101882"/>
                <a:gd name="connsiteX6" fmla="*/ 76667 w 76412"/>
                <a:gd name="connsiteY6" fmla="*/ 60366 h 101882"/>
                <a:gd name="connsiteX7" fmla="*/ 74120 w 76412"/>
                <a:gd name="connsiteY7" fmla="*/ 38970 h 101882"/>
                <a:gd name="connsiteX8" fmla="*/ 66988 w 76412"/>
                <a:gd name="connsiteY8" fmla="*/ 27254 h 101882"/>
                <a:gd name="connsiteX9" fmla="*/ 55781 w 76412"/>
                <a:gd name="connsiteY9" fmla="*/ 21650 h 101882"/>
                <a:gd name="connsiteX10" fmla="*/ 35659 w 76412"/>
                <a:gd name="connsiteY10" fmla="*/ 20377 h 101882"/>
                <a:gd name="connsiteX11" fmla="*/ 24707 w 76412"/>
                <a:gd name="connsiteY11" fmla="*/ 20377 h 101882"/>
                <a:gd name="connsiteX12" fmla="*/ 255 w 76412"/>
                <a:gd name="connsiteY12" fmla="*/ 0 h 101882"/>
                <a:gd name="connsiteX13" fmla="*/ 44829 w 76412"/>
                <a:gd name="connsiteY13" fmla="*/ 0 h 101882"/>
                <a:gd name="connsiteX14" fmla="*/ 67752 w 76412"/>
                <a:gd name="connsiteY14" fmla="*/ 2292 h 101882"/>
                <a:gd name="connsiteX15" fmla="*/ 86091 w 76412"/>
                <a:gd name="connsiteY15" fmla="*/ 13500 h 101882"/>
                <a:gd name="connsiteX16" fmla="*/ 97553 w 76412"/>
                <a:gd name="connsiteY16" fmla="*/ 33112 h 101882"/>
                <a:gd name="connsiteX17" fmla="*/ 101374 w 76412"/>
                <a:gd name="connsiteY17" fmla="*/ 61639 h 101882"/>
                <a:gd name="connsiteX18" fmla="*/ 97808 w 76412"/>
                <a:gd name="connsiteY18" fmla="*/ 87365 h 101882"/>
                <a:gd name="connsiteX19" fmla="*/ 84818 w 76412"/>
                <a:gd name="connsiteY19" fmla="*/ 108760 h 101882"/>
                <a:gd name="connsiteX20" fmla="*/ 67752 w 76412"/>
                <a:gd name="connsiteY20" fmla="*/ 118439 h 101882"/>
                <a:gd name="connsiteX21" fmla="*/ 46102 w 76412"/>
                <a:gd name="connsiteY21" fmla="*/ 120986 h 101882"/>
                <a:gd name="connsiteX22" fmla="*/ 0 w 76412"/>
                <a:gd name="connsiteY22" fmla="*/ 120986 h 101882"/>
                <a:gd name="connsiteX23" fmla="*/ 0 w 7641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412" h="101882">
                  <a:moveTo>
                    <a:pt x="24707" y="20631"/>
                  </a:moveTo>
                  <a:lnTo>
                    <a:pt x="24707" y="100355"/>
                  </a:lnTo>
                  <a:lnTo>
                    <a:pt x="43046" y="100355"/>
                  </a:lnTo>
                  <a:cubicBezTo>
                    <a:pt x="49923" y="100355"/>
                    <a:pt x="54762" y="99845"/>
                    <a:pt x="57819" y="99336"/>
                  </a:cubicBezTo>
                  <a:cubicBezTo>
                    <a:pt x="61894" y="98317"/>
                    <a:pt x="65205" y="96789"/>
                    <a:pt x="67752" y="94242"/>
                  </a:cubicBezTo>
                  <a:cubicBezTo>
                    <a:pt x="70299" y="91949"/>
                    <a:pt x="72337" y="87874"/>
                    <a:pt x="74120" y="82525"/>
                  </a:cubicBezTo>
                  <a:cubicBezTo>
                    <a:pt x="75648" y="77176"/>
                    <a:pt x="76667" y="69535"/>
                    <a:pt x="76667" y="60366"/>
                  </a:cubicBezTo>
                  <a:cubicBezTo>
                    <a:pt x="76667" y="51196"/>
                    <a:pt x="75903" y="43810"/>
                    <a:pt x="74120" y="38970"/>
                  </a:cubicBezTo>
                  <a:cubicBezTo>
                    <a:pt x="72337" y="33876"/>
                    <a:pt x="70045" y="30055"/>
                    <a:pt x="66988" y="27254"/>
                  </a:cubicBezTo>
                  <a:cubicBezTo>
                    <a:pt x="64186" y="24452"/>
                    <a:pt x="60366" y="22669"/>
                    <a:pt x="55781" y="21650"/>
                  </a:cubicBezTo>
                  <a:cubicBezTo>
                    <a:pt x="52215" y="20886"/>
                    <a:pt x="45593" y="20377"/>
                    <a:pt x="35659" y="20377"/>
                  </a:cubicBezTo>
                  <a:lnTo>
                    <a:pt x="24707" y="20377"/>
                  </a:lnTo>
                  <a:close/>
                  <a:moveTo>
                    <a:pt x="255" y="0"/>
                  </a:moveTo>
                  <a:lnTo>
                    <a:pt x="44829" y="0"/>
                  </a:lnTo>
                  <a:cubicBezTo>
                    <a:pt x="54762" y="0"/>
                    <a:pt x="62658" y="764"/>
                    <a:pt x="67752" y="2292"/>
                  </a:cubicBezTo>
                  <a:cubicBezTo>
                    <a:pt x="74884" y="4330"/>
                    <a:pt x="80997" y="8151"/>
                    <a:pt x="86091" y="13500"/>
                  </a:cubicBezTo>
                  <a:cubicBezTo>
                    <a:pt x="90931" y="18848"/>
                    <a:pt x="95006" y="25471"/>
                    <a:pt x="97553" y="33112"/>
                  </a:cubicBezTo>
                  <a:cubicBezTo>
                    <a:pt x="100100" y="40753"/>
                    <a:pt x="101374" y="50432"/>
                    <a:pt x="101374" y="61639"/>
                  </a:cubicBezTo>
                  <a:cubicBezTo>
                    <a:pt x="101374" y="71827"/>
                    <a:pt x="100100" y="80233"/>
                    <a:pt x="97808" y="87365"/>
                  </a:cubicBezTo>
                  <a:cubicBezTo>
                    <a:pt x="94751" y="96025"/>
                    <a:pt x="90421" y="103156"/>
                    <a:pt x="84818" y="108760"/>
                  </a:cubicBezTo>
                  <a:cubicBezTo>
                    <a:pt x="80742" y="112835"/>
                    <a:pt x="74884" y="116146"/>
                    <a:pt x="67752" y="118439"/>
                  </a:cubicBezTo>
                  <a:cubicBezTo>
                    <a:pt x="62403" y="120222"/>
                    <a:pt x="55017" y="120986"/>
                    <a:pt x="46102" y="120986"/>
                  </a:cubicBezTo>
                  <a:lnTo>
                    <a:pt x="0" y="1209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7" name="Forma libre: forma 106">
              <a:extLst>
                <a:ext uri="{FF2B5EF4-FFF2-40B4-BE49-F238E27FC236}">
                  <a16:creationId xmlns:a16="http://schemas.microsoft.com/office/drawing/2014/main" id="{806DC39D-483F-4321-9663-CF77840C6EBF}"/>
                </a:ext>
              </a:extLst>
            </p:cNvPr>
            <p:cNvSpPr/>
            <p:nvPr/>
          </p:nvSpPr>
          <p:spPr>
            <a:xfrm>
              <a:off x="7246411" y="9072208"/>
              <a:ext cx="101883" cy="101883"/>
            </a:xfrm>
            <a:custGeom>
              <a:avLst/>
              <a:gdLst>
                <a:gd name="connsiteX0" fmla="*/ 81761 w 101882"/>
                <a:gd name="connsiteY0" fmla="*/ 78195 h 101882"/>
                <a:gd name="connsiteX1" fmla="*/ 105194 w 101882"/>
                <a:gd name="connsiteY1" fmla="*/ 85836 h 101882"/>
                <a:gd name="connsiteX2" fmla="*/ 87110 w 101882"/>
                <a:gd name="connsiteY2" fmla="*/ 115382 h 101882"/>
                <a:gd name="connsiteX3" fmla="*/ 55017 w 101882"/>
                <a:gd name="connsiteY3" fmla="*/ 125061 h 101882"/>
                <a:gd name="connsiteX4" fmla="*/ 15537 w 101882"/>
                <a:gd name="connsiteY4" fmla="*/ 108760 h 101882"/>
                <a:gd name="connsiteX5" fmla="*/ 0 w 101882"/>
                <a:gd name="connsiteY5" fmla="*/ 63677 h 101882"/>
                <a:gd name="connsiteX6" fmla="*/ 15537 w 101882"/>
                <a:gd name="connsiteY6" fmla="*/ 16811 h 101882"/>
                <a:gd name="connsiteX7" fmla="*/ 56545 w 101882"/>
                <a:gd name="connsiteY7" fmla="*/ 0 h 101882"/>
                <a:gd name="connsiteX8" fmla="*/ 92713 w 101882"/>
                <a:gd name="connsiteY8" fmla="*/ 13245 h 101882"/>
                <a:gd name="connsiteX9" fmla="*/ 104939 w 101882"/>
                <a:gd name="connsiteY9" fmla="*/ 35404 h 101882"/>
                <a:gd name="connsiteX10" fmla="*/ 80742 w 101882"/>
                <a:gd name="connsiteY10" fmla="*/ 41263 h 101882"/>
                <a:gd name="connsiteX11" fmla="*/ 71827 w 101882"/>
                <a:gd name="connsiteY11" fmla="*/ 26489 h 101882"/>
                <a:gd name="connsiteX12" fmla="*/ 55526 w 101882"/>
                <a:gd name="connsiteY12" fmla="*/ 20886 h 101882"/>
                <a:gd name="connsiteX13" fmla="*/ 33621 w 101882"/>
                <a:gd name="connsiteY13" fmla="*/ 30565 h 101882"/>
                <a:gd name="connsiteX14" fmla="*/ 25216 w 101882"/>
                <a:gd name="connsiteY14" fmla="*/ 61894 h 101882"/>
                <a:gd name="connsiteX15" fmla="*/ 33621 w 101882"/>
                <a:gd name="connsiteY15" fmla="*/ 94496 h 101882"/>
                <a:gd name="connsiteX16" fmla="*/ 55017 w 101882"/>
                <a:gd name="connsiteY16" fmla="*/ 104175 h 101882"/>
                <a:gd name="connsiteX17" fmla="*/ 71827 w 101882"/>
                <a:gd name="connsiteY17" fmla="*/ 98062 h 101882"/>
                <a:gd name="connsiteX18" fmla="*/ 81761 w 101882"/>
                <a:gd name="connsiteY18" fmla="*/ 7819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882" h="101882">
                  <a:moveTo>
                    <a:pt x="81761" y="78195"/>
                  </a:moveTo>
                  <a:lnTo>
                    <a:pt x="105194" y="85836"/>
                  </a:lnTo>
                  <a:cubicBezTo>
                    <a:pt x="101628" y="99081"/>
                    <a:pt x="95515" y="109015"/>
                    <a:pt x="87110" y="115382"/>
                  </a:cubicBezTo>
                  <a:cubicBezTo>
                    <a:pt x="78705" y="121750"/>
                    <a:pt x="68007" y="125061"/>
                    <a:pt x="55017" y="125061"/>
                  </a:cubicBezTo>
                  <a:cubicBezTo>
                    <a:pt x="38970" y="125061"/>
                    <a:pt x="25725" y="119458"/>
                    <a:pt x="15537" y="108760"/>
                  </a:cubicBezTo>
                  <a:cubicBezTo>
                    <a:pt x="5094" y="97808"/>
                    <a:pt x="0" y="82780"/>
                    <a:pt x="0" y="63677"/>
                  </a:cubicBezTo>
                  <a:cubicBezTo>
                    <a:pt x="0" y="43555"/>
                    <a:pt x="5349" y="28018"/>
                    <a:pt x="15537" y="16811"/>
                  </a:cubicBezTo>
                  <a:cubicBezTo>
                    <a:pt x="25980" y="5603"/>
                    <a:pt x="39734" y="0"/>
                    <a:pt x="56545" y="0"/>
                  </a:cubicBezTo>
                  <a:cubicBezTo>
                    <a:pt x="71318" y="0"/>
                    <a:pt x="83544" y="4330"/>
                    <a:pt x="92713" y="13245"/>
                  </a:cubicBezTo>
                  <a:cubicBezTo>
                    <a:pt x="98317" y="18339"/>
                    <a:pt x="102392" y="25980"/>
                    <a:pt x="104939" y="35404"/>
                  </a:cubicBezTo>
                  <a:lnTo>
                    <a:pt x="80742" y="41263"/>
                  </a:lnTo>
                  <a:cubicBezTo>
                    <a:pt x="79469" y="34895"/>
                    <a:pt x="76157" y="30055"/>
                    <a:pt x="71827" y="26489"/>
                  </a:cubicBezTo>
                  <a:cubicBezTo>
                    <a:pt x="67243" y="22924"/>
                    <a:pt x="61894" y="20886"/>
                    <a:pt x="55526" y="20886"/>
                  </a:cubicBezTo>
                  <a:cubicBezTo>
                    <a:pt x="46357" y="20886"/>
                    <a:pt x="39225" y="24197"/>
                    <a:pt x="33621" y="30565"/>
                  </a:cubicBezTo>
                  <a:cubicBezTo>
                    <a:pt x="28018" y="36933"/>
                    <a:pt x="25216" y="47376"/>
                    <a:pt x="25216" y="61894"/>
                  </a:cubicBezTo>
                  <a:cubicBezTo>
                    <a:pt x="25216" y="77176"/>
                    <a:pt x="28018" y="87874"/>
                    <a:pt x="33621" y="94496"/>
                  </a:cubicBezTo>
                  <a:cubicBezTo>
                    <a:pt x="38970" y="101119"/>
                    <a:pt x="46102" y="104175"/>
                    <a:pt x="55017" y="104175"/>
                  </a:cubicBezTo>
                  <a:cubicBezTo>
                    <a:pt x="61639" y="104175"/>
                    <a:pt x="67243" y="102137"/>
                    <a:pt x="71827" y="98062"/>
                  </a:cubicBezTo>
                  <a:cubicBezTo>
                    <a:pt x="76157" y="93732"/>
                    <a:pt x="79723" y="87110"/>
                    <a:pt x="81761" y="78195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8" name="Forma libre: forma 107">
              <a:extLst>
                <a:ext uri="{FF2B5EF4-FFF2-40B4-BE49-F238E27FC236}">
                  <a16:creationId xmlns:a16="http://schemas.microsoft.com/office/drawing/2014/main" id="{A2C91715-3E96-4635-8FB7-1AACC1C59EC1}"/>
                </a:ext>
              </a:extLst>
            </p:cNvPr>
            <p:cNvSpPr/>
            <p:nvPr/>
          </p:nvSpPr>
          <p:spPr>
            <a:xfrm>
              <a:off x="7365104" y="9172563"/>
              <a:ext cx="25471" cy="25471"/>
            </a:xfrm>
            <a:custGeom>
              <a:avLst/>
              <a:gdLst>
                <a:gd name="connsiteX0" fmla="*/ 0 w 0"/>
                <a:gd name="connsiteY0" fmla="*/ 0 h 0"/>
                <a:gd name="connsiteX1" fmla="*/ 23178 w 0"/>
                <a:gd name="connsiteY1" fmla="*/ 0 h 0"/>
                <a:gd name="connsiteX2" fmla="*/ 23178 w 0"/>
                <a:gd name="connsiteY2" fmla="*/ 23178 h 0"/>
                <a:gd name="connsiteX3" fmla="*/ 0 w 0"/>
                <a:gd name="connsiteY3" fmla="*/ 231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23178" y="0"/>
                  </a:lnTo>
                  <a:lnTo>
                    <a:pt x="23178" y="23178"/>
                  </a:lnTo>
                  <a:lnTo>
                    <a:pt x="0" y="23178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9" name="Forma libre: forma 108">
              <a:extLst>
                <a:ext uri="{FF2B5EF4-FFF2-40B4-BE49-F238E27FC236}">
                  <a16:creationId xmlns:a16="http://schemas.microsoft.com/office/drawing/2014/main" id="{A379792A-5905-470E-AAC7-F9441D93BB15}"/>
                </a:ext>
              </a:extLst>
            </p:cNvPr>
            <p:cNvSpPr/>
            <p:nvPr/>
          </p:nvSpPr>
          <p:spPr>
            <a:xfrm>
              <a:off x="6476176" y="8300392"/>
              <a:ext cx="25471" cy="25471"/>
            </a:xfrm>
            <a:custGeom>
              <a:avLst/>
              <a:gdLst>
                <a:gd name="connsiteX0" fmla="*/ 26490 w 25470"/>
                <a:gd name="connsiteY0" fmla="*/ 35203 h 25470"/>
                <a:gd name="connsiteX1" fmla="*/ 39734 w 25470"/>
                <a:gd name="connsiteY1" fmla="*/ 27817 h 25470"/>
                <a:gd name="connsiteX2" fmla="*/ 49668 w 25470"/>
                <a:gd name="connsiteY2" fmla="*/ 6676 h 25470"/>
                <a:gd name="connsiteX3" fmla="*/ 49668 w 25470"/>
                <a:gd name="connsiteY3" fmla="*/ 2346 h 25470"/>
                <a:gd name="connsiteX4" fmla="*/ 29801 w 25470"/>
                <a:gd name="connsiteY4" fmla="*/ 12789 h 25470"/>
                <a:gd name="connsiteX5" fmla="*/ 13245 w 25470"/>
                <a:gd name="connsiteY5" fmla="*/ 54 h 25470"/>
                <a:gd name="connsiteX6" fmla="*/ 16556 w 25470"/>
                <a:gd name="connsiteY6" fmla="*/ 20176 h 25470"/>
                <a:gd name="connsiteX7" fmla="*/ 0 w 25470"/>
                <a:gd name="connsiteY7" fmla="*/ 32911 h 25470"/>
                <a:gd name="connsiteX8" fmla="*/ 2038 w 25470"/>
                <a:gd name="connsiteY8" fmla="*/ 34949 h 25470"/>
                <a:gd name="connsiteX9" fmla="*/ 26490 w 25470"/>
                <a:gd name="connsiteY9" fmla="*/ 35203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25470">
                  <a:moveTo>
                    <a:pt x="26490" y="35203"/>
                  </a:moveTo>
                  <a:cubicBezTo>
                    <a:pt x="28782" y="38260"/>
                    <a:pt x="40753" y="30874"/>
                    <a:pt x="39734" y="27817"/>
                  </a:cubicBezTo>
                  <a:cubicBezTo>
                    <a:pt x="36423" y="22468"/>
                    <a:pt x="38716" y="7695"/>
                    <a:pt x="49668" y="6676"/>
                  </a:cubicBezTo>
                  <a:lnTo>
                    <a:pt x="49668" y="2346"/>
                  </a:lnTo>
                  <a:cubicBezTo>
                    <a:pt x="49668" y="2346"/>
                    <a:pt x="33112" y="2346"/>
                    <a:pt x="29801" y="12789"/>
                  </a:cubicBezTo>
                  <a:cubicBezTo>
                    <a:pt x="29801" y="12789"/>
                    <a:pt x="16556" y="-965"/>
                    <a:pt x="13245" y="54"/>
                  </a:cubicBezTo>
                  <a:cubicBezTo>
                    <a:pt x="9934" y="2092"/>
                    <a:pt x="16556" y="20176"/>
                    <a:pt x="16556" y="20176"/>
                  </a:cubicBezTo>
                  <a:cubicBezTo>
                    <a:pt x="5604" y="18138"/>
                    <a:pt x="0" y="32911"/>
                    <a:pt x="0" y="32911"/>
                  </a:cubicBezTo>
                  <a:lnTo>
                    <a:pt x="2038" y="34949"/>
                  </a:lnTo>
                  <a:cubicBezTo>
                    <a:pt x="8915" y="25779"/>
                    <a:pt x="23178" y="30109"/>
                    <a:pt x="26490" y="35203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0" name="Forma libre: forma 109">
              <a:extLst>
                <a:ext uri="{FF2B5EF4-FFF2-40B4-BE49-F238E27FC236}">
                  <a16:creationId xmlns:a16="http://schemas.microsoft.com/office/drawing/2014/main" id="{CCD61AE4-41C4-4790-A95A-26C3941A0211}"/>
                </a:ext>
              </a:extLst>
            </p:cNvPr>
            <p:cNvSpPr/>
            <p:nvPr/>
          </p:nvSpPr>
          <p:spPr>
            <a:xfrm>
              <a:off x="6624530" y="8434422"/>
              <a:ext cx="25471" cy="50941"/>
            </a:xfrm>
            <a:custGeom>
              <a:avLst/>
              <a:gdLst>
                <a:gd name="connsiteX0" fmla="*/ 140 w 25470"/>
                <a:gd name="connsiteY0" fmla="*/ 51960 h 50941"/>
                <a:gd name="connsiteX1" fmla="*/ 33252 w 25470"/>
                <a:gd name="connsiteY1" fmla="*/ 35914 h 50941"/>
                <a:gd name="connsiteX2" fmla="*/ 45224 w 25470"/>
                <a:gd name="connsiteY2" fmla="*/ 0 h 50941"/>
                <a:gd name="connsiteX3" fmla="*/ 12112 w 25470"/>
                <a:gd name="connsiteY3" fmla="*/ 14773 h 50941"/>
                <a:gd name="connsiteX4" fmla="*/ 140 w 25470"/>
                <a:gd name="connsiteY4" fmla="*/ 5196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140" y="51960"/>
                  </a:moveTo>
                  <a:cubicBezTo>
                    <a:pt x="12366" y="51960"/>
                    <a:pt x="24338" y="46611"/>
                    <a:pt x="33252" y="35914"/>
                  </a:cubicBezTo>
                  <a:cubicBezTo>
                    <a:pt x="43186" y="25471"/>
                    <a:pt x="46497" y="12481"/>
                    <a:pt x="45224" y="0"/>
                  </a:cubicBezTo>
                  <a:cubicBezTo>
                    <a:pt x="34271" y="0"/>
                    <a:pt x="22045" y="5349"/>
                    <a:pt x="12112" y="14773"/>
                  </a:cubicBezTo>
                  <a:cubicBezTo>
                    <a:pt x="3706" y="25471"/>
                    <a:pt x="-879" y="39225"/>
                    <a:pt x="140" y="51960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1" name="Forma libre: forma 110">
              <a:extLst>
                <a:ext uri="{FF2B5EF4-FFF2-40B4-BE49-F238E27FC236}">
                  <a16:creationId xmlns:a16="http://schemas.microsoft.com/office/drawing/2014/main" id="{24B5D01A-262C-4A56-8C44-FA4E44D100AB}"/>
                </a:ext>
              </a:extLst>
            </p:cNvPr>
            <p:cNvSpPr/>
            <p:nvPr/>
          </p:nvSpPr>
          <p:spPr>
            <a:xfrm>
              <a:off x="6483308" y="7974930"/>
              <a:ext cx="509415" cy="560355"/>
            </a:xfrm>
            <a:custGeom>
              <a:avLst/>
              <a:gdLst>
                <a:gd name="connsiteX0" fmla="*/ 482670 w 509414"/>
                <a:gd name="connsiteY0" fmla="*/ 359646 h 560355"/>
                <a:gd name="connsiteX1" fmla="*/ 416701 w 509414"/>
                <a:gd name="connsiteY1" fmla="*/ 367033 h 560355"/>
                <a:gd name="connsiteX2" fmla="*/ 436568 w 509414"/>
                <a:gd name="connsiteY2" fmla="*/ 425870 h 560355"/>
                <a:gd name="connsiteX3" fmla="*/ 399126 w 509414"/>
                <a:gd name="connsiteY3" fmla="*/ 405239 h 560355"/>
                <a:gd name="connsiteX4" fmla="*/ 420012 w 509414"/>
                <a:gd name="connsiteY4" fmla="*/ 436568 h 560355"/>
                <a:gd name="connsiteX5" fmla="*/ 414918 w 509414"/>
                <a:gd name="connsiteY5" fmla="*/ 440388 h 560355"/>
                <a:gd name="connsiteX6" fmla="*/ 397853 w 509414"/>
                <a:gd name="connsiteY6" fmla="*/ 443190 h 560355"/>
                <a:gd name="connsiteX7" fmla="*/ 347676 w 509414"/>
                <a:gd name="connsiteY7" fmla="*/ 391485 h 560355"/>
                <a:gd name="connsiteX8" fmla="*/ 366014 w 509414"/>
                <a:gd name="connsiteY8" fmla="*/ 387919 h 560355"/>
                <a:gd name="connsiteX9" fmla="*/ 292913 w 509414"/>
                <a:gd name="connsiteY9" fmla="*/ 332138 h 560355"/>
                <a:gd name="connsiteX10" fmla="*/ 300045 w 509414"/>
                <a:gd name="connsiteY10" fmla="*/ 316856 h 560355"/>
                <a:gd name="connsiteX11" fmla="*/ 385882 w 509414"/>
                <a:gd name="connsiteY11" fmla="*/ 328572 h 560355"/>
                <a:gd name="connsiteX12" fmla="*/ 338506 w 509414"/>
                <a:gd name="connsiteY12" fmla="*/ 281706 h 560355"/>
                <a:gd name="connsiteX13" fmla="*/ 455162 w 509414"/>
                <a:gd name="connsiteY13" fmla="*/ 276357 h 560355"/>
                <a:gd name="connsiteX14" fmla="*/ 376967 w 509414"/>
                <a:gd name="connsiteY14" fmla="*/ 242481 h 560355"/>
                <a:gd name="connsiteX15" fmla="*/ 492349 w 509414"/>
                <a:gd name="connsiteY15" fmla="*/ 212680 h 560355"/>
                <a:gd name="connsiteX16" fmla="*/ 404475 w 509414"/>
                <a:gd name="connsiteY16" fmla="*/ 188229 h 560355"/>
                <a:gd name="connsiteX17" fmla="*/ 514509 w 509414"/>
                <a:gd name="connsiteY17" fmla="*/ 113854 h 560355"/>
                <a:gd name="connsiteX18" fmla="*/ 413135 w 509414"/>
                <a:gd name="connsiteY18" fmla="*/ 123278 h 560355"/>
                <a:gd name="connsiteX19" fmla="*/ 509924 w 509414"/>
                <a:gd name="connsiteY19" fmla="*/ 255 h 560355"/>
                <a:gd name="connsiteX20" fmla="*/ 386900 w 509414"/>
                <a:gd name="connsiteY20" fmla="*/ 64950 h 560355"/>
                <a:gd name="connsiteX21" fmla="*/ 337487 w 509414"/>
                <a:gd name="connsiteY21" fmla="*/ 126335 h 560355"/>
                <a:gd name="connsiteX22" fmla="*/ 313290 w 509414"/>
                <a:gd name="connsiteY22" fmla="*/ 147475 h 560355"/>
                <a:gd name="connsiteX23" fmla="*/ 286800 w 509414"/>
                <a:gd name="connsiteY23" fmla="*/ 90166 h 560355"/>
                <a:gd name="connsiteX24" fmla="*/ 265914 w 509414"/>
                <a:gd name="connsiteY24" fmla="*/ 30820 h 560355"/>
                <a:gd name="connsiteX25" fmla="*/ 226435 w 509414"/>
                <a:gd name="connsiteY25" fmla="*/ 30820 h 560355"/>
                <a:gd name="connsiteX26" fmla="*/ 201983 w 509414"/>
                <a:gd name="connsiteY26" fmla="*/ 36168 h 560355"/>
                <a:gd name="connsiteX27" fmla="*/ 197908 w 509414"/>
                <a:gd name="connsiteY27" fmla="*/ 73101 h 560355"/>
                <a:gd name="connsiteX28" fmla="*/ 223124 w 509414"/>
                <a:gd name="connsiteY28" fmla="*/ 73101 h 560355"/>
                <a:gd name="connsiteX29" fmla="*/ 226435 w 509414"/>
                <a:gd name="connsiteY29" fmla="*/ 125061 h 560355"/>
                <a:gd name="connsiteX30" fmla="*/ 202238 w 509414"/>
                <a:gd name="connsiteY30" fmla="*/ 147221 h 560355"/>
                <a:gd name="connsiteX31" fmla="*/ 178040 w 509414"/>
                <a:gd name="connsiteY31" fmla="*/ 126080 h 560355"/>
                <a:gd name="connsiteX32" fmla="*/ 129646 w 509414"/>
                <a:gd name="connsiteY32" fmla="*/ 64696 h 560355"/>
                <a:gd name="connsiteX33" fmla="*/ 4330 w 509414"/>
                <a:gd name="connsiteY33" fmla="*/ 0 h 560355"/>
                <a:gd name="connsiteX34" fmla="*/ 102138 w 509414"/>
                <a:gd name="connsiteY34" fmla="*/ 125061 h 560355"/>
                <a:gd name="connsiteX35" fmla="*/ 0 w 509414"/>
                <a:gd name="connsiteY35" fmla="*/ 113345 h 560355"/>
                <a:gd name="connsiteX36" fmla="*/ 114364 w 509414"/>
                <a:gd name="connsiteY36" fmla="*/ 190776 h 560355"/>
                <a:gd name="connsiteX37" fmla="*/ 24197 w 509414"/>
                <a:gd name="connsiteY37" fmla="*/ 209879 h 560355"/>
                <a:gd name="connsiteX38" fmla="*/ 141872 w 509414"/>
                <a:gd name="connsiteY38" fmla="*/ 248085 h 560355"/>
                <a:gd name="connsiteX39" fmla="*/ 59347 w 509414"/>
                <a:gd name="connsiteY39" fmla="*/ 275848 h 560355"/>
                <a:gd name="connsiteX40" fmla="*/ 176003 w 509414"/>
                <a:gd name="connsiteY40" fmla="*/ 283234 h 560355"/>
                <a:gd name="connsiteX41" fmla="*/ 129646 w 509414"/>
                <a:gd name="connsiteY41" fmla="*/ 327808 h 560355"/>
                <a:gd name="connsiteX42" fmla="*/ 216501 w 509414"/>
                <a:gd name="connsiteY42" fmla="*/ 316091 h 560355"/>
                <a:gd name="connsiteX43" fmla="*/ 222359 w 509414"/>
                <a:gd name="connsiteY43" fmla="*/ 331629 h 560355"/>
                <a:gd name="connsiteX44" fmla="*/ 146202 w 509414"/>
                <a:gd name="connsiteY44" fmla="*/ 387409 h 560355"/>
                <a:gd name="connsiteX45" fmla="*/ 164796 w 509414"/>
                <a:gd name="connsiteY45" fmla="*/ 390975 h 560355"/>
                <a:gd name="connsiteX46" fmla="*/ 113345 w 509414"/>
                <a:gd name="connsiteY46" fmla="*/ 442426 h 560355"/>
                <a:gd name="connsiteX47" fmla="*/ 97553 w 509414"/>
                <a:gd name="connsiteY47" fmla="*/ 439115 h 560355"/>
                <a:gd name="connsiteX48" fmla="*/ 92713 w 509414"/>
                <a:gd name="connsiteY48" fmla="*/ 435549 h 560355"/>
                <a:gd name="connsiteX49" fmla="*/ 113599 w 509414"/>
                <a:gd name="connsiteY49" fmla="*/ 404220 h 560355"/>
                <a:gd name="connsiteX50" fmla="*/ 76157 w 509414"/>
                <a:gd name="connsiteY50" fmla="*/ 425106 h 560355"/>
                <a:gd name="connsiteX51" fmla="*/ 95770 w 509414"/>
                <a:gd name="connsiteY51" fmla="*/ 366014 h 560355"/>
                <a:gd name="connsiteX52" fmla="*/ 29801 w 509414"/>
                <a:gd name="connsiteY52" fmla="*/ 358627 h 560355"/>
                <a:gd name="connsiteX53" fmla="*/ 7896 w 509414"/>
                <a:gd name="connsiteY53" fmla="*/ 420267 h 560355"/>
                <a:gd name="connsiteX54" fmla="*/ 70299 w 509414"/>
                <a:gd name="connsiteY54" fmla="*/ 428672 h 560355"/>
                <a:gd name="connsiteX55" fmla="*/ 33112 w 509414"/>
                <a:gd name="connsiteY55" fmla="*/ 450831 h 560355"/>
                <a:gd name="connsiteX56" fmla="*/ 76667 w 509414"/>
                <a:gd name="connsiteY56" fmla="*/ 442171 h 560355"/>
                <a:gd name="connsiteX57" fmla="*/ 81506 w 509414"/>
                <a:gd name="connsiteY57" fmla="*/ 445737 h 560355"/>
                <a:gd name="connsiteX58" fmla="*/ 76667 w 509414"/>
                <a:gd name="connsiteY58" fmla="*/ 467642 h 560355"/>
                <a:gd name="connsiteX59" fmla="*/ 93223 w 509414"/>
                <a:gd name="connsiteY59" fmla="*/ 483434 h 560355"/>
                <a:gd name="connsiteX60" fmla="*/ 114109 w 509414"/>
                <a:gd name="connsiteY60" fmla="*/ 488273 h 560355"/>
                <a:gd name="connsiteX61" fmla="*/ 122260 w 509414"/>
                <a:gd name="connsiteY61" fmla="*/ 546092 h 560355"/>
                <a:gd name="connsiteX62" fmla="*/ 147476 w 509414"/>
                <a:gd name="connsiteY62" fmla="*/ 547111 h 560355"/>
                <a:gd name="connsiteX63" fmla="*/ 124297 w 509414"/>
                <a:gd name="connsiteY63" fmla="*/ 468406 h 560355"/>
                <a:gd name="connsiteX64" fmla="*/ 126080 w 509414"/>
                <a:gd name="connsiteY64" fmla="*/ 455926 h 560355"/>
                <a:gd name="connsiteX65" fmla="*/ 188738 w 509414"/>
                <a:gd name="connsiteY65" fmla="*/ 415427 h 560355"/>
                <a:gd name="connsiteX66" fmla="*/ 192304 w 509414"/>
                <a:gd name="connsiteY66" fmla="*/ 432493 h 560355"/>
                <a:gd name="connsiteX67" fmla="*/ 230510 w 509414"/>
                <a:gd name="connsiteY67" fmla="*/ 407022 h 560355"/>
                <a:gd name="connsiteX68" fmla="*/ 209879 w 509414"/>
                <a:gd name="connsiteY68" fmla="*/ 491839 h 560355"/>
                <a:gd name="connsiteX69" fmla="*/ 236368 w 509414"/>
                <a:gd name="connsiteY69" fmla="*/ 475793 h 560355"/>
                <a:gd name="connsiteX70" fmla="*/ 254962 w 509414"/>
                <a:gd name="connsiteY70" fmla="*/ 585062 h 560355"/>
                <a:gd name="connsiteX71" fmla="*/ 275848 w 509414"/>
                <a:gd name="connsiteY71" fmla="*/ 475793 h 560355"/>
                <a:gd name="connsiteX72" fmla="*/ 303356 w 509414"/>
                <a:gd name="connsiteY72" fmla="*/ 491839 h 560355"/>
                <a:gd name="connsiteX73" fmla="*/ 281452 w 509414"/>
                <a:gd name="connsiteY73" fmla="*/ 406258 h 560355"/>
                <a:gd name="connsiteX74" fmla="*/ 319912 w 509414"/>
                <a:gd name="connsiteY74" fmla="*/ 432493 h 560355"/>
                <a:gd name="connsiteX75" fmla="*/ 323478 w 509414"/>
                <a:gd name="connsiteY75" fmla="*/ 414918 h 560355"/>
                <a:gd name="connsiteX76" fmla="*/ 386136 w 509414"/>
                <a:gd name="connsiteY76" fmla="*/ 455926 h 560355"/>
                <a:gd name="connsiteX77" fmla="*/ 388683 w 509414"/>
                <a:gd name="connsiteY77" fmla="*/ 468661 h 560355"/>
                <a:gd name="connsiteX78" fmla="*/ 365505 w 509414"/>
                <a:gd name="connsiteY78" fmla="*/ 547111 h 560355"/>
                <a:gd name="connsiteX79" fmla="*/ 390721 w 509414"/>
                <a:gd name="connsiteY79" fmla="*/ 546092 h 560355"/>
                <a:gd name="connsiteX80" fmla="*/ 398617 w 509414"/>
                <a:gd name="connsiteY80" fmla="*/ 488783 h 560355"/>
                <a:gd name="connsiteX81" fmla="*/ 418994 w 509414"/>
                <a:gd name="connsiteY81" fmla="*/ 483434 h 560355"/>
                <a:gd name="connsiteX82" fmla="*/ 435550 w 509414"/>
                <a:gd name="connsiteY82" fmla="*/ 467642 h 560355"/>
                <a:gd name="connsiteX83" fmla="*/ 430710 w 509414"/>
                <a:gd name="connsiteY83" fmla="*/ 446247 h 560355"/>
                <a:gd name="connsiteX84" fmla="*/ 436314 w 509414"/>
                <a:gd name="connsiteY84" fmla="*/ 441917 h 560355"/>
                <a:gd name="connsiteX85" fmla="*/ 479869 w 509414"/>
                <a:gd name="connsiteY85" fmla="*/ 450577 h 560355"/>
                <a:gd name="connsiteX86" fmla="*/ 442681 w 509414"/>
                <a:gd name="connsiteY86" fmla="*/ 428417 h 560355"/>
                <a:gd name="connsiteX87" fmla="*/ 505085 w 509414"/>
                <a:gd name="connsiteY87" fmla="*/ 420012 h 560355"/>
                <a:gd name="connsiteX88" fmla="*/ 482670 w 509414"/>
                <a:gd name="connsiteY88" fmla="*/ 359646 h 560355"/>
                <a:gd name="connsiteX89" fmla="*/ 71063 w 509414"/>
                <a:gd name="connsiteY89" fmla="*/ 424342 h 560355"/>
                <a:gd name="connsiteX90" fmla="*/ 32603 w 509414"/>
                <a:gd name="connsiteY90" fmla="*/ 407277 h 560355"/>
                <a:gd name="connsiteX91" fmla="*/ 30310 w 509414"/>
                <a:gd name="connsiteY91" fmla="*/ 361684 h 560355"/>
                <a:gd name="connsiteX92" fmla="*/ 71063 w 509414"/>
                <a:gd name="connsiteY92" fmla="*/ 384862 h 560355"/>
                <a:gd name="connsiteX93" fmla="*/ 71063 w 509414"/>
                <a:gd name="connsiteY93" fmla="*/ 424342 h 560355"/>
                <a:gd name="connsiteX94" fmla="*/ 240189 w 509414"/>
                <a:gd name="connsiteY94" fmla="*/ 63677 h 560355"/>
                <a:gd name="connsiteX95" fmla="*/ 229237 w 509414"/>
                <a:gd name="connsiteY95" fmla="*/ 54253 h 560355"/>
                <a:gd name="connsiteX96" fmla="*/ 240189 w 509414"/>
                <a:gd name="connsiteY96" fmla="*/ 43555 h 560355"/>
                <a:gd name="connsiteX97" fmla="*/ 250123 w 509414"/>
                <a:gd name="connsiteY97" fmla="*/ 54253 h 560355"/>
                <a:gd name="connsiteX98" fmla="*/ 240189 w 509414"/>
                <a:gd name="connsiteY98" fmla="*/ 63677 h 560355"/>
                <a:gd name="connsiteX99" fmla="*/ 479104 w 509414"/>
                <a:gd name="connsiteY99" fmla="*/ 407531 h 560355"/>
                <a:gd name="connsiteX100" fmla="*/ 440644 w 509414"/>
                <a:gd name="connsiteY100" fmla="*/ 424597 h 560355"/>
                <a:gd name="connsiteX101" fmla="*/ 440644 w 509414"/>
                <a:gd name="connsiteY101" fmla="*/ 385372 h 560355"/>
                <a:gd name="connsiteX102" fmla="*/ 481142 w 509414"/>
                <a:gd name="connsiteY102" fmla="*/ 362193 h 560355"/>
                <a:gd name="connsiteX103" fmla="*/ 479104 w 509414"/>
                <a:gd name="connsiteY103" fmla="*/ 407531 h 560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509414" h="560355">
                  <a:moveTo>
                    <a:pt x="482670" y="359646"/>
                  </a:moveTo>
                  <a:cubicBezTo>
                    <a:pt x="458473" y="344873"/>
                    <a:pt x="428672" y="347930"/>
                    <a:pt x="416701" y="367033"/>
                  </a:cubicBezTo>
                  <a:cubicBezTo>
                    <a:pt x="404985" y="385626"/>
                    <a:pt x="413899" y="410842"/>
                    <a:pt x="436568" y="425870"/>
                  </a:cubicBezTo>
                  <a:cubicBezTo>
                    <a:pt x="420267" y="427398"/>
                    <a:pt x="399126" y="405239"/>
                    <a:pt x="399126" y="405239"/>
                  </a:cubicBezTo>
                  <a:cubicBezTo>
                    <a:pt x="389957" y="422304"/>
                    <a:pt x="406768" y="431983"/>
                    <a:pt x="420012" y="436568"/>
                  </a:cubicBezTo>
                  <a:cubicBezTo>
                    <a:pt x="418229" y="437841"/>
                    <a:pt x="416447" y="439115"/>
                    <a:pt x="414918" y="440388"/>
                  </a:cubicBezTo>
                  <a:cubicBezTo>
                    <a:pt x="402438" y="437332"/>
                    <a:pt x="397853" y="443190"/>
                    <a:pt x="397853" y="443190"/>
                  </a:cubicBezTo>
                  <a:cubicBezTo>
                    <a:pt x="395561" y="442426"/>
                    <a:pt x="368052" y="412625"/>
                    <a:pt x="347676" y="391485"/>
                  </a:cubicBezTo>
                  <a:lnTo>
                    <a:pt x="366014" y="387919"/>
                  </a:lnTo>
                  <a:cubicBezTo>
                    <a:pt x="352770" y="357354"/>
                    <a:pt x="317111" y="350732"/>
                    <a:pt x="292913" y="332138"/>
                  </a:cubicBezTo>
                  <a:cubicBezTo>
                    <a:pt x="274829" y="318129"/>
                    <a:pt x="295206" y="312016"/>
                    <a:pt x="300045" y="316856"/>
                  </a:cubicBezTo>
                  <a:cubicBezTo>
                    <a:pt x="345128" y="355062"/>
                    <a:pt x="385882" y="328572"/>
                    <a:pt x="385882" y="328572"/>
                  </a:cubicBezTo>
                  <a:cubicBezTo>
                    <a:pt x="354043" y="317874"/>
                    <a:pt x="338506" y="281706"/>
                    <a:pt x="338506" y="281706"/>
                  </a:cubicBezTo>
                  <a:cubicBezTo>
                    <a:pt x="404475" y="319912"/>
                    <a:pt x="455162" y="276357"/>
                    <a:pt x="455162" y="276357"/>
                  </a:cubicBezTo>
                  <a:cubicBezTo>
                    <a:pt x="411352" y="283744"/>
                    <a:pt x="376967" y="242481"/>
                    <a:pt x="376967" y="242481"/>
                  </a:cubicBezTo>
                  <a:cubicBezTo>
                    <a:pt x="445228" y="258273"/>
                    <a:pt x="492349" y="212680"/>
                    <a:pt x="492349" y="212680"/>
                  </a:cubicBezTo>
                  <a:cubicBezTo>
                    <a:pt x="467133" y="214718"/>
                    <a:pt x="404475" y="188229"/>
                    <a:pt x="404475" y="188229"/>
                  </a:cubicBezTo>
                  <a:cubicBezTo>
                    <a:pt x="504575" y="185172"/>
                    <a:pt x="513235" y="113854"/>
                    <a:pt x="514509" y="113854"/>
                  </a:cubicBezTo>
                  <a:cubicBezTo>
                    <a:pt x="487000" y="131938"/>
                    <a:pt x="413135" y="123278"/>
                    <a:pt x="413135" y="123278"/>
                  </a:cubicBezTo>
                  <a:cubicBezTo>
                    <a:pt x="517820" y="86091"/>
                    <a:pt x="509924" y="255"/>
                    <a:pt x="509924" y="255"/>
                  </a:cubicBezTo>
                  <a:cubicBezTo>
                    <a:pt x="487765" y="33112"/>
                    <a:pt x="386900" y="64950"/>
                    <a:pt x="386900" y="64950"/>
                  </a:cubicBezTo>
                  <a:cubicBezTo>
                    <a:pt x="359392" y="73356"/>
                    <a:pt x="337487" y="97808"/>
                    <a:pt x="337487" y="126335"/>
                  </a:cubicBezTo>
                  <a:cubicBezTo>
                    <a:pt x="336214" y="138051"/>
                    <a:pt x="325516" y="147475"/>
                    <a:pt x="313290" y="147475"/>
                  </a:cubicBezTo>
                  <a:cubicBezTo>
                    <a:pt x="286291" y="147475"/>
                    <a:pt x="286800" y="108505"/>
                    <a:pt x="286800" y="90166"/>
                  </a:cubicBezTo>
                  <a:cubicBezTo>
                    <a:pt x="286800" y="62658"/>
                    <a:pt x="285782" y="30820"/>
                    <a:pt x="265914" y="30820"/>
                  </a:cubicBezTo>
                  <a:lnTo>
                    <a:pt x="226435" y="30820"/>
                  </a:lnTo>
                  <a:cubicBezTo>
                    <a:pt x="219303" y="30820"/>
                    <a:pt x="207077" y="30055"/>
                    <a:pt x="201983" y="36168"/>
                  </a:cubicBezTo>
                  <a:cubicBezTo>
                    <a:pt x="191795" y="48140"/>
                    <a:pt x="193323" y="79469"/>
                    <a:pt x="197908" y="73101"/>
                  </a:cubicBezTo>
                  <a:cubicBezTo>
                    <a:pt x="197908" y="73101"/>
                    <a:pt x="213190" y="68771"/>
                    <a:pt x="223124" y="73101"/>
                  </a:cubicBezTo>
                  <a:cubicBezTo>
                    <a:pt x="235859" y="76922"/>
                    <a:pt x="226435" y="116401"/>
                    <a:pt x="226435" y="125061"/>
                  </a:cubicBezTo>
                  <a:cubicBezTo>
                    <a:pt x="226435" y="136778"/>
                    <a:pt x="215482" y="147221"/>
                    <a:pt x="202238" y="147221"/>
                  </a:cubicBezTo>
                  <a:cubicBezTo>
                    <a:pt x="190012" y="147221"/>
                    <a:pt x="179059" y="137797"/>
                    <a:pt x="178040" y="126080"/>
                  </a:cubicBezTo>
                  <a:cubicBezTo>
                    <a:pt x="178040" y="97553"/>
                    <a:pt x="156136" y="73101"/>
                    <a:pt x="129646" y="64696"/>
                  </a:cubicBezTo>
                  <a:cubicBezTo>
                    <a:pt x="129646" y="64696"/>
                    <a:pt x="26235" y="32857"/>
                    <a:pt x="4330" y="0"/>
                  </a:cubicBezTo>
                  <a:cubicBezTo>
                    <a:pt x="4330" y="0"/>
                    <a:pt x="-3311" y="86855"/>
                    <a:pt x="102138" y="125061"/>
                  </a:cubicBezTo>
                  <a:cubicBezTo>
                    <a:pt x="102138" y="125061"/>
                    <a:pt x="27254" y="131429"/>
                    <a:pt x="0" y="113345"/>
                  </a:cubicBezTo>
                  <a:cubicBezTo>
                    <a:pt x="1019" y="113345"/>
                    <a:pt x="14264" y="187719"/>
                    <a:pt x="114364" y="190776"/>
                  </a:cubicBezTo>
                  <a:cubicBezTo>
                    <a:pt x="114364" y="190776"/>
                    <a:pt x="48394" y="212935"/>
                    <a:pt x="24197" y="209879"/>
                  </a:cubicBezTo>
                  <a:cubicBezTo>
                    <a:pt x="24197" y="209879"/>
                    <a:pt x="71573" y="263876"/>
                    <a:pt x="141872" y="248085"/>
                  </a:cubicBezTo>
                  <a:cubicBezTo>
                    <a:pt x="141872" y="248085"/>
                    <a:pt x="103411" y="283234"/>
                    <a:pt x="59347" y="275848"/>
                  </a:cubicBezTo>
                  <a:cubicBezTo>
                    <a:pt x="59347" y="275848"/>
                    <a:pt x="109015" y="320167"/>
                    <a:pt x="176003" y="283234"/>
                  </a:cubicBezTo>
                  <a:cubicBezTo>
                    <a:pt x="176003" y="283234"/>
                    <a:pt x="161739" y="317110"/>
                    <a:pt x="129646" y="327808"/>
                  </a:cubicBezTo>
                  <a:cubicBezTo>
                    <a:pt x="129646" y="327808"/>
                    <a:pt x="170399" y="354297"/>
                    <a:pt x="216501" y="316091"/>
                  </a:cubicBezTo>
                  <a:cubicBezTo>
                    <a:pt x="222359" y="309469"/>
                    <a:pt x="241208" y="317110"/>
                    <a:pt x="222359" y="331629"/>
                  </a:cubicBezTo>
                  <a:cubicBezTo>
                    <a:pt x="197143" y="350732"/>
                    <a:pt x="161484" y="355571"/>
                    <a:pt x="146202" y="387409"/>
                  </a:cubicBezTo>
                  <a:lnTo>
                    <a:pt x="164796" y="390975"/>
                  </a:lnTo>
                  <a:cubicBezTo>
                    <a:pt x="143910" y="412116"/>
                    <a:pt x="116147" y="441917"/>
                    <a:pt x="113345" y="442426"/>
                  </a:cubicBezTo>
                  <a:cubicBezTo>
                    <a:pt x="113345" y="442426"/>
                    <a:pt x="109269" y="436823"/>
                    <a:pt x="97553" y="439115"/>
                  </a:cubicBezTo>
                  <a:cubicBezTo>
                    <a:pt x="96025" y="437841"/>
                    <a:pt x="94496" y="436568"/>
                    <a:pt x="92713" y="435549"/>
                  </a:cubicBezTo>
                  <a:cubicBezTo>
                    <a:pt x="105958" y="430964"/>
                    <a:pt x="122769" y="421285"/>
                    <a:pt x="113599" y="404220"/>
                  </a:cubicBezTo>
                  <a:cubicBezTo>
                    <a:pt x="113599" y="404220"/>
                    <a:pt x="92459" y="426380"/>
                    <a:pt x="76157" y="425106"/>
                  </a:cubicBezTo>
                  <a:cubicBezTo>
                    <a:pt x="98572" y="410078"/>
                    <a:pt x="107486" y="384608"/>
                    <a:pt x="95770" y="366014"/>
                  </a:cubicBezTo>
                  <a:cubicBezTo>
                    <a:pt x="83544" y="346911"/>
                    <a:pt x="53998" y="343600"/>
                    <a:pt x="29801" y="358627"/>
                  </a:cubicBezTo>
                  <a:cubicBezTo>
                    <a:pt x="5604" y="373400"/>
                    <a:pt x="-4330" y="401164"/>
                    <a:pt x="7896" y="420267"/>
                  </a:cubicBezTo>
                  <a:cubicBezTo>
                    <a:pt x="19358" y="438351"/>
                    <a:pt x="46102" y="442171"/>
                    <a:pt x="70299" y="428672"/>
                  </a:cubicBezTo>
                  <a:cubicBezTo>
                    <a:pt x="60366" y="443445"/>
                    <a:pt x="41263" y="448030"/>
                    <a:pt x="33112" y="450831"/>
                  </a:cubicBezTo>
                  <a:cubicBezTo>
                    <a:pt x="33112" y="450831"/>
                    <a:pt x="46611" y="477066"/>
                    <a:pt x="76667" y="442171"/>
                  </a:cubicBezTo>
                  <a:cubicBezTo>
                    <a:pt x="78450" y="443445"/>
                    <a:pt x="79978" y="444718"/>
                    <a:pt x="81506" y="445737"/>
                  </a:cubicBezTo>
                  <a:cubicBezTo>
                    <a:pt x="73356" y="452105"/>
                    <a:pt x="70045" y="463057"/>
                    <a:pt x="76667" y="467642"/>
                  </a:cubicBezTo>
                  <a:cubicBezTo>
                    <a:pt x="76667" y="467642"/>
                    <a:pt x="73356" y="484707"/>
                    <a:pt x="93223" y="483434"/>
                  </a:cubicBezTo>
                  <a:cubicBezTo>
                    <a:pt x="93223" y="483434"/>
                    <a:pt x="99845" y="495150"/>
                    <a:pt x="114109" y="488273"/>
                  </a:cubicBezTo>
                  <a:cubicBezTo>
                    <a:pt x="122769" y="511706"/>
                    <a:pt x="119712" y="533357"/>
                    <a:pt x="122260" y="546092"/>
                  </a:cubicBezTo>
                  <a:lnTo>
                    <a:pt x="147476" y="547111"/>
                  </a:lnTo>
                  <a:cubicBezTo>
                    <a:pt x="145183" y="535904"/>
                    <a:pt x="144419" y="500499"/>
                    <a:pt x="124297" y="468406"/>
                  </a:cubicBezTo>
                  <a:cubicBezTo>
                    <a:pt x="128118" y="465095"/>
                    <a:pt x="130155" y="460256"/>
                    <a:pt x="126080" y="455926"/>
                  </a:cubicBezTo>
                  <a:cubicBezTo>
                    <a:pt x="125316" y="454652"/>
                    <a:pt x="161994" y="431728"/>
                    <a:pt x="188738" y="415427"/>
                  </a:cubicBezTo>
                  <a:lnTo>
                    <a:pt x="192304" y="432493"/>
                  </a:lnTo>
                  <a:cubicBezTo>
                    <a:pt x="201473" y="420012"/>
                    <a:pt x="214973" y="411607"/>
                    <a:pt x="230510" y="407022"/>
                  </a:cubicBezTo>
                  <a:cubicBezTo>
                    <a:pt x="213954" y="429691"/>
                    <a:pt x="203766" y="455671"/>
                    <a:pt x="209879" y="491839"/>
                  </a:cubicBezTo>
                  <a:cubicBezTo>
                    <a:pt x="209879" y="491839"/>
                    <a:pt x="214209" y="478085"/>
                    <a:pt x="236368" y="475793"/>
                  </a:cubicBezTo>
                  <a:cubicBezTo>
                    <a:pt x="236368" y="475793"/>
                    <a:pt x="205549" y="512980"/>
                    <a:pt x="254962" y="585062"/>
                  </a:cubicBezTo>
                  <a:cubicBezTo>
                    <a:pt x="304375" y="512980"/>
                    <a:pt x="275848" y="475793"/>
                    <a:pt x="275848" y="475793"/>
                  </a:cubicBezTo>
                  <a:cubicBezTo>
                    <a:pt x="297753" y="478085"/>
                    <a:pt x="303356" y="491839"/>
                    <a:pt x="303356" y="491839"/>
                  </a:cubicBezTo>
                  <a:cubicBezTo>
                    <a:pt x="308196" y="455161"/>
                    <a:pt x="298772" y="429181"/>
                    <a:pt x="281452" y="406258"/>
                  </a:cubicBezTo>
                  <a:cubicBezTo>
                    <a:pt x="297498" y="410588"/>
                    <a:pt x="310234" y="419248"/>
                    <a:pt x="319912" y="432493"/>
                  </a:cubicBezTo>
                  <a:lnTo>
                    <a:pt x="323478" y="414918"/>
                  </a:lnTo>
                  <a:cubicBezTo>
                    <a:pt x="349968" y="431474"/>
                    <a:pt x="386646" y="454397"/>
                    <a:pt x="386136" y="455926"/>
                  </a:cubicBezTo>
                  <a:cubicBezTo>
                    <a:pt x="382061" y="460510"/>
                    <a:pt x="384608" y="465350"/>
                    <a:pt x="388683" y="468661"/>
                  </a:cubicBezTo>
                  <a:cubicBezTo>
                    <a:pt x="368816" y="500754"/>
                    <a:pt x="368052" y="536158"/>
                    <a:pt x="365505" y="547111"/>
                  </a:cubicBezTo>
                  <a:lnTo>
                    <a:pt x="390721" y="546092"/>
                  </a:lnTo>
                  <a:cubicBezTo>
                    <a:pt x="393268" y="533611"/>
                    <a:pt x="390212" y="511961"/>
                    <a:pt x="398617" y="488783"/>
                  </a:cubicBezTo>
                  <a:cubicBezTo>
                    <a:pt x="411607" y="494641"/>
                    <a:pt x="418994" y="483434"/>
                    <a:pt x="418994" y="483434"/>
                  </a:cubicBezTo>
                  <a:cubicBezTo>
                    <a:pt x="438606" y="484453"/>
                    <a:pt x="435550" y="467642"/>
                    <a:pt x="435550" y="467642"/>
                  </a:cubicBezTo>
                  <a:cubicBezTo>
                    <a:pt x="441917" y="463057"/>
                    <a:pt x="439115" y="452614"/>
                    <a:pt x="430710" y="446247"/>
                  </a:cubicBezTo>
                  <a:cubicBezTo>
                    <a:pt x="432493" y="444718"/>
                    <a:pt x="434276" y="443445"/>
                    <a:pt x="436314" y="441917"/>
                  </a:cubicBezTo>
                  <a:cubicBezTo>
                    <a:pt x="466369" y="476557"/>
                    <a:pt x="479869" y="450577"/>
                    <a:pt x="479869" y="450577"/>
                  </a:cubicBezTo>
                  <a:cubicBezTo>
                    <a:pt x="471718" y="447775"/>
                    <a:pt x="452615" y="442936"/>
                    <a:pt x="442681" y="428417"/>
                  </a:cubicBezTo>
                  <a:cubicBezTo>
                    <a:pt x="467133" y="441917"/>
                    <a:pt x="493623" y="438096"/>
                    <a:pt x="505085" y="420012"/>
                  </a:cubicBezTo>
                  <a:cubicBezTo>
                    <a:pt x="516801" y="402182"/>
                    <a:pt x="506868" y="374419"/>
                    <a:pt x="482670" y="359646"/>
                  </a:cubicBezTo>
                  <a:close/>
                  <a:moveTo>
                    <a:pt x="71063" y="424342"/>
                  </a:moveTo>
                  <a:cubicBezTo>
                    <a:pt x="61130" y="430710"/>
                    <a:pt x="45847" y="426380"/>
                    <a:pt x="32603" y="407277"/>
                  </a:cubicBezTo>
                  <a:cubicBezTo>
                    <a:pt x="20631" y="388174"/>
                    <a:pt x="20631" y="367033"/>
                    <a:pt x="30310" y="361684"/>
                  </a:cubicBezTo>
                  <a:cubicBezTo>
                    <a:pt x="40244" y="356335"/>
                    <a:pt x="58837" y="365759"/>
                    <a:pt x="71063" y="384862"/>
                  </a:cubicBezTo>
                  <a:cubicBezTo>
                    <a:pt x="84308" y="403201"/>
                    <a:pt x="80997" y="419248"/>
                    <a:pt x="71063" y="424342"/>
                  </a:cubicBezTo>
                  <a:close/>
                  <a:moveTo>
                    <a:pt x="240189" y="63677"/>
                  </a:moveTo>
                  <a:cubicBezTo>
                    <a:pt x="233567" y="63677"/>
                    <a:pt x="229237" y="59347"/>
                    <a:pt x="229237" y="54253"/>
                  </a:cubicBezTo>
                  <a:cubicBezTo>
                    <a:pt x="229237" y="47885"/>
                    <a:pt x="233567" y="43555"/>
                    <a:pt x="240189" y="43555"/>
                  </a:cubicBezTo>
                  <a:cubicBezTo>
                    <a:pt x="245793" y="43555"/>
                    <a:pt x="250123" y="47885"/>
                    <a:pt x="250123" y="54253"/>
                  </a:cubicBezTo>
                  <a:cubicBezTo>
                    <a:pt x="250123" y="59347"/>
                    <a:pt x="245538" y="63677"/>
                    <a:pt x="240189" y="63677"/>
                  </a:cubicBezTo>
                  <a:close/>
                  <a:moveTo>
                    <a:pt x="479104" y="407531"/>
                  </a:moveTo>
                  <a:cubicBezTo>
                    <a:pt x="465860" y="426634"/>
                    <a:pt x="450323" y="430964"/>
                    <a:pt x="440644" y="424597"/>
                  </a:cubicBezTo>
                  <a:cubicBezTo>
                    <a:pt x="430710" y="419248"/>
                    <a:pt x="427399" y="403456"/>
                    <a:pt x="440644" y="385372"/>
                  </a:cubicBezTo>
                  <a:cubicBezTo>
                    <a:pt x="452870" y="366269"/>
                    <a:pt x="471463" y="356845"/>
                    <a:pt x="481142" y="362193"/>
                  </a:cubicBezTo>
                  <a:cubicBezTo>
                    <a:pt x="491330" y="367033"/>
                    <a:pt x="491330" y="388428"/>
                    <a:pt x="479104" y="407531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2" name="Forma libre: forma 111">
              <a:extLst>
                <a:ext uri="{FF2B5EF4-FFF2-40B4-BE49-F238E27FC236}">
                  <a16:creationId xmlns:a16="http://schemas.microsoft.com/office/drawing/2014/main" id="{1438884D-6767-450B-9609-81B954BAC918}"/>
                </a:ext>
              </a:extLst>
            </p:cNvPr>
            <p:cNvSpPr/>
            <p:nvPr/>
          </p:nvSpPr>
          <p:spPr>
            <a:xfrm>
              <a:off x="6952733" y="8300647"/>
              <a:ext cx="25471" cy="25471"/>
            </a:xfrm>
            <a:custGeom>
              <a:avLst/>
              <a:gdLst>
                <a:gd name="connsiteX0" fmla="*/ 32857 w 25470"/>
                <a:gd name="connsiteY0" fmla="*/ 20176 h 25470"/>
                <a:gd name="connsiteX1" fmla="*/ 36168 w 25470"/>
                <a:gd name="connsiteY1" fmla="*/ 54 h 25470"/>
                <a:gd name="connsiteX2" fmla="*/ 19867 w 25470"/>
                <a:gd name="connsiteY2" fmla="*/ 12789 h 25470"/>
                <a:gd name="connsiteX3" fmla="*/ 0 w 25470"/>
                <a:gd name="connsiteY3" fmla="*/ 2346 h 25470"/>
                <a:gd name="connsiteX4" fmla="*/ 0 w 25470"/>
                <a:gd name="connsiteY4" fmla="*/ 6676 h 25470"/>
                <a:gd name="connsiteX5" fmla="*/ 9934 w 25470"/>
                <a:gd name="connsiteY5" fmla="*/ 27817 h 25470"/>
                <a:gd name="connsiteX6" fmla="*/ 23178 w 25470"/>
                <a:gd name="connsiteY6" fmla="*/ 35203 h 25470"/>
                <a:gd name="connsiteX7" fmla="*/ 47376 w 25470"/>
                <a:gd name="connsiteY7" fmla="*/ 35203 h 25470"/>
                <a:gd name="connsiteX8" fmla="*/ 49668 w 25470"/>
                <a:gd name="connsiteY8" fmla="*/ 33166 h 25470"/>
                <a:gd name="connsiteX9" fmla="*/ 32857 w 25470"/>
                <a:gd name="connsiteY9" fmla="*/ 20176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25470">
                  <a:moveTo>
                    <a:pt x="32857" y="20176"/>
                  </a:moveTo>
                  <a:cubicBezTo>
                    <a:pt x="32857" y="20176"/>
                    <a:pt x="39480" y="2092"/>
                    <a:pt x="36168" y="54"/>
                  </a:cubicBezTo>
                  <a:cubicBezTo>
                    <a:pt x="32857" y="-965"/>
                    <a:pt x="19867" y="12789"/>
                    <a:pt x="19867" y="12789"/>
                  </a:cubicBezTo>
                  <a:cubicBezTo>
                    <a:pt x="16556" y="2346"/>
                    <a:pt x="0" y="2346"/>
                    <a:pt x="0" y="2346"/>
                  </a:cubicBezTo>
                  <a:lnTo>
                    <a:pt x="0" y="6676"/>
                  </a:lnTo>
                  <a:cubicBezTo>
                    <a:pt x="10952" y="7695"/>
                    <a:pt x="13245" y="22468"/>
                    <a:pt x="9934" y="27817"/>
                  </a:cubicBezTo>
                  <a:cubicBezTo>
                    <a:pt x="8915" y="31128"/>
                    <a:pt x="20886" y="38260"/>
                    <a:pt x="23178" y="35203"/>
                  </a:cubicBezTo>
                  <a:cubicBezTo>
                    <a:pt x="26490" y="29855"/>
                    <a:pt x="40753" y="25779"/>
                    <a:pt x="47376" y="35203"/>
                  </a:cubicBezTo>
                  <a:lnTo>
                    <a:pt x="49668" y="33166"/>
                  </a:lnTo>
                  <a:cubicBezTo>
                    <a:pt x="49413" y="32911"/>
                    <a:pt x="44064" y="18138"/>
                    <a:pt x="32857" y="20176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3" name="Forma libre: forma 112">
              <a:extLst>
                <a:ext uri="{FF2B5EF4-FFF2-40B4-BE49-F238E27FC236}">
                  <a16:creationId xmlns:a16="http://schemas.microsoft.com/office/drawing/2014/main" id="{97E9949E-669B-4507-8983-FE00272BE0F2}"/>
                </a:ext>
              </a:extLst>
            </p:cNvPr>
            <p:cNvSpPr/>
            <p:nvPr/>
          </p:nvSpPr>
          <p:spPr>
            <a:xfrm>
              <a:off x="6808564" y="8434422"/>
              <a:ext cx="25471" cy="50941"/>
            </a:xfrm>
            <a:custGeom>
              <a:avLst/>
              <a:gdLst>
                <a:gd name="connsiteX0" fmla="*/ 33117 w 25470"/>
                <a:gd name="connsiteY0" fmla="*/ 14773 h 50941"/>
                <a:gd name="connsiteX1" fmla="*/ 259 w 25470"/>
                <a:gd name="connsiteY1" fmla="*/ 0 h 50941"/>
                <a:gd name="connsiteX2" fmla="*/ 12485 w 25470"/>
                <a:gd name="connsiteY2" fmla="*/ 35914 h 50941"/>
                <a:gd name="connsiteX3" fmla="*/ 45343 w 25470"/>
                <a:gd name="connsiteY3" fmla="*/ 51960 h 50941"/>
                <a:gd name="connsiteX4" fmla="*/ 33117 w 25470"/>
                <a:gd name="connsiteY4" fmla="*/ 14773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33117" y="14773"/>
                  </a:moveTo>
                  <a:cubicBezTo>
                    <a:pt x="23183" y="5094"/>
                    <a:pt x="10957" y="0"/>
                    <a:pt x="259" y="0"/>
                  </a:cubicBezTo>
                  <a:cubicBezTo>
                    <a:pt x="-1014" y="12735"/>
                    <a:pt x="2297" y="25471"/>
                    <a:pt x="12485" y="35914"/>
                  </a:cubicBezTo>
                  <a:cubicBezTo>
                    <a:pt x="21145" y="46611"/>
                    <a:pt x="33371" y="51960"/>
                    <a:pt x="45343" y="51960"/>
                  </a:cubicBezTo>
                  <a:cubicBezTo>
                    <a:pt x="46107" y="39225"/>
                    <a:pt x="41777" y="25471"/>
                    <a:pt x="33117" y="14773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4" name="Forma libre: forma 113">
              <a:extLst>
                <a:ext uri="{FF2B5EF4-FFF2-40B4-BE49-F238E27FC236}">
                  <a16:creationId xmlns:a16="http://schemas.microsoft.com/office/drawing/2014/main" id="{7D6A73D7-2A79-4E9C-9E18-6D87C7A96A3A}"/>
                </a:ext>
              </a:extLst>
            </p:cNvPr>
            <p:cNvSpPr/>
            <p:nvPr/>
          </p:nvSpPr>
          <p:spPr>
            <a:xfrm>
              <a:off x="6693441" y="7945384"/>
              <a:ext cx="76412" cy="50941"/>
            </a:xfrm>
            <a:custGeom>
              <a:avLst/>
              <a:gdLst>
                <a:gd name="connsiteX0" fmla="*/ 72592 w 76412"/>
                <a:gd name="connsiteY0" fmla="*/ 51960 h 50941"/>
                <a:gd name="connsiteX1" fmla="*/ 94496 w 76412"/>
                <a:gd name="connsiteY1" fmla="*/ 17829 h 50941"/>
                <a:gd name="connsiteX2" fmla="*/ 60366 w 76412"/>
                <a:gd name="connsiteY2" fmla="*/ 30565 h 50941"/>
                <a:gd name="connsiteX3" fmla="*/ 48394 w 76412"/>
                <a:gd name="connsiteY3" fmla="*/ 0 h 50941"/>
                <a:gd name="connsiteX4" fmla="*/ 35150 w 76412"/>
                <a:gd name="connsiteY4" fmla="*/ 30565 h 50941"/>
                <a:gd name="connsiteX5" fmla="*/ 0 w 76412"/>
                <a:gd name="connsiteY5" fmla="*/ 17829 h 50941"/>
                <a:gd name="connsiteX6" fmla="*/ 22924 w 76412"/>
                <a:gd name="connsiteY6" fmla="*/ 5196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412" h="50941">
                  <a:moveTo>
                    <a:pt x="72592" y="51960"/>
                  </a:moveTo>
                  <a:lnTo>
                    <a:pt x="94496" y="17829"/>
                  </a:lnTo>
                  <a:lnTo>
                    <a:pt x="60366" y="30565"/>
                  </a:lnTo>
                  <a:lnTo>
                    <a:pt x="48394" y="0"/>
                  </a:lnTo>
                  <a:lnTo>
                    <a:pt x="35150" y="30565"/>
                  </a:lnTo>
                  <a:lnTo>
                    <a:pt x="0" y="17829"/>
                  </a:lnTo>
                  <a:lnTo>
                    <a:pt x="22924" y="5196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5" name="Forma libre: forma 114">
              <a:extLst>
                <a:ext uri="{FF2B5EF4-FFF2-40B4-BE49-F238E27FC236}">
                  <a16:creationId xmlns:a16="http://schemas.microsoft.com/office/drawing/2014/main" id="{90A3D22C-68A5-4F47-AC42-EAC152CA4C23}"/>
                </a:ext>
              </a:extLst>
            </p:cNvPr>
            <p:cNvSpPr/>
            <p:nvPr/>
          </p:nvSpPr>
          <p:spPr>
            <a:xfrm>
              <a:off x="6651173" y="8642651"/>
              <a:ext cx="50941" cy="25471"/>
            </a:xfrm>
            <a:custGeom>
              <a:avLst/>
              <a:gdLst>
                <a:gd name="connsiteX0" fmla="*/ 43032 w 50941"/>
                <a:gd name="connsiteY0" fmla="*/ 885 h 25470"/>
                <a:gd name="connsiteX1" fmla="*/ 241 w 50941"/>
                <a:gd name="connsiteY1" fmla="*/ 12601 h 25470"/>
                <a:gd name="connsiteX2" fmla="*/ 33353 w 50941"/>
                <a:gd name="connsiteY2" fmla="*/ 40110 h 25470"/>
                <a:gd name="connsiteX3" fmla="*/ 70795 w 50941"/>
                <a:gd name="connsiteY3" fmla="*/ 26355 h 25470"/>
                <a:gd name="connsiteX4" fmla="*/ 43032 w 50941"/>
                <a:gd name="connsiteY4" fmla="*/ 885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43032" y="885"/>
                  </a:moveTo>
                  <a:cubicBezTo>
                    <a:pt x="21127" y="-2172"/>
                    <a:pt x="2279" y="2922"/>
                    <a:pt x="241" y="12601"/>
                  </a:cubicBezTo>
                  <a:cubicBezTo>
                    <a:pt x="-2051" y="22025"/>
                    <a:pt x="12213" y="36034"/>
                    <a:pt x="33353" y="40110"/>
                  </a:cubicBezTo>
                  <a:cubicBezTo>
                    <a:pt x="54239" y="44440"/>
                    <a:pt x="68503" y="37053"/>
                    <a:pt x="70795" y="26355"/>
                  </a:cubicBezTo>
                  <a:cubicBezTo>
                    <a:pt x="72833" y="16931"/>
                    <a:pt x="63918" y="5215"/>
                    <a:pt x="43032" y="885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6" name="Forma libre: forma 115">
              <a:extLst>
                <a:ext uri="{FF2B5EF4-FFF2-40B4-BE49-F238E27FC236}">
                  <a16:creationId xmlns:a16="http://schemas.microsoft.com/office/drawing/2014/main" id="{0BCFA341-EDB4-4EA8-A89C-37BFB7D10A7B}"/>
                </a:ext>
              </a:extLst>
            </p:cNvPr>
            <p:cNvSpPr/>
            <p:nvPr/>
          </p:nvSpPr>
          <p:spPr>
            <a:xfrm>
              <a:off x="6608022" y="7852161"/>
              <a:ext cx="50941" cy="25471"/>
            </a:xfrm>
            <a:custGeom>
              <a:avLst/>
              <a:gdLst>
                <a:gd name="connsiteX0" fmla="*/ 32949 w 50941"/>
                <a:gd name="connsiteY0" fmla="*/ 40244 h 25470"/>
                <a:gd name="connsiteX1" fmla="*/ 71410 w 50941"/>
                <a:gd name="connsiteY1" fmla="*/ 20122 h 25470"/>
                <a:gd name="connsiteX2" fmla="*/ 31931 w 50941"/>
                <a:gd name="connsiteY2" fmla="*/ 0 h 25470"/>
                <a:gd name="connsiteX3" fmla="*/ 92 w 50941"/>
                <a:gd name="connsiteY3" fmla="*/ 21141 h 25470"/>
                <a:gd name="connsiteX4" fmla="*/ 32949 w 50941"/>
                <a:gd name="connsiteY4" fmla="*/ 40244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32949" y="40244"/>
                  </a:moveTo>
                  <a:cubicBezTo>
                    <a:pt x="53835" y="39225"/>
                    <a:pt x="70391" y="30565"/>
                    <a:pt x="71410" y="20122"/>
                  </a:cubicBezTo>
                  <a:cubicBezTo>
                    <a:pt x="71410" y="10698"/>
                    <a:pt x="53835" y="0"/>
                    <a:pt x="31931" y="0"/>
                  </a:cubicBezTo>
                  <a:cubicBezTo>
                    <a:pt x="11045" y="1019"/>
                    <a:pt x="92" y="11717"/>
                    <a:pt x="92" y="21141"/>
                  </a:cubicBezTo>
                  <a:cubicBezTo>
                    <a:pt x="-1181" y="31584"/>
                    <a:pt x="10790" y="41263"/>
                    <a:pt x="32949" y="40244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7" name="Forma libre: forma 116">
              <a:extLst>
                <a:ext uri="{FF2B5EF4-FFF2-40B4-BE49-F238E27FC236}">
                  <a16:creationId xmlns:a16="http://schemas.microsoft.com/office/drawing/2014/main" id="{84415AD1-0C9B-4291-899F-B5D3A015D40B}"/>
                </a:ext>
              </a:extLst>
            </p:cNvPr>
            <p:cNvSpPr/>
            <p:nvPr/>
          </p:nvSpPr>
          <p:spPr>
            <a:xfrm>
              <a:off x="7078222" y="7900764"/>
              <a:ext cx="25471" cy="50941"/>
            </a:xfrm>
            <a:custGeom>
              <a:avLst/>
              <a:gdLst>
                <a:gd name="connsiteX0" fmla="*/ 23260 w 25470"/>
                <a:gd name="connsiteY0" fmla="*/ 69072 h 50941"/>
                <a:gd name="connsiteX1" fmla="*/ 41854 w 25470"/>
                <a:gd name="connsiteY1" fmla="*/ 36214 h 50941"/>
                <a:gd name="connsiteX2" fmla="*/ 17657 w 25470"/>
                <a:gd name="connsiteY2" fmla="*/ 46 h 50941"/>
                <a:gd name="connsiteX3" fmla="*/ 82 w 25470"/>
                <a:gd name="connsiteY3" fmla="*/ 39271 h 50941"/>
                <a:gd name="connsiteX4" fmla="*/ 23260 w 25470"/>
                <a:gd name="connsiteY4" fmla="*/ 690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23260" y="69072"/>
                  </a:moveTo>
                  <a:cubicBezTo>
                    <a:pt x="33194" y="68053"/>
                    <a:pt x="43127" y="56336"/>
                    <a:pt x="41854" y="36214"/>
                  </a:cubicBezTo>
                  <a:cubicBezTo>
                    <a:pt x="40835" y="15074"/>
                    <a:pt x="28609" y="-973"/>
                    <a:pt x="17657" y="46"/>
                  </a:cubicBezTo>
                  <a:cubicBezTo>
                    <a:pt x="7723" y="1065"/>
                    <a:pt x="-937" y="18130"/>
                    <a:pt x="82" y="39271"/>
                  </a:cubicBezTo>
                  <a:cubicBezTo>
                    <a:pt x="1101" y="59393"/>
                    <a:pt x="12053" y="70090"/>
                    <a:pt x="23260" y="690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8" name="Forma libre: forma 117">
              <a:extLst>
                <a:ext uri="{FF2B5EF4-FFF2-40B4-BE49-F238E27FC236}">
                  <a16:creationId xmlns:a16="http://schemas.microsoft.com/office/drawing/2014/main" id="{AE72FCB0-855E-421C-AB2D-0E00ADC77D87}"/>
                </a:ext>
              </a:extLst>
            </p:cNvPr>
            <p:cNvSpPr/>
            <p:nvPr/>
          </p:nvSpPr>
          <p:spPr>
            <a:xfrm>
              <a:off x="6383699" y="8517894"/>
              <a:ext cx="50941" cy="50941"/>
            </a:xfrm>
            <a:custGeom>
              <a:avLst/>
              <a:gdLst>
                <a:gd name="connsiteX0" fmla="*/ 44847 w 50941"/>
                <a:gd name="connsiteY0" fmla="*/ 21722 h 50941"/>
                <a:gd name="connsiteX1" fmla="*/ 6131 w 50941"/>
                <a:gd name="connsiteY1" fmla="*/ 1600 h 50941"/>
                <a:gd name="connsiteX2" fmla="*/ 9442 w 50941"/>
                <a:gd name="connsiteY2" fmla="*/ 42862 h 50941"/>
                <a:gd name="connsiteX3" fmla="*/ 44592 w 50941"/>
                <a:gd name="connsiteY3" fmla="*/ 58654 h 50941"/>
                <a:gd name="connsiteX4" fmla="*/ 44847 w 50941"/>
                <a:gd name="connsiteY4" fmla="*/ 2172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50941">
                  <a:moveTo>
                    <a:pt x="44847" y="21722"/>
                  </a:moveTo>
                  <a:cubicBezTo>
                    <a:pt x="32621" y="4656"/>
                    <a:pt x="15046" y="-3749"/>
                    <a:pt x="6131" y="1600"/>
                  </a:cubicBezTo>
                  <a:cubicBezTo>
                    <a:pt x="-2529" y="6949"/>
                    <a:pt x="-2529" y="26052"/>
                    <a:pt x="9442" y="42862"/>
                  </a:cubicBezTo>
                  <a:cubicBezTo>
                    <a:pt x="21668" y="59928"/>
                    <a:pt x="35932" y="64003"/>
                    <a:pt x="44592" y="58654"/>
                  </a:cubicBezTo>
                  <a:cubicBezTo>
                    <a:pt x="53761" y="53560"/>
                    <a:pt x="55799" y="38787"/>
                    <a:pt x="44847" y="2172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9" name="Forma libre: forma 118">
              <a:extLst>
                <a:ext uri="{FF2B5EF4-FFF2-40B4-BE49-F238E27FC236}">
                  <a16:creationId xmlns:a16="http://schemas.microsoft.com/office/drawing/2014/main" id="{10E2C7E2-37D6-4E5E-A7E5-55879396E37C}"/>
                </a:ext>
              </a:extLst>
            </p:cNvPr>
            <p:cNvSpPr/>
            <p:nvPr/>
          </p:nvSpPr>
          <p:spPr>
            <a:xfrm>
              <a:off x="6370843" y="8212526"/>
              <a:ext cx="25471" cy="50941"/>
            </a:xfrm>
            <a:custGeom>
              <a:avLst/>
              <a:gdLst>
                <a:gd name="connsiteX0" fmla="*/ 40637 w 25470"/>
                <a:gd name="connsiteY0" fmla="*/ 36214 h 50941"/>
                <a:gd name="connsiteX1" fmla="*/ 16440 w 25470"/>
                <a:gd name="connsiteY1" fmla="*/ 46 h 50941"/>
                <a:gd name="connsiteX2" fmla="*/ 139 w 25470"/>
                <a:gd name="connsiteY2" fmla="*/ 39271 h 50941"/>
                <a:gd name="connsiteX3" fmla="*/ 22044 w 25470"/>
                <a:gd name="connsiteY3" fmla="*/ 69072 h 50941"/>
                <a:gd name="connsiteX4" fmla="*/ 40637 w 25470"/>
                <a:gd name="connsiteY4" fmla="*/ 36214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40637" y="36214"/>
                  </a:moveTo>
                  <a:cubicBezTo>
                    <a:pt x="39619" y="15074"/>
                    <a:pt x="27393" y="-973"/>
                    <a:pt x="16440" y="46"/>
                  </a:cubicBezTo>
                  <a:cubicBezTo>
                    <a:pt x="6507" y="1065"/>
                    <a:pt x="-1135" y="18130"/>
                    <a:pt x="139" y="39271"/>
                  </a:cubicBezTo>
                  <a:cubicBezTo>
                    <a:pt x="1158" y="59393"/>
                    <a:pt x="12110" y="70090"/>
                    <a:pt x="22044" y="69072"/>
                  </a:cubicBezTo>
                  <a:cubicBezTo>
                    <a:pt x="32996" y="68053"/>
                    <a:pt x="41656" y="56336"/>
                    <a:pt x="40637" y="36214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0" name="Forma libre: forma 119">
              <a:extLst>
                <a:ext uri="{FF2B5EF4-FFF2-40B4-BE49-F238E27FC236}">
                  <a16:creationId xmlns:a16="http://schemas.microsoft.com/office/drawing/2014/main" id="{C59A0FB9-0382-4D25-9A82-98A89D5B6C02}"/>
                </a:ext>
              </a:extLst>
            </p:cNvPr>
            <p:cNvSpPr/>
            <p:nvPr/>
          </p:nvSpPr>
          <p:spPr>
            <a:xfrm>
              <a:off x="6363548" y="7900764"/>
              <a:ext cx="25471" cy="50941"/>
            </a:xfrm>
            <a:custGeom>
              <a:avLst/>
              <a:gdLst>
                <a:gd name="connsiteX0" fmla="*/ 18895 w 25470"/>
                <a:gd name="connsiteY0" fmla="*/ 69072 h 50941"/>
                <a:gd name="connsiteX1" fmla="*/ 40800 w 25470"/>
                <a:gd name="connsiteY1" fmla="*/ 39272 h 50941"/>
                <a:gd name="connsiteX2" fmla="*/ 24244 w 25470"/>
                <a:gd name="connsiteY2" fmla="*/ 47 h 50941"/>
                <a:gd name="connsiteX3" fmla="*/ 47 w 25470"/>
                <a:gd name="connsiteY3" fmla="*/ 36215 h 50941"/>
                <a:gd name="connsiteX4" fmla="*/ 18895 w 25470"/>
                <a:gd name="connsiteY4" fmla="*/ 690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18895" y="69072"/>
                  </a:moveTo>
                  <a:cubicBezTo>
                    <a:pt x="28829" y="70091"/>
                    <a:pt x="39781" y="59648"/>
                    <a:pt x="40800" y="39272"/>
                  </a:cubicBezTo>
                  <a:cubicBezTo>
                    <a:pt x="41819" y="18131"/>
                    <a:pt x="34178" y="1065"/>
                    <a:pt x="24244" y="47"/>
                  </a:cubicBezTo>
                  <a:cubicBezTo>
                    <a:pt x="13292" y="-972"/>
                    <a:pt x="1066" y="14820"/>
                    <a:pt x="47" y="36215"/>
                  </a:cubicBezTo>
                  <a:cubicBezTo>
                    <a:pt x="-717" y="56337"/>
                    <a:pt x="7943" y="68053"/>
                    <a:pt x="18895" y="690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1" name="Forma libre: forma 120">
              <a:extLst>
                <a:ext uri="{FF2B5EF4-FFF2-40B4-BE49-F238E27FC236}">
                  <a16:creationId xmlns:a16="http://schemas.microsoft.com/office/drawing/2014/main" id="{341F8701-A69B-4535-BFD9-F5FF4FDA8EC7}"/>
                </a:ext>
              </a:extLst>
            </p:cNvPr>
            <p:cNvSpPr/>
            <p:nvPr/>
          </p:nvSpPr>
          <p:spPr>
            <a:xfrm>
              <a:off x="7047048" y="8517894"/>
              <a:ext cx="50941" cy="50941"/>
            </a:xfrm>
            <a:custGeom>
              <a:avLst/>
              <a:gdLst>
                <a:gd name="connsiteX0" fmla="*/ 46793 w 50941"/>
                <a:gd name="connsiteY0" fmla="*/ 1600 h 50941"/>
                <a:gd name="connsiteX1" fmla="*/ 8332 w 50941"/>
                <a:gd name="connsiteY1" fmla="*/ 21722 h 50941"/>
                <a:gd name="connsiteX2" fmla="*/ 8332 w 50941"/>
                <a:gd name="connsiteY2" fmla="*/ 58909 h 50941"/>
                <a:gd name="connsiteX3" fmla="*/ 43481 w 50941"/>
                <a:gd name="connsiteY3" fmla="*/ 43117 h 50941"/>
                <a:gd name="connsiteX4" fmla="*/ 46793 w 50941"/>
                <a:gd name="connsiteY4" fmla="*/ 160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50941">
                  <a:moveTo>
                    <a:pt x="46793" y="1600"/>
                  </a:moveTo>
                  <a:cubicBezTo>
                    <a:pt x="38133" y="-3749"/>
                    <a:pt x="20303" y="4656"/>
                    <a:pt x="8332" y="21722"/>
                  </a:cubicBezTo>
                  <a:cubicBezTo>
                    <a:pt x="-3894" y="38787"/>
                    <a:pt x="-1602" y="53560"/>
                    <a:pt x="8332" y="58909"/>
                  </a:cubicBezTo>
                  <a:cubicBezTo>
                    <a:pt x="16992" y="64258"/>
                    <a:pt x="31510" y="59928"/>
                    <a:pt x="43481" y="43117"/>
                  </a:cubicBezTo>
                  <a:cubicBezTo>
                    <a:pt x="55453" y="25797"/>
                    <a:pt x="55453" y="6694"/>
                    <a:pt x="46793" y="1600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2" name="Forma libre: forma 121">
              <a:extLst>
                <a:ext uri="{FF2B5EF4-FFF2-40B4-BE49-F238E27FC236}">
                  <a16:creationId xmlns:a16="http://schemas.microsoft.com/office/drawing/2014/main" id="{11174AAC-8AFB-476E-A6D6-02B962F29F66}"/>
                </a:ext>
              </a:extLst>
            </p:cNvPr>
            <p:cNvSpPr/>
            <p:nvPr/>
          </p:nvSpPr>
          <p:spPr>
            <a:xfrm>
              <a:off x="6306795" y="7755882"/>
              <a:ext cx="840534" cy="993357"/>
            </a:xfrm>
            <a:custGeom>
              <a:avLst/>
              <a:gdLst>
                <a:gd name="connsiteX0" fmla="*/ 432493 w 840534"/>
                <a:gd name="connsiteY0" fmla="*/ 1019 h 993357"/>
                <a:gd name="connsiteX1" fmla="*/ 0 w 840534"/>
                <a:gd name="connsiteY1" fmla="*/ 0 h 993357"/>
                <a:gd name="connsiteX2" fmla="*/ 0 w 840534"/>
                <a:gd name="connsiteY2" fmla="*/ 774819 h 993357"/>
                <a:gd name="connsiteX3" fmla="*/ 174984 w 840534"/>
                <a:gd name="connsiteY3" fmla="*/ 944963 h 993357"/>
                <a:gd name="connsiteX4" fmla="*/ 432493 w 840534"/>
                <a:gd name="connsiteY4" fmla="*/ 1009404 h 993357"/>
                <a:gd name="connsiteX5" fmla="*/ 688983 w 840534"/>
                <a:gd name="connsiteY5" fmla="*/ 944963 h 993357"/>
                <a:gd name="connsiteX6" fmla="*/ 864986 w 840534"/>
                <a:gd name="connsiteY6" fmla="*/ 774819 h 993357"/>
                <a:gd name="connsiteX7" fmla="*/ 864986 w 840534"/>
                <a:gd name="connsiteY7" fmla="*/ 0 h 993357"/>
                <a:gd name="connsiteX8" fmla="*/ 432493 w 840534"/>
                <a:gd name="connsiteY8" fmla="*/ 1019 h 993357"/>
                <a:gd name="connsiteX9" fmla="*/ 780169 w 840534"/>
                <a:gd name="connsiteY9" fmla="*/ 121495 h 993357"/>
                <a:gd name="connsiteX10" fmla="*/ 785772 w 840534"/>
                <a:gd name="connsiteY10" fmla="*/ 104685 h 993357"/>
                <a:gd name="connsiteX11" fmla="*/ 794432 w 840534"/>
                <a:gd name="connsiteY11" fmla="*/ 120476 h 993357"/>
                <a:gd name="connsiteX12" fmla="*/ 814299 w 840534"/>
                <a:gd name="connsiteY12" fmla="*/ 121495 h 993357"/>
                <a:gd name="connsiteX13" fmla="*/ 813280 w 840534"/>
                <a:gd name="connsiteY13" fmla="*/ 124806 h 993357"/>
                <a:gd name="connsiteX14" fmla="*/ 795706 w 840534"/>
                <a:gd name="connsiteY14" fmla="*/ 136523 h 993357"/>
                <a:gd name="connsiteX15" fmla="*/ 781187 w 840534"/>
                <a:gd name="connsiteY15" fmla="*/ 137542 h 993357"/>
                <a:gd name="connsiteX16" fmla="*/ 761320 w 840534"/>
                <a:gd name="connsiteY16" fmla="*/ 126844 h 993357"/>
                <a:gd name="connsiteX17" fmla="*/ 760301 w 840534"/>
                <a:gd name="connsiteY17" fmla="*/ 124806 h 993357"/>
                <a:gd name="connsiteX18" fmla="*/ 780169 w 840534"/>
                <a:gd name="connsiteY18" fmla="*/ 121495 h 993357"/>
                <a:gd name="connsiteX19" fmla="*/ 789083 w 840534"/>
                <a:gd name="connsiteY19" fmla="*/ 143909 h 993357"/>
                <a:gd name="connsiteX20" fmla="*/ 840789 w 840534"/>
                <a:gd name="connsiteY20" fmla="*/ 176767 h 993357"/>
                <a:gd name="connsiteX21" fmla="*/ 800290 w 840534"/>
                <a:gd name="connsiteY21" fmla="*/ 216501 h 993357"/>
                <a:gd name="connsiteX22" fmla="*/ 839770 w 840534"/>
                <a:gd name="connsiteY22" fmla="*/ 213699 h 993357"/>
                <a:gd name="connsiteX23" fmla="*/ 804875 w 840534"/>
                <a:gd name="connsiteY23" fmla="*/ 230255 h 993357"/>
                <a:gd name="connsiteX24" fmla="*/ 789083 w 840534"/>
                <a:gd name="connsiteY24" fmla="*/ 284508 h 993357"/>
                <a:gd name="connsiteX25" fmla="*/ 800036 w 840534"/>
                <a:gd name="connsiteY25" fmla="*/ 274319 h 993357"/>
                <a:gd name="connsiteX26" fmla="*/ 836459 w 840534"/>
                <a:gd name="connsiteY26" fmla="*/ 267952 h 993357"/>
                <a:gd name="connsiteX27" fmla="*/ 818884 w 840534"/>
                <a:gd name="connsiteY27" fmla="*/ 294441 h 993357"/>
                <a:gd name="connsiteX28" fmla="*/ 787300 w 840534"/>
                <a:gd name="connsiteY28" fmla="*/ 302337 h 993357"/>
                <a:gd name="connsiteX29" fmla="*/ 796725 w 840534"/>
                <a:gd name="connsiteY29" fmla="*/ 334685 h 993357"/>
                <a:gd name="connsiteX30" fmla="*/ 779150 w 840534"/>
                <a:gd name="connsiteY30" fmla="*/ 348439 h 993357"/>
                <a:gd name="connsiteX31" fmla="*/ 781187 w 840534"/>
                <a:gd name="connsiteY31" fmla="*/ 264641 h 993357"/>
                <a:gd name="connsiteX32" fmla="*/ 790866 w 840534"/>
                <a:gd name="connsiteY32" fmla="*/ 231274 h 993357"/>
                <a:gd name="connsiteX33" fmla="*/ 751641 w 840534"/>
                <a:gd name="connsiteY33" fmla="*/ 221086 h 993357"/>
                <a:gd name="connsiteX34" fmla="*/ 791121 w 840534"/>
                <a:gd name="connsiteY34" fmla="*/ 217010 h 993357"/>
                <a:gd name="connsiteX35" fmla="*/ 744000 w 840534"/>
                <a:gd name="connsiteY35" fmla="*/ 183134 h 993357"/>
                <a:gd name="connsiteX36" fmla="*/ 789083 w 840534"/>
                <a:gd name="connsiteY36" fmla="*/ 143909 h 993357"/>
                <a:gd name="connsiteX37" fmla="*/ 818120 w 840534"/>
                <a:gd name="connsiteY37" fmla="*/ 435549 h 993357"/>
                <a:gd name="connsiteX38" fmla="*/ 816846 w 840534"/>
                <a:gd name="connsiteY38" fmla="*/ 438860 h 993357"/>
                <a:gd name="connsiteX39" fmla="*/ 797234 w 840534"/>
                <a:gd name="connsiteY39" fmla="*/ 449558 h 993357"/>
                <a:gd name="connsiteX40" fmla="*/ 782970 w 840534"/>
                <a:gd name="connsiteY40" fmla="*/ 448284 h 993357"/>
                <a:gd name="connsiteX41" fmla="*/ 765396 w 840534"/>
                <a:gd name="connsiteY41" fmla="*/ 436568 h 993357"/>
                <a:gd name="connsiteX42" fmla="*/ 764377 w 840534"/>
                <a:gd name="connsiteY42" fmla="*/ 433257 h 993357"/>
                <a:gd name="connsiteX43" fmla="*/ 783989 w 840534"/>
                <a:gd name="connsiteY43" fmla="*/ 432238 h 993357"/>
                <a:gd name="connsiteX44" fmla="*/ 792904 w 840534"/>
                <a:gd name="connsiteY44" fmla="*/ 416446 h 993357"/>
                <a:gd name="connsiteX45" fmla="*/ 798508 w 840534"/>
                <a:gd name="connsiteY45" fmla="*/ 433511 h 993357"/>
                <a:gd name="connsiteX46" fmla="*/ 818120 w 840534"/>
                <a:gd name="connsiteY46" fmla="*/ 435549 h 993357"/>
                <a:gd name="connsiteX47" fmla="*/ 534376 w 840534"/>
                <a:gd name="connsiteY47" fmla="*/ 70554 h 993357"/>
                <a:gd name="connsiteX48" fmla="*/ 570799 w 840534"/>
                <a:gd name="connsiteY48" fmla="*/ 113599 h 993357"/>
                <a:gd name="connsiteX49" fmla="*/ 571818 w 840534"/>
                <a:gd name="connsiteY49" fmla="*/ 74629 h 993357"/>
                <a:gd name="connsiteX50" fmla="*/ 587355 w 840534"/>
                <a:gd name="connsiteY50" fmla="*/ 109015 h 993357"/>
                <a:gd name="connsiteX51" fmla="*/ 640080 w 840534"/>
                <a:gd name="connsiteY51" fmla="*/ 128627 h 993357"/>
                <a:gd name="connsiteX52" fmla="*/ 631165 w 840534"/>
                <a:gd name="connsiteY52" fmla="*/ 117165 h 993357"/>
                <a:gd name="connsiteX53" fmla="*/ 626835 w 840534"/>
                <a:gd name="connsiteY53" fmla="*/ 82270 h 993357"/>
                <a:gd name="connsiteX54" fmla="*/ 653070 w 840534"/>
                <a:gd name="connsiteY54" fmla="*/ 101373 h 993357"/>
                <a:gd name="connsiteX55" fmla="*/ 658418 w 840534"/>
                <a:gd name="connsiteY55" fmla="*/ 131938 h 993357"/>
                <a:gd name="connsiteX56" fmla="*/ 692549 w 840534"/>
                <a:gd name="connsiteY56" fmla="*/ 125825 h 993357"/>
                <a:gd name="connsiteX57" fmla="*/ 705794 w 840534"/>
                <a:gd name="connsiteY57" fmla="*/ 143909 h 993357"/>
                <a:gd name="connsiteX58" fmla="*/ 618939 w 840534"/>
                <a:gd name="connsiteY58" fmla="*/ 134231 h 993357"/>
                <a:gd name="connsiteX59" fmla="*/ 586336 w 840534"/>
                <a:gd name="connsiteY59" fmla="*/ 122005 h 993357"/>
                <a:gd name="connsiteX60" fmla="*/ 572582 w 840534"/>
                <a:gd name="connsiteY60" fmla="*/ 158682 h 993357"/>
                <a:gd name="connsiteX61" fmla="*/ 570290 w 840534"/>
                <a:gd name="connsiteY61" fmla="*/ 119712 h 993357"/>
                <a:gd name="connsiteX62" fmla="*/ 530810 w 840534"/>
                <a:gd name="connsiteY62" fmla="*/ 163012 h 993357"/>
                <a:gd name="connsiteX63" fmla="*/ 494642 w 840534"/>
                <a:gd name="connsiteY63" fmla="*/ 116401 h 993357"/>
                <a:gd name="connsiteX64" fmla="*/ 534376 w 840534"/>
                <a:gd name="connsiteY64" fmla="*/ 70554 h 993357"/>
                <a:gd name="connsiteX65" fmla="*/ 471718 w 840534"/>
                <a:gd name="connsiteY65" fmla="*/ 109779 h 993357"/>
                <a:gd name="connsiteX66" fmla="*/ 473756 w 840534"/>
                <a:gd name="connsiteY66" fmla="*/ 90676 h 993357"/>
                <a:gd name="connsiteX67" fmla="*/ 477067 w 840534"/>
                <a:gd name="connsiteY67" fmla="*/ 91695 h 993357"/>
                <a:gd name="connsiteX68" fmla="*/ 488019 w 840534"/>
                <a:gd name="connsiteY68" fmla="*/ 109779 h 993357"/>
                <a:gd name="connsiteX69" fmla="*/ 488019 w 840534"/>
                <a:gd name="connsiteY69" fmla="*/ 122514 h 993357"/>
                <a:gd name="connsiteX70" fmla="*/ 474774 w 840534"/>
                <a:gd name="connsiteY70" fmla="*/ 141617 h 993357"/>
                <a:gd name="connsiteX71" fmla="*/ 471463 w 840534"/>
                <a:gd name="connsiteY71" fmla="*/ 141617 h 993357"/>
                <a:gd name="connsiteX72" fmla="*/ 470190 w 840534"/>
                <a:gd name="connsiteY72" fmla="*/ 122514 h 993357"/>
                <a:gd name="connsiteX73" fmla="*/ 452615 w 840534"/>
                <a:gd name="connsiteY73" fmla="*/ 116146 h 993357"/>
                <a:gd name="connsiteX74" fmla="*/ 471718 w 840534"/>
                <a:gd name="connsiteY74" fmla="*/ 109779 h 993357"/>
                <a:gd name="connsiteX75" fmla="*/ 380278 w 840534"/>
                <a:gd name="connsiteY75" fmla="*/ 109779 h 993357"/>
                <a:gd name="connsiteX76" fmla="*/ 391230 w 840534"/>
                <a:gd name="connsiteY76" fmla="*/ 91695 h 993357"/>
                <a:gd name="connsiteX77" fmla="*/ 394542 w 840534"/>
                <a:gd name="connsiteY77" fmla="*/ 90676 h 993357"/>
                <a:gd name="connsiteX78" fmla="*/ 396834 w 840534"/>
                <a:gd name="connsiteY78" fmla="*/ 109779 h 993357"/>
                <a:gd name="connsiteX79" fmla="*/ 415428 w 840534"/>
                <a:gd name="connsiteY79" fmla="*/ 116146 h 993357"/>
                <a:gd name="connsiteX80" fmla="*/ 397853 w 840534"/>
                <a:gd name="connsiteY80" fmla="*/ 122514 h 993357"/>
                <a:gd name="connsiteX81" fmla="*/ 396834 w 840534"/>
                <a:gd name="connsiteY81" fmla="*/ 141617 h 993357"/>
                <a:gd name="connsiteX82" fmla="*/ 393523 w 840534"/>
                <a:gd name="connsiteY82" fmla="*/ 141617 h 993357"/>
                <a:gd name="connsiteX83" fmla="*/ 380278 w 840534"/>
                <a:gd name="connsiteY83" fmla="*/ 122514 h 993357"/>
                <a:gd name="connsiteX84" fmla="*/ 380278 w 840534"/>
                <a:gd name="connsiteY84" fmla="*/ 109779 h 993357"/>
                <a:gd name="connsiteX85" fmla="*/ 175748 w 840534"/>
                <a:gd name="connsiteY85" fmla="*/ 125825 h 993357"/>
                <a:gd name="connsiteX86" fmla="*/ 209879 w 840534"/>
                <a:gd name="connsiteY86" fmla="*/ 131938 h 993357"/>
                <a:gd name="connsiteX87" fmla="*/ 215482 w 840534"/>
                <a:gd name="connsiteY87" fmla="*/ 101373 h 993357"/>
                <a:gd name="connsiteX88" fmla="*/ 241972 w 840534"/>
                <a:gd name="connsiteY88" fmla="*/ 82270 h 993357"/>
                <a:gd name="connsiteX89" fmla="*/ 237642 w 840534"/>
                <a:gd name="connsiteY89" fmla="*/ 117165 h 993357"/>
                <a:gd name="connsiteX90" fmla="*/ 228727 w 840534"/>
                <a:gd name="connsiteY90" fmla="*/ 128627 h 993357"/>
                <a:gd name="connsiteX91" fmla="*/ 281452 w 840534"/>
                <a:gd name="connsiteY91" fmla="*/ 109015 h 993357"/>
                <a:gd name="connsiteX92" fmla="*/ 296989 w 840534"/>
                <a:gd name="connsiteY92" fmla="*/ 74629 h 993357"/>
                <a:gd name="connsiteX93" fmla="*/ 298008 w 840534"/>
                <a:gd name="connsiteY93" fmla="*/ 113599 h 993357"/>
                <a:gd name="connsiteX94" fmla="*/ 334431 w 840534"/>
                <a:gd name="connsiteY94" fmla="*/ 70554 h 993357"/>
                <a:gd name="connsiteX95" fmla="*/ 374165 w 840534"/>
                <a:gd name="connsiteY95" fmla="*/ 116146 h 993357"/>
                <a:gd name="connsiteX96" fmla="*/ 337742 w 840534"/>
                <a:gd name="connsiteY96" fmla="*/ 162758 h 993357"/>
                <a:gd name="connsiteX97" fmla="*/ 298262 w 840534"/>
                <a:gd name="connsiteY97" fmla="*/ 119458 h 993357"/>
                <a:gd name="connsiteX98" fmla="*/ 295970 w 840534"/>
                <a:gd name="connsiteY98" fmla="*/ 158428 h 993357"/>
                <a:gd name="connsiteX99" fmla="*/ 282216 w 840534"/>
                <a:gd name="connsiteY99" fmla="*/ 121750 h 993357"/>
                <a:gd name="connsiteX100" fmla="*/ 249359 w 840534"/>
                <a:gd name="connsiteY100" fmla="*/ 134231 h 993357"/>
                <a:gd name="connsiteX101" fmla="*/ 162503 w 840534"/>
                <a:gd name="connsiteY101" fmla="*/ 143909 h 993357"/>
                <a:gd name="connsiteX102" fmla="*/ 175748 w 840534"/>
                <a:gd name="connsiteY102" fmla="*/ 125825 h 993357"/>
                <a:gd name="connsiteX103" fmla="*/ 75648 w 840534"/>
                <a:gd name="connsiteY103" fmla="*/ 120476 h 993357"/>
                <a:gd name="connsiteX104" fmla="*/ 84308 w 840534"/>
                <a:gd name="connsiteY104" fmla="*/ 104685 h 993357"/>
                <a:gd name="connsiteX105" fmla="*/ 89912 w 840534"/>
                <a:gd name="connsiteY105" fmla="*/ 121495 h 993357"/>
                <a:gd name="connsiteX106" fmla="*/ 109779 w 840534"/>
                <a:gd name="connsiteY106" fmla="*/ 124806 h 993357"/>
                <a:gd name="connsiteX107" fmla="*/ 108760 w 840534"/>
                <a:gd name="connsiteY107" fmla="*/ 126844 h 993357"/>
                <a:gd name="connsiteX108" fmla="*/ 89148 w 840534"/>
                <a:gd name="connsiteY108" fmla="*/ 137542 h 993357"/>
                <a:gd name="connsiteX109" fmla="*/ 74884 w 840534"/>
                <a:gd name="connsiteY109" fmla="*/ 136523 h 993357"/>
                <a:gd name="connsiteX110" fmla="*/ 57309 w 840534"/>
                <a:gd name="connsiteY110" fmla="*/ 124806 h 993357"/>
                <a:gd name="connsiteX111" fmla="*/ 56290 w 840534"/>
                <a:gd name="connsiteY111" fmla="*/ 121495 h 993357"/>
                <a:gd name="connsiteX112" fmla="*/ 75648 w 840534"/>
                <a:gd name="connsiteY112" fmla="*/ 120476 h 993357"/>
                <a:gd name="connsiteX113" fmla="*/ 81252 w 840534"/>
                <a:gd name="connsiteY113" fmla="*/ 143909 h 993357"/>
                <a:gd name="connsiteX114" fmla="*/ 126335 w 840534"/>
                <a:gd name="connsiteY114" fmla="*/ 183134 h 993357"/>
                <a:gd name="connsiteX115" fmla="*/ 79214 w 840534"/>
                <a:gd name="connsiteY115" fmla="*/ 217010 h 993357"/>
                <a:gd name="connsiteX116" fmla="*/ 118694 w 840534"/>
                <a:gd name="connsiteY116" fmla="*/ 221086 h 993357"/>
                <a:gd name="connsiteX117" fmla="*/ 79469 w 840534"/>
                <a:gd name="connsiteY117" fmla="*/ 231274 h 993357"/>
                <a:gd name="connsiteX118" fmla="*/ 89148 w 840534"/>
                <a:gd name="connsiteY118" fmla="*/ 264641 h 993357"/>
                <a:gd name="connsiteX119" fmla="*/ 91440 w 840534"/>
                <a:gd name="connsiteY119" fmla="*/ 348439 h 993357"/>
                <a:gd name="connsiteX120" fmla="*/ 73865 w 840534"/>
                <a:gd name="connsiteY120" fmla="*/ 334685 h 993357"/>
                <a:gd name="connsiteX121" fmla="*/ 82780 w 840534"/>
                <a:gd name="connsiteY121" fmla="*/ 302337 h 993357"/>
                <a:gd name="connsiteX122" fmla="*/ 51960 w 840534"/>
                <a:gd name="connsiteY122" fmla="*/ 294441 h 993357"/>
                <a:gd name="connsiteX123" fmla="*/ 34386 w 840534"/>
                <a:gd name="connsiteY123" fmla="*/ 267952 h 993357"/>
                <a:gd name="connsiteX124" fmla="*/ 70554 w 840534"/>
                <a:gd name="connsiteY124" fmla="*/ 274319 h 993357"/>
                <a:gd name="connsiteX125" fmla="*/ 80488 w 840534"/>
                <a:gd name="connsiteY125" fmla="*/ 283234 h 993357"/>
                <a:gd name="connsiteX126" fmla="*/ 65460 w 840534"/>
                <a:gd name="connsiteY126" fmla="*/ 230510 h 993357"/>
                <a:gd name="connsiteX127" fmla="*/ 31074 w 840534"/>
                <a:gd name="connsiteY127" fmla="*/ 213954 h 993357"/>
                <a:gd name="connsiteX128" fmla="*/ 70554 w 840534"/>
                <a:gd name="connsiteY128" fmla="*/ 216501 h 993357"/>
                <a:gd name="connsiteX129" fmla="*/ 30055 w 840534"/>
                <a:gd name="connsiteY129" fmla="*/ 176767 h 993357"/>
                <a:gd name="connsiteX130" fmla="*/ 81252 w 840534"/>
                <a:gd name="connsiteY130" fmla="*/ 143909 h 993357"/>
                <a:gd name="connsiteX131" fmla="*/ 105704 w 840534"/>
                <a:gd name="connsiteY131" fmla="*/ 433511 h 993357"/>
                <a:gd name="connsiteX132" fmla="*/ 104685 w 840534"/>
                <a:gd name="connsiteY132" fmla="*/ 436823 h 993357"/>
                <a:gd name="connsiteX133" fmla="*/ 87110 w 840534"/>
                <a:gd name="connsiteY133" fmla="*/ 448539 h 993357"/>
                <a:gd name="connsiteX134" fmla="*/ 72846 w 840534"/>
                <a:gd name="connsiteY134" fmla="*/ 449813 h 993357"/>
                <a:gd name="connsiteX135" fmla="*/ 52979 w 840534"/>
                <a:gd name="connsiteY135" fmla="*/ 439115 h 993357"/>
                <a:gd name="connsiteX136" fmla="*/ 51960 w 840534"/>
                <a:gd name="connsiteY136" fmla="*/ 435804 h 993357"/>
                <a:gd name="connsiteX137" fmla="*/ 71827 w 840534"/>
                <a:gd name="connsiteY137" fmla="*/ 433766 h 993357"/>
                <a:gd name="connsiteX138" fmla="*/ 77176 w 840534"/>
                <a:gd name="connsiteY138" fmla="*/ 416701 h 993357"/>
                <a:gd name="connsiteX139" fmla="*/ 86091 w 840534"/>
                <a:gd name="connsiteY139" fmla="*/ 432493 h 993357"/>
                <a:gd name="connsiteX140" fmla="*/ 105704 w 840534"/>
                <a:gd name="connsiteY140" fmla="*/ 433511 h 993357"/>
                <a:gd name="connsiteX141" fmla="*/ 24197 w 840534"/>
                <a:gd name="connsiteY141" fmla="*/ 556535 h 993357"/>
                <a:gd name="connsiteX142" fmla="*/ 57054 w 840534"/>
                <a:gd name="connsiteY142" fmla="*/ 568251 h 993357"/>
                <a:gd name="connsiteX143" fmla="*/ 68516 w 840534"/>
                <a:gd name="connsiteY143" fmla="*/ 586845 h 993357"/>
                <a:gd name="connsiteX144" fmla="*/ 72592 w 840534"/>
                <a:gd name="connsiteY144" fmla="*/ 576657 h 993357"/>
                <a:gd name="connsiteX145" fmla="*/ 82270 w 840534"/>
                <a:gd name="connsiteY145" fmla="*/ 543290 h 993357"/>
                <a:gd name="connsiteX146" fmla="*/ 43046 w 840534"/>
                <a:gd name="connsiteY146" fmla="*/ 533102 h 993357"/>
                <a:gd name="connsiteX147" fmla="*/ 83799 w 840534"/>
                <a:gd name="connsiteY147" fmla="*/ 528008 h 993357"/>
                <a:gd name="connsiteX148" fmla="*/ 35404 w 840534"/>
                <a:gd name="connsiteY148" fmla="*/ 494896 h 993357"/>
                <a:gd name="connsiteX149" fmla="*/ 80488 w 840534"/>
                <a:gd name="connsiteY149" fmla="*/ 454652 h 993357"/>
                <a:gd name="connsiteX150" fmla="*/ 132193 w 840534"/>
                <a:gd name="connsiteY150" fmla="*/ 488783 h 993357"/>
                <a:gd name="connsiteX151" fmla="*/ 89912 w 840534"/>
                <a:gd name="connsiteY151" fmla="*/ 527753 h 993357"/>
                <a:gd name="connsiteX152" fmla="*/ 131174 w 840534"/>
                <a:gd name="connsiteY152" fmla="*/ 525970 h 993357"/>
                <a:gd name="connsiteX153" fmla="*/ 96534 w 840534"/>
                <a:gd name="connsiteY153" fmla="*/ 542526 h 993357"/>
                <a:gd name="connsiteX154" fmla="*/ 88129 w 840534"/>
                <a:gd name="connsiteY154" fmla="*/ 646956 h 993357"/>
                <a:gd name="connsiteX155" fmla="*/ 70554 w 840534"/>
                <a:gd name="connsiteY155" fmla="*/ 660710 h 993357"/>
                <a:gd name="connsiteX156" fmla="*/ 65969 w 840534"/>
                <a:gd name="connsiteY156" fmla="*/ 597288 h 993357"/>
                <a:gd name="connsiteX157" fmla="*/ 34131 w 840534"/>
                <a:gd name="connsiteY157" fmla="*/ 585571 h 993357"/>
                <a:gd name="connsiteX158" fmla="*/ 24197 w 840534"/>
                <a:gd name="connsiteY158" fmla="*/ 556535 h 993357"/>
                <a:gd name="connsiteX159" fmla="*/ 50177 w 840534"/>
                <a:gd name="connsiteY159" fmla="*/ 760300 h 993357"/>
                <a:gd name="connsiteX160" fmla="*/ 48140 w 840534"/>
                <a:gd name="connsiteY160" fmla="*/ 758263 h 993357"/>
                <a:gd name="connsiteX161" fmla="*/ 64696 w 840534"/>
                <a:gd name="connsiteY161" fmla="*/ 746546 h 993357"/>
                <a:gd name="connsiteX162" fmla="*/ 60366 w 840534"/>
                <a:gd name="connsiteY162" fmla="*/ 728462 h 993357"/>
                <a:gd name="connsiteX163" fmla="*/ 75903 w 840534"/>
                <a:gd name="connsiteY163" fmla="*/ 739160 h 993357"/>
                <a:gd name="connsiteX164" fmla="*/ 93478 w 840534"/>
                <a:gd name="connsiteY164" fmla="*/ 729736 h 993357"/>
                <a:gd name="connsiteX165" fmla="*/ 94496 w 840534"/>
                <a:gd name="connsiteY165" fmla="*/ 732792 h 993357"/>
                <a:gd name="connsiteX166" fmla="*/ 84563 w 840534"/>
                <a:gd name="connsiteY166" fmla="*/ 753169 h 993357"/>
                <a:gd name="connsiteX167" fmla="*/ 73610 w 840534"/>
                <a:gd name="connsiteY167" fmla="*/ 760555 h 993357"/>
                <a:gd name="connsiteX168" fmla="*/ 50177 w 840534"/>
                <a:gd name="connsiteY168" fmla="*/ 760300 h 993357"/>
                <a:gd name="connsiteX169" fmla="*/ 196634 w 840534"/>
                <a:gd name="connsiteY169" fmla="*/ 918473 h 993357"/>
                <a:gd name="connsiteX170" fmla="*/ 183899 w 840534"/>
                <a:gd name="connsiteY170" fmla="*/ 887654 h 993357"/>
                <a:gd name="connsiteX171" fmla="*/ 154862 w 840534"/>
                <a:gd name="connsiteY171" fmla="*/ 899370 h 993357"/>
                <a:gd name="connsiteX172" fmla="*/ 123024 w 840534"/>
                <a:gd name="connsiteY172" fmla="*/ 887654 h 993357"/>
                <a:gd name="connsiteX173" fmla="*/ 156136 w 840534"/>
                <a:gd name="connsiteY173" fmla="*/ 872881 h 993357"/>
                <a:gd name="connsiteX174" fmla="*/ 170654 w 840534"/>
                <a:gd name="connsiteY174" fmla="*/ 873900 h 993357"/>
                <a:gd name="connsiteX175" fmla="*/ 124807 w 840534"/>
                <a:gd name="connsiteY175" fmla="*/ 840533 h 993357"/>
                <a:gd name="connsiteX176" fmla="*/ 86855 w 840534"/>
                <a:gd name="connsiteY176" fmla="*/ 846391 h 993357"/>
                <a:gd name="connsiteX177" fmla="*/ 121495 w 840534"/>
                <a:gd name="connsiteY177" fmla="*/ 823977 h 993357"/>
                <a:gd name="connsiteX178" fmla="*/ 62658 w 840534"/>
                <a:gd name="connsiteY178" fmla="*/ 817610 h 993357"/>
                <a:gd name="connsiteX179" fmla="*/ 82525 w 840534"/>
                <a:gd name="connsiteY179" fmla="*/ 761319 h 993357"/>
                <a:gd name="connsiteX180" fmla="*/ 143146 w 840534"/>
                <a:gd name="connsiteY180" fmla="*/ 766668 h 993357"/>
                <a:gd name="connsiteX181" fmla="*/ 125825 w 840534"/>
                <a:gd name="connsiteY181" fmla="*/ 821175 h 993357"/>
                <a:gd name="connsiteX182" fmla="*/ 161739 w 840534"/>
                <a:gd name="connsiteY182" fmla="*/ 802837 h 993357"/>
                <a:gd name="connsiteX183" fmla="*/ 136523 w 840534"/>
                <a:gd name="connsiteY183" fmla="*/ 833147 h 993357"/>
                <a:gd name="connsiteX184" fmla="*/ 165050 w 840534"/>
                <a:gd name="connsiteY184" fmla="*/ 853778 h 993357"/>
                <a:gd name="connsiteX185" fmla="*/ 220067 w 840534"/>
                <a:gd name="connsiteY185" fmla="*/ 919492 h 993357"/>
                <a:gd name="connsiteX186" fmla="*/ 196634 w 840534"/>
                <a:gd name="connsiteY186" fmla="*/ 918473 h 993357"/>
                <a:gd name="connsiteX187" fmla="*/ 335704 w 840534"/>
                <a:gd name="connsiteY187" fmla="*/ 903701 h 993357"/>
                <a:gd name="connsiteX188" fmla="*/ 319403 w 840534"/>
                <a:gd name="connsiteY188" fmla="*/ 919492 h 993357"/>
                <a:gd name="connsiteX189" fmla="*/ 316092 w 840534"/>
                <a:gd name="connsiteY189" fmla="*/ 919492 h 993357"/>
                <a:gd name="connsiteX190" fmla="*/ 319403 w 840534"/>
                <a:gd name="connsiteY190" fmla="*/ 900389 h 993357"/>
                <a:gd name="connsiteX191" fmla="*/ 302847 w 840534"/>
                <a:gd name="connsiteY191" fmla="*/ 889692 h 993357"/>
                <a:gd name="connsiteX192" fmla="*/ 321695 w 840534"/>
                <a:gd name="connsiteY192" fmla="*/ 887654 h 993357"/>
                <a:gd name="connsiteX193" fmla="*/ 327044 w 840534"/>
                <a:gd name="connsiteY193" fmla="*/ 868551 h 993357"/>
                <a:gd name="connsiteX194" fmla="*/ 330355 w 840534"/>
                <a:gd name="connsiteY194" fmla="*/ 870589 h 993357"/>
                <a:gd name="connsiteX195" fmla="*/ 337997 w 840534"/>
                <a:gd name="connsiteY195" fmla="*/ 890710 h 993357"/>
                <a:gd name="connsiteX196" fmla="*/ 335704 w 840534"/>
                <a:gd name="connsiteY196" fmla="*/ 903701 h 993357"/>
                <a:gd name="connsiteX197" fmla="*/ 539215 w 840534"/>
                <a:gd name="connsiteY197" fmla="*/ 932228 h 993357"/>
                <a:gd name="connsiteX198" fmla="*/ 507377 w 840534"/>
                <a:gd name="connsiteY198" fmla="*/ 919238 h 993357"/>
                <a:gd name="connsiteX199" fmla="*/ 495151 w 840534"/>
                <a:gd name="connsiteY199" fmla="*/ 947001 h 993357"/>
                <a:gd name="connsiteX200" fmla="*/ 464331 w 840534"/>
                <a:gd name="connsiteY200" fmla="*/ 960755 h 993357"/>
                <a:gd name="connsiteX201" fmla="*/ 476557 w 840534"/>
                <a:gd name="connsiteY201" fmla="*/ 926624 h 993357"/>
                <a:gd name="connsiteX202" fmla="*/ 488019 w 840534"/>
                <a:gd name="connsiteY202" fmla="*/ 918473 h 993357"/>
                <a:gd name="connsiteX203" fmla="*/ 431220 w 840534"/>
                <a:gd name="connsiteY203" fmla="*/ 926369 h 993357"/>
                <a:gd name="connsiteX204" fmla="*/ 408296 w 840534"/>
                <a:gd name="connsiteY204" fmla="*/ 955406 h 993357"/>
                <a:gd name="connsiteX205" fmla="*/ 416447 w 840534"/>
                <a:gd name="connsiteY205" fmla="*/ 917709 h 993357"/>
                <a:gd name="connsiteX206" fmla="*/ 370854 w 840534"/>
                <a:gd name="connsiteY206" fmla="*/ 952350 h 993357"/>
                <a:gd name="connsiteX207" fmla="*/ 342327 w 840534"/>
                <a:gd name="connsiteY207" fmla="*/ 899370 h 993357"/>
                <a:gd name="connsiteX208" fmla="*/ 389702 w 840534"/>
                <a:gd name="connsiteY208" fmla="*/ 861164 h 993357"/>
                <a:gd name="connsiteX209" fmla="*/ 417975 w 840534"/>
                <a:gd name="connsiteY209" fmla="*/ 911087 h 993357"/>
                <a:gd name="connsiteX210" fmla="*/ 428418 w 840534"/>
                <a:gd name="connsiteY210" fmla="*/ 874919 h 993357"/>
                <a:gd name="connsiteX211" fmla="*/ 434021 w 840534"/>
                <a:gd name="connsiteY211" fmla="*/ 912615 h 993357"/>
                <a:gd name="connsiteX212" fmla="*/ 468916 w 840534"/>
                <a:gd name="connsiteY212" fmla="*/ 908795 h 993357"/>
                <a:gd name="connsiteX213" fmla="*/ 557045 w 840534"/>
                <a:gd name="connsiteY213" fmla="*/ 917200 h 993357"/>
                <a:gd name="connsiteX214" fmla="*/ 539215 w 840534"/>
                <a:gd name="connsiteY214" fmla="*/ 932228 h 993357"/>
                <a:gd name="connsiteX215" fmla="*/ 431729 w 840534"/>
                <a:gd name="connsiteY215" fmla="*/ 849703 h 993357"/>
                <a:gd name="connsiteX216" fmla="*/ 260311 w 840534"/>
                <a:gd name="connsiteY216" fmla="*/ 808185 h 993357"/>
                <a:gd name="connsiteX217" fmla="*/ 147730 w 840534"/>
                <a:gd name="connsiteY217" fmla="*/ 695605 h 993357"/>
                <a:gd name="connsiteX218" fmla="*/ 146966 w 840534"/>
                <a:gd name="connsiteY218" fmla="*/ 174474 h 993357"/>
                <a:gd name="connsiteX219" fmla="*/ 435040 w 840534"/>
                <a:gd name="connsiteY219" fmla="*/ 152060 h 993357"/>
                <a:gd name="connsiteX220" fmla="*/ 723114 w 840534"/>
                <a:gd name="connsiteY220" fmla="*/ 174474 h 993357"/>
                <a:gd name="connsiteX221" fmla="*/ 722605 w 840534"/>
                <a:gd name="connsiteY221" fmla="*/ 695605 h 993357"/>
                <a:gd name="connsiteX222" fmla="*/ 601873 w 840534"/>
                <a:gd name="connsiteY222" fmla="*/ 808185 h 993357"/>
                <a:gd name="connsiteX223" fmla="*/ 431729 w 840534"/>
                <a:gd name="connsiteY223" fmla="*/ 849703 h 993357"/>
                <a:gd name="connsiteX224" fmla="*/ 807932 w 840534"/>
                <a:gd name="connsiteY224" fmla="*/ 817610 h 993357"/>
                <a:gd name="connsiteX225" fmla="*/ 749604 w 840534"/>
                <a:gd name="connsiteY225" fmla="*/ 824996 h 993357"/>
                <a:gd name="connsiteX226" fmla="*/ 783734 w 840534"/>
                <a:gd name="connsiteY226" fmla="*/ 846391 h 993357"/>
                <a:gd name="connsiteX227" fmla="*/ 746038 w 840534"/>
                <a:gd name="connsiteY227" fmla="*/ 840533 h 993357"/>
                <a:gd name="connsiteX228" fmla="*/ 699936 w 840534"/>
                <a:gd name="connsiteY228" fmla="*/ 874155 h 993357"/>
                <a:gd name="connsiteX229" fmla="*/ 714454 w 840534"/>
                <a:gd name="connsiteY229" fmla="*/ 873136 h 993357"/>
                <a:gd name="connsiteX230" fmla="*/ 747566 w 840534"/>
                <a:gd name="connsiteY230" fmla="*/ 887909 h 993357"/>
                <a:gd name="connsiteX231" fmla="*/ 715728 w 840534"/>
                <a:gd name="connsiteY231" fmla="*/ 899625 h 993357"/>
                <a:gd name="connsiteX232" fmla="*/ 686436 w 840534"/>
                <a:gd name="connsiteY232" fmla="*/ 888163 h 993357"/>
                <a:gd name="connsiteX233" fmla="*/ 673701 w 840534"/>
                <a:gd name="connsiteY233" fmla="*/ 918728 h 993357"/>
                <a:gd name="connsiteX234" fmla="*/ 650523 w 840534"/>
                <a:gd name="connsiteY234" fmla="*/ 919747 h 993357"/>
                <a:gd name="connsiteX235" fmla="*/ 705539 w 840534"/>
                <a:gd name="connsiteY235" fmla="*/ 854033 h 993357"/>
                <a:gd name="connsiteX236" fmla="*/ 734067 w 840534"/>
                <a:gd name="connsiteY236" fmla="*/ 833401 h 993357"/>
                <a:gd name="connsiteX237" fmla="*/ 708851 w 840534"/>
                <a:gd name="connsiteY237" fmla="*/ 803091 h 993357"/>
                <a:gd name="connsiteX238" fmla="*/ 743745 w 840534"/>
                <a:gd name="connsiteY238" fmla="*/ 821685 h 993357"/>
                <a:gd name="connsiteX239" fmla="*/ 727444 w 840534"/>
                <a:gd name="connsiteY239" fmla="*/ 767178 h 993357"/>
                <a:gd name="connsiteX240" fmla="*/ 788065 w 840534"/>
                <a:gd name="connsiteY240" fmla="*/ 761829 h 993357"/>
                <a:gd name="connsiteX241" fmla="*/ 807932 w 840534"/>
                <a:gd name="connsiteY241" fmla="*/ 817610 h 993357"/>
                <a:gd name="connsiteX242" fmla="*/ 818884 w 840534"/>
                <a:gd name="connsiteY242" fmla="*/ 760300 h 993357"/>
                <a:gd name="connsiteX243" fmla="*/ 796725 w 840534"/>
                <a:gd name="connsiteY243" fmla="*/ 760300 h 993357"/>
                <a:gd name="connsiteX244" fmla="*/ 784499 w 840534"/>
                <a:gd name="connsiteY244" fmla="*/ 752914 h 993357"/>
                <a:gd name="connsiteX245" fmla="*/ 775839 w 840534"/>
                <a:gd name="connsiteY245" fmla="*/ 732537 h 993357"/>
                <a:gd name="connsiteX246" fmla="*/ 776857 w 840534"/>
                <a:gd name="connsiteY246" fmla="*/ 729481 h 993357"/>
                <a:gd name="connsiteX247" fmla="*/ 794432 w 840534"/>
                <a:gd name="connsiteY247" fmla="*/ 738905 h 993357"/>
                <a:gd name="connsiteX248" fmla="*/ 809715 w 840534"/>
                <a:gd name="connsiteY248" fmla="*/ 728207 h 993357"/>
                <a:gd name="connsiteX249" fmla="*/ 805385 w 840534"/>
                <a:gd name="connsiteY249" fmla="*/ 746292 h 993357"/>
                <a:gd name="connsiteX250" fmla="*/ 821941 w 840534"/>
                <a:gd name="connsiteY250" fmla="*/ 758008 h 993357"/>
                <a:gd name="connsiteX251" fmla="*/ 818884 w 840534"/>
                <a:gd name="connsiteY251" fmla="*/ 760300 h 993357"/>
                <a:gd name="connsiteX252" fmla="*/ 835695 w 840534"/>
                <a:gd name="connsiteY252" fmla="*/ 585062 h 993357"/>
                <a:gd name="connsiteX253" fmla="*/ 804366 w 840534"/>
                <a:gd name="connsiteY253" fmla="*/ 596779 h 993357"/>
                <a:gd name="connsiteX254" fmla="*/ 799272 w 840534"/>
                <a:gd name="connsiteY254" fmla="*/ 660201 h 993357"/>
                <a:gd name="connsiteX255" fmla="*/ 781697 w 840534"/>
                <a:gd name="connsiteY255" fmla="*/ 646446 h 993357"/>
                <a:gd name="connsiteX256" fmla="*/ 773546 w 840534"/>
                <a:gd name="connsiteY256" fmla="*/ 542017 h 993357"/>
                <a:gd name="connsiteX257" fmla="*/ 739925 w 840534"/>
                <a:gd name="connsiteY257" fmla="*/ 525461 h 993357"/>
                <a:gd name="connsiteX258" fmla="*/ 779914 w 840534"/>
                <a:gd name="connsiteY258" fmla="*/ 527244 h 993357"/>
                <a:gd name="connsiteX259" fmla="*/ 737632 w 840534"/>
                <a:gd name="connsiteY259" fmla="*/ 488273 h 993357"/>
                <a:gd name="connsiteX260" fmla="*/ 789338 w 840534"/>
                <a:gd name="connsiteY260" fmla="*/ 454143 h 993357"/>
                <a:gd name="connsiteX261" fmla="*/ 834421 w 840534"/>
                <a:gd name="connsiteY261" fmla="*/ 494386 h 993357"/>
                <a:gd name="connsiteX262" fmla="*/ 786027 w 840534"/>
                <a:gd name="connsiteY262" fmla="*/ 527498 h 993357"/>
                <a:gd name="connsiteX263" fmla="*/ 826780 w 840534"/>
                <a:gd name="connsiteY263" fmla="*/ 532592 h 993357"/>
                <a:gd name="connsiteX264" fmla="*/ 787300 w 840534"/>
                <a:gd name="connsiteY264" fmla="*/ 542781 h 993357"/>
                <a:gd name="connsiteX265" fmla="*/ 796979 w 840534"/>
                <a:gd name="connsiteY265" fmla="*/ 576147 h 993357"/>
                <a:gd name="connsiteX266" fmla="*/ 801309 w 840534"/>
                <a:gd name="connsiteY266" fmla="*/ 586336 h 993357"/>
                <a:gd name="connsiteX267" fmla="*/ 812516 w 840534"/>
                <a:gd name="connsiteY267" fmla="*/ 567742 h 993357"/>
                <a:gd name="connsiteX268" fmla="*/ 846393 w 840534"/>
                <a:gd name="connsiteY268" fmla="*/ 556025 h 993357"/>
                <a:gd name="connsiteX269" fmla="*/ 835695 w 840534"/>
                <a:gd name="connsiteY269" fmla="*/ 585062 h 99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</a:cxnLst>
              <a:rect l="l" t="t" r="r" b="b"/>
              <a:pathLst>
                <a:path w="840534" h="993357">
                  <a:moveTo>
                    <a:pt x="432493" y="1019"/>
                  </a:moveTo>
                  <a:cubicBezTo>
                    <a:pt x="298008" y="71318"/>
                    <a:pt x="133976" y="71063"/>
                    <a:pt x="0" y="0"/>
                  </a:cubicBezTo>
                  <a:lnTo>
                    <a:pt x="0" y="774819"/>
                  </a:lnTo>
                  <a:cubicBezTo>
                    <a:pt x="0" y="869570"/>
                    <a:pt x="77940" y="944963"/>
                    <a:pt x="174984" y="944963"/>
                  </a:cubicBezTo>
                  <a:cubicBezTo>
                    <a:pt x="268716" y="944963"/>
                    <a:pt x="352006" y="957953"/>
                    <a:pt x="432493" y="1009404"/>
                  </a:cubicBezTo>
                  <a:cubicBezTo>
                    <a:pt x="512981" y="958717"/>
                    <a:pt x="595506" y="944963"/>
                    <a:pt x="688983" y="944963"/>
                  </a:cubicBezTo>
                  <a:cubicBezTo>
                    <a:pt x="785517" y="944963"/>
                    <a:pt x="864986" y="869824"/>
                    <a:pt x="864986" y="774819"/>
                  </a:cubicBezTo>
                  <a:lnTo>
                    <a:pt x="864986" y="0"/>
                  </a:lnTo>
                  <a:cubicBezTo>
                    <a:pt x="729991" y="71318"/>
                    <a:pt x="567743" y="70554"/>
                    <a:pt x="432493" y="1019"/>
                  </a:cubicBezTo>
                  <a:close/>
                  <a:moveTo>
                    <a:pt x="780169" y="121495"/>
                  </a:moveTo>
                  <a:cubicBezTo>
                    <a:pt x="780169" y="121495"/>
                    <a:pt x="782461" y="104685"/>
                    <a:pt x="785772" y="104685"/>
                  </a:cubicBezTo>
                  <a:cubicBezTo>
                    <a:pt x="789083" y="103666"/>
                    <a:pt x="794432" y="120476"/>
                    <a:pt x="794432" y="120476"/>
                  </a:cubicBezTo>
                  <a:cubicBezTo>
                    <a:pt x="801055" y="114109"/>
                    <a:pt x="814299" y="121495"/>
                    <a:pt x="814299" y="121495"/>
                  </a:cubicBezTo>
                  <a:lnTo>
                    <a:pt x="813280" y="124806"/>
                  </a:lnTo>
                  <a:cubicBezTo>
                    <a:pt x="803347" y="120476"/>
                    <a:pt x="794687" y="131174"/>
                    <a:pt x="795706" y="136523"/>
                  </a:cubicBezTo>
                  <a:cubicBezTo>
                    <a:pt x="795706" y="139579"/>
                    <a:pt x="781187" y="140598"/>
                    <a:pt x="781187" y="137542"/>
                  </a:cubicBezTo>
                  <a:cubicBezTo>
                    <a:pt x="781187" y="132193"/>
                    <a:pt x="771254" y="122769"/>
                    <a:pt x="761320" y="126844"/>
                  </a:cubicBezTo>
                  <a:lnTo>
                    <a:pt x="760301" y="124806"/>
                  </a:lnTo>
                  <a:cubicBezTo>
                    <a:pt x="760301" y="124806"/>
                    <a:pt x="771508" y="115128"/>
                    <a:pt x="780169" y="121495"/>
                  </a:cubicBezTo>
                  <a:close/>
                  <a:moveTo>
                    <a:pt x="789083" y="143909"/>
                  </a:moveTo>
                  <a:cubicBezTo>
                    <a:pt x="815318" y="141872"/>
                    <a:pt x="838497" y="156645"/>
                    <a:pt x="840789" y="176767"/>
                  </a:cubicBezTo>
                  <a:cubicBezTo>
                    <a:pt x="841808" y="195870"/>
                    <a:pt x="824488" y="212935"/>
                    <a:pt x="800290" y="216501"/>
                  </a:cubicBezTo>
                  <a:cubicBezTo>
                    <a:pt x="815064" y="221850"/>
                    <a:pt x="830855" y="215737"/>
                    <a:pt x="839770" y="213699"/>
                  </a:cubicBezTo>
                  <a:cubicBezTo>
                    <a:pt x="839770" y="213699"/>
                    <a:pt x="842827" y="238151"/>
                    <a:pt x="804875" y="230255"/>
                  </a:cubicBezTo>
                  <a:cubicBezTo>
                    <a:pt x="806403" y="250122"/>
                    <a:pt x="793668" y="264641"/>
                    <a:pt x="789083" y="284508"/>
                  </a:cubicBezTo>
                  <a:cubicBezTo>
                    <a:pt x="791885" y="280687"/>
                    <a:pt x="795451" y="277376"/>
                    <a:pt x="800036" y="274319"/>
                  </a:cubicBezTo>
                  <a:cubicBezTo>
                    <a:pt x="810988" y="267952"/>
                    <a:pt x="824233" y="265914"/>
                    <a:pt x="836459" y="267952"/>
                  </a:cubicBezTo>
                  <a:cubicBezTo>
                    <a:pt x="835440" y="277376"/>
                    <a:pt x="828563" y="288074"/>
                    <a:pt x="818884" y="294441"/>
                  </a:cubicBezTo>
                  <a:cubicBezTo>
                    <a:pt x="809205" y="300809"/>
                    <a:pt x="797998" y="303356"/>
                    <a:pt x="787300" y="302337"/>
                  </a:cubicBezTo>
                  <a:cubicBezTo>
                    <a:pt x="787810" y="311507"/>
                    <a:pt x="790357" y="322204"/>
                    <a:pt x="796725" y="334685"/>
                  </a:cubicBezTo>
                  <a:lnTo>
                    <a:pt x="779150" y="348439"/>
                  </a:lnTo>
                  <a:cubicBezTo>
                    <a:pt x="770490" y="331374"/>
                    <a:pt x="766924" y="292149"/>
                    <a:pt x="781187" y="264641"/>
                  </a:cubicBezTo>
                  <a:cubicBezTo>
                    <a:pt x="790102" y="245792"/>
                    <a:pt x="791885" y="238406"/>
                    <a:pt x="790866" y="231274"/>
                  </a:cubicBezTo>
                  <a:cubicBezTo>
                    <a:pt x="778895" y="235604"/>
                    <a:pt x="754953" y="241462"/>
                    <a:pt x="751641" y="221086"/>
                  </a:cubicBezTo>
                  <a:cubicBezTo>
                    <a:pt x="751641" y="221086"/>
                    <a:pt x="778640" y="225416"/>
                    <a:pt x="791121" y="217010"/>
                  </a:cubicBezTo>
                  <a:cubicBezTo>
                    <a:pt x="766669" y="216246"/>
                    <a:pt x="746038" y="201983"/>
                    <a:pt x="744000" y="183134"/>
                  </a:cubicBezTo>
                  <a:cubicBezTo>
                    <a:pt x="742727" y="163012"/>
                    <a:pt x="762594" y="144928"/>
                    <a:pt x="789083" y="143909"/>
                  </a:cubicBezTo>
                  <a:close/>
                  <a:moveTo>
                    <a:pt x="818120" y="435549"/>
                  </a:moveTo>
                  <a:lnTo>
                    <a:pt x="816846" y="438860"/>
                  </a:lnTo>
                  <a:cubicBezTo>
                    <a:pt x="806913" y="434530"/>
                    <a:pt x="797234" y="444209"/>
                    <a:pt x="797234" y="449558"/>
                  </a:cubicBezTo>
                  <a:cubicBezTo>
                    <a:pt x="797234" y="452614"/>
                    <a:pt x="782970" y="451596"/>
                    <a:pt x="782970" y="448284"/>
                  </a:cubicBezTo>
                  <a:cubicBezTo>
                    <a:pt x="783989" y="442936"/>
                    <a:pt x="775074" y="432493"/>
                    <a:pt x="765396" y="436568"/>
                  </a:cubicBezTo>
                  <a:lnTo>
                    <a:pt x="764377" y="433257"/>
                  </a:lnTo>
                  <a:cubicBezTo>
                    <a:pt x="764377" y="433257"/>
                    <a:pt x="777622" y="425870"/>
                    <a:pt x="783989" y="432238"/>
                  </a:cubicBezTo>
                  <a:cubicBezTo>
                    <a:pt x="783989" y="432238"/>
                    <a:pt x="789593" y="415427"/>
                    <a:pt x="792904" y="416446"/>
                  </a:cubicBezTo>
                  <a:cubicBezTo>
                    <a:pt x="796215" y="416446"/>
                    <a:pt x="798508" y="433511"/>
                    <a:pt x="798508" y="433511"/>
                  </a:cubicBezTo>
                  <a:cubicBezTo>
                    <a:pt x="807168" y="426889"/>
                    <a:pt x="818120" y="435549"/>
                    <a:pt x="818120" y="435549"/>
                  </a:cubicBezTo>
                  <a:close/>
                  <a:moveTo>
                    <a:pt x="534376" y="70554"/>
                  </a:moveTo>
                  <a:cubicBezTo>
                    <a:pt x="554498" y="70554"/>
                    <a:pt x="570290" y="89657"/>
                    <a:pt x="570799" y="113599"/>
                  </a:cubicBezTo>
                  <a:cubicBezTo>
                    <a:pt x="578695" y="99336"/>
                    <a:pt x="572837" y="82525"/>
                    <a:pt x="571818" y="74629"/>
                  </a:cubicBezTo>
                  <a:cubicBezTo>
                    <a:pt x="571818" y="74629"/>
                    <a:pt x="597289" y="73610"/>
                    <a:pt x="587355" y="109015"/>
                  </a:cubicBezTo>
                  <a:cubicBezTo>
                    <a:pt x="606968" y="109779"/>
                    <a:pt x="620976" y="122514"/>
                    <a:pt x="640080" y="128627"/>
                  </a:cubicBezTo>
                  <a:cubicBezTo>
                    <a:pt x="636514" y="125571"/>
                    <a:pt x="633457" y="121750"/>
                    <a:pt x="631165" y="117165"/>
                  </a:cubicBezTo>
                  <a:cubicBezTo>
                    <a:pt x="624288" y="106468"/>
                    <a:pt x="623524" y="93732"/>
                    <a:pt x="626835" y="82270"/>
                  </a:cubicBezTo>
                  <a:cubicBezTo>
                    <a:pt x="637532" y="84308"/>
                    <a:pt x="647721" y="90676"/>
                    <a:pt x="653070" y="101373"/>
                  </a:cubicBezTo>
                  <a:cubicBezTo>
                    <a:pt x="658673" y="111307"/>
                    <a:pt x="660201" y="122259"/>
                    <a:pt x="658418" y="131938"/>
                  </a:cubicBezTo>
                  <a:cubicBezTo>
                    <a:pt x="668097" y="132193"/>
                    <a:pt x="679304" y="130665"/>
                    <a:pt x="692549" y="125825"/>
                  </a:cubicBezTo>
                  <a:lnTo>
                    <a:pt x="705794" y="143909"/>
                  </a:lnTo>
                  <a:cubicBezTo>
                    <a:pt x="687200" y="150277"/>
                    <a:pt x="646193" y="150277"/>
                    <a:pt x="618939" y="134231"/>
                  </a:cubicBezTo>
                  <a:cubicBezTo>
                    <a:pt x="601364" y="124806"/>
                    <a:pt x="593468" y="122259"/>
                    <a:pt x="586336" y="122005"/>
                  </a:cubicBezTo>
                  <a:cubicBezTo>
                    <a:pt x="589138" y="133466"/>
                    <a:pt x="592704" y="157918"/>
                    <a:pt x="572582" y="158682"/>
                  </a:cubicBezTo>
                  <a:cubicBezTo>
                    <a:pt x="572582" y="158682"/>
                    <a:pt x="579204" y="131938"/>
                    <a:pt x="570290" y="119712"/>
                  </a:cubicBezTo>
                  <a:cubicBezTo>
                    <a:pt x="569271" y="144164"/>
                    <a:pt x="551951" y="163012"/>
                    <a:pt x="530810" y="163012"/>
                  </a:cubicBezTo>
                  <a:cubicBezTo>
                    <a:pt x="509924" y="163012"/>
                    <a:pt x="493368" y="141872"/>
                    <a:pt x="494642" y="116401"/>
                  </a:cubicBezTo>
                  <a:cubicBezTo>
                    <a:pt x="494896" y="90676"/>
                    <a:pt x="512471" y="70554"/>
                    <a:pt x="534376" y="70554"/>
                  </a:cubicBezTo>
                  <a:close/>
                  <a:moveTo>
                    <a:pt x="471718" y="109779"/>
                  </a:moveTo>
                  <a:cubicBezTo>
                    <a:pt x="465096" y="102392"/>
                    <a:pt x="473756" y="90676"/>
                    <a:pt x="473756" y="90676"/>
                  </a:cubicBezTo>
                  <a:lnTo>
                    <a:pt x="477067" y="91695"/>
                  </a:lnTo>
                  <a:cubicBezTo>
                    <a:pt x="471718" y="101373"/>
                    <a:pt x="482670" y="109779"/>
                    <a:pt x="488019" y="109779"/>
                  </a:cubicBezTo>
                  <a:cubicBezTo>
                    <a:pt x="491330" y="109779"/>
                    <a:pt x="491330" y="122514"/>
                    <a:pt x="488019" y="122514"/>
                  </a:cubicBezTo>
                  <a:cubicBezTo>
                    <a:pt x="481397" y="122514"/>
                    <a:pt x="471463" y="131174"/>
                    <a:pt x="474774" y="141617"/>
                  </a:cubicBezTo>
                  <a:lnTo>
                    <a:pt x="471463" y="141617"/>
                  </a:lnTo>
                  <a:cubicBezTo>
                    <a:pt x="471463" y="141617"/>
                    <a:pt x="463822" y="129901"/>
                    <a:pt x="470190" y="122514"/>
                  </a:cubicBezTo>
                  <a:cubicBezTo>
                    <a:pt x="470190" y="122514"/>
                    <a:pt x="452615" y="119458"/>
                    <a:pt x="452615" y="116146"/>
                  </a:cubicBezTo>
                  <a:cubicBezTo>
                    <a:pt x="452870" y="113090"/>
                    <a:pt x="471718" y="109779"/>
                    <a:pt x="471718" y="109779"/>
                  </a:cubicBezTo>
                  <a:close/>
                  <a:moveTo>
                    <a:pt x="380278" y="109779"/>
                  </a:moveTo>
                  <a:cubicBezTo>
                    <a:pt x="385882" y="109779"/>
                    <a:pt x="396834" y="101373"/>
                    <a:pt x="391230" y="91695"/>
                  </a:cubicBezTo>
                  <a:lnTo>
                    <a:pt x="394542" y="90676"/>
                  </a:lnTo>
                  <a:cubicBezTo>
                    <a:pt x="394542" y="90676"/>
                    <a:pt x="403456" y="102392"/>
                    <a:pt x="396834" y="109779"/>
                  </a:cubicBezTo>
                  <a:cubicBezTo>
                    <a:pt x="396834" y="109779"/>
                    <a:pt x="415428" y="113090"/>
                    <a:pt x="415428" y="116146"/>
                  </a:cubicBezTo>
                  <a:cubicBezTo>
                    <a:pt x="415428" y="119458"/>
                    <a:pt x="397853" y="122514"/>
                    <a:pt x="397853" y="122514"/>
                  </a:cubicBezTo>
                  <a:cubicBezTo>
                    <a:pt x="404475" y="129901"/>
                    <a:pt x="396834" y="141617"/>
                    <a:pt x="396834" y="141617"/>
                  </a:cubicBezTo>
                  <a:lnTo>
                    <a:pt x="393523" y="141617"/>
                  </a:lnTo>
                  <a:cubicBezTo>
                    <a:pt x="396834" y="131174"/>
                    <a:pt x="386900" y="122514"/>
                    <a:pt x="380278" y="122514"/>
                  </a:cubicBezTo>
                  <a:cubicBezTo>
                    <a:pt x="376967" y="122514"/>
                    <a:pt x="376967" y="109779"/>
                    <a:pt x="380278" y="109779"/>
                  </a:cubicBezTo>
                  <a:close/>
                  <a:moveTo>
                    <a:pt x="175748" y="125825"/>
                  </a:moveTo>
                  <a:cubicBezTo>
                    <a:pt x="189248" y="130665"/>
                    <a:pt x="200200" y="132193"/>
                    <a:pt x="209879" y="131938"/>
                  </a:cubicBezTo>
                  <a:cubicBezTo>
                    <a:pt x="208096" y="122259"/>
                    <a:pt x="209624" y="111562"/>
                    <a:pt x="215482" y="101373"/>
                  </a:cubicBezTo>
                  <a:cubicBezTo>
                    <a:pt x="221086" y="90676"/>
                    <a:pt x="230765" y="84308"/>
                    <a:pt x="241972" y="82270"/>
                  </a:cubicBezTo>
                  <a:cubicBezTo>
                    <a:pt x="245283" y="93987"/>
                    <a:pt x="244264" y="106722"/>
                    <a:pt x="237642" y="117165"/>
                  </a:cubicBezTo>
                  <a:cubicBezTo>
                    <a:pt x="235350" y="121495"/>
                    <a:pt x="232293" y="125571"/>
                    <a:pt x="228727" y="128627"/>
                  </a:cubicBezTo>
                  <a:cubicBezTo>
                    <a:pt x="248085" y="122514"/>
                    <a:pt x="261839" y="109779"/>
                    <a:pt x="281452" y="109015"/>
                  </a:cubicBezTo>
                  <a:cubicBezTo>
                    <a:pt x="271773" y="73865"/>
                    <a:pt x="296989" y="74629"/>
                    <a:pt x="296989" y="74629"/>
                  </a:cubicBezTo>
                  <a:cubicBezTo>
                    <a:pt x="295970" y="82525"/>
                    <a:pt x="290366" y="99336"/>
                    <a:pt x="298008" y="113599"/>
                  </a:cubicBezTo>
                  <a:cubicBezTo>
                    <a:pt x="298517" y="89657"/>
                    <a:pt x="314309" y="70554"/>
                    <a:pt x="334431" y="70554"/>
                  </a:cubicBezTo>
                  <a:cubicBezTo>
                    <a:pt x="356336" y="70554"/>
                    <a:pt x="374165" y="90676"/>
                    <a:pt x="374165" y="116146"/>
                  </a:cubicBezTo>
                  <a:cubicBezTo>
                    <a:pt x="375184" y="141617"/>
                    <a:pt x="358628" y="162758"/>
                    <a:pt x="337742" y="162758"/>
                  </a:cubicBezTo>
                  <a:cubicBezTo>
                    <a:pt x="316347" y="162758"/>
                    <a:pt x="299281" y="143909"/>
                    <a:pt x="298262" y="119458"/>
                  </a:cubicBezTo>
                  <a:cubicBezTo>
                    <a:pt x="289348" y="131684"/>
                    <a:pt x="295970" y="158428"/>
                    <a:pt x="295970" y="158428"/>
                  </a:cubicBezTo>
                  <a:cubicBezTo>
                    <a:pt x="275848" y="157664"/>
                    <a:pt x="279414" y="133212"/>
                    <a:pt x="282216" y="121750"/>
                  </a:cubicBezTo>
                  <a:cubicBezTo>
                    <a:pt x="274829" y="122259"/>
                    <a:pt x="266933" y="124806"/>
                    <a:pt x="249359" y="134231"/>
                  </a:cubicBezTo>
                  <a:cubicBezTo>
                    <a:pt x="221850" y="150277"/>
                    <a:pt x="181097" y="150277"/>
                    <a:pt x="162503" y="143909"/>
                  </a:cubicBezTo>
                  <a:lnTo>
                    <a:pt x="175748" y="125825"/>
                  </a:lnTo>
                  <a:close/>
                  <a:moveTo>
                    <a:pt x="75648" y="120476"/>
                  </a:moveTo>
                  <a:cubicBezTo>
                    <a:pt x="75648" y="120476"/>
                    <a:pt x="81252" y="103411"/>
                    <a:pt x="84308" y="104685"/>
                  </a:cubicBezTo>
                  <a:cubicBezTo>
                    <a:pt x="87619" y="104685"/>
                    <a:pt x="89912" y="121495"/>
                    <a:pt x="89912" y="121495"/>
                  </a:cubicBezTo>
                  <a:cubicBezTo>
                    <a:pt x="98572" y="115128"/>
                    <a:pt x="109779" y="124806"/>
                    <a:pt x="109779" y="124806"/>
                  </a:cubicBezTo>
                  <a:lnTo>
                    <a:pt x="108760" y="126844"/>
                  </a:lnTo>
                  <a:cubicBezTo>
                    <a:pt x="98826" y="122769"/>
                    <a:pt x="89148" y="132193"/>
                    <a:pt x="89148" y="137542"/>
                  </a:cubicBezTo>
                  <a:cubicBezTo>
                    <a:pt x="88129" y="140853"/>
                    <a:pt x="74884" y="139579"/>
                    <a:pt x="74884" y="136523"/>
                  </a:cubicBezTo>
                  <a:cubicBezTo>
                    <a:pt x="74884" y="131174"/>
                    <a:pt x="67243" y="120476"/>
                    <a:pt x="57309" y="124806"/>
                  </a:cubicBezTo>
                  <a:lnTo>
                    <a:pt x="56290" y="121495"/>
                  </a:lnTo>
                  <a:cubicBezTo>
                    <a:pt x="56036" y="121495"/>
                    <a:pt x="69026" y="114109"/>
                    <a:pt x="75648" y="120476"/>
                  </a:cubicBezTo>
                  <a:close/>
                  <a:moveTo>
                    <a:pt x="81252" y="143909"/>
                  </a:moveTo>
                  <a:cubicBezTo>
                    <a:pt x="107741" y="144928"/>
                    <a:pt x="127608" y="163012"/>
                    <a:pt x="126335" y="183134"/>
                  </a:cubicBezTo>
                  <a:cubicBezTo>
                    <a:pt x="124297" y="201983"/>
                    <a:pt x="103666" y="216501"/>
                    <a:pt x="79214" y="217010"/>
                  </a:cubicBezTo>
                  <a:cubicBezTo>
                    <a:pt x="91695" y="225670"/>
                    <a:pt x="118694" y="221086"/>
                    <a:pt x="118694" y="221086"/>
                  </a:cubicBezTo>
                  <a:cubicBezTo>
                    <a:pt x="115382" y="241717"/>
                    <a:pt x="91440" y="235604"/>
                    <a:pt x="79469" y="231274"/>
                  </a:cubicBezTo>
                  <a:cubicBezTo>
                    <a:pt x="78450" y="238406"/>
                    <a:pt x="80233" y="245792"/>
                    <a:pt x="89148" y="264641"/>
                  </a:cubicBezTo>
                  <a:cubicBezTo>
                    <a:pt x="102392" y="292149"/>
                    <a:pt x="100100" y="331374"/>
                    <a:pt x="91440" y="348439"/>
                  </a:cubicBezTo>
                  <a:lnTo>
                    <a:pt x="73865" y="334685"/>
                  </a:lnTo>
                  <a:cubicBezTo>
                    <a:pt x="79978" y="322204"/>
                    <a:pt x="82270" y="311761"/>
                    <a:pt x="82780" y="302337"/>
                  </a:cubicBezTo>
                  <a:cubicBezTo>
                    <a:pt x="72337" y="303101"/>
                    <a:pt x="61384" y="300554"/>
                    <a:pt x="51960" y="294441"/>
                  </a:cubicBezTo>
                  <a:cubicBezTo>
                    <a:pt x="41008" y="288074"/>
                    <a:pt x="35404" y="277376"/>
                    <a:pt x="34386" y="267952"/>
                  </a:cubicBezTo>
                  <a:cubicBezTo>
                    <a:pt x="46611" y="265914"/>
                    <a:pt x="59602" y="267952"/>
                    <a:pt x="70554" y="274319"/>
                  </a:cubicBezTo>
                  <a:cubicBezTo>
                    <a:pt x="74629" y="277121"/>
                    <a:pt x="77686" y="279923"/>
                    <a:pt x="80488" y="283234"/>
                  </a:cubicBezTo>
                  <a:cubicBezTo>
                    <a:pt x="75393" y="264131"/>
                    <a:pt x="63677" y="249868"/>
                    <a:pt x="65460" y="230510"/>
                  </a:cubicBezTo>
                  <a:cubicBezTo>
                    <a:pt x="28273" y="238406"/>
                    <a:pt x="31074" y="213954"/>
                    <a:pt x="31074" y="213954"/>
                  </a:cubicBezTo>
                  <a:cubicBezTo>
                    <a:pt x="39734" y="215992"/>
                    <a:pt x="55526" y="221850"/>
                    <a:pt x="70554" y="216501"/>
                  </a:cubicBezTo>
                  <a:cubicBezTo>
                    <a:pt x="46357" y="212680"/>
                    <a:pt x="29037" y="195615"/>
                    <a:pt x="30055" y="176767"/>
                  </a:cubicBezTo>
                  <a:cubicBezTo>
                    <a:pt x="31584" y="156645"/>
                    <a:pt x="54762" y="141617"/>
                    <a:pt x="81252" y="143909"/>
                  </a:cubicBezTo>
                  <a:close/>
                  <a:moveTo>
                    <a:pt x="105704" y="433511"/>
                  </a:moveTo>
                  <a:lnTo>
                    <a:pt x="104685" y="436823"/>
                  </a:lnTo>
                  <a:cubicBezTo>
                    <a:pt x="94751" y="432493"/>
                    <a:pt x="85836" y="443190"/>
                    <a:pt x="87110" y="448539"/>
                  </a:cubicBezTo>
                  <a:cubicBezTo>
                    <a:pt x="87110" y="451850"/>
                    <a:pt x="73865" y="452869"/>
                    <a:pt x="72846" y="449813"/>
                  </a:cubicBezTo>
                  <a:cubicBezTo>
                    <a:pt x="72846" y="444464"/>
                    <a:pt x="62913" y="435040"/>
                    <a:pt x="52979" y="439115"/>
                  </a:cubicBezTo>
                  <a:lnTo>
                    <a:pt x="51960" y="435804"/>
                  </a:lnTo>
                  <a:cubicBezTo>
                    <a:pt x="51960" y="435804"/>
                    <a:pt x="62913" y="427144"/>
                    <a:pt x="71827" y="433766"/>
                  </a:cubicBezTo>
                  <a:cubicBezTo>
                    <a:pt x="71827" y="433766"/>
                    <a:pt x="74120" y="416701"/>
                    <a:pt x="77176" y="416701"/>
                  </a:cubicBezTo>
                  <a:cubicBezTo>
                    <a:pt x="80488" y="415682"/>
                    <a:pt x="86091" y="432493"/>
                    <a:pt x="86091" y="432493"/>
                  </a:cubicBezTo>
                  <a:cubicBezTo>
                    <a:pt x="92459" y="426125"/>
                    <a:pt x="105704" y="433511"/>
                    <a:pt x="105704" y="433511"/>
                  </a:cubicBezTo>
                  <a:close/>
                  <a:moveTo>
                    <a:pt x="24197" y="556535"/>
                  </a:moveTo>
                  <a:cubicBezTo>
                    <a:pt x="36168" y="555516"/>
                    <a:pt x="48394" y="559591"/>
                    <a:pt x="57054" y="568251"/>
                  </a:cubicBezTo>
                  <a:cubicBezTo>
                    <a:pt x="63677" y="573091"/>
                    <a:pt x="67497" y="579968"/>
                    <a:pt x="68516" y="586845"/>
                  </a:cubicBezTo>
                  <a:cubicBezTo>
                    <a:pt x="69535" y="583279"/>
                    <a:pt x="71063" y="579968"/>
                    <a:pt x="72592" y="576657"/>
                  </a:cubicBezTo>
                  <a:cubicBezTo>
                    <a:pt x="81506" y="557808"/>
                    <a:pt x="83289" y="550422"/>
                    <a:pt x="82270" y="543290"/>
                  </a:cubicBezTo>
                  <a:cubicBezTo>
                    <a:pt x="70045" y="547620"/>
                    <a:pt x="46102" y="553478"/>
                    <a:pt x="43046" y="533102"/>
                  </a:cubicBezTo>
                  <a:cubicBezTo>
                    <a:pt x="43046" y="533102"/>
                    <a:pt x="71827" y="537687"/>
                    <a:pt x="83799" y="528008"/>
                  </a:cubicBezTo>
                  <a:cubicBezTo>
                    <a:pt x="58837" y="528772"/>
                    <a:pt x="37442" y="514253"/>
                    <a:pt x="35404" y="494896"/>
                  </a:cubicBezTo>
                  <a:cubicBezTo>
                    <a:pt x="34386" y="474774"/>
                    <a:pt x="53998" y="456690"/>
                    <a:pt x="80488" y="454652"/>
                  </a:cubicBezTo>
                  <a:cubicBezTo>
                    <a:pt x="106977" y="453633"/>
                    <a:pt x="129901" y="468406"/>
                    <a:pt x="132193" y="488783"/>
                  </a:cubicBezTo>
                  <a:cubicBezTo>
                    <a:pt x="133212" y="508141"/>
                    <a:pt x="114873" y="525715"/>
                    <a:pt x="89912" y="527753"/>
                  </a:cubicBezTo>
                  <a:cubicBezTo>
                    <a:pt x="105449" y="534375"/>
                    <a:pt x="122005" y="527753"/>
                    <a:pt x="131174" y="525970"/>
                  </a:cubicBezTo>
                  <a:cubicBezTo>
                    <a:pt x="131174" y="525970"/>
                    <a:pt x="133976" y="550422"/>
                    <a:pt x="96534" y="542526"/>
                  </a:cubicBezTo>
                  <a:cubicBezTo>
                    <a:pt x="99845" y="575638"/>
                    <a:pt x="62913" y="594232"/>
                    <a:pt x="88129" y="646956"/>
                  </a:cubicBezTo>
                  <a:lnTo>
                    <a:pt x="70554" y="660710"/>
                  </a:lnTo>
                  <a:cubicBezTo>
                    <a:pt x="63677" y="647720"/>
                    <a:pt x="60875" y="621230"/>
                    <a:pt x="65969" y="597288"/>
                  </a:cubicBezTo>
                  <a:cubicBezTo>
                    <a:pt x="54507" y="597543"/>
                    <a:pt x="42536" y="593467"/>
                    <a:pt x="34131" y="585571"/>
                  </a:cubicBezTo>
                  <a:cubicBezTo>
                    <a:pt x="25471" y="576657"/>
                    <a:pt x="22160" y="565959"/>
                    <a:pt x="24197" y="556535"/>
                  </a:cubicBezTo>
                  <a:close/>
                  <a:moveTo>
                    <a:pt x="50177" y="760300"/>
                  </a:moveTo>
                  <a:lnTo>
                    <a:pt x="48140" y="758263"/>
                  </a:lnTo>
                  <a:cubicBezTo>
                    <a:pt x="48140" y="758263"/>
                    <a:pt x="53743" y="744509"/>
                    <a:pt x="64696" y="746546"/>
                  </a:cubicBezTo>
                  <a:cubicBezTo>
                    <a:pt x="64696" y="746546"/>
                    <a:pt x="57054" y="730754"/>
                    <a:pt x="60366" y="728462"/>
                  </a:cubicBezTo>
                  <a:cubicBezTo>
                    <a:pt x="63677" y="726424"/>
                    <a:pt x="75903" y="739160"/>
                    <a:pt x="75903" y="739160"/>
                  </a:cubicBezTo>
                  <a:cubicBezTo>
                    <a:pt x="79214" y="729736"/>
                    <a:pt x="93478" y="729736"/>
                    <a:pt x="93478" y="729736"/>
                  </a:cubicBezTo>
                  <a:lnTo>
                    <a:pt x="94496" y="732792"/>
                  </a:lnTo>
                  <a:cubicBezTo>
                    <a:pt x="83544" y="734830"/>
                    <a:pt x="81252" y="747820"/>
                    <a:pt x="84563" y="753169"/>
                  </a:cubicBezTo>
                  <a:cubicBezTo>
                    <a:pt x="86855" y="755206"/>
                    <a:pt x="74629" y="762848"/>
                    <a:pt x="73610" y="760555"/>
                  </a:cubicBezTo>
                  <a:cubicBezTo>
                    <a:pt x="70045" y="754952"/>
                    <a:pt x="56800" y="750622"/>
                    <a:pt x="50177" y="760300"/>
                  </a:cubicBezTo>
                  <a:close/>
                  <a:moveTo>
                    <a:pt x="196634" y="918473"/>
                  </a:moveTo>
                  <a:cubicBezTo>
                    <a:pt x="193832" y="905229"/>
                    <a:pt x="189248" y="895295"/>
                    <a:pt x="183899" y="887654"/>
                  </a:cubicBezTo>
                  <a:cubicBezTo>
                    <a:pt x="175493" y="894276"/>
                    <a:pt x="165050" y="898352"/>
                    <a:pt x="154862" y="899370"/>
                  </a:cubicBezTo>
                  <a:cubicBezTo>
                    <a:pt x="141617" y="900389"/>
                    <a:pt x="129646" y="895040"/>
                    <a:pt x="123024" y="887654"/>
                  </a:cubicBezTo>
                  <a:cubicBezTo>
                    <a:pt x="130665" y="879249"/>
                    <a:pt x="142891" y="872881"/>
                    <a:pt x="156136" y="872881"/>
                  </a:cubicBezTo>
                  <a:cubicBezTo>
                    <a:pt x="161484" y="872372"/>
                    <a:pt x="166324" y="872881"/>
                    <a:pt x="170654" y="873900"/>
                  </a:cubicBezTo>
                  <a:cubicBezTo>
                    <a:pt x="154862" y="861674"/>
                    <a:pt x="136014" y="857089"/>
                    <a:pt x="124807" y="840533"/>
                  </a:cubicBezTo>
                  <a:cubicBezTo>
                    <a:pt x="99336" y="868042"/>
                    <a:pt x="86855" y="846391"/>
                    <a:pt x="86855" y="846391"/>
                  </a:cubicBezTo>
                  <a:cubicBezTo>
                    <a:pt x="95006" y="843335"/>
                    <a:pt x="112835" y="838496"/>
                    <a:pt x="121495" y="823977"/>
                  </a:cubicBezTo>
                  <a:cubicBezTo>
                    <a:pt x="99845" y="837477"/>
                    <a:pt x="74375" y="834166"/>
                    <a:pt x="62658" y="817610"/>
                  </a:cubicBezTo>
                  <a:cubicBezTo>
                    <a:pt x="51706" y="800799"/>
                    <a:pt x="60366" y="775073"/>
                    <a:pt x="82525" y="761319"/>
                  </a:cubicBezTo>
                  <a:cubicBezTo>
                    <a:pt x="104430" y="747565"/>
                    <a:pt x="131938" y="749603"/>
                    <a:pt x="143146" y="766668"/>
                  </a:cubicBezTo>
                  <a:cubicBezTo>
                    <a:pt x="154862" y="782969"/>
                    <a:pt x="147221" y="807167"/>
                    <a:pt x="125825" y="821175"/>
                  </a:cubicBezTo>
                  <a:cubicBezTo>
                    <a:pt x="141108" y="822704"/>
                    <a:pt x="161739" y="802837"/>
                    <a:pt x="161739" y="802837"/>
                  </a:cubicBezTo>
                  <a:cubicBezTo>
                    <a:pt x="171673" y="820411"/>
                    <a:pt x="148494" y="829581"/>
                    <a:pt x="136523" y="833147"/>
                  </a:cubicBezTo>
                  <a:cubicBezTo>
                    <a:pt x="140089" y="839769"/>
                    <a:pt x="146202" y="844609"/>
                    <a:pt x="165050" y="853778"/>
                  </a:cubicBezTo>
                  <a:cubicBezTo>
                    <a:pt x="193578" y="867532"/>
                    <a:pt x="215737" y="900389"/>
                    <a:pt x="220067" y="919492"/>
                  </a:cubicBezTo>
                  <a:lnTo>
                    <a:pt x="196634" y="918473"/>
                  </a:lnTo>
                  <a:close/>
                  <a:moveTo>
                    <a:pt x="335704" y="903701"/>
                  </a:moveTo>
                  <a:cubicBezTo>
                    <a:pt x="329082" y="902427"/>
                    <a:pt x="317111" y="909049"/>
                    <a:pt x="319403" y="919492"/>
                  </a:cubicBezTo>
                  <a:lnTo>
                    <a:pt x="316092" y="919492"/>
                  </a:lnTo>
                  <a:cubicBezTo>
                    <a:pt x="316092" y="919492"/>
                    <a:pt x="310488" y="906757"/>
                    <a:pt x="319403" y="900389"/>
                  </a:cubicBezTo>
                  <a:cubicBezTo>
                    <a:pt x="319403" y="900389"/>
                    <a:pt x="301828" y="893003"/>
                    <a:pt x="302847" y="889692"/>
                  </a:cubicBezTo>
                  <a:cubicBezTo>
                    <a:pt x="304121" y="887654"/>
                    <a:pt x="321695" y="887654"/>
                    <a:pt x="321695" y="887654"/>
                  </a:cubicBezTo>
                  <a:cubicBezTo>
                    <a:pt x="316092" y="878230"/>
                    <a:pt x="327044" y="868551"/>
                    <a:pt x="327044" y="868551"/>
                  </a:cubicBezTo>
                  <a:lnTo>
                    <a:pt x="330355" y="870589"/>
                  </a:lnTo>
                  <a:cubicBezTo>
                    <a:pt x="323733" y="878994"/>
                    <a:pt x="332648" y="889692"/>
                    <a:pt x="337997" y="890710"/>
                  </a:cubicBezTo>
                  <a:cubicBezTo>
                    <a:pt x="341308" y="891984"/>
                    <a:pt x="337997" y="904719"/>
                    <a:pt x="335704" y="903701"/>
                  </a:cubicBezTo>
                  <a:close/>
                  <a:moveTo>
                    <a:pt x="539215" y="932228"/>
                  </a:moveTo>
                  <a:cubicBezTo>
                    <a:pt x="527244" y="924841"/>
                    <a:pt x="517056" y="921021"/>
                    <a:pt x="507377" y="919238"/>
                  </a:cubicBezTo>
                  <a:cubicBezTo>
                    <a:pt x="506868" y="929426"/>
                    <a:pt x="502538" y="939869"/>
                    <a:pt x="495151" y="947001"/>
                  </a:cubicBezTo>
                  <a:cubicBezTo>
                    <a:pt x="486491" y="956425"/>
                    <a:pt x="475284" y="960755"/>
                    <a:pt x="464331" y="960755"/>
                  </a:cubicBezTo>
                  <a:cubicBezTo>
                    <a:pt x="464331" y="949038"/>
                    <a:pt x="468661" y="936303"/>
                    <a:pt x="476557" y="926624"/>
                  </a:cubicBezTo>
                  <a:cubicBezTo>
                    <a:pt x="479869" y="923313"/>
                    <a:pt x="483944" y="920511"/>
                    <a:pt x="488019" y="918473"/>
                  </a:cubicBezTo>
                  <a:cubicBezTo>
                    <a:pt x="467897" y="920766"/>
                    <a:pt x="451087" y="929935"/>
                    <a:pt x="431220" y="926369"/>
                  </a:cubicBezTo>
                  <a:cubicBezTo>
                    <a:pt x="433512" y="962793"/>
                    <a:pt x="408296" y="955406"/>
                    <a:pt x="408296" y="955406"/>
                  </a:cubicBezTo>
                  <a:cubicBezTo>
                    <a:pt x="411352" y="947765"/>
                    <a:pt x="420522" y="932992"/>
                    <a:pt x="416447" y="917709"/>
                  </a:cubicBezTo>
                  <a:cubicBezTo>
                    <a:pt x="411098" y="940633"/>
                    <a:pt x="390976" y="956425"/>
                    <a:pt x="370854" y="952350"/>
                  </a:cubicBezTo>
                  <a:cubicBezTo>
                    <a:pt x="349968" y="947001"/>
                    <a:pt x="337742" y="923822"/>
                    <a:pt x="342327" y="899370"/>
                  </a:cubicBezTo>
                  <a:cubicBezTo>
                    <a:pt x="347930" y="873900"/>
                    <a:pt x="368816" y="856834"/>
                    <a:pt x="389702" y="861164"/>
                  </a:cubicBezTo>
                  <a:cubicBezTo>
                    <a:pt x="409569" y="866259"/>
                    <a:pt x="421286" y="887399"/>
                    <a:pt x="417975" y="911087"/>
                  </a:cubicBezTo>
                  <a:cubicBezTo>
                    <a:pt x="429182" y="901408"/>
                    <a:pt x="428418" y="874919"/>
                    <a:pt x="428418" y="874919"/>
                  </a:cubicBezTo>
                  <a:cubicBezTo>
                    <a:pt x="449049" y="880522"/>
                    <a:pt x="439880" y="902172"/>
                    <a:pt x="434021" y="912615"/>
                  </a:cubicBezTo>
                  <a:cubicBezTo>
                    <a:pt x="441408" y="914398"/>
                    <a:pt x="449558" y="914144"/>
                    <a:pt x="468916" y="908795"/>
                  </a:cubicBezTo>
                  <a:cubicBezTo>
                    <a:pt x="499736" y="899370"/>
                    <a:pt x="540234" y="906757"/>
                    <a:pt x="557045" y="917200"/>
                  </a:cubicBezTo>
                  <a:lnTo>
                    <a:pt x="539215" y="932228"/>
                  </a:lnTo>
                  <a:close/>
                  <a:moveTo>
                    <a:pt x="431729" y="849703"/>
                  </a:moveTo>
                  <a:cubicBezTo>
                    <a:pt x="376457" y="815063"/>
                    <a:pt x="323988" y="808185"/>
                    <a:pt x="260311" y="808185"/>
                  </a:cubicBezTo>
                  <a:cubicBezTo>
                    <a:pt x="195106" y="808185"/>
                    <a:pt x="147730" y="757499"/>
                    <a:pt x="147730" y="695605"/>
                  </a:cubicBezTo>
                  <a:lnTo>
                    <a:pt x="146966" y="174474"/>
                  </a:lnTo>
                  <a:cubicBezTo>
                    <a:pt x="216247" y="211662"/>
                    <a:pt x="368561" y="186700"/>
                    <a:pt x="435040" y="152060"/>
                  </a:cubicBezTo>
                  <a:cubicBezTo>
                    <a:pt x="502283" y="187210"/>
                    <a:pt x="653070" y="211152"/>
                    <a:pt x="723114" y="174474"/>
                  </a:cubicBezTo>
                  <a:lnTo>
                    <a:pt x="722605" y="695605"/>
                  </a:lnTo>
                  <a:cubicBezTo>
                    <a:pt x="722605" y="757499"/>
                    <a:pt x="667079" y="808185"/>
                    <a:pt x="601873" y="808185"/>
                  </a:cubicBezTo>
                  <a:cubicBezTo>
                    <a:pt x="538706" y="808185"/>
                    <a:pt x="486491" y="815317"/>
                    <a:pt x="431729" y="849703"/>
                  </a:cubicBezTo>
                  <a:close/>
                  <a:moveTo>
                    <a:pt x="807932" y="817610"/>
                  </a:moveTo>
                  <a:cubicBezTo>
                    <a:pt x="796470" y="833656"/>
                    <a:pt x="772018" y="837477"/>
                    <a:pt x="749604" y="824996"/>
                  </a:cubicBezTo>
                  <a:cubicBezTo>
                    <a:pt x="758518" y="838750"/>
                    <a:pt x="775584" y="843590"/>
                    <a:pt x="783734" y="846391"/>
                  </a:cubicBezTo>
                  <a:cubicBezTo>
                    <a:pt x="783734" y="846391"/>
                    <a:pt x="771254" y="867787"/>
                    <a:pt x="746038" y="840533"/>
                  </a:cubicBezTo>
                  <a:cubicBezTo>
                    <a:pt x="734576" y="857089"/>
                    <a:pt x="715982" y="861929"/>
                    <a:pt x="699936" y="874155"/>
                  </a:cubicBezTo>
                  <a:cubicBezTo>
                    <a:pt x="704521" y="872881"/>
                    <a:pt x="709360" y="872626"/>
                    <a:pt x="714454" y="873136"/>
                  </a:cubicBezTo>
                  <a:cubicBezTo>
                    <a:pt x="727699" y="873136"/>
                    <a:pt x="738651" y="879503"/>
                    <a:pt x="747566" y="887909"/>
                  </a:cubicBezTo>
                  <a:cubicBezTo>
                    <a:pt x="739925" y="895295"/>
                    <a:pt x="728718" y="900644"/>
                    <a:pt x="715728" y="899625"/>
                  </a:cubicBezTo>
                  <a:cubicBezTo>
                    <a:pt x="704266" y="898606"/>
                    <a:pt x="694587" y="894531"/>
                    <a:pt x="686436" y="888163"/>
                  </a:cubicBezTo>
                  <a:cubicBezTo>
                    <a:pt x="681087" y="895805"/>
                    <a:pt x="676503" y="905483"/>
                    <a:pt x="673701" y="918728"/>
                  </a:cubicBezTo>
                  <a:lnTo>
                    <a:pt x="650523" y="919747"/>
                  </a:lnTo>
                  <a:cubicBezTo>
                    <a:pt x="654853" y="900644"/>
                    <a:pt x="677012" y="867787"/>
                    <a:pt x="705539" y="854033"/>
                  </a:cubicBezTo>
                  <a:cubicBezTo>
                    <a:pt x="724388" y="844609"/>
                    <a:pt x="730246" y="839769"/>
                    <a:pt x="734067" y="833401"/>
                  </a:cubicBezTo>
                  <a:cubicBezTo>
                    <a:pt x="722095" y="829835"/>
                    <a:pt x="698917" y="820666"/>
                    <a:pt x="708851" y="803091"/>
                  </a:cubicBezTo>
                  <a:cubicBezTo>
                    <a:pt x="708851" y="803091"/>
                    <a:pt x="728718" y="822194"/>
                    <a:pt x="743745" y="821685"/>
                  </a:cubicBezTo>
                  <a:cubicBezTo>
                    <a:pt x="723624" y="807676"/>
                    <a:pt x="715728" y="783479"/>
                    <a:pt x="727444" y="767178"/>
                  </a:cubicBezTo>
                  <a:cubicBezTo>
                    <a:pt x="738397" y="750367"/>
                    <a:pt x="765905" y="748075"/>
                    <a:pt x="788065" y="761829"/>
                  </a:cubicBezTo>
                  <a:cubicBezTo>
                    <a:pt x="810224" y="775073"/>
                    <a:pt x="818884" y="800799"/>
                    <a:pt x="807932" y="817610"/>
                  </a:cubicBezTo>
                  <a:close/>
                  <a:moveTo>
                    <a:pt x="818884" y="760300"/>
                  </a:moveTo>
                  <a:cubicBezTo>
                    <a:pt x="813280" y="750876"/>
                    <a:pt x="800036" y="755206"/>
                    <a:pt x="796725" y="760300"/>
                  </a:cubicBezTo>
                  <a:cubicBezTo>
                    <a:pt x="795451" y="762593"/>
                    <a:pt x="783480" y="755206"/>
                    <a:pt x="784499" y="752914"/>
                  </a:cubicBezTo>
                  <a:cubicBezTo>
                    <a:pt x="788065" y="747565"/>
                    <a:pt x="786791" y="734830"/>
                    <a:pt x="775839" y="732537"/>
                  </a:cubicBezTo>
                  <a:lnTo>
                    <a:pt x="776857" y="729481"/>
                  </a:lnTo>
                  <a:cubicBezTo>
                    <a:pt x="776857" y="729481"/>
                    <a:pt x="791121" y="729481"/>
                    <a:pt x="794432" y="738905"/>
                  </a:cubicBezTo>
                  <a:cubicBezTo>
                    <a:pt x="794432" y="738905"/>
                    <a:pt x="806403" y="726170"/>
                    <a:pt x="809715" y="728207"/>
                  </a:cubicBezTo>
                  <a:cubicBezTo>
                    <a:pt x="812007" y="730500"/>
                    <a:pt x="805385" y="746292"/>
                    <a:pt x="805385" y="746292"/>
                  </a:cubicBezTo>
                  <a:cubicBezTo>
                    <a:pt x="816337" y="744254"/>
                    <a:pt x="821941" y="758008"/>
                    <a:pt x="821941" y="758008"/>
                  </a:cubicBezTo>
                  <a:lnTo>
                    <a:pt x="818884" y="760300"/>
                  </a:lnTo>
                  <a:close/>
                  <a:moveTo>
                    <a:pt x="835695" y="585062"/>
                  </a:moveTo>
                  <a:cubicBezTo>
                    <a:pt x="827544" y="592958"/>
                    <a:pt x="815828" y="597033"/>
                    <a:pt x="804366" y="596779"/>
                  </a:cubicBezTo>
                  <a:cubicBezTo>
                    <a:pt x="809715" y="620721"/>
                    <a:pt x="806149" y="647211"/>
                    <a:pt x="799272" y="660201"/>
                  </a:cubicBezTo>
                  <a:lnTo>
                    <a:pt x="781697" y="646446"/>
                  </a:lnTo>
                  <a:cubicBezTo>
                    <a:pt x="807932" y="593722"/>
                    <a:pt x="771254" y="575128"/>
                    <a:pt x="773546" y="542017"/>
                  </a:cubicBezTo>
                  <a:cubicBezTo>
                    <a:pt x="736104" y="549913"/>
                    <a:pt x="739925" y="525461"/>
                    <a:pt x="739925" y="525461"/>
                  </a:cubicBezTo>
                  <a:cubicBezTo>
                    <a:pt x="748075" y="527244"/>
                    <a:pt x="764631" y="533866"/>
                    <a:pt x="779914" y="527244"/>
                  </a:cubicBezTo>
                  <a:cubicBezTo>
                    <a:pt x="754953" y="524951"/>
                    <a:pt x="736359" y="507631"/>
                    <a:pt x="737632" y="488273"/>
                  </a:cubicBezTo>
                  <a:cubicBezTo>
                    <a:pt x="739925" y="467897"/>
                    <a:pt x="762848" y="453124"/>
                    <a:pt x="789338" y="454143"/>
                  </a:cubicBezTo>
                  <a:cubicBezTo>
                    <a:pt x="815573" y="456180"/>
                    <a:pt x="835440" y="474264"/>
                    <a:pt x="834421" y="494386"/>
                  </a:cubicBezTo>
                  <a:cubicBezTo>
                    <a:pt x="832384" y="513744"/>
                    <a:pt x="810988" y="528262"/>
                    <a:pt x="786027" y="527498"/>
                  </a:cubicBezTo>
                  <a:cubicBezTo>
                    <a:pt x="797998" y="537177"/>
                    <a:pt x="826780" y="532592"/>
                    <a:pt x="826780" y="532592"/>
                  </a:cubicBezTo>
                  <a:cubicBezTo>
                    <a:pt x="823469" y="553224"/>
                    <a:pt x="799526" y="547111"/>
                    <a:pt x="787300" y="542781"/>
                  </a:cubicBezTo>
                  <a:cubicBezTo>
                    <a:pt x="786282" y="549913"/>
                    <a:pt x="788065" y="557299"/>
                    <a:pt x="796979" y="576147"/>
                  </a:cubicBezTo>
                  <a:cubicBezTo>
                    <a:pt x="798508" y="579459"/>
                    <a:pt x="800036" y="582770"/>
                    <a:pt x="801309" y="586336"/>
                  </a:cubicBezTo>
                  <a:cubicBezTo>
                    <a:pt x="802583" y="579459"/>
                    <a:pt x="806403" y="572581"/>
                    <a:pt x="812516" y="567742"/>
                  </a:cubicBezTo>
                  <a:cubicBezTo>
                    <a:pt x="821176" y="559082"/>
                    <a:pt x="833148" y="554752"/>
                    <a:pt x="846393" y="556025"/>
                  </a:cubicBezTo>
                  <a:cubicBezTo>
                    <a:pt x="847666" y="565959"/>
                    <a:pt x="844610" y="576657"/>
                    <a:pt x="835695" y="58506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3" name="Forma libre: forma 122">
              <a:extLst>
                <a:ext uri="{FF2B5EF4-FFF2-40B4-BE49-F238E27FC236}">
                  <a16:creationId xmlns:a16="http://schemas.microsoft.com/office/drawing/2014/main" id="{AF489EAF-EAF5-435D-9EC9-416038569575}"/>
                </a:ext>
              </a:extLst>
            </p:cNvPr>
            <p:cNvSpPr/>
            <p:nvPr/>
          </p:nvSpPr>
          <p:spPr>
            <a:xfrm>
              <a:off x="7072119" y="8212780"/>
              <a:ext cx="25471" cy="50941"/>
            </a:xfrm>
            <a:custGeom>
              <a:avLst/>
              <a:gdLst>
                <a:gd name="connsiteX0" fmla="*/ 41844 w 25470"/>
                <a:gd name="connsiteY0" fmla="*/ 39272 h 50941"/>
                <a:gd name="connsiteX1" fmla="*/ 24269 w 25470"/>
                <a:gd name="connsiteY1" fmla="*/ 47 h 50941"/>
                <a:gd name="connsiteX2" fmla="*/ 72 w 25470"/>
                <a:gd name="connsiteY2" fmla="*/ 36215 h 50941"/>
                <a:gd name="connsiteX3" fmla="*/ 18666 w 25470"/>
                <a:gd name="connsiteY3" fmla="*/ 69072 h 50941"/>
                <a:gd name="connsiteX4" fmla="*/ 41844 w 25470"/>
                <a:gd name="connsiteY4" fmla="*/ 392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41844" y="39272"/>
                  </a:moveTo>
                  <a:cubicBezTo>
                    <a:pt x="43118" y="18131"/>
                    <a:pt x="34203" y="1065"/>
                    <a:pt x="24269" y="47"/>
                  </a:cubicBezTo>
                  <a:cubicBezTo>
                    <a:pt x="13062" y="-972"/>
                    <a:pt x="1091" y="14820"/>
                    <a:pt x="72" y="36215"/>
                  </a:cubicBezTo>
                  <a:cubicBezTo>
                    <a:pt x="-947" y="56337"/>
                    <a:pt x="8987" y="68053"/>
                    <a:pt x="18666" y="69072"/>
                  </a:cubicBezTo>
                  <a:cubicBezTo>
                    <a:pt x="29618" y="69836"/>
                    <a:pt x="40825" y="59139"/>
                    <a:pt x="41844" y="392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4" name="Forma libre: forma 123">
              <a:extLst>
                <a:ext uri="{FF2B5EF4-FFF2-40B4-BE49-F238E27FC236}">
                  <a16:creationId xmlns:a16="http://schemas.microsoft.com/office/drawing/2014/main" id="{11028F8A-E0DB-49DD-931E-E83AE3F9EC3C}"/>
                </a:ext>
              </a:extLst>
            </p:cNvPr>
            <p:cNvSpPr/>
            <p:nvPr/>
          </p:nvSpPr>
          <p:spPr>
            <a:xfrm>
              <a:off x="6802711" y="7852161"/>
              <a:ext cx="50941" cy="25471"/>
            </a:xfrm>
            <a:custGeom>
              <a:avLst/>
              <a:gdLst>
                <a:gd name="connsiteX0" fmla="*/ 71573 w 50941"/>
                <a:gd name="connsiteY0" fmla="*/ 21141 h 25470"/>
                <a:gd name="connsiteX1" fmla="*/ 39480 w 50941"/>
                <a:gd name="connsiteY1" fmla="*/ 0 h 25470"/>
                <a:gd name="connsiteX2" fmla="*/ 0 w 50941"/>
                <a:gd name="connsiteY2" fmla="*/ 20122 h 25470"/>
                <a:gd name="connsiteX3" fmla="*/ 38206 w 50941"/>
                <a:gd name="connsiteY3" fmla="*/ 40244 h 25470"/>
                <a:gd name="connsiteX4" fmla="*/ 71573 w 50941"/>
                <a:gd name="connsiteY4" fmla="*/ 21141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71573" y="21141"/>
                  </a:moveTo>
                  <a:cubicBezTo>
                    <a:pt x="71573" y="11462"/>
                    <a:pt x="60620" y="1019"/>
                    <a:pt x="39480" y="0"/>
                  </a:cubicBezTo>
                  <a:cubicBezTo>
                    <a:pt x="17575" y="0"/>
                    <a:pt x="0" y="10698"/>
                    <a:pt x="0" y="20122"/>
                  </a:cubicBezTo>
                  <a:cubicBezTo>
                    <a:pt x="1019" y="30820"/>
                    <a:pt x="17575" y="39225"/>
                    <a:pt x="38206" y="40244"/>
                  </a:cubicBezTo>
                  <a:cubicBezTo>
                    <a:pt x="60366" y="41263"/>
                    <a:pt x="72592" y="31584"/>
                    <a:pt x="71573" y="21141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</p:grp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575C4382-8D0A-40F9-8DF0-4018C259544D}"/>
              </a:ext>
            </a:extLst>
          </p:cNvPr>
          <p:cNvCxnSpPr>
            <a:cxnSpLocks/>
          </p:cNvCxnSpPr>
          <p:nvPr/>
        </p:nvCxnSpPr>
        <p:spPr>
          <a:xfrm>
            <a:off x="0" y="661946"/>
            <a:ext cx="12192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ector recto 124">
            <a:extLst>
              <a:ext uri="{FF2B5EF4-FFF2-40B4-BE49-F238E27FC236}">
                <a16:creationId xmlns:a16="http://schemas.microsoft.com/office/drawing/2014/main" id="{46C1343A-DE20-4318-9415-87889E803DF7}"/>
              </a:ext>
            </a:extLst>
          </p:cNvPr>
          <p:cNvCxnSpPr>
            <a:cxnSpLocks/>
          </p:cNvCxnSpPr>
          <p:nvPr/>
        </p:nvCxnSpPr>
        <p:spPr>
          <a:xfrm>
            <a:off x="0" y="679838"/>
            <a:ext cx="12192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9 CuadroTexto">
            <a:extLst>
              <a:ext uri="{FF2B5EF4-FFF2-40B4-BE49-F238E27FC236}">
                <a16:creationId xmlns:a16="http://schemas.microsoft.com/office/drawing/2014/main" id="{1A664F1F-198E-4512-9874-85ED0BAD2903}"/>
              </a:ext>
            </a:extLst>
          </p:cNvPr>
          <p:cNvSpPr txBox="1"/>
          <p:nvPr/>
        </p:nvSpPr>
        <p:spPr>
          <a:xfrm>
            <a:off x="112205" y="72566"/>
            <a:ext cx="9798701" cy="495627"/>
          </a:xfrm>
          <a:prstGeom prst="rect">
            <a:avLst/>
          </a:prstGeom>
          <a:noFill/>
        </p:spPr>
        <p:txBody>
          <a:bodyPr wrap="square" lIns="64116" tIns="32057" rIns="64116" bIns="32057" rtlCol="0">
            <a:spAutoFit/>
          </a:bodyPr>
          <a:lstStyle/>
          <a:p>
            <a:pPr defTabSz="1077006"/>
            <a:r>
              <a:rPr lang="es-CO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Rendición de Cuentas vigencia 2020 – Antonio Nariño</a:t>
            </a:r>
          </a:p>
        </p:txBody>
      </p:sp>
      <p:sp>
        <p:nvSpPr>
          <p:cNvPr id="64" name="9 CuadroTexto">
            <a:extLst>
              <a:ext uri="{FF2B5EF4-FFF2-40B4-BE49-F238E27FC236}">
                <a16:creationId xmlns:a16="http://schemas.microsoft.com/office/drawing/2014/main" id="{82BABBD6-23D2-49C6-8C78-DB9CFC523FFB}"/>
              </a:ext>
            </a:extLst>
          </p:cNvPr>
          <p:cNvSpPr txBox="1"/>
          <p:nvPr/>
        </p:nvSpPr>
        <p:spPr>
          <a:xfrm>
            <a:off x="1272927" y="905108"/>
            <a:ext cx="9646145" cy="495627"/>
          </a:xfrm>
          <a:prstGeom prst="rect">
            <a:avLst/>
          </a:prstGeom>
          <a:noFill/>
        </p:spPr>
        <p:txBody>
          <a:bodyPr wrap="square" lIns="64116" tIns="32057" rIns="64116" bIns="32057" rtlCol="0">
            <a:spAutoFit/>
          </a:bodyPr>
          <a:lstStyle/>
          <a:p>
            <a:pPr algn="ctr" defTabSz="1077006"/>
            <a:r>
              <a:rPr lang="es-CO" sz="2800" b="1" dirty="0">
                <a:solidFill>
                  <a:srgbClr val="25427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Cobertura SITP Provisional</a:t>
            </a:r>
          </a:p>
        </p:txBody>
      </p:sp>
      <p:graphicFrame>
        <p:nvGraphicFramePr>
          <p:cNvPr id="65" name="Tabla 7">
            <a:extLst>
              <a:ext uri="{FF2B5EF4-FFF2-40B4-BE49-F238E27FC236}">
                <a16:creationId xmlns:a16="http://schemas.microsoft.com/office/drawing/2014/main" id="{47FA7230-B057-4168-9F38-5353E232C9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9036151"/>
              </p:ext>
            </p:extLst>
          </p:nvPr>
        </p:nvGraphicFramePr>
        <p:xfrm>
          <a:off x="5343737" y="2205319"/>
          <a:ext cx="6168332" cy="28029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93580">
                  <a:extLst>
                    <a:ext uri="{9D8B030D-6E8A-4147-A177-3AD203B41FA5}">
                      <a16:colId xmlns:a16="http://schemas.microsoft.com/office/drawing/2014/main" val="2415557616"/>
                    </a:ext>
                  </a:extLst>
                </a:gridCol>
                <a:gridCol w="2855078">
                  <a:extLst>
                    <a:ext uri="{9D8B030D-6E8A-4147-A177-3AD203B41FA5}">
                      <a16:colId xmlns:a16="http://schemas.microsoft.com/office/drawing/2014/main" val="3578975356"/>
                    </a:ext>
                  </a:extLst>
                </a:gridCol>
                <a:gridCol w="824003">
                  <a:extLst>
                    <a:ext uri="{9D8B030D-6E8A-4147-A177-3AD203B41FA5}">
                      <a16:colId xmlns:a16="http://schemas.microsoft.com/office/drawing/2014/main" val="2517443283"/>
                    </a:ext>
                  </a:extLst>
                </a:gridCol>
                <a:gridCol w="949393">
                  <a:extLst>
                    <a:ext uri="{9D8B030D-6E8A-4147-A177-3AD203B41FA5}">
                      <a16:colId xmlns:a16="http://schemas.microsoft.com/office/drawing/2014/main" val="1869475358"/>
                    </a:ext>
                  </a:extLst>
                </a:gridCol>
                <a:gridCol w="946278">
                  <a:extLst>
                    <a:ext uri="{9D8B030D-6E8A-4147-A177-3AD203B41FA5}">
                      <a16:colId xmlns:a16="http://schemas.microsoft.com/office/drawing/2014/main" val="4133910837"/>
                    </a:ext>
                  </a:extLst>
                </a:gridCol>
              </a:tblGrid>
              <a:tr h="280290">
                <a:tc>
                  <a:txBody>
                    <a:bodyPr/>
                    <a:lstStyle/>
                    <a:p>
                      <a:pPr algn="ctr"/>
                      <a:r>
                        <a:rPr lang="es-CO" sz="1200" dirty="0"/>
                        <a:t>RUTA</a:t>
                      </a:r>
                    </a:p>
                  </a:txBody>
                  <a:tcPr>
                    <a:solidFill>
                      <a:srgbClr val="2542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/>
                        <a:t>DENOMINACIÓN</a:t>
                      </a:r>
                    </a:p>
                  </a:txBody>
                  <a:tcPr>
                    <a:solidFill>
                      <a:srgbClr val="2542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/>
                        <a:t>TIPO</a:t>
                      </a:r>
                    </a:p>
                  </a:txBody>
                  <a:tcPr>
                    <a:solidFill>
                      <a:srgbClr val="2542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/>
                        <a:t>ORIGEN</a:t>
                      </a:r>
                    </a:p>
                  </a:txBody>
                  <a:tcPr>
                    <a:solidFill>
                      <a:srgbClr val="2542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/>
                        <a:t>DESTINO</a:t>
                      </a:r>
                    </a:p>
                  </a:txBody>
                  <a:tcPr>
                    <a:solidFill>
                      <a:srgbClr val="2542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1051259"/>
                  </a:ext>
                </a:extLst>
              </a:tr>
            </a:tbl>
          </a:graphicData>
        </a:graphic>
      </p:graphicFrame>
      <p:sp>
        <p:nvSpPr>
          <p:cNvPr id="66" name="Rectángulo 65">
            <a:extLst>
              <a:ext uri="{FF2B5EF4-FFF2-40B4-BE49-F238E27FC236}">
                <a16:creationId xmlns:a16="http://schemas.microsoft.com/office/drawing/2014/main" id="{3753EB14-C01F-41CC-8BAD-99AEB2890987}"/>
              </a:ext>
            </a:extLst>
          </p:cNvPr>
          <p:cNvSpPr/>
          <p:nvPr/>
        </p:nvSpPr>
        <p:spPr>
          <a:xfrm>
            <a:off x="6658896" y="1787316"/>
            <a:ext cx="35380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88572">
              <a:defRPr/>
            </a:pPr>
            <a:r>
              <a:rPr lang="es-CO" sz="14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RUTAS URBANAS</a:t>
            </a:r>
          </a:p>
        </p:txBody>
      </p:sp>
      <p:sp>
        <p:nvSpPr>
          <p:cNvPr id="67" name="Rectángulo 66">
            <a:extLst>
              <a:ext uri="{FF2B5EF4-FFF2-40B4-BE49-F238E27FC236}">
                <a16:creationId xmlns:a16="http://schemas.microsoft.com/office/drawing/2014/main" id="{0B15966B-AB57-4BEF-A370-0F82D2736A3A}"/>
              </a:ext>
            </a:extLst>
          </p:cNvPr>
          <p:cNvSpPr/>
          <p:nvPr/>
        </p:nvSpPr>
        <p:spPr>
          <a:xfrm>
            <a:off x="918134" y="1787317"/>
            <a:ext cx="35380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88572">
              <a:defRPr/>
            </a:pPr>
            <a:r>
              <a:rPr lang="es-CO" sz="14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MAPA DE COBERTURA</a:t>
            </a:r>
          </a:p>
        </p:txBody>
      </p:sp>
      <p:sp>
        <p:nvSpPr>
          <p:cNvPr id="68" name="Rectángulo 67">
            <a:extLst>
              <a:ext uri="{FF2B5EF4-FFF2-40B4-BE49-F238E27FC236}">
                <a16:creationId xmlns:a16="http://schemas.microsoft.com/office/drawing/2014/main" id="{98B366EF-3A53-4220-9AAF-C9CAEA1BEBD7}"/>
              </a:ext>
            </a:extLst>
          </p:cNvPr>
          <p:cNvSpPr/>
          <p:nvPr/>
        </p:nvSpPr>
        <p:spPr>
          <a:xfrm>
            <a:off x="904687" y="5953744"/>
            <a:ext cx="353801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88572">
              <a:defRPr/>
            </a:pPr>
            <a:r>
              <a:rPr lang="es-CO" sz="11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Fuente: </a:t>
            </a:r>
            <a:r>
              <a:rPr lang="es-CO" sz="11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TRANSMILENIO S.A.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70AAE44F-1E86-4A91-8B3E-027CE3F1BE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988954"/>
              </p:ext>
            </p:extLst>
          </p:nvPr>
        </p:nvGraphicFramePr>
        <p:xfrm>
          <a:off x="5340818" y="2519308"/>
          <a:ext cx="6177357" cy="3077831"/>
        </p:xfrm>
        <a:graphic>
          <a:graphicData uri="http://schemas.openxmlformats.org/drawingml/2006/table">
            <a:tbl>
              <a:tblPr firstRow="1" firstCol="1" bandRow="1"/>
              <a:tblGrid>
                <a:gridCol w="596364">
                  <a:extLst>
                    <a:ext uri="{9D8B030D-6E8A-4147-A177-3AD203B41FA5}">
                      <a16:colId xmlns:a16="http://schemas.microsoft.com/office/drawing/2014/main" val="1642721342"/>
                    </a:ext>
                  </a:extLst>
                </a:gridCol>
                <a:gridCol w="2844099">
                  <a:extLst>
                    <a:ext uri="{9D8B030D-6E8A-4147-A177-3AD203B41FA5}">
                      <a16:colId xmlns:a16="http://schemas.microsoft.com/office/drawing/2014/main" val="2349688672"/>
                    </a:ext>
                  </a:extLst>
                </a:gridCol>
                <a:gridCol w="813501">
                  <a:extLst>
                    <a:ext uri="{9D8B030D-6E8A-4147-A177-3AD203B41FA5}">
                      <a16:colId xmlns:a16="http://schemas.microsoft.com/office/drawing/2014/main" val="2897069796"/>
                    </a:ext>
                  </a:extLst>
                </a:gridCol>
                <a:gridCol w="958543">
                  <a:extLst>
                    <a:ext uri="{9D8B030D-6E8A-4147-A177-3AD203B41FA5}">
                      <a16:colId xmlns:a16="http://schemas.microsoft.com/office/drawing/2014/main" val="1250030005"/>
                    </a:ext>
                  </a:extLst>
                </a:gridCol>
                <a:gridCol w="964850">
                  <a:extLst>
                    <a:ext uri="{9D8B030D-6E8A-4147-A177-3AD203B41FA5}">
                      <a16:colId xmlns:a16="http://schemas.microsoft.com/office/drawing/2014/main" val="211928882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ZP-126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VILLA GLORIA SAUCES - VILLA GLADYS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Provisional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Ciudad Bolívar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Engativá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81188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ZP-133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 CORTIJO – PINARES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Provisional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San Cristóbal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Engativá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576668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ZP-140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ISLA DEL SOL  - GERMANIA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Provisional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Ciudad Bolívar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Santa Fe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03582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ZP-150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DO-A LILIANA - SAN CARLOS DE TIBABUYES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Provisional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Suba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Usme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055863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ZP-168A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 RECREO - LA ROCA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Provisional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Bosa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San Cristóbal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04300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ZP-229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LAS BRISAS HB - SAN MARTIN DE LOBA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Provisional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Fontibón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San Cristóbal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7223157"/>
                  </a:ext>
                </a:extLst>
              </a:tr>
              <a:tr h="2547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ZP-238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LAS BRISAS HB - LA BELLEZA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Provisional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Fontibón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San Cristóbal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56373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ZP-254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USME – PALERMO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Provisional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Usme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Teusaquillo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89316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ZP-35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DIANA TURBAY – BILBAO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Provisional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Suba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Rafael Uribe Uribe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9093721"/>
                  </a:ext>
                </a:extLst>
              </a:tr>
              <a:tr h="2434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ZP-361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VILLA GLORIA - EL REFUGIO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Provisional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Ciudad Bolívar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Fontibón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8197936"/>
                  </a:ext>
                </a:extLst>
              </a:tr>
              <a:tr h="2421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ZP-387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HORACIO ORJUELA – FERIAS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Provisional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San Cristóbal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Engativá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1510494"/>
                  </a:ext>
                </a:extLst>
              </a:tr>
              <a:tr h="152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ZP-491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OLARTE - JULIO FLOREZ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Provisional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Ciudad Bolívar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Barrios Unidos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1676610"/>
                  </a:ext>
                </a:extLst>
              </a:tr>
              <a:tr h="1161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ZP-551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GALICIA – BACHUE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Provisional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Ciudad Bolívar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Engativá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28449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ZP-686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MOLINOS 2 - BOITA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Provisional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Bosa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Rafael Uribe </a:t>
                      </a:r>
                      <a:r>
                        <a:rPr lang="es-CO" sz="10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Uribe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3761320"/>
                  </a:ext>
                </a:extLst>
              </a:tr>
            </a:tbl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88F4143E-2438-4826-B383-13F175EA81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6737" y="6182892"/>
            <a:ext cx="1554615" cy="512108"/>
          </a:xfrm>
          <a:prstGeom prst="rect">
            <a:avLst/>
          </a:prstGeom>
        </p:spPr>
      </p:pic>
      <p:pic>
        <p:nvPicPr>
          <p:cNvPr id="70" name="Imagen 69">
            <a:extLst>
              <a:ext uri="{FF2B5EF4-FFF2-40B4-BE49-F238E27FC236}">
                <a16:creationId xmlns:a16="http://schemas.microsoft.com/office/drawing/2014/main" id="{56A592B9-796B-4DA4-82EB-6E375F86FA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687" y="2333305"/>
            <a:ext cx="3869365" cy="316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161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ángulo 68">
            <a:extLst>
              <a:ext uri="{FF2B5EF4-FFF2-40B4-BE49-F238E27FC236}">
                <a16:creationId xmlns:a16="http://schemas.microsoft.com/office/drawing/2014/main" id="{07532289-3B7E-41C0-A1AC-915E049C7D6F}"/>
              </a:ext>
            </a:extLst>
          </p:cNvPr>
          <p:cNvSpPr/>
          <p:nvPr/>
        </p:nvSpPr>
        <p:spPr>
          <a:xfrm>
            <a:off x="0" y="0"/>
            <a:ext cx="10098681" cy="644625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3" name="Grupo 72">
            <a:extLst>
              <a:ext uri="{FF2B5EF4-FFF2-40B4-BE49-F238E27FC236}">
                <a16:creationId xmlns:a16="http://schemas.microsoft.com/office/drawing/2014/main" id="{7435ED4F-F6A0-415A-99B8-B1A7D86F7863}"/>
              </a:ext>
            </a:extLst>
          </p:cNvPr>
          <p:cNvGrpSpPr/>
          <p:nvPr/>
        </p:nvGrpSpPr>
        <p:grpSpPr>
          <a:xfrm>
            <a:off x="10251830" y="105216"/>
            <a:ext cx="1763234" cy="450539"/>
            <a:chOff x="6018212" y="7750788"/>
            <a:chExt cx="5133627" cy="1447246"/>
          </a:xfrm>
          <a:solidFill>
            <a:schemeClr val="tx2"/>
          </a:solidFill>
        </p:grpSpPr>
        <p:sp>
          <p:nvSpPr>
            <p:cNvPr id="74" name="Forma libre: forma 73">
              <a:extLst>
                <a:ext uri="{FF2B5EF4-FFF2-40B4-BE49-F238E27FC236}">
                  <a16:creationId xmlns:a16="http://schemas.microsoft.com/office/drawing/2014/main" id="{B16ACA10-D1CE-40CA-BC01-C5D7FAACA294}"/>
                </a:ext>
              </a:extLst>
            </p:cNvPr>
            <p:cNvSpPr/>
            <p:nvPr/>
          </p:nvSpPr>
          <p:spPr>
            <a:xfrm>
              <a:off x="8345982" y="8533248"/>
              <a:ext cx="305649" cy="433002"/>
            </a:xfrm>
            <a:custGeom>
              <a:avLst/>
              <a:gdLst>
                <a:gd name="connsiteX0" fmla="*/ 315328 w 305648"/>
                <a:gd name="connsiteY0" fmla="*/ 142127 h 433001"/>
                <a:gd name="connsiteX1" fmla="*/ 172182 w 305648"/>
                <a:gd name="connsiteY1" fmla="*/ 0 h 433001"/>
                <a:gd name="connsiteX2" fmla="*/ 0 w 305648"/>
                <a:gd name="connsiteY2" fmla="*/ 0 h 433001"/>
                <a:gd name="connsiteX3" fmla="*/ 0 w 305648"/>
                <a:gd name="connsiteY3" fmla="*/ 453633 h 433001"/>
                <a:gd name="connsiteX4" fmla="*/ 187210 w 305648"/>
                <a:gd name="connsiteY4" fmla="*/ 453633 h 433001"/>
                <a:gd name="connsiteX5" fmla="*/ 330355 w 305648"/>
                <a:gd name="connsiteY5" fmla="*/ 311507 h 433001"/>
                <a:gd name="connsiteX6" fmla="*/ 293678 w 305648"/>
                <a:gd name="connsiteY6" fmla="*/ 216756 h 433001"/>
                <a:gd name="connsiteX7" fmla="*/ 315328 w 305648"/>
                <a:gd name="connsiteY7" fmla="*/ 142127 h 433001"/>
                <a:gd name="connsiteX8" fmla="*/ 115382 w 305648"/>
                <a:gd name="connsiteY8" fmla="*/ 98826 h 433001"/>
                <a:gd name="connsiteX9" fmla="*/ 172182 w 305648"/>
                <a:gd name="connsiteY9" fmla="*/ 98826 h 433001"/>
                <a:gd name="connsiteX10" fmla="*/ 216501 w 305648"/>
                <a:gd name="connsiteY10" fmla="*/ 142127 h 433001"/>
                <a:gd name="connsiteX11" fmla="*/ 172182 w 305648"/>
                <a:gd name="connsiteY11" fmla="*/ 185427 h 433001"/>
                <a:gd name="connsiteX12" fmla="*/ 115382 w 305648"/>
                <a:gd name="connsiteY12" fmla="*/ 185427 h 433001"/>
                <a:gd name="connsiteX13" fmla="*/ 115382 w 305648"/>
                <a:gd name="connsiteY13" fmla="*/ 98826 h 433001"/>
                <a:gd name="connsiteX14" fmla="*/ 187210 w 305648"/>
                <a:gd name="connsiteY14" fmla="*/ 354807 h 433001"/>
                <a:gd name="connsiteX15" fmla="*/ 115128 w 305648"/>
                <a:gd name="connsiteY15" fmla="*/ 354807 h 433001"/>
                <a:gd name="connsiteX16" fmla="*/ 115128 w 305648"/>
                <a:gd name="connsiteY16" fmla="*/ 267952 h 433001"/>
                <a:gd name="connsiteX17" fmla="*/ 171927 w 305648"/>
                <a:gd name="connsiteY17" fmla="*/ 267952 h 433001"/>
                <a:gd name="connsiteX18" fmla="*/ 186955 w 305648"/>
                <a:gd name="connsiteY18" fmla="*/ 267952 h 433001"/>
                <a:gd name="connsiteX19" fmla="*/ 231274 w 305648"/>
                <a:gd name="connsiteY19" fmla="*/ 311507 h 433001"/>
                <a:gd name="connsiteX20" fmla="*/ 187210 w 305648"/>
                <a:gd name="connsiteY20" fmla="*/ 354807 h 43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05648" h="433001">
                  <a:moveTo>
                    <a:pt x="315328" y="142127"/>
                  </a:moveTo>
                  <a:cubicBezTo>
                    <a:pt x="315328" y="63931"/>
                    <a:pt x="251141" y="0"/>
                    <a:pt x="172182" y="0"/>
                  </a:cubicBezTo>
                  <a:lnTo>
                    <a:pt x="0" y="0"/>
                  </a:lnTo>
                  <a:lnTo>
                    <a:pt x="0" y="453633"/>
                  </a:lnTo>
                  <a:lnTo>
                    <a:pt x="187210" y="453633"/>
                  </a:lnTo>
                  <a:cubicBezTo>
                    <a:pt x="266169" y="453633"/>
                    <a:pt x="330355" y="389956"/>
                    <a:pt x="330355" y="311507"/>
                  </a:cubicBezTo>
                  <a:cubicBezTo>
                    <a:pt x="330355" y="276612"/>
                    <a:pt x="317111" y="242736"/>
                    <a:pt x="293678" y="216756"/>
                  </a:cubicBezTo>
                  <a:cubicBezTo>
                    <a:pt x="307941" y="194596"/>
                    <a:pt x="315328" y="168871"/>
                    <a:pt x="315328" y="142127"/>
                  </a:cubicBezTo>
                  <a:moveTo>
                    <a:pt x="115382" y="98826"/>
                  </a:moveTo>
                  <a:lnTo>
                    <a:pt x="172182" y="98826"/>
                  </a:lnTo>
                  <a:cubicBezTo>
                    <a:pt x="196634" y="98826"/>
                    <a:pt x="216501" y="118184"/>
                    <a:pt x="216501" y="142127"/>
                  </a:cubicBezTo>
                  <a:cubicBezTo>
                    <a:pt x="216501" y="166069"/>
                    <a:pt x="196634" y="185427"/>
                    <a:pt x="172182" y="185427"/>
                  </a:cubicBezTo>
                  <a:lnTo>
                    <a:pt x="115382" y="185427"/>
                  </a:lnTo>
                  <a:lnTo>
                    <a:pt x="115382" y="98826"/>
                  </a:lnTo>
                  <a:close/>
                  <a:moveTo>
                    <a:pt x="187210" y="354807"/>
                  </a:moveTo>
                  <a:lnTo>
                    <a:pt x="115128" y="354807"/>
                  </a:lnTo>
                  <a:lnTo>
                    <a:pt x="115128" y="267952"/>
                  </a:lnTo>
                  <a:lnTo>
                    <a:pt x="171927" y="267952"/>
                  </a:lnTo>
                  <a:lnTo>
                    <a:pt x="186955" y="267952"/>
                  </a:lnTo>
                  <a:cubicBezTo>
                    <a:pt x="211407" y="267952"/>
                    <a:pt x="231274" y="287564"/>
                    <a:pt x="231274" y="311507"/>
                  </a:cubicBezTo>
                  <a:cubicBezTo>
                    <a:pt x="231784" y="335449"/>
                    <a:pt x="211916" y="354807"/>
                    <a:pt x="187210" y="35480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5" name="Forma libre: forma 74">
              <a:extLst>
                <a:ext uri="{FF2B5EF4-FFF2-40B4-BE49-F238E27FC236}">
                  <a16:creationId xmlns:a16="http://schemas.microsoft.com/office/drawing/2014/main" id="{6F5E0C87-9DBC-4A65-B1C8-F5F5DB584E85}"/>
                </a:ext>
              </a:extLst>
            </p:cNvPr>
            <p:cNvSpPr/>
            <p:nvPr/>
          </p:nvSpPr>
          <p:spPr>
            <a:xfrm>
              <a:off x="8694677" y="8525097"/>
              <a:ext cx="433002" cy="458473"/>
            </a:xfrm>
            <a:custGeom>
              <a:avLst/>
              <a:gdLst>
                <a:gd name="connsiteX0" fmla="*/ 228982 w 433002"/>
                <a:gd name="connsiteY0" fmla="*/ 0 h 458472"/>
                <a:gd name="connsiteX1" fmla="*/ 0 w 433002"/>
                <a:gd name="connsiteY1" fmla="*/ 237132 h 458472"/>
                <a:gd name="connsiteX2" fmla="*/ 228982 w 433002"/>
                <a:gd name="connsiteY2" fmla="*/ 474265 h 458472"/>
                <a:gd name="connsiteX3" fmla="*/ 457964 w 433002"/>
                <a:gd name="connsiteY3" fmla="*/ 237132 h 458472"/>
                <a:gd name="connsiteX4" fmla="*/ 228982 w 433002"/>
                <a:gd name="connsiteY4" fmla="*/ 0 h 458472"/>
                <a:gd name="connsiteX5" fmla="*/ 228982 w 433002"/>
                <a:gd name="connsiteY5" fmla="*/ 350986 h 458472"/>
                <a:gd name="connsiteX6" fmla="*/ 123278 w 433002"/>
                <a:gd name="connsiteY6" fmla="*/ 236878 h 458472"/>
                <a:gd name="connsiteX7" fmla="*/ 228982 w 433002"/>
                <a:gd name="connsiteY7" fmla="*/ 123023 h 458472"/>
                <a:gd name="connsiteX8" fmla="*/ 334685 w 433002"/>
                <a:gd name="connsiteY8" fmla="*/ 236878 h 458472"/>
                <a:gd name="connsiteX9" fmla="*/ 228982 w 433002"/>
                <a:gd name="connsiteY9" fmla="*/ 350986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3002" h="458472">
                  <a:moveTo>
                    <a:pt x="228982" y="0"/>
                  </a:moveTo>
                  <a:cubicBezTo>
                    <a:pt x="102647" y="0"/>
                    <a:pt x="0" y="106468"/>
                    <a:pt x="0" y="237132"/>
                  </a:cubicBezTo>
                  <a:cubicBezTo>
                    <a:pt x="0" y="368052"/>
                    <a:pt x="102647" y="474265"/>
                    <a:pt x="228982" y="474265"/>
                  </a:cubicBezTo>
                  <a:cubicBezTo>
                    <a:pt x="355317" y="474265"/>
                    <a:pt x="457964" y="368052"/>
                    <a:pt x="457964" y="237132"/>
                  </a:cubicBezTo>
                  <a:cubicBezTo>
                    <a:pt x="457964" y="106468"/>
                    <a:pt x="355317" y="0"/>
                    <a:pt x="228982" y="0"/>
                  </a:cubicBezTo>
                  <a:moveTo>
                    <a:pt x="228982" y="350986"/>
                  </a:moveTo>
                  <a:cubicBezTo>
                    <a:pt x="170654" y="350986"/>
                    <a:pt x="123278" y="300045"/>
                    <a:pt x="123278" y="236878"/>
                  </a:cubicBezTo>
                  <a:cubicBezTo>
                    <a:pt x="123278" y="174220"/>
                    <a:pt x="170654" y="123023"/>
                    <a:pt x="228982" y="123023"/>
                  </a:cubicBezTo>
                  <a:cubicBezTo>
                    <a:pt x="287310" y="123023"/>
                    <a:pt x="334685" y="174220"/>
                    <a:pt x="334685" y="236878"/>
                  </a:cubicBezTo>
                  <a:cubicBezTo>
                    <a:pt x="334685" y="300045"/>
                    <a:pt x="287310" y="350986"/>
                    <a:pt x="228982" y="350986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6" name="Forma libre: forma 75">
              <a:extLst>
                <a:ext uri="{FF2B5EF4-FFF2-40B4-BE49-F238E27FC236}">
                  <a16:creationId xmlns:a16="http://schemas.microsoft.com/office/drawing/2014/main" id="{4A8804E1-EB1C-46D2-8BAE-632B6DE0A9CC}"/>
                </a:ext>
              </a:extLst>
            </p:cNvPr>
            <p:cNvSpPr/>
            <p:nvPr/>
          </p:nvSpPr>
          <p:spPr>
            <a:xfrm>
              <a:off x="9176074" y="8525097"/>
              <a:ext cx="433002" cy="458473"/>
            </a:xfrm>
            <a:custGeom>
              <a:avLst/>
              <a:gdLst>
                <a:gd name="connsiteX0" fmla="*/ 258273 w 433002"/>
                <a:gd name="connsiteY0" fmla="*/ 306922 h 458472"/>
                <a:gd name="connsiteX1" fmla="*/ 312016 w 433002"/>
                <a:gd name="connsiteY1" fmla="*/ 306922 h 458472"/>
                <a:gd name="connsiteX2" fmla="*/ 312016 w 433002"/>
                <a:gd name="connsiteY2" fmla="*/ 331883 h 458472"/>
                <a:gd name="connsiteX3" fmla="*/ 244519 w 433002"/>
                <a:gd name="connsiteY3" fmla="*/ 351241 h 458472"/>
                <a:gd name="connsiteX4" fmla="*/ 123278 w 433002"/>
                <a:gd name="connsiteY4" fmla="*/ 237132 h 458472"/>
                <a:gd name="connsiteX5" fmla="*/ 244519 w 433002"/>
                <a:gd name="connsiteY5" fmla="*/ 123278 h 458472"/>
                <a:gd name="connsiteX6" fmla="*/ 329082 w 433002"/>
                <a:gd name="connsiteY6" fmla="*/ 155626 h 458472"/>
                <a:gd name="connsiteX7" fmla="*/ 341053 w 433002"/>
                <a:gd name="connsiteY7" fmla="*/ 166578 h 458472"/>
                <a:gd name="connsiteX8" fmla="*/ 424342 w 433002"/>
                <a:gd name="connsiteY8" fmla="*/ 75648 h 458472"/>
                <a:gd name="connsiteX9" fmla="*/ 412371 w 433002"/>
                <a:gd name="connsiteY9" fmla="*/ 64696 h 458472"/>
                <a:gd name="connsiteX10" fmla="*/ 244519 w 433002"/>
                <a:gd name="connsiteY10" fmla="*/ 0 h 458472"/>
                <a:gd name="connsiteX11" fmla="*/ 0 w 433002"/>
                <a:gd name="connsiteY11" fmla="*/ 237132 h 458472"/>
                <a:gd name="connsiteX12" fmla="*/ 244519 w 433002"/>
                <a:gd name="connsiteY12" fmla="*/ 474265 h 458472"/>
                <a:gd name="connsiteX13" fmla="*/ 312016 w 433002"/>
                <a:gd name="connsiteY13" fmla="*/ 465095 h 458472"/>
                <a:gd name="connsiteX14" fmla="*/ 312016 w 433002"/>
                <a:gd name="connsiteY14" fmla="*/ 466114 h 458472"/>
                <a:gd name="connsiteX15" fmla="*/ 435295 w 433002"/>
                <a:gd name="connsiteY15" fmla="*/ 466114 h 458472"/>
                <a:gd name="connsiteX16" fmla="*/ 435295 w 433002"/>
                <a:gd name="connsiteY16" fmla="*/ 183644 h 458472"/>
                <a:gd name="connsiteX17" fmla="*/ 258273 w 433002"/>
                <a:gd name="connsiteY17" fmla="*/ 183644 h 458472"/>
                <a:gd name="connsiteX18" fmla="*/ 258273 w 433002"/>
                <a:gd name="connsiteY18" fmla="*/ 306922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3002" h="458472">
                  <a:moveTo>
                    <a:pt x="258273" y="306922"/>
                  </a:moveTo>
                  <a:lnTo>
                    <a:pt x="312016" y="306922"/>
                  </a:lnTo>
                  <a:lnTo>
                    <a:pt x="312016" y="331883"/>
                  </a:lnTo>
                  <a:cubicBezTo>
                    <a:pt x="292149" y="344364"/>
                    <a:pt x="268462" y="351241"/>
                    <a:pt x="244519" y="351241"/>
                  </a:cubicBezTo>
                  <a:cubicBezTo>
                    <a:pt x="177531" y="351241"/>
                    <a:pt x="123278" y="300300"/>
                    <a:pt x="123278" y="237132"/>
                  </a:cubicBezTo>
                  <a:cubicBezTo>
                    <a:pt x="123278" y="174474"/>
                    <a:pt x="177786" y="123278"/>
                    <a:pt x="244519" y="123278"/>
                  </a:cubicBezTo>
                  <a:cubicBezTo>
                    <a:pt x="276103" y="123278"/>
                    <a:pt x="306158" y="134740"/>
                    <a:pt x="329082" y="155626"/>
                  </a:cubicBezTo>
                  <a:lnTo>
                    <a:pt x="341053" y="166578"/>
                  </a:lnTo>
                  <a:lnTo>
                    <a:pt x="424342" y="75648"/>
                  </a:lnTo>
                  <a:lnTo>
                    <a:pt x="412371" y="64696"/>
                  </a:lnTo>
                  <a:cubicBezTo>
                    <a:pt x="366779" y="22924"/>
                    <a:pt x="307177" y="0"/>
                    <a:pt x="244519" y="0"/>
                  </a:cubicBezTo>
                  <a:cubicBezTo>
                    <a:pt x="109779" y="0"/>
                    <a:pt x="0" y="106468"/>
                    <a:pt x="0" y="237132"/>
                  </a:cubicBezTo>
                  <a:cubicBezTo>
                    <a:pt x="0" y="368052"/>
                    <a:pt x="109779" y="474265"/>
                    <a:pt x="244519" y="474265"/>
                  </a:cubicBezTo>
                  <a:cubicBezTo>
                    <a:pt x="267443" y="474265"/>
                    <a:pt x="290111" y="471208"/>
                    <a:pt x="312016" y="465095"/>
                  </a:cubicBezTo>
                  <a:lnTo>
                    <a:pt x="312016" y="466114"/>
                  </a:lnTo>
                  <a:lnTo>
                    <a:pt x="435295" y="466114"/>
                  </a:lnTo>
                  <a:lnTo>
                    <a:pt x="435295" y="183644"/>
                  </a:lnTo>
                  <a:lnTo>
                    <a:pt x="258273" y="183644"/>
                  </a:lnTo>
                  <a:lnTo>
                    <a:pt x="258273" y="306922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7" name="Forma libre: forma 76">
              <a:extLst>
                <a:ext uri="{FF2B5EF4-FFF2-40B4-BE49-F238E27FC236}">
                  <a16:creationId xmlns:a16="http://schemas.microsoft.com/office/drawing/2014/main" id="{09E6831A-324A-4EEE-9356-0BAAAA201850}"/>
                </a:ext>
              </a:extLst>
            </p:cNvPr>
            <p:cNvSpPr/>
            <p:nvPr/>
          </p:nvSpPr>
          <p:spPr>
            <a:xfrm>
              <a:off x="10105246" y="8527135"/>
              <a:ext cx="407532" cy="458473"/>
            </a:xfrm>
            <a:custGeom>
              <a:avLst/>
              <a:gdLst>
                <a:gd name="connsiteX0" fmla="*/ 138306 w 407531"/>
                <a:gd name="connsiteY0" fmla="*/ 139579 h 458472"/>
                <a:gd name="connsiteX1" fmla="*/ 138306 w 407531"/>
                <a:gd name="connsiteY1" fmla="*/ 463821 h 458472"/>
                <a:gd name="connsiteX2" fmla="*/ 284508 w 407531"/>
                <a:gd name="connsiteY2" fmla="*/ 463821 h 458472"/>
                <a:gd name="connsiteX3" fmla="*/ 284508 w 407531"/>
                <a:gd name="connsiteY3" fmla="*/ 139579 h 458472"/>
                <a:gd name="connsiteX4" fmla="*/ 422559 w 407531"/>
                <a:gd name="connsiteY4" fmla="*/ 139579 h 458472"/>
                <a:gd name="connsiteX5" fmla="*/ 422559 w 407531"/>
                <a:gd name="connsiteY5" fmla="*/ 0 h 458472"/>
                <a:gd name="connsiteX6" fmla="*/ 0 w 407531"/>
                <a:gd name="connsiteY6" fmla="*/ 0 h 458472"/>
                <a:gd name="connsiteX7" fmla="*/ 0 w 407531"/>
                <a:gd name="connsiteY7" fmla="*/ 139579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7531" h="458472">
                  <a:moveTo>
                    <a:pt x="138306" y="139579"/>
                  </a:moveTo>
                  <a:lnTo>
                    <a:pt x="138306" y="463821"/>
                  </a:lnTo>
                  <a:lnTo>
                    <a:pt x="284508" y="463821"/>
                  </a:lnTo>
                  <a:lnTo>
                    <a:pt x="284508" y="139579"/>
                  </a:lnTo>
                  <a:lnTo>
                    <a:pt x="422559" y="139579"/>
                  </a:lnTo>
                  <a:lnTo>
                    <a:pt x="422559" y="0"/>
                  </a:lnTo>
                  <a:lnTo>
                    <a:pt x="0" y="0"/>
                  </a:lnTo>
                  <a:lnTo>
                    <a:pt x="0" y="139579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8" name="Forma libre: forma 77">
              <a:extLst>
                <a:ext uri="{FF2B5EF4-FFF2-40B4-BE49-F238E27FC236}">
                  <a16:creationId xmlns:a16="http://schemas.microsoft.com/office/drawing/2014/main" id="{8125508B-CD7E-4E0A-87AD-CCA30CFCC5D7}"/>
                </a:ext>
              </a:extLst>
            </p:cNvPr>
            <p:cNvSpPr/>
            <p:nvPr/>
          </p:nvSpPr>
          <p:spPr>
            <a:xfrm>
              <a:off x="10438658" y="8441553"/>
              <a:ext cx="713181" cy="738650"/>
            </a:xfrm>
            <a:custGeom>
              <a:avLst/>
              <a:gdLst>
                <a:gd name="connsiteX0" fmla="*/ 736359 w 713180"/>
                <a:gd name="connsiteY0" fmla="*/ 743744 h 738650"/>
                <a:gd name="connsiteX1" fmla="*/ 456690 w 713180"/>
                <a:gd name="connsiteY1" fmla="*/ 0 h 738650"/>
                <a:gd name="connsiteX2" fmla="*/ 205549 w 713180"/>
                <a:gd name="connsiteY2" fmla="*/ 0 h 738650"/>
                <a:gd name="connsiteX3" fmla="*/ 0 w 713180"/>
                <a:gd name="connsiteY3" fmla="*/ 548639 h 738650"/>
                <a:gd name="connsiteX4" fmla="*/ 152315 w 713180"/>
                <a:gd name="connsiteY4" fmla="*/ 548639 h 738650"/>
                <a:gd name="connsiteX5" fmla="*/ 330610 w 713180"/>
                <a:gd name="connsiteY5" fmla="*/ 97298 h 738650"/>
                <a:gd name="connsiteX6" fmla="*/ 584044 w 713180"/>
                <a:gd name="connsiteY6" fmla="*/ 743744 h 73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3180" h="738650">
                  <a:moveTo>
                    <a:pt x="736359" y="743744"/>
                  </a:moveTo>
                  <a:lnTo>
                    <a:pt x="456690" y="0"/>
                  </a:lnTo>
                  <a:lnTo>
                    <a:pt x="205549" y="0"/>
                  </a:lnTo>
                  <a:lnTo>
                    <a:pt x="0" y="548639"/>
                  </a:lnTo>
                  <a:lnTo>
                    <a:pt x="152315" y="548639"/>
                  </a:lnTo>
                  <a:lnTo>
                    <a:pt x="330610" y="97298"/>
                  </a:lnTo>
                  <a:lnTo>
                    <a:pt x="584044" y="74374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9" name="Forma libre: forma 78">
              <a:extLst>
                <a:ext uri="{FF2B5EF4-FFF2-40B4-BE49-F238E27FC236}">
                  <a16:creationId xmlns:a16="http://schemas.microsoft.com/office/drawing/2014/main" id="{BACCE1C0-8497-4188-84A5-829D5ED6D041}"/>
                </a:ext>
              </a:extLst>
            </p:cNvPr>
            <p:cNvSpPr/>
            <p:nvPr/>
          </p:nvSpPr>
          <p:spPr>
            <a:xfrm>
              <a:off x="9638621" y="8524843"/>
              <a:ext cx="433001" cy="458473"/>
            </a:xfrm>
            <a:custGeom>
              <a:avLst/>
              <a:gdLst>
                <a:gd name="connsiteX0" fmla="*/ 430965 w 433002"/>
                <a:gd name="connsiteY0" fmla="*/ 125316 h 458472"/>
                <a:gd name="connsiteX1" fmla="*/ 430710 w 433002"/>
                <a:gd name="connsiteY1" fmla="*/ 124806 h 458472"/>
                <a:gd name="connsiteX2" fmla="*/ 228982 w 433002"/>
                <a:gd name="connsiteY2" fmla="*/ 0 h 458472"/>
                <a:gd name="connsiteX3" fmla="*/ 0 w 433002"/>
                <a:gd name="connsiteY3" fmla="*/ 237132 h 458472"/>
                <a:gd name="connsiteX4" fmla="*/ 228982 w 433002"/>
                <a:gd name="connsiteY4" fmla="*/ 474264 h 458472"/>
                <a:gd name="connsiteX5" fmla="*/ 457964 w 433002"/>
                <a:gd name="connsiteY5" fmla="*/ 237132 h 458472"/>
                <a:gd name="connsiteX6" fmla="*/ 430965 w 433002"/>
                <a:gd name="connsiteY6" fmla="*/ 125316 h 458472"/>
                <a:gd name="connsiteX7" fmla="*/ 229237 w 433002"/>
                <a:gd name="connsiteY7" fmla="*/ 351241 h 458472"/>
                <a:gd name="connsiteX8" fmla="*/ 123533 w 433002"/>
                <a:gd name="connsiteY8" fmla="*/ 237132 h 458472"/>
                <a:gd name="connsiteX9" fmla="*/ 229237 w 433002"/>
                <a:gd name="connsiteY9" fmla="*/ 123278 h 458472"/>
                <a:gd name="connsiteX10" fmla="*/ 334940 w 433002"/>
                <a:gd name="connsiteY10" fmla="*/ 237132 h 458472"/>
                <a:gd name="connsiteX11" fmla="*/ 229237 w 433002"/>
                <a:gd name="connsiteY11" fmla="*/ 351241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3002" h="458472">
                  <a:moveTo>
                    <a:pt x="430965" y="125316"/>
                  </a:moveTo>
                  <a:lnTo>
                    <a:pt x="430710" y="124806"/>
                  </a:lnTo>
                  <a:cubicBezTo>
                    <a:pt x="391995" y="50687"/>
                    <a:pt x="316092" y="0"/>
                    <a:pt x="228982" y="0"/>
                  </a:cubicBezTo>
                  <a:cubicBezTo>
                    <a:pt x="102647" y="0"/>
                    <a:pt x="0" y="106468"/>
                    <a:pt x="0" y="237132"/>
                  </a:cubicBezTo>
                  <a:cubicBezTo>
                    <a:pt x="0" y="368052"/>
                    <a:pt x="102647" y="474264"/>
                    <a:pt x="228982" y="474264"/>
                  </a:cubicBezTo>
                  <a:cubicBezTo>
                    <a:pt x="355317" y="474264"/>
                    <a:pt x="457964" y="368052"/>
                    <a:pt x="457964" y="237132"/>
                  </a:cubicBezTo>
                  <a:cubicBezTo>
                    <a:pt x="458219" y="196889"/>
                    <a:pt x="448285" y="158937"/>
                    <a:pt x="430965" y="125316"/>
                  </a:cubicBezTo>
                  <a:moveTo>
                    <a:pt x="229237" y="351241"/>
                  </a:moveTo>
                  <a:cubicBezTo>
                    <a:pt x="170909" y="351241"/>
                    <a:pt x="123533" y="300300"/>
                    <a:pt x="123533" y="237132"/>
                  </a:cubicBezTo>
                  <a:cubicBezTo>
                    <a:pt x="123533" y="174474"/>
                    <a:pt x="170909" y="123278"/>
                    <a:pt x="229237" y="123278"/>
                  </a:cubicBezTo>
                  <a:cubicBezTo>
                    <a:pt x="287564" y="123278"/>
                    <a:pt x="334940" y="174474"/>
                    <a:pt x="334940" y="237132"/>
                  </a:cubicBezTo>
                  <a:cubicBezTo>
                    <a:pt x="334940" y="300300"/>
                    <a:pt x="287310" y="351241"/>
                    <a:pt x="229237" y="351241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0" name="Forma libre: forma 79">
              <a:extLst>
                <a:ext uri="{FF2B5EF4-FFF2-40B4-BE49-F238E27FC236}">
                  <a16:creationId xmlns:a16="http://schemas.microsoft.com/office/drawing/2014/main" id="{301587E0-82CC-469E-8218-14ED2099FBE0}"/>
                </a:ext>
              </a:extLst>
            </p:cNvPr>
            <p:cNvSpPr/>
            <p:nvPr/>
          </p:nvSpPr>
          <p:spPr>
            <a:xfrm>
              <a:off x="10428469" y="7766580"/>
              <a:ext cx="662239" cy="662238"/>
            </a:xfrm>
            <a:custGeom>
              <a:avLst/>
              <a:gdLst>
                <a:gd name="connsiteX0" fmla="*/ 530810 w 662239"/>
                <a:gd name="connsiteY0" fmla="*/ 434021 h 662238"/>
                <a:gd name="connsiteX1" fmla="*/ 667843 w 662239"/>
                <a:gd name="connsiteY1" fmla="*/ 377985 h 662238"/>
                <a:gd name="connsiteX2" fmla="*/ 485473 w 662239"/>
                <a:gd name="connsiteY2" fmla="*/ 312780 h 662238"/>
                <a:gd name="connsiteX3" fmla="*/ 368562 w 662239"/>
                <a:gd name="connsiteY3" fmla="*/ 0 h 662238"/>
                <a:gd name="connsiteX4" fmla="*/ 247321 w 662239"/>
                <a:gd name="connsiteY4" fmla="*/ 230255 h 662238"/>
                <a:gd name="connsiteX5" fmla="*/ 0 w 662239"/>
                <a:gd name="connsiteY5" fmla="*/ 179568 h 662238"/>
                <a:gd name="connsiteX6" fmla="*/ 174475 w 662239"/>
                <a:gd name="connsiteY6" fmla="*/ 368561 h 662238"/>
                <a:gd name="connsiteX7" fmla="*/ 89403 w 662239"/>
                <a:gd name="connsiteY7" fmla="*/ 597288 h 662238"/>
                <a:gd name="connsiteX8" fmla="*/ 396580 w 662239"/>
                <a:gd name="connsiteY8" fmla="*/ 487000 h 662238"/>
                <a:gd name="connsiteX9" fmla="*/ 620722 w 662239"/>
                <a:gd name="connsiteY9" fmla="*/ 674974 h 66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2239" h="662238">
                  <a:moveTo>
                    <a:pt x="530810" y="434021"/>
                  </a:moveTo>
                  <a:lnTo>
                    <a:pt x="667843" y="377985"/>
                  </a:lnTo>
                  <a:lnTo>
                    <a:pt x="485473" y="312780"/>
                  </a:lnTo>
                  <a:lnTo>
                    <a:pt x="368562" y="0"/>
                  </a:lnTo>
                  <a:lnTo>
                    <a:pt x="247321" y="230255"/>
                  </a:lnTo>
                  <a:lnTo>
                    <a:pt x="0" y="179568"/>
                  </a:lnTo>
                  <a:lnTo>
                    <a:pt x="174475" y="368561"/>
                  </a:lnTo>
                  <a:lnTo>
                    <a:pt x="89403" y="597288"/>
                  </a:lnTo>
                  <a:lnTo>
                    <a:pt x="396580" y="487000"/>
                  </a:lnTo>
                  <a:lnTo>
                    <a:pt x="620722" y="67497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1" name="Forma libre: forma 80">
              <a:extLst>
                <a:ext uri="{FF2B5EF4-FFF2-40B4-BE49-F238E27FC236}">
                  <a16:creationId xmlns:a16="http://schemas.microsoft.com/office/drawing/2014/main" id="{5AFFDBEB-BCBC-4B7B-B53D-220DF10406AD}"/>
                </a:ext>
              </a:extLst>
            </p:cNvPr>
            <p:cNvSpPr/>
            <p:nvPr/>
          </p:nvSpPr>
          <p:spPr>
            <a:xfrm>
              <a:off x="10289144" y="8095661"/>
              <a:ext cx="203766" cy="178295"/>
            </a:xfrm>
            <a:custGeom>
              <a:avLst/>
              <a:gdLst>
                <a:gd name="connsiteX0" fmla="*/ 158938 w 203765"/>
                <a:gd name="connsiteY0" fmla="*/ 117420 h 178294"/>
                <a:gd name="connsiteX1" fmla="*/ 214973 w 203765"/>
                <a:gd name="connsiteY1" fmla="*/ 81252 h 178294"/>
                <a:gd name="connsiteX2" fmla="*/ 147730 w 203765"/>
                <a:gd name="connsiteY2" fmla="*/ 66988 h 178294"/>
                <a:gd name="connsiteX3" fmla="*/ 128627 w 203765"/>
                <a:gd name="connsiteY3" fmla="*/ 0 h 178294"/>
                <a:gd name="connsiteX4" fmla="*/ 101883 w 203765"/>
                <a:gd name="connsiteY4" fmla="*/ 57054 h 178294"/>
                <a:gd name="connsiteX5" fmla="*/ 0 w 203765"/>
                <a:gd name="connsiteY5" fmla="*/ 35404 h 178294"/>
                <a:gd name="connsiteX6" fmla="*/ 79469 w 203765"/>
                <a:gd name="connsiteY6" fmla="*/ 117675 h 178294"/>
                <a:gd name="connsiteX7" fmla="*/ 55017 w 203765"/>
                <a:gd name="connsiteY7" fmla="*/ 183898 h 178294"/>
                <a:gd name="connsiteX8" fmla="*/ 126590 w 203765"/>
                <a:gd name="connsiteY8" fmla="*/ 138051 h 178294"/>
                <a:gd name="connsiteX9" fmla="*/ 182116 w 203765"/>
                <a:gd name="connsiteY9" fmla="*/ 182880 h 17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765" h="178294">
                  <a:moveTo>
                    <a:pt x="158938" y="117420"/>
                  </a:moveTo>
                  <a:lnTo>
                    <a:pt x="214973" y="81252"/>
                  </a:lnTo>
                  <a:lnTo>
                    <a:pt x="147730" y="66988"/>
                  </a:lnTo>
                  <a:lnTo>
                    <a:pt x="128627" y="0"/>
                  </a:lnTo>
                  <a:lnTo>
                    <a:pt x="101883" y="57054"/>
                  </a:lnTo>
                  <a:lnTo>
                    <a:pt x="0" y="35404"/>
                  </a:lnTo>
                  <a:lnTo>
                    <a:pt x="79469" y="117675"/>
                  </a:lnTo>
                  <a:lnTo>
                    <a:pt x="55017" y="183898"/>
                  </a:lnTo>
                  <a:lnTo>
                    <a:pt x="126590" y="138051"/>
                  </a:lnTo>
                  <a:lnTo>
                    <a:pt x="182116" y="18288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2" name="Forma libre: forma 81">
              <a:extLst>
                <a:ext uri="{FF2B5EF4-FFF2-40B4-BE49-F238E27FC236}">
                  <a16:creationId xmlns:a16="http://schemas.microsoft.com/office/drawing/2014/main" id="{F7695EFB-4A37-4AA8-BDA0-9D5F60AE40CA}"/>
                </a:ext>
              </a:extLst>
            </p:cNvPr>
            <p:cNvSpPr/>
            <p:nvPr/>
          </p:nvSpPr>
          <p:spPr>
            <a:xfrm>
              <a:off x="10888980" y="7750788"/>
              <a:ext cx="203766" cy="178295"/>
            </a:xfrm>
            <a:custGeom>
              <a:avLst/>
              <a:gdLst>
                <a:gd name="connsiteX0" fmla="*/ 165815 w 203765"/>
                <a:gd name="connsiteY0" fmla="*/ 122514 h 178294"/>
                <a:gd name="connsiteX1" fmla="*/ 224652 w 203765"/>
                <a:gd name="connsiteY1" fmla="*/ 84817 h 178294"/>
                <a:gd name="connsiteX2" fmla="*/ 154353 w 203765"/>
                <a:gd name="connsiteY2" fmla="*/ 70044 h 178294"/>
                <a:gd name="connsiteX3" fmla="*/ 134231 w 203765"/>
                <a:gd name="connsiteY3" fmla="*/ 0 h 178294"/>
                <a:gd name="connsiteX4" fmla="*/ 100100 w 203765"/>
                <a:gd name="connsiteY4" fmla="*/ 58328 h 178294"/>
                <a:gd name="connsiteX5" fmla="*/ 0 w 203765"/>
                <a:gd name="connsiteY5" fmla="*/ 37187 h 178294"/>
                <a:gd name="connsiteX6" fmla="*/ 83035 w 203765"/>
                <a:gd name="connsiteY6" fmla="*/ 122769 h 178294"/>
                <a:gd name="connsiteX7" fmla="*/ 57564 w 203765"/>
                <a:gd name="connsiteY7" fmla="*/ 192049 h 178294"/>
                <a:gd name="connsiteX8" fmla="*/ 132193 w 203765"/>
                <a:gd name="connsiteY8" fmla="*/ 144164 h 178294"/>
                <a:gd name="connsiteX9" fmla="*/ 190012 w 203765"/>
                <a:gd name="connsiteY9" fmla="*/ 190776 h 17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765" h="178294">
                  <a:moveTo>
                    <a:pt x="165815" y="122514"/>
                  </a:moveTo>
                  <a:lnTo>
                    <a:pt x="224652" y="84817"/>
                  </a:lnTo>
                  <a:lnTo>
                    <a:pt x="154353" y="70044"/>
                  </a:lnTo>
                  <a:lnTo>
                    <a:pt x="134231" y="0"/>
                  </a:lnTo>
                  <a:lnTo>
                    <a:pt x="100100" y="58328"/>
                  </a:lnTo>
                  <a:lnTo>
                    <a:pt x="0" y="37187"/>
                  </a:lnTo>
                  <a:lnTo>
                    <a:pt x="83035" y="122769"/>
                  </a:lnTo>
                  <a:lnTo>
                    <a:pt x="57564" y="192049"/>
                  </a:lnTo>
                  <a:lnTo>
                    <a:pt x="132193" y="144164"/>
                  </a:lnTo>
                  <a:lnTo>
                    <a:pt x="190012" y="19077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3" name="Forma libre: forma 82">
              <a:extLst>
                <a:ext uri="{FF2B5EF4-FFF2-40B4-BE49-F238E27FC236}">
                  <a16:creationId xmlns:a16="http://schemas.microsoft.com/office/drawing/2014/main" id="{948732F5-C07A-4035-B902-24FFCE529468}"/>
                </a:ext>
              </a:extLst>
            </p:cNvPr>
            <p:cNvSpPr/>
            <p:nvPr/>
          </p:nvSpPr>
          <p:spPr>
            <a:xfrm>
              <a:off x="7894896" y="7755627"/>
              <a:ext cx="25471" cy="1426359"/>
            </a:xfrm>
            <a:custGeom>
              <a:avLst/>
              <a:gdLst>
                <a:gd name="connsiteX0" fmla="*/ 0 w 25470"/>
                <a:gd name="connsiteY0" fmla="*/ 0 h 1426359"/>
                <a:gd name="connsiteX1" fmla="*/ 26490 w 25470"/>
                <a:gd name="connsiteY1" fmla="*/ 0 h 1426359"/>
                <a:gd name="connsiteX2" fmla="*/ 26490 w 25470"/>
                <a:gd name="connsiteY2" fmla="*/ 1441642 h 1426359"/>
                <a:gd name="connsiteX3" fmla="*/ 0 w 25470"/>
                <a:gd name="connsiteY3" fmla="*/ 1441642 h 1426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70" h="1426359">
                  <a:moveTo>
                    <a:pt x="0" y="0"/>
                  </a:moveTo>
                  <a:lnTo>
                    <a:pt x="26490" y="0"/>
                  </a:lnTo>
                  <a:lnTo>
                    <a:pt x="26490" y="1441642"/>
                  </a:lnTo>
                  <a:lnTo>
                    <a:pt x="0" y="1441642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4" name="Forma libre: forma 83">
              <a:extLst>
                <a:ext uri="{FF2B5EF4-FFF2-40B4-BE49-F238E27FC236}">
                  <a16:creationId xmlns:a16="http://schemas.microsoft.com/office/drawing/2014/main" id="{395B46B3-270B-4434-9AF0-E60ECC9F2012}"/>
                </a:ext>
              </a:extLst>
            </p:cNvPr>
            <p:cNvSpPr/>
            <p:nvPr/>
          </p:nvSpPr>
          <p:spPr>
            <a:xfrm>
              <a:off x="6018212" y="8873537"/>
              <a:ext cx="101883" cy="101883"/>
            </a:xfrm>
            <a:custGeom>
              <a:avLst/>
              <a:gdLst>
                <a:gd name="connsiteX0" fmla="*/ 77686 w 101882"/>
                <a:gd name="connsiteY0" fmla="*/ 74120 h 101882"/>
                <a:gd name="connsiteX1" fmla="*/ 60620 w 101882"/>
                <a:gd name="connsiteY1" fmla="*/ 28782 h 101882"/>
                <a:gd name="connsiteX2" fmla="*/ 44064 w 101882"/>
                <a:gd name="connsiteY2" fmla="*/ 74120 h 101882"/>
                <a:gd name="connsiteX3" fmla="*/ 77686 w 101882"/>
                <a:gd name="connsiteY3" fmla="*/ 74120 h 101882"/>
                <a:gd name="connsiteX4" fmla="*/ 123533 w 101882"/>
                <a:gd name="connsiteY4" fmla="*/ 123023 h 101882"/>
                <a:gd name="connsiteX5" fmla="*/ 96534 w 101882"/>
                <a:gd name="connsiteY5" fmla="*/ 123023 h 101882"/>
                <a:gd name="connsiteX6" fmla="*/ 85836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533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686" y="74120"/>
                  </a:moveTo>
                  <a:lnTo>
                    <a:pt x="60620" y="28782"/>
                  </a:lnTo>
                  <a:lnTo>
                    <a:pt x="44064" y="74120"/>
                  </a:lnTo>
                  <a:lnTo>
                    <a:pt x="77686" y="74120"/>
                  </a:lnTo>
                  <a:close/>
                  <a:moveTo>
                    <a:pt x="123533" y="123023"/>
                  </a:moveTo>
                  <a:lnTo>
                    <a:pt x="96534" y="123023"/>
                  </a:lnTo>
                  <a:lnTo>
                    <a:pt x="85836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533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5" name="Forma libre: forma 84">
              <a:extLst>
                <a:ext uri="{FF2B5EF4-FFF2-40B4-BE49-F238E27FC236}">
                  <a16:creationId xmlns:a16="http://schemas.microsoft.com/office/drawing/2014/main" id="{86E0CEC9-C8CE-445E-824C-B21F5ABC958D}"/>
                </a:ext>
              </a:extLst>
            </p:cNvPr>
            <p:cNvSpPr/>
            <p:nvPr/>
          </p:nvSpPr>
          <p:spPr>
            <a:xfrm>
              <a:off x="6148367" y="8874555"/>
              <a:ext cx="76412" cy="101883"/>
            </a:xfrm>
            <a:custGeom>
              <a:avLst/>
              <a:gdLst>
                <a:gd name="connsiteX0" fmla="*/ 0 w 76412"/>
                <a:gd name="connsiteY0" fmla="*/ 122005 h 101882"/>
                <a:gd name="connsiteX1" fmla="*/ 0 w 76412"/>
                <a:gd name="connsiteY1" fmla="*/ 0 h 101882"/>
                <a:gd name="connsiteX2" fmla="*/ 24961 w 76412"/>
                <a:gd name="connsiteY2" fmla="*/ 0 h 101882"/>
                <a:gd name="connsiteX3" fmla="*/ 24961 w 76412"/>
                <a:gd name="connsiteY3" fmla="*/ 101119 h 101882"/>
                <a:gd name="connsiteX4" fmla="*/ 86600 w 76412"/>
                <a:gd name="connsiteY4" fmla="*/ 101119 h 101882"/>
                <a:gd name="connsiteX5" fmla="*/ 86600 w 76412"/>
                <a:gd name="connsiteY5" fmla="*/ 12200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12" h="101882">
                  <a:moveTo>
                    <a:pt x="0" y="122005"/>
                  </a:moveTo>
                  <a:lnTo>
                    <a:pt x="0" y="0"/>
                  </a:lnTo>
                  <a:lnTo>
                    <a:pt x="24961" y="0"/>
                  </a:lnTo>
                  <a:lnTo>
                    <a:pt x="24961" y="101119"/>
                  </a:lnTo>
                  <a:lnTo>
                    <a:pt x="86600" y="101119"/>
                  </a:lnTo>
                  <a:lnTo>
                    <a:pt x="86600" y="12200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6" name="Forma libre: forma 85">
              <a:extLst>
                <a:ext uri="{FF2B5EF4-FFF2-40B4-BE49-F238E27FC236}">
                  <a16:creationId xmlns:a16="http://schemas.microsoft.com/office/drawing/2014/main" id="{EE74FAE9-2CA3-4E66-BCE2-BACAC12D5DAE}"/>
                </a:ext>
              </a:extLst>
            </p:cNvPr>
            <p:cNvSpPr/>
            <p:nvPr/>
          </p:nvSpPr>
          <p:spPr>
            <a:xfrm>
              <a:off x="6241081" y="8871499"/>
              <a:ext cx="101883" cy="101883"/>
            </a:xfrm>
            <a:custGeom>
              <a:avLst/>
              <a:gdLst>
                <a:gd name="connsiteX0" fmla="*/ 83035 w 101882"/>
                <a:gd name="connsiteY0" fmla="*/ 79723 h 101882"/>
                <a:gd name="connsiteX1" fmla="*/ 106977 w 101882"/>
                <a:gd name="connsiteY1" fmla="*/ 87365 h 101882"/>
                <a:gd name="connsiteX2" fmla="*/ 88638 w 101882"/>
                <a:gd name="connsiteY2" fmla="*/ 117420 h 101882"/>
                <a:gd name="connsiteX3" fmla="*/ 56036 w 101882"/>
                <a:gd name="connsiteY3" fmla="*/ 127099 h 101882"/>
                <a:gd name="connsiteX4" fmla="*/ 15792 w 101882"/>
                <a:gd name="connsiteY4" fmla="*/ 110288 h 101882"/>
                <a:gd name="connsiteX5" fmla="*/ 0 w 101882"/>
                <a:gd name="connsiteY5" fmla="*/ 64441 h 101882"/>
                <a:gd name="connsiteX6" fmla="*/ 15792 w 101882"/>
                <a:gd name="connsiteY6" fmla="*/ 16811 h 101882"/>
                <a:gd name="connsiteX7" fmla="*/ 57564 w 101882"/>
                <a:gd name="connsiteY7" fmla="*/ 0 h 101882"/>
                <a:gd name="connsiteX8" fmla="*/ 94242 w 101882"/>
                <a:gd name="connsiteY8" fmla="*/ 13499 h 101882"/>
                <a:gd name="connsiteX9" fmla="*/ 106977 w 101882"/>
                <a:gd name="connsiteY9" fmla="*/ 36168 h 101882"/>
                <a:gd name="connsiteX10" fmla="*/ 82270 w 101882"/>
                <a:gd name="connsiteY10" fmla="*/ 42027 h 101882"/>
                <a:gd name="connsiteX11" fmla="*/ 73101 w 101882"/>
                <a:gd name="connsiteY11" fmla="*/ 26999 h 101882"/>
                <a:gd name="connsiteX12" fmla="*/ 56290 w 101882"/>
                <a:gd name="connsiteY12" fmla="*/ 21395 h 101882"/>
                <a:gd name="connsiteX13" fmla="*/ 33876 w 101882"/>
                <a:gd name="connsiteY13" fmla="*/ 31329 h 101882"/>
                <a:gd name="connsiteX14" fmla="*/ 25471 w 101882"/>
                <a:gd name="connsiteY14" fmla="*/ 63167 h 101882"/>
                <a:gd name="connsiteX15" fmla="*/ 33876 w 101882"/>
                <a:gd name="connsiteY15" fmla="*/ 96279 h 101882"/>
                <a:gd name="connsiteX16" fmla="*/ 55781 w 101882"/>
                <a:gd name="connsiteY16" fmla="*/ 106213 h 101882"/>
                <a:gd name="connsiteX17" fmla="*/ 72846 w 101882"/>
                <a:gd name="connsiteY17" fmla="*/ 99845 h 101882"/>
                <a:gd name="connsiteX18" fmla="*/ 83035 w 101882"/>
                <a:gd name="connsiteY18" fmla="*/ 797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882" h="101882">
                  <a:moveTo>
                    <a:pt x="83035" y="79723"/>
                  </a:moveTo>
                  <a:lnTo>
                    <a:pt x="106977" y="87365"/>
                  </a:lnTo>
                  <a:cubicBezTo>
                    <a:pt x="103411" y="100864"/>
                    <a:pt x="97044" y="110798"/>
                    <a:pt x="88638" y="117420"/>
                  </a:cubicBezTo>
                  <a:cubicBezTo>
                    <a:pt x="79978" y="124042"/>
                    <a:pt x="69026" y="127099"/>
                    <a:pt x="56036" y="127099"/>
                  </a:cubicBezTo>
                  <a:cubicBezTo>
                    <a:pt x="39734" y="127099"/>
                    <a:pt x="26235" y="121495"/>
                    <a:pt x="15792" y="110288"/>
                  </a:cubicBezTo>
                  <a:cubicBezTo>
                    <a:pt x="5349" y="99081"/>
                    <a:pt x="0" y="83799"/>
                    <a:pt x="0" y="64441"/>
                  </a:cubicBezTo>
                  <a:cubicBezTo>
                    <a:pt x="0" y="44064"/>
                    <a:pt x="5349" y="28272"/>
                    <a:pt x="15792" y="16811"/>
                  </a:cubicBezTo>
                  <a:cubicBezTo>
                    <a:pt x="26490" y="5604"/>
                    <a:pt x="40244" y="0"/>
                    <a:pt x="57564" y="0"/>
                  </a:cubicBezTo>
                  <a:cubicBezTo>
                    <a:pt x="72592" y="0"/>
                    <a:pt x="84818" y="4585"/>
                    <a:pt x="94242" y="13499"/>
                  </a:cubicBezTo>
                  <a:cubicBezTo>
                    <a:pt x="99845" y="18594"/>
                    <a:pt x="103921" y="26490"/>
                    <a:pt x="106977" y="36168"/>
                  </a:cubicBezTo>
                  <a:lnTo>
                    <a:pt x="82270" y="42027"/>
                  </a:lnTo>
                  <a:cubicBezTo>
                    <a:pt x="80742" y="35659"/>
                    <a:pt x="77940" y="30565"/>
                    <a:pt x="73101" y="26999"/>
                  </a:cubicBezTo>
                  <a:cubicBezTo>
                    <a:pt x="68516" y="23433"/>
                    <a:pt x="62913" y="21395"/>
                    <a:pt x="56290" y="21395"/>
                  </a:cubicBezTo>
                  <a:cubicBezTo>
                    <a:pt x="47121" y="21395"/>
                    <a:pt x="39734" y="24707"/>
                    <a:pt x="33876" y="31329"/>
                  </a:cubicBezTo>
                  <a:cubicBezTo>
                    <a:pt x="28273" y="37951"/>
                    <a:pt x="25471" y="48394"/>
                    <a:pt x="25471" y="63167"/>
                  </a:cubicBezTo>
                  <a:cubicBezTo>
                    <a:pt x="25471" y="78704"/>
                    <a:pt x="28273" y="89657"/>
                    <a:pt x="33876" y="96279"/>
                  </a:cubicBezTo>
                  <a:cubicBezTo>
                    <a:pt x="39480" y="102902"/>
                    <a:pt x="46611" y="106213"/>
                    <a:pt x="55781" y="106213"/>
                  </a:cubicBezTo>
                  <a:cubicBezTo>
                    <a:pt x="62403" y="106213"/>
                    <a:pt x="68007" y="104175"/>
                    <a:pt x="72846" y="99845"/>
                  </a:cubicBezTo>
                  <a:cubicBezTo>
                    <a:pt x="77686" y="95260"/>
                    <a:pt x="80997" y="88638"/>
                    <a:pt x="83035" y="79723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7" name="Forma libre: forma 86">
              <a:extLst>
                <a:ext uri="{FF2B5EF4-FFF2-40B4-BE49-F238E27FC236}">
                  <a16:creationId xmlns:a16="http://schemas.microsoft.com/office/drawing/2014/main" id="{3FAF3A0F-596D-40BA-8968-89345DEA6DA0}"/>
                </a:ext>
              </a:extLst>
            </p:cNvPr>
            <p:cNvSpPr/>
            <p:nvPr/>
          </p:nvSpPr>
          <p:spPr>
            <a:xfrm>
              <a:off x="6349586" y="8873537"/>
              <a:ext cx="101883" cy="101883"/>
            </a:xfrm>
            <a:custGeom>
              <a:avLst/>
              <a:gdLst>
                <a:gd name="connsiteX0" fmla="*/ 77940 w 101882"/>
                <a:gd name="connsiteY0" fmla="*/ 74120 h 101882"/>
                <a:gd name="connsiteX1" fmla="*/ 61130 w 101882"/>
                <a:gd name="connsiteY1" fmla="*/ 28782 h 101882"/>
                <a:gd name="connsiteX2" fmla="*/ 44319 w 101882"/>
                <a:gd name="connsiteY2" fmla="*/ 74120 h 101882"/>
                <a:gd name="connsiteX3" fmla="*/ 77940 w 101882"/>
                <a:gd name="connsiteY3" fmla="*/ 74120 h 101882"/>
                <a:gd name="connsiteX4" fmla="*/ 123788 w 101882"/>
                <a:gd name="connsiteY4" fmla="*/ 123023 h 101882"/>
                <a:gd name="connsiteX5" fmla="*/ 96534 w 101882"/>
                <a:gd name="connsiteY5" fmla="*/ 123023 h 101882"/>
                <a:gd name="connsiteX6" fmla="*/ 85836 w 101882"/>
                <a:gd name="connsiteY6" fmla="*/ 95006 h 101882"/>
                <a:gd name="connsiteX7" fmla="*/ 36678 w 101882"/>
                <a:gd name="connsiteY7" fmla="*/ 95006 h 101882"/>
                <a:gd name="connsiteX8" fmla="*/ 26490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78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940" y="74120"/>
                  </a:moveTo>
                  <a:lnTo>
                    <a:pt x="61130" y="28782"/>
                  </a:lnTo>
                  <a:lnTo>
                    <a:pt x="44319" y="74120"/>
                  </a:lnTo>
                  <a:lnTo>
                    <a:pt x="77940" y="74120"/>
                  </a:lnTo>
                  <a:close/>
                  <a:moveTo>
                    <a:pt x="123788" y="123023"/>
                  </a:moveTo>
                  <a:lnTo>
                    <a:pt x="96534" y="123023"/>
                  </a:lnTo>
                  <a:lnTo>
                    <a:pt x="85836" y="95006"/>
                  </a:lnTo>
                  <a:lnTo>
                    <a:pt x="36678" y="95006"/>
                  </a:lnTo>
                  <a:lnTo>
                    <a:pt x="26490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78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8" name="Forma libre: forma 87">
              <a:extLst>
                <a:ext uri="{FF2B5EF4-FFF2-40B4-BE49-F238E27FC236}">
                  <a16:creationId xmlns:a16="http://schemas.microsoft.com/office/drawing/2014/main" id="{9A7D4DA3-48D3-4032-8215-5E0EA732D106}"/>
                </a:ext>
              </a:extLst>
            </p:cNvPr>
            <p:cNvSpPr/>
            <p:nvPr/>
          </p:nvSpPr>
          <p:spPr>
            <a:xfrm>
              <a:off x="6479996" y="8874555"/>
              <a:ext cx="76412" cy="101883"/>
            </a:xfrm>
            <a:custGeom>
              <a:avLst/>
              <a:gdLst>
                <a:gd name="connsiteX0" fmla="*/ 0 w 76412"/>
                <a:gd name="connsiteY0" fmla="*/ 122005 h 101882"/>
                <a:gd name="connsiteX1" fmla="*/ 0 w 76412"/>
                <a:gd name="connsiteY1" fmla="*/ 0 h 101882"/>
                <a:gd name="connsiteX2" fmla="*/ 24707 w 76412"/>
                <a:gd name="connsiteY2" fmla="*/ 0 h 101882"/>
                <a:gd name="connsiteX3" fmla="*/ 24707 w 76412"/>
                <a:gd name="connsiteY3" fmla="*/ 101119 h 101882"/>
                <a:gd name="connsiteX4" fmla="*/ 86346 w 76412"/>
                <a:gd name="connsiteY4" fmla="*/ 101119 h 101882"/>
                <a:gd name="connsiteX5" fmla="*/ 86346 w 76412"/>
                <a:gd name="connsiteY5" fmla="*/ 12200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12" h="101882">
                  <a:moveTo>
                    <a:pt x="0" y="122005"/>
                  </a:moveTo>
                  <a:lnTo>
                    <a:pt x="0" y="0"/>
                  </a:lnTo>
                  <a:lnTo>
                    <a:pt x="24707" y="0"/>
                  </a:lnTo>
                  <a:lnTo>
                    <a:pt x="24707" y="101119"/>
                  </a:lnTo>
                  <a:lnTo>
                    <a:pt x="86346" y="101119"/>
                  </a:lnTo>
                  <a:lnTo>
                    <a:pt x="86346" y="12200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9" name="Forma libre: forma 88">
              <a:extLst>
                <a:ext uri="{FF2B5EF4-FFF2-40B4-BE49-F238E27FC236}">
                  <a16:creationId xmlns:a16="http://schemas.microsoft.com/office/drawing/2014/main" id="{FE187511-E220-4586-BBCB-A81AEE59211C}"/>
                </a:ext>
              </a:extLst>
            </p:cNvPr>
            <p:cNvSpPr/>
            <p:nvPr/>
          </p:nvSpPr>
          <p:spPr>
            <a:xfrm>
              <a:off x="6576530" y="8873537"/>
              <a:ext cx="101883" cy="101883"/>
            </a:xfrm>
            <a:custGeom>
              <a:avLst/>
              <a:gdLst>
                <a:gd name="connsiteX0" fmla="*/ 25216 w 101882"/>
                <a:gd name="connsiteY0" fmla="*/ 20886 h 101882"/>
                <a:gd name="connsiteX1" fmla="*/ 25216 w 101882"/>
                <a:gd name="connsiteY1" fmla="*/ 102137 h 101882"/>
                <a:gd name="connsiteX2" fmla="*/ 43810 w 101882"/>
                <a:gd name="connsiteY2" fmla="*/ 102137 h 101882"/>
                <a:gd name="connsiteX3" fmla="*/ 58837 w 101882"/>
                <a:gd name="connsiteY3" fmla="*/ 100864 h 101882"/>
                <a:gd name="connsiteX4" fmla="*/ 69026 w 101882"/>
                <a:gd name="connsiteY4" fmla="*/ 95770 h 101882"/>
                <a:gd name="connsiteX5" fmla="*/ 75648 w 101882"/>
                <a:gd name="connsiteY5" fmla="*/ 83799 h 101882"/>
                <a:gd name="connsiteX6" fmla="*/ 78195 w 101882"/>
                <a:gd name="connsiteY6" fmla="*/ 61384 h 101882"/>
                <a:gd name="connsiteX7" fmla="*/ 75648 w 101882"/>
                <a:gd name="connsiteY7" fmla="*/ 39480 h 101882"/>
                <a:gd name="connsiteX8" fmla="*/ 68516 w 101882"/>
                <a:gd name="connsiteY8" fmla="*/ 27508 h 101882"/>
                <a:gd name="connsiteX9" fmla="*/ 57054 w 101882"/>
                <a:gd name="connsiteY9" fmla="*/ 21650 h 101882"/>
                <a:gd name="connsiteX10" fmla="*/ 36678 w 101882"/>
                <a:gd name="connsiteY10" fmla="*/ 20631 h 101882"/>
                <a:gd name="connsiteX11" fmla="*/ 25216 w 101882"/>
                <a:gd name="connsiteY11" fmla="*/ 20631 h 101882"/>
                <a:gd name="connsiteX12" fmla="*/ 255 w 101882"/>
                <a:gd name="connsiteY12" fmla="*/ 0 h 101882"/>
                <a:gd name="connsiteX13" fmla="*/ 45593 w 101882"/>
                <a:gd name="connsiteY13" fmla="*/ 0 h 101882"/>
                <a:gd name="connsiteX14" fmla="*/ 69026 w 101882"/>
                <a:gd name="connsiteY14" fmla="*/ 2292 h 101882"/>
                <a:gd name="connsiteX15" fmla="*/ 87619 w 101882"/>
                <a:gd name="connsiteY15" fmla="*/ 13754 h 101882"/>
                <a:gd name="connsiteX16" fmla="*/ 99336 w 101882"/>
                <a:gd name="connsiteY16" fmla="*/ 33621 h 101882"/>
                <a:gd name="connsiteX17" fmla="*/ 103411 w 101882"/>
                <a:gd name="connsiteY17" fmla="*/ 62658 h 101882"/>
                <a:gd name="connsiteX18" fmla="*/ 99591 w 101882"/>
                <a:gd name="connsiteY18" fmla="*/ 88893 h 101882"/>
                <a:gd name="connsiteX19" fmla="*/ 86346 w 101882"/>
                <a:gd name="connsiteY19" fmla="*/ 110543 h 101882"/>
                <a:gd name="connsiteX20" fmla="*/ 68771 w 101882"/>
                <a:gd name="connsiteY20" fmla="*/ 120476 h 101882"/>
                <a:gd name="connsiteX21" fmla="*/ 46866 w 101882"/>
                <a:gd name="connsiteY21" fmla="*/ 123023 h 101882"/>
                <a:gd name="connsiteX22" fmla="*/ 0 w 101882"/>
                <a:gd name="connsiteY22" fmla="*/ 123023 h 101882"/>
                <a:gd name="connsiteX23" fmla="*/ 0 w 10188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1882" h="101882">
                  <a:moveTo>
                    <a:pt x="25216" y="20886"/>
                  </a:moveTo>
                  <a:lnTo>
                    <a:pt x="25216" y="102137"/>
                  </a:lnTo>
                  <a:lnTo>
                    <a:pt x="43810" y="102137"/>
                  </a:lnTo>
                  <a:cubicBezTo>
                    <a:pt x="50941" y="102137"/>
                    <a:pt x="55781" y="101628"/>
                    <a:pt x="58837" y="100864"/>
                  </a:cubicBezTo>
                  <a:cubicBezTo>
                    <a:pt x="62913" y="99845"/>
                    <a:pt x="66224" y="98317"/>
                    <a:pt x="69026" y="95770"/>
                  </a:cubicBezTo>
                  <a:cubicBezTo>
                    <a:pt x="71573" y="93223"/>
                    <a:pt x="73865" y="89402"/>
                    <a:pt x="75648" y="83799"/>
                  </a:cubicBezTo>
                  <a:cubicBezTo>
                    <a:pt x="77176" y="78195"/>
                    <a:pt x="78195" y="70809"/>
                    <a:pt x="78195" y="61384"/>
                  </a:cubicBezTo>
                  <a:cubicBezTo>
                    <a:pt x="78195" y="51960"/>
                    <a:pt x="77431" y="44574"/>
                    <a:pt x="75648" y="39480"/>
                  </a:cubicBezTo>
                  <a:cubicBezTo>
                    <a:pt x="73865" y="34385"/>
                    <a:pt x="71573" y="30310"/>
                    <a:pt x="68516" y="27508"/>
                  </a:cubicBezTo>
                  <a:cubicBezTo>
                    <a:pt x="65460" y="24707"/>
                    <a:pt x="61639" y="22924"/>
                    <a:pt x="57054" y="21650"/>
                  </a:cubicBezTo>
                  <a:cubicBezTo>
                    <a:pt x="53489" y="20886"/>
                    <a:pt x="46866" y="20631"/>
                    <a:pt x="36678" y="20631"/>
                  </a:cubicBezTo>
                  <a:lnTo>
                    <a:pt x="25216" y="20631"/>
                  </a:lnTo>
                  <a:close/>
                  <a:moveTo>
                    <a:pt x="255" y="0"/>
                  </a:moveTo>
                  <a:lnTo>
                    <a:pt x="45593" y="0"/>
                  </a:lnTo>
                  <a:cubicBezTo>
                    <a:pt x="55781" y="0"/>
                    <a:pt x="63677" y="764"/>
                    <a:pt x="69026" y="2292"/>
                  </a:cubicBezTo>
                  <a:cubicBezTo>
                    <a:pt x="76157" y="4330"/>
                    <a:pt x="82270" y="8151"/>
                    <a:pt x="87619" y="13754"/>
                  </a:cubicBezTo>
                  <a:cubicBezTo>
                    <a:pt x="92713" y="19103"/>
                    <a:pt x="96789" y="25980"/>
                    <a:pt x="99336" y="33621"/>
                  </a:cubicBezTo>
                  <a:cubicBezTo>
                    <a:pt x="102138" y="41517"/>
                    <a:pt x="103411" y="51196"/>
                    <a:pt x="103411" y="62658"/>
                  </a:cubicBezTo>
                  <a:cubicBezTo>
                    <a:pt x="103411" y="72846"/>
                    <a:pt x="102138" y="81506"/>
                    <a:pt x="99591" y="88893"/>
                  </a:cubicBezTo>
                  <a:cubicBezTo>
                    <a:pt x="96534" y="97807"/>
                    <a:pt x="92204" y="104939"/>
                    <a:pt x="86346" y="110543"/>
                  </a:cubicBezTo>
                  <a:cubicBezTo>
                    <a:pt x="82016" y="114873"/>
                    <a:pt x="76157" y="118184"/>
                    <a:pt x="68771" y="120476"/>
                  </a:cubicBezTo>
                  <a:cubicBezTo>
                    <a:pt x="63422" y="122259"/>
                    <a:pt x="56036" y="123023"/>
                    <a:pt x="46866" y="123023"/>
                  </a:cubicBezTo>
                  <a:lnTo>
                    <a:pt x="0" y="12302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0" name="Forma libre: forma 89">
              <a:extLst>
                <a:ext uri="{FF2B5EF4-FFF2-40B4-BE49-F238E27FC236}">
                  <a16:creationId xmlns:a16="http://schemas.microsoft.com/office/drawing/2014/main" id="{15DCDBB7-7901-4AF3-8790-80CAB29E0A04}"/>
                </a:ext>
              </a:extLst>
            </p:cNvPr>
            <p:cNvSpPr/>
            <p:nvPr/>
          </p:nvSpPr>
          <p:spPr>
            <a:xfrm>
              <a:off x="6693186" y="8837368"/>
              <a:ext cx="25471" cy="152824"/>
            </a:xfrm>
            <a:custGeom>
              <a:avLst/>
              <a:gdLst>
                <a:gd name="connsiteX0" fmla="*/ 0 w 25470"/>
                <a:gd name="connsiteY0" fmla="*/ 36168 h 152824"/>
                <a:gd name="connsiteX1" fmla="*/ 24961 w 25470"/>
                <a:gd name="connsiteY1" fmla="*/ 36168 h 152824"/>
                <a:gd name="connsiteX2" fmla="*/ 24961 w 25470"/>
                <a:gd name="connsiteY2" fmla="*/ 159192 h 152824"/>
                <a:gd name="connsiteX3" fmla="*/ 0 w 25470"/>
                <a:gd name="connsiteY3" fmla="*/ 159192 h 152824"/>
                <a:gd name="connsiteX4" fmla="*/ 0 w 25470"/>
                <a:gd name="connsiteY4" fmla="*/ 36168 h 152824"/>
                <a:gd name="connsiteX5" fmla="*/ 6113 w 25470"/>
                <a:gd name="connsiteY5" fmla="*/ 24961 h 152824"/>
                <a:gd name="connsiteX6" fmla="*/ 17575 w 25470"/>
                <a:gd name="connsiteY6" fmla="*/ 0 h 152824"/>
                <a:gd name="connsiteX7" fmla="*/ 44064 w 25470"/>
                <a:gd name="connsiteY7" fmla="*/ 0 h 152824"/>
                <a:gd name="connsiteX8" fmla="*/ 21141 w 25470"/>
                <a:gd name="connsiteY8" fmla="*/ 24961 h 152824"/>
                <a:gd name="connsiteX9" fmla="*/ 6113 w 25470"/>
                <a:gd name="connsiteY9" fmla="*/ 24961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152824">
                  <a:moveTo>
                    <a:pt x="0" y="36168"/>
                  </a:moveTo>
                  <a:lnTo>
                    <a:pt x="24961" y="36168"/>
                  </a:lnTo>
                  <a:lnTo>
                    <a:pt x="24961" y="159192"/>
                  </a:lnTo>
                  <a:lnTo>
                    <a:pt x="0" y="159192"/>
                  </a:lnTo>
                  <a:lnTo>
                    <a:pt x="0" y="36168"/>
                  </a:lnTo>
                  <a:close/>
                  <a:moveTo>
                    <a:pt x="6113" y="24961"/>
                  </a:moveTo>
                  <a:lnTo>
                    <a:pt x="17575" y="0"/>
                  </a:lnTo>
                  <a:lnTo>
                    <a:pt x="44064" y="0"/>
                  </a:lnTo>
                  <a:lnTo>
                    <a:pt x="21141" y="24961"/>
                  </a:lnTo>
                  <a:lnTo>
                    <a:pt x="6113" y="24961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1" name="Forma libre: forma 90">
              <a:extLst>
                <a:ext uri="{FF2B5EF4-FFF2-40B4-BE49-F238E27FC236}">
                  <a16:creationId xmlns:a16="http://schemas.microsoft.com/office/drawing/2014/main" id="{5C5AFE53-3F1C-43D2-94CA-1C514704F72A}"/>
                </a:ext>
              </a:extLst>
            </p:cNvPr>
            <p:cNvSpPr/>
            <p:nvPr/>
          </p:nvSpPr>
          <p:spPr>
            <a:xfrm>
              <a:off x="6722223" y="8873537"/>
              <a:ext cx="101883" cy="101883"/>
            </a:xfrm>
            <a:custGeom>
              <a:avLst/>
              <a:gdLst>
                <a:gd name="connsiteX0" fmla="*/ 77431 w 101882"/>
                <a:gd name="connsiteY0" fmla="*/ 74120 h 101882"/>
                <a:gd name="connsiteX1" fmla="*/ 60366 w 101882"/>
                <a:gd name="connsiteY1" fmla="*/ 28782 h 101882"/>
                <a:gd name="connsiteX2" fmla="*/ 43810 w 101882"/>
                <a:gd name="connsiteY2" fmla="*/ 74120 h 101882"/>
                <a:gd name="connsiteX3" fmla="*/ 77431 w 101882"/>
                <a:gd name="connsiteY3" fmla="*/ 74120 h 101882"/>
                <a:gd name="connsiteX4" fmla="*/ 123278 w 101882"/>
                <a:gd name="connsiteY4" fmla="*/ 123023 h 101882"/>
                <a:gd name="connsiteX5" fmla="*/ 96279 w 101882"/>
                <a:gd name="connsiteY5" fmla="*/ 123023 h 101882"/>
                <a:gd name="connsiteX6" fmla="*/ 85582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27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431" y="74120"/>
                  </a:moveTo>
                  <a:lnTo>
                    <a:pt x="60366" y="28782"/>
                  </a:lnTo>
                  <a:lnTo>
                    <a:pt x="43810" y="74120"/>
                  </a:lnTo>
                  <a:lnTo>
                    <a:pt x="77431" y="74120"/>
                  </a:lnTo>
                  <a:close/>
                  <a:moveTo>
                    <a:pt x="123278" y="123023"/>
                  </a:moveTo>
                  <a:lnTo>
                    <a:pt x="96279" y="123023"/>
                  </a:lnTo>
                  <a:lnTo>
                    <a:pt x="85582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27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2" name="Forma libre: forma 91">
              <a:extLst>
                <a:ext uri="{FF2B5EF4-FFF2-40B4-BE49-F238E27FC236}">
                  <a16:creationId xmlns:a16="http://schemas.microsoft.com/office/drawing/2014/main" id="{4C847A87-01F4-45AD-B566-A62D304509E4}"/>
                </a:ext>
              </a:extLst>
            </p:cNvPr>
            <p:cNvSpPr/>
            <p:nvPr/>
          </p:nvSpPr>
          <p:spPr>
            <a:xfrm>
              <a:off x="6885236" y="8873537"/>
              <a:ext cx="101883" cy="101883"/>
            </a:xfrm>
            <a:custGeom>
              <a:avLst/>
              <a:gdLst>
                <a:gd name="connsiteX0" fmla="*/ 0 w 101882"/>
                <a:gd name="connsiteY0" fmla="*/ 123023 h 101882"/>
                <a:gd name="connsiteX1" fmla="*/ 0 w 101882"/>
                <a:gd name="connsiteY1" fmla="*/ 0 h 101882"/>
                <a:gd name="connsiteX2" fmla="*/ 37187 w 101882"/>
                <a:gd name="connsiteY2" fmla="*/ 0 h 101882"/>
                <a:gd name="connsiteX3" fmla="*/ 59347 w 101882"/>
                <a:gd name="connsiteY3" fmla="*/ 84053 h 101882"/>
                <a:gd name="connsiteX4" fmla="*/ 81506 w 101882"/>
                <a:gd name="connsiteY4" fmla="*/ 0 h 101882"/>
                <a:gd name="connsiteX5" fmla="*/ 118694 w 101882"/>
                <a:gd name="connsiteY5" fmla="*/ 0 h 101882"/>
                <a:gd name="connsiteX6" fmla="*/ 118694 w 101882"/>
                <a:gd name="connsiteY6" fmla="*/ 123023 h 101882"/>
                <a:gd name="connsiteX7" fmla="*/ 95515 w 101882"/>
                <a:gd name="connsiteY7" fmla="*/ 123023 h 101882"/>
                <a:gd name="connsiteX8" fmla="*/ 95515 w 101882"/>
                <a:gd name="connsiteY8" fmla="*/ 26235 h 101882"/>
                <a:gd name="connsiteX9" fmla="*/ 71063 w 101882"/>
                <a:gd name="connsiteY9" fmla="*/ 123023 h 101882"/>
                <a:gd name="connsiteX10" fmla="*/ 47121 w 101882"/>
                <a:gd name="connsiteY10" fmla="*/ 123023 h 101882"/>
                <a:gd name="connsiteX11" fmla="*/ 22924 w 101882"/>
                <a:gd name="connsiteY11" fmla="*/ 26235 h 101882"/>
                <a:gd name="connsiteX12" fmla="*/ 22924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0" y="123023"/>
                  </a:moveTo>
                  <a:lnTo>
                    <a:pt x="0" y="0"/>
                  </a:lnTo>
                  <a:lnTo>
                    <a:pt x="37187" y="0"/>
                  </a:lnTo>
                  <a:lnTo>
                    <a:pt x="59347" y="84053"/>
                  </a:lnTo>
                  <a:lnTo>
                    <a:pt x="81506" y="0"/>
                  </a:lnTo>
                  <a:lnTo>
                    <a:pt x="118694" y="0"/>
                  </a:lnTo>
                  <a:lnTo>
                    <a:pt x="118694" y="123023"/>
                  </a:lnTo>
                  <a:lnTo>
                    <a:pt x="95515" y="123023"/>
                  </a:lnTo>
                  <a:lnTo>
                    <a:pt x="95515" y="26235"/>
                  </a:lnTo>
                  <a:lnTo>
                    <a:pt x="71063" y="123023"/>
                  </a:lnTo>
                  <a:lnTo>
                    <a:pt x="47121" y="123023"/>
                  </a:lnTo>
                  <a:lnTo>
                    <a:pt x="22924" y="26235"/>
                  </a:lnTo>
                  <a:lnTo>
                    <a:pt x="22924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3" name="Forma libre: forma 92">
              <a:extLst>
                <a:ext uri="{FF2B5EF4-FFF2-40B4-BE49-F238E27FC236}">
                  <a16:creationId xmlns:a16="http://schemas.microsoft.com/office/drawing/2014/main" id="{A2FC2C4D-E2EA-49B5-9591-F8CAF31C99C4}"/>
                </a:ext>
              </a:extLst>
            </p:cNvPr>
            <p:cNvSpPr/>
            <p:nvPr/>
          </p:nvSpPr>
          <p:spPr>
            <a:xfrm>
              <a:off x="7009278" y="8873537"/>
              <a:ext cx="101883" cy="101883"/>
            </a:xfrm>
            <a:custGeom>
              <a:avLst/>
              <a:gdLst>
                <a:gd name="connsiteX0" fmla="*/ 77431 w 101882"/>
                <a:gd name="connsiteY0" fmla="*/ 74120 h 101882"/>
                <a:gd name="connsiteX1" fmla="*/ 60366 w 101882"/>
                <a:gd name="connsiteY1" fmla="*/ 28782 h 101882"/>
                <a:gd name="connsiteX2" fmla="*/ 43810 w 101882"/>
                <a:gd name="connsiteY2" fmla="*/ 74120 h 101882"/>
                <a:gd name="connsiteX3" fmla="*/ 77431 w 101882"/>
                <a:gd name="connsiteY3" fmla="*/ 74120 h 101882"/>
                <a:gd name="connsiteX4" fmla="*/ 123278 w 101882"/>
                <a:gd name="connsiteY4" fmla="*/ 123023 h 101882"/>
                <a:gd name="connsiteX5" fmla="*/ 96279 w 101882"/>
                <a:gd name="connsiteY5" fmla="*/ 123023 h 101882"/>
                <a:gd name="connsiteX6" fmla="*/ 85582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27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431" y="74120"/>
                  </a:moveTo>
                  <a:lnTo>
                    <a:pt x="60366" y="28782"/>
                  </a:lnTo>
                  <a:lnTo>
                    <a:pt x="43810" y="74120"/>
                  </a:lnTo>
                  <a:lnTo>
                    <a:pt x="77431" y="74120"/>
                  </a:lnTo>
                  <a:close/>
                  <a:moveTo>
                    <a:pt x="123278" y="123023"/>
                  </a:moveTo>
                  <a:lnTo>
                    <a:pt x="96279" y="123023"/>
                  </a:lnTo>
                  <a:lnTo>
                    <a:pt x="85582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27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4" name="Forma libre: forma 93">
              <a:extLst>
                <a:ext uri="{FF2B5EF4-FFF2-40B4-BE49-F238E27FC236}">
                  <a16:creationId xmlns:a16="http://schemas.microsoft.com/office/drawing/2014/main" id="{8756FC9E-EB94-490C-BFB4-0D58489DB34B}"/>
                </a:ext>
              </a:extLst>
            </p:cNvPr>
            <p:cNvSpPr/>
            <p:nvPr/>
          </p:nvSpPr>
          <p:spPr>
            <a:xfrm>
              <a:off x="7109888" y="8873537"/>
              <a:ext cx="101883" cy="101883"/>
            </a:xfrm>
            <a:custGeom>
              <a:avLst/>
              <a:gdLst>
                <a:gd name="connsiteX0" fmla="*/ 44828 w 101882"/>
                <a:gd name="connsiteY0" fmla="*/ 123023 h 101882"/>
                <a:gd name="connsiteX1" fmla="*/ 44828 w 101882"/>
                <a:gd name="connsiteY1" fmla="*/ 71318 h 101882"/>
                <a:gd name="connsiteX2" fmla="*/ 0 w 101882"/>
                <a:gd name="connsiteY2" fmla="*/ 0 h 101882"/>
                <a:gd name="connsiteX3" fmla="*/ 29037 w 101882"/>
                <a:gd name="connsiteY3" fmla="*/ 0 h 101882"/>
                <a:gd name="connsiteX4" fmla="*/ 58073 w 101882"/>
                <a:gd name="connsiteY4" fmla="*/ 48649 h 101882"/>
                <a:gd name="connsiteX5" fmla="*/ 86346 w 101882"/>
                <a:gd name="connsiteY5" fmla="*/ 0 h 101882"/>
                <a:gd name="connsiteX6" fmla="*/ 115128 w 101882"/>
                <a:gd name="connsiteY6" fmla="*/ 0 h 101882"/>
                <a:gd name="connsiteX7" fmla="*/ 69790 w 101882"/>
                <a:gd name="connsiteY7" fmla="*/ 71318 h 101882"/>
                <a:gd name="connsiteX8" fmla="*/ 69790 w 101882"/>
                <a:gd name="connsiteY8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882" h="101882">
                  <a:moveTo>
                    <a:pt x="44828" y="123023"/>
                  </a:moveTo>
                  <a:lnTo>
                    <a:pt x="44828" y="71318"/>
                  </a:lnTo>
                  <a:lnTo>
                    <a:pt x="0" y="0"/>
                  </a:lnTo>
                  <a:lnTo>
                    <a:pt x="29037" y="0"/>
                  </a:lnTo>
                  <a:lnTo>
                    <a:pt x="58073" y="48649"/>
                  </a:lnTo>
                  <a:lnTo>
                    <a:pt x="86346" y="0"/>
                  </a:lnTo>
                  <a:lnTo>
                    <a:pt x="115128" y="0"/>
                  </a:lnTo>
                  <a:lnTo>
                    <a:pt x="69790" y="71318"/>
                  </a:lnTo>
                  <a:lnTo>
                    <a:pt x="69790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5" name="Forma libre: forma 94">
              <a:extLst>
                <a:ext uri="{FF2B5EF4-FFF2-40B4-BE49-F238E27FC236}">
                  <a16:creationId xmlns:a16="http://schemas.microsoft.com/office/drawing/2014/main" id="{4B4DAAC5-936D-451D-8ECD-0C01206777DC}"/>
                </a:ext>
              </a:extLst>
            </p:cNvPr>
            <p:cNvSpPr/>
            <p:nvPr/>
          </p:nvSpPr>
          <p:spPr>
            <a:xfrm>
              <a:off x="7225015" y="8871499"/>
              <a:ext cx="101883" cy="101883"/>
            </a:xfrm>
            <a:custGeom>
              <a:avLst/>
              <a:gdLst>
                <a:gd name="connsiteX0" fmla="*/ 25471 w 101882"/>
                <a:gd name="connsiteY0" fmla="*/ 63422 h 101882"/>
                <a:gd name="connsiteX1" fmla="*/ 35150 w 101882"/>
                <a:gd name="connsiteY1" fmla="*/ 95006 h 101882"/>
                <a:gd name="connsiteX2" fmla="*/ 59602 w 101882"/>
                <a:gd name="connsiteY2" fmla="*/ 105703 h 101882"/>
                <a:gd name="connsiteX3" fmla="*/ 83799 w 101882"/>
                <a:gd name="connsiteY3" fmla="*/ 95006 h 101882"/>
                <a:gd name="connsiteX4" fmla="*/ 93223 w 101882"/>
                <a:gd name="connsiteY4" fmla="*/ 62913 h 101882"/>
                <a:gd name="connsiteX5" fmla="*/ 84053 w 101882"/>
                <a:gd name="connsiteY5" fmla="*/ 31329 h 101882"/>
                <a:gd name="connsiteX6" fmla="*/ 59347 w 101882"/>
                <a:gd name="connsiteY6" fmla="*/ 20886 h 101882"/>
                <a:gd name="connsiteX7" fmla="*/ 34640 w 101882"/>
                <a:gd name="connsiteY7" fmla="*/ 31329 h 101882"/>
                <a:gd name="connsiteX8" fmla="*/ 25471 w 101882"/>
                <a:gd name="connsiteY8" fmla="*/ 63422 h 101882"/>
                <a:gd name="connsiteX9" fmla="*/ 0 w 101882"/>
                <a:gd name="connsiteY9" fmla="*/ 64441 h 101882"/>
                <a:gd name="connsiteX10" fmla="*/ 5603 w 101882"/>
                <a:gd name="connsiteY10" fmla="*/ 32857 h 101882"/>
                <a:gd name="connsiteX11" fmla="*/ 17065 w 101882"/>
                <a:gd name="connsiteY11" fmla="*/ 16047 h 101882"/>
                <a:gd name="connsiteX12" fmla="*/ 33112 w 101882"/>
                <a:gd name="connsiteY12" fmla="*/ 4839 h 101882"/>
                <a:gd name="connsiteX13" fmla="*/ 59602 w 101882"/>
                <a:gd name="connsiteY13" fmla="*/ 0 h 101882"/>
                <a:gd name="connsiteX14" fmla="*/ 103156 w 101882"/>
                <a:gd name="connsiteY14" fmla="*/ 16811 h 101882"/>
                <a:gd name="connsiteX15" fmla="*/ 119458 w 101882"/>
                <a:gd name="connsiteY15" fmla="*/ 63677 h 101882"/>
                <a:gd name="connsiteX16" fmla="*/ 103411 w 101882"/>
                <a:gd name="connsiteY16" fmla="*/ 110288 h 101882"/>
                <a:gd name="connsiteX17" fmla="*/ 60111 w 101882"/>
                <a:gd name="connsiteY17" fmla="*/ 127099 h 101882"/>
                <a:gd name="connsiteX18" fmla="*/ 16301 w 101882"/>
                <a:gd name="connsiteY18" fmla="*/ 110543 h 101882"/>
                <a:gd name="connsiteX19" fmla="*/ 0 w 101882"/>
                <a:gd name="connsiteY19" fmla="*/ 64441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471" y="63422"/>
                  </a:moveTo>
                  <a:cubicBezTo>
                    <a:pt x="25471" y="77431"/>
                    <a:pt x="28782" y="87874"/>
                    <a:pt x="35150" y="95006"/>
                  </a:cubicBezTo>
                  <a:cubicBezTo>
                    <a:pt x="41517" y="102137"/>
                    <a:pt x="49668" y="105703"/>
                    <a:pt x="59602" y="105703"/>
                  </a:cubicBezTo>
                  <a:cubicBezTo>
                    <a:pt x="69280" y="105703"/>
                    <a:pt x="77686" y="102137"/>
                    <a:pt x="83799" y="95006"/>
                  </a:cubicBezTo>
                  <a:cubicBezTo>
                    <a:pt x="90166" y="87874"/>
                    <a:pt x="93223" y="77176"/>
                    <a:pt x="93223" y="62913"/>
                  </a:cubicBezTo>
                  <a:cubicBezTo>
                    <a:pt x="93223" y="48904"/>
                    <a:pt x="90166" y="38461"/>
                    <a:pt x="84053" y="31329"/>
                  </a:cubicBezTo>
                  <a:cubicBezTo>
                    <a:pt x="77940" y="24452"/>
                    <a:pt x="69535" y="20886"/>
                    <a:pt x="59347" y="20886"/>
                  </a:cubicBezTo>
                  <a:cubicBezTo>
                    <a:pt x="49159" y="20886"/>
                    <a:pt x="40753" y="24452"/>
                    <a:pt x="34640" y="31329"/>
                  </a:cubicBezTo>
                  <a:cubicBezTo>
                    <a:pt x="28527" y="38715"/>
                    <a:pt x="25471" y="49413"/>
                    <a:pt x="25471" y="63422"/>
                  </a:cubicBezTo>
                  <a:moveTo>
                    <a:pt x="0" y="64441"/>
                  </a:moveTo>
                  <a:cubicBezTo>
                    <a:pt x="0" y="51960"/>
                    <a:pt x="2038" y="41263"/>
                    <a:pt x="5603" y="32857"/>
                  </a:cubicBezTo>
                  <a:cubicBezTo>
                    <a:pt x="8405" y="26490"/>
                    <a:pt x="12226" y="20886"/>
                    <a:pt x="17065" y="16047"/>
                  </a:cubicBezTo>
                  <a:cubicBezTo>
                    <a:pt x="21905" y="10952"/>
                    <a:pt x="27254" y="7387"/>
                    <a:pt x="33112" y="4839"/>
                  </a:cubicBezTo>
                  <a:cubicBezTo>
                    <a:pt x="40753" y="1528"/>
                    <a:pt x="49668" y="0"/>
                    <a:pt x="59602" y="0"/>
                  </a:cubicBezTo>
                  <a:cubicBezTo>
                    <a:pt x="77686" y="0"/>
                    <a:pt x="92204" y="5604"/>
                    <a:pt x="103156" y="16811"/>
                  </a:cubicBezTo>
                  <a:cubicBezTo>
                    <a:pt x="114109" y="28018"/>
                    <a:pt x="119458" y="43810"/>
                    <a:pt x="119458" y="63677"/>
                  </a:cubicBezTo>
                  <a:cubicBezTo>
                    <a:pt x="119458" y="83544"/>
                    <a:pt x="114109" y="99081"/>
                    <a:pt x="103411" y="110288"/>
                  </a:cubicBezTo>
                  <a:cubicBezTo>
                    <a:pt x="92713" y="121495"/>
                    <a:pt x="78195" y="127099"/>
                    <a:pt x="60111" y="127099"/>
                  </a:cubicBezTo>
                  <a:cubicBezTo>
                    <a:pt x="41772" y="127099"/>
                    <a:pt x="27254" y="121495"/>
                    <a:pt x="16301" y="110543"/>
                  </a:cubicBezTo>
                  <a:cubicBezTo>
                    <a:pt x="5349" y="99336"/>
                    <a:pt x="0" y="84053"/>
                    <a:pt x="0" y="64441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6" name="Forma libre: forma 95">
              <a:extLst>
                <a:ext uri="{FF2B5EF4-FFF2-40B4-BE49-F238E27FC236}">
                  <a16:creationId xmlns:a16="http://schemas.microsoft.com/office/drawing/2014/main" id="{560EB8B4-B8FD-4AB8-9E0B-C7A4EEA4E55C}"/>
                </a:ext>
              </a:extLst>
            </p:cNvPr>
            <p:cNvSpPr/>
            <p:nvPr/>
          </p:nvSpPr>
          <p:spPr>
            <a:xfrm>
              <a:off x="7356444" y="8873537"/>
              <a:ext cx="101883" cy="101883"/>
            </a:xfrm>
            <a:custGeom>
              <a:avLst/>
              <a:gdLst>
                <a:gd name="connsiteX0" fmla="*/ 24961 w 101882"/>
                <a:gd name="connsiteY0" fmla="*/ 52215 h 101882"/>
                <a:gd name="connsiteX1" fmla="*/ 43300 w 101882"/>
                <a:gd name="connsiteY1" fmla="*/ 52215 h 101882"/>
                <a:gd name="connsiteX2" fmla="*/ 65460 w 101882"/>
                <a:gd name="connsiteY2" fmla="*/ 50687 h 101882"/>
                <a:gd name="connsiteX3" fmla="*/ 72592 w 101882"/>
                <a:gd name="connsiteY3" fmla="*/ 45338 h 101882"/>
                <a:gd name="connsiteX4" fmla="*/ 75139 w 101882"/>
                <a:gd name="connsiteY4" fmla="*/ 36168 h 101882"/>
                <a:gd name="connsiteX5" fmla="*/ 71827 w 101882"/>
                <a:gd name="connsiteY5" fmla="*/ 26235 h 101882"/>
                <a:gd name="connsiteX6" fmla="*/ 62658 w 101882"/>
                <a:gd name="connsiteY6" fmla="*/ 21395 h 101882"/>
                <a:gd name="connsiteX7" fmla="*/ 44574 w 101882"/>
                <a:gd name="connsiteY7" fmla="*/ 21141 h 101882"/>
                <a:gd name="connsiteX8" fmla="*/ 25216 w 101882"/>
                <a:gd name="connsiteY8" fmla="*/ 21141 h 101882"/>
                <a:gd name="connsiteX9" fmla="*/ 25216 w 101882"/>
                <a:gd name="connsiteY9" fmla="*/ 52215 h 101882"/>
                <a:gd name="connsiteX10" fmla="*/ 0 w 101882"/>
                <a:gd name="connsiteY10" fmla="*/ 123023 h 101882"/>
                <a:gd name="connsiteX11" fmla="*/ 0 w 101882"/>
                <a:gd name="connsiteY11" fmla="*/ 0 h 101882"/>
                <a:gd name="connsiteX12" fmla="*/ 52215 w 101882"/>
                <a:gd name="connsiteY12" fmla="*/ 0 h 101882"/>
                <a:gd name="connsiteX13" fmla="*/ 80997 w 101882"/>
                <a:gd name="connsiteY13" fmla="*/ 3311 h 101882"/>
                <a:gd name="connsiteX14" fmla="*/ 95260 w 101882"/>
                <a:gd name="connsiteY14" fmla="*/ 15028 h 101882"/>
                <a:gd name="connsiteX15" fmla="*/ 100609 w 101882"/>
                <a:gd name="connsiteY15" fmla="*/ 34385 h 101882"/>
                <a:gd name="connsiteX16" fmla="*/ 92459 w 101882"/>
                <a:gd name="connsiteY16" fmla="*/ 57309 h 101882"/>
                <a:gd name="connsiteX17" fmla="*/ 68262 w 101882"/>
                <a:gd name="connsiteY17" fmla="*/ 68771 h 101882"/>
                <a:gd name="connsiteX18" fmla="*/ 81506 w 101882"/>
                <a:gd name="connsiteY18" fmla="*/ 79214 h 101882"/>
                <a:gd name="connsiteX19" fmla="*/ 95515 w 101882"/>
                <a:gd name="connsiteY19" fmla="*/ 99081 h 101882"/>
                <a:gd name="connsiteX20" fmla="*/ 110543 w 101882"/>
                <a:gd name="connsiteY20" fmla="*/ 123023 h 101882"/>
                <a:gd name="connsiteX21" fmla="*/ 80742 w 101882"/>
                <a:gd name="connsiteY21" fmla="*/ 123023 h 101882"/>
                <a:gd name="connsiteX22" fmla="*/ 62913 w 101882"/>
                <a:gd name="connsiteY22" fmla="*/ 96279 h 101882"/>
                <a:gd name="connsiteX23" fmla="*/ 49923 w 101882"/>
                <a:gd name="connsiteY23" fmla="*/ 78195 h 101882"/>
                <a:gd name="connsiteX24" fmla="*/ 42536 w 101882"/>
                <a:gd name="connsiteY24" fmla="*/ 73101 h 101882"/>
                <a:gd name="connsiteX25" fmla="*/ 29801 w 101882"/>
                <a:gd name="connsiteY25" fmla="*/ 71827 h 101882"/>
                <a:gd name="connsiteX26" fmla="*/ 24707 w 101882"/>
                <a:gd name="connsiteY26" fmla="*/ 71827 h 101882"/>
                <a:gd name="connsiteX27" fmla="*/ 24707 w 101882"/>
                <a:gd name="connsiteY27" fmla="*/ 123023 h 101882"/>
                <a:gd name="connsiteX28" fmla="*/ 0 w 101882"/>
                <a:gd name="connsiteY28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1882" h="101882">
                  <a:moveTo>
                    <a:pt x="24961" y="52215"/>
                  </a:moveTo>
                  <a:lnTo>
                    <a:pt x="43300" y="52215"/>
                  </a:lnTo>
                  <a:cubicBezTo>
                    <a:pt x="55271" y="52215"/>
                    <a:pt x="62658" y="51705"/>
                    <a:pt x="65460" y="50687"/>
                  </a:cubicBezTo>
                  <a:cubicBezTo>
                    <a:pt x="68516" y="49668"/>
                    <a:pt x="70809" y="47885"/>
                    <a:pt x="72592" y="45338"/>
                  </a:cubicBezTo>
                  <a:cubicBezTo>
                    <a:pt x="74374" y="42791"/>
                    <a:pt x="75139" y="39734"/>
                    <a:pt x="75139" y="36168"/>
                  </a:cubicBezTo>
                  <a:cubicBezTo>
                    <a:pt x="75139" y="32093"/>
                    <a:pt x="74120" y="28782"/>
                    <a:pt x="71827" y="26235"/>
                  </a:cubicBezTo>
                  <a:cubicBezTo>
                    <a:pt x="69535" y="23688"/>
                    <a:pt x="66733" y="21905"/>
                    <a:pt x="62658" y="21395"/>
                  </a:cubicBezTo>
                  <a:cubicBezTo>
                    <a:pt x="60875" y="21141"/>
                    <a:pt x="54762" y="21141"/>
                    <a:pt x="44574" y="21141"/>
                  </a:cubicBezTo>
                  <a:lnTo>
                    <a:pt x="25216" y="21141"/>
                  </a:lnTo>
                  <a:lnTo>
                    <a:pt x="25216" y="52215"/>
                  </a:lnTo>
                  <a:close/>
                  <a:moveTo>
                    <a:pt x="0" y="123023"/>
                  </a:moveTo>
                  <a:lnTo>
                    <a:pt x="0" y="0"/>
                  </a:lnTo>
                  <a:lnTo>
                    <a:pt x="52215" y="0"/>
                  </a:lnTo>
                  <a:cubicBezTo>
                    <a:pt x="65460" y="0"/>
                    <a:pt x="74884" y="1019"/>
                    <a:pt x="80997" y="3311"/>
                  </a:cubicBezTo>
                  <a:cubicBezTo>
                    <a:pt x="86855" y="5603"/>
                    <a:pt x="91695" y="9424"/>
                    <a:pt x="95260" y="15028"/>
                  </a:cubicBezTo>
                  <a:cubicBezTo>
                    <a:pt x="98826" y="20631"/>
                    <a:pt x="100609" y="27254"/>
                    <a:pt x="100609" y="34385"/>
                  </a:cubicBezTo>
                  <a:cubicBezTo>
                    <a:pt x="100609" y="43555"/>
                    <a:pt x="97808" y="51196"/>
                    <a:pt x="92459" y="57309"/>
                  </a:cubicBezTo>
                  <a:cubicBezTo>
                    <a:pt x="87110" y="63167"/>
                    <a:pt x="78959" y="66988"/>
                    <a:pt x="68262" y="68771"/>
                  </a:cubicBezTo>
                  <a:cubicBezTo>
                    <a:pt x="73610" y="71827"/>
                    <a:pt x="77940" y="75393"/>
                    <a:pt x="81506" y="79214"/>
                  </a:cubicBezTo>
                  <a:cubicBezTo>
                    <a:pt x="85072" y="82780"/>
                    <a:pt x="89657" y="89402"/>
                    <a:pt x="95515" y="99081"/>
                  </a:cubicBezTo>
                  <a:lnTo>
                    <a:pt x="110543" y="123023"/>
                  </a:lnTo>
                  <a:lnTo>
                    <a:pt x="80742" y="123023"/>
                  </a:lnTo>
                  <a:lnTo>
                    <a:pt x="62913" y="96279"/>
                  </a:lnTo>
                  <a:cubicBezTo>
                    <a:pt x="56545" y="86600"/>
                    <a:pt x="52215" y="80742"/>
                    <a:pt x="49923" y="78195"/>
                  </a:cubicBezTo>
                  <a:cubicBezTo>
                    <a:pt x="47376" y="75648"/>
                    <a:pt x="45083" y="74120"/>
                    <a:pt x="42536" y="73101"/>
                  </a:cubicBezTo>
                  <a:cubicBezTo>
                    <a:pt x="39734" y="72337"/>
                    <a:pt x="35659" y="71827"/>
                    <a:pt x="29801" y="71827"/>
                  </a:cubicBezTo>
                  <a:lnTo>
                    <a:pt x="24707" y="71827"/>
                  </a:lnTo>
                  <a:lnTo>
                    <a:pt x="24707" y="123023"/>
                  </a:lnTo>
                  <a:lnTo>
                    <a:pt x="0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7" name="Forma libre: forma 96">
              <a:extLst>
                <a:ext uri="{FF2B5EF4-FFF2-40B4-BE49-F238E27FC236}">
                  <a16:creationId xmlns:a16="http://schemas.microsoft.com/office/drawing/2014/main" id="{3FE5F272-8229-4A5E-9AD9-4B86FB631A3B}"/>
                </a:ext>
              </a:extLst>
            </p:cNvPr>
            <p:cNvSpPr/>
            <p:nvPr/>
          </p:nvSpPr>
          <p:spPr>
            <a:xfrm>
              <a:off x="7210497" y="9172308"/>
              <a:ext cx="25471" cy="25471"/>
            </a:xfrm>
            <a:custGeom>
              <a:avLst/>
              <a:gdLst>
                <a:gd name="connsiteX0" fmla="*/ 0 w 0"/>
                <a:gd name="connsiteY0" fmla="*/ 0 h 0"/>
                <a:gd name="connsiteX1" fmla="*/ 23178 w 0"/>
                <a:gd name="connsiteY1" fmla="*/ 0 h 0"/>
                <a:gd name="connsiteX2" fmla="*/ 23178 w 0"/>
                <a:gd name="connsiteY2" fmla="*/ 23178 h 0"/>
                <a:gd name="connsiteX3" fmla="*/ 0 w 0"/>
                <a:gd name="connsiteY3" fmla="*/ 231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23178" y="0"/>
                  </a:lnTo>
                  <a:lnTo>
                    <a:pt x="23178" y="23178"/>
                  </a:lnTo>
                  <a:lnTo>
                    <a:pt x="0" y="23178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8" name="Forma libre: forma 97">
              <a:extLst>
                <a:ext uri="{FF2B5EF4-FFF2-40B4-BE49-F238E27FC236}">
                  <a16:creationId xmlns:a16="http://schemas.microsoft.com/office/drawing/2014/main" id="{F1236A63-70E2-41A4-BDC8-B433D00183EB}"/>
                </a:ext>
              </a:extLst>
            </p:cNvPr>
            <p:cNvSpPr/>
            <p:nvPr/>
          </p:nvSpPr>
          <p:spPr>
            <a:xfrm>
              <a:off x="6096917" y="9074246"/>
              <a:ext cx="76412" cy="101883"/>
            </a:xfrm>
            <a:custGeom>
              <a:avLst/>
              <a:gdLst>
                <a:gd name="connsiteX0" fmla="*/ 24452 w 76412"/>
                <a:gd name="connsiteY0" fmla="*/ 20631 h 101882"/>
                <a:gd name="connsiteX1" fmla="*/ 24452 w 76412"/>
                <a:gd name="connsiteY1" fmla="*/ 100355 h 101882"/>
                <a:gd name="connsiteX2" fmla="*/ 42791 w 76412"/>
                <a:gd name="connsiteY2" fmla="*/ 100355 h 101882"/>
                <a:gd name="connsiteX3" fmla="*/ 57564 w 76412"/>
                <a:gd name="connsiteY3" fmla="*/ 99336 h 101882"/>
                <a:gd name="connsiteX4" fmla="*/ 67497 w 76412"/>
                <a:gd name="connsiteY4" fmla="*/ 94242 h 101882"/>
                <a:gd name="connsiteX5" fmla="*/ 73865 w 76412"/>
                <a:gd name="connsiteY5" fmla="*/ 82525 h 101882"/>
                <a:gd name="connsiteX6" fmla="*/ 76412 w 76412"/>
                <a:gd name="connsiteY6" fmla="*/ 60366 h 101882"/>
                <a:gd name="connsiteX7" fmla="*/ 73865 w 76412"/>
                <a:gd name="connsiteY7" fmla="*/ 38970 h 101882"/>
                <a:gd name="connsiteX8" fmla="*/ 66988 w 76412"/>
                <a:gd name="connsiteY8" fmla="*/ 27254 h 101882"/>
                <a:gd name="connsiteX9" fmla="*/ 55781 w 76412"/>
                <a:gd name="connsiteY9" fmla="*/ 21650 h 101882"/>
                <a:gd name="connsiteX10" fmla="*/ 35659 w 76412"/>
                <a:gd name="connsiteY10" fmla="*/ 20377 h 101882"/>
                <a:gd name="connsiteX11" fmla="*/ 24452 w 76412"/>
                <a:gd name="connsiteY11" fmla="*/ 20377 h 101882"/>
                <a:gd name="connsiteX12" fmla="*/ 0 w 76412"/>
                <a:gd name="connsiteY12" fmla="*/ 0 h 101882"/>
                <a:gd name="connsiteX13" fmla="*/ 44574 w 76412"/>
                <a:gd name="connsiteY13" fmla="*/ 0 h 101882"/>
                <a:gd name="connsiteX14" fmla="*/ 67497 w 76412"/>
                <a:gd name="connsiteY14" fmla="*/ 2292 h 101882"/>
                <a:gd name="connsiteX15" fmla="*/ 85836 w 76412"/>
                <a:gd name="connsiteY15" fmla="*/ 13500 h 101882"/>
                <a:gd name="connsiteX16" fmla="*/ 97298 w 76412"/>
                <a:gd name="connsiteY16" fmla="*/ 33112 h 101882"/>
                <a:gd name="connsiteX17" fmla="*/ 101374 w 76412"/>
                <a:gd name="connsiteY17" fmla="*/ 61639 h 101882"/>
                <a:gd name="connsiteX18" fmla="*/ 97553 w 76412"/>
                <a:gd name="connsiteY18" fmla="*/ 87365 h 101882"/>
                <a:gd name="connsiteX19" fmla="*/ 84563 w 76412"/>
                <a:gd name="connsiteY19" fmla="*/ 108760 h 101882"/>
                <a:gd name="connsiteX20" fmla="*/ 67497 w 76412"/>
                <a:gd name="connsiteY20" fmla="*/ 118439 h 101882"/>
                <a:gd name="connsiteX21" fmla="*/ 45847 w 76412"/>
                <a:gd name="connsiteY21" fmla="*/ 120986 h 101882"/>
                <a:gd name="connsiteX22" fmla="*/ 0 w 76412"/>
                <a:gd name="connsiteY22" fmla="*/ 120986 h 101882"/>
                <a:gd name="connsiteX23" fmla="*/ 0 w 7641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412" h="101882">
                  <a:moveTo>
                    <a:pt x="24452" y="20631"/>
                  </a:moveTo>
                  <a:lnTo>
                    <a:pt x="24452" y="100355"/>
                  </a:lnTo>
                  <a:lnTo>
                    <a:pt x="42791" y="100355"/>
                  </a:lnTo>
                  <a:cubicBezTo>
                    <a:pt x="49668" y="100355"/>
                    <a:pt x="54507" y="99845"/>
                    <a:pt x="57564" y="99336"/>
                  </a:cubicBezTo>
                  <a:cubicBezTo>
                    <a:pt x="61384" y="98317"/>
                    <a:pt x="64696" y="96789"/>
                    <a:pt x="67497" y="94242"/>
                  </a:cubicBezTo>
                  <a:cubicBezTo>
                    <a:pt x="70045" y="91949"/>
                    <a:pt x="72082" y="87874"/>
                    <a:pt x="73865" y="82525"/>
                  </a:cubicBezTo>
                  <a:cubicBezTo>
                    <a:pt x="75648" y="77176"/>
                    <a:pt x="76412" y="69535"/>
                    <a:pt x="76412" y="60366"/>
                  </a:cubicBezTo>
                  <a:cubicBezTo>
                    <a:pt x="76412" y="51196"/>
                    <a:pt x="75648" y="43810"/>
                    <a:pt x="73865" y="38970"/>
                  </a:cubicBezTo>
                  <a:cubicBezTo>
                    <a:pt x="72082" y="33876"/>
                    <a:pt x="70045" y="30055"/>
                    <a:pt x="66988" y="27254"/>
                  </a:cubicBezTo>
                  <a:cubicBezTo>
                    <a:pt x="63932" y="24452"/>
                    <a:pt x="60111" y="22669"/>
                    <a:pt x="55781" y="21650"/>
                  </a:cubicBezTo>
                  <a:cubicBezTo>
                    <a:pt x="52470" y="20886"/>
                    <a:pt x="45593" y="20377"/>
                    <a:pt x="35659" y="20377"/>
                  </a:cubicBezTo>
                  <a:lnTo>
                    <a:pt x="24452" y="20377"/>
                  </a:lnTo>
                  <a:close/>
                  <a:moveTo>
                    <a:pt x="0" y="0"/>
                  </a:moveTo>
                  <a:lnTo>
                    <a:pt x="44574" y="0"/>
                  </a:lnTo>
                  <a:cubicBezTo>
                    <a:pt x="54762" y="0"/>
                    <a:pt x="62149" y="764"/>
                    <a:pt x="67497" y="2292"/>
                  </a:cubicBezTo>
                  <a:cubicBezTo>
                    <a:pt x="74629" y="4330"/>
                    <a:pt x="80488" y="8151"/>
                    <a:pt x="85836" y="13500"/>
                  </a:cubicBezTo>
                  <a:cubicBezTo>
                    <a:pt x="90931" y="18848"/>
                    <a:pt x="94751" y="25471"/>
                    <a:pt x="97298" y="33112"/>
                  </a:cubicBezTo>
                  <a:cubicBezTo>
                    <a:pt x="100100" y="40753"/>
                    <a:pt x="101374" y="50432"/>
                    <a:pt x="101374" y="61639"/>
                  </a:cubicBezTo>
                  <a:cubicBezTo>
                    <a:pt x="101374" y="71827"/>
                    <a:pt x="100100" y="80233"/>
                    <a:pt x="97553" y="87365"/>
                  </a:cubicBezTo>
                  <a:cubicBezTo>
                    <a:pt x="94496" y="96025"/>
                    <a:pt x="90166" y="103156"/>
                    <a:pt x="84563" y="108760"/>
                  </a:cubicBezTo>
                  <a:cubicBezTo>
                    <a:pt x="80233" y="112835"/>
                    <a:pt x="74629" y="116146"/>
                    <a:pt x="67497" y="118439"/>
                  </a:cubicBezTo>
                  <a:cubicBezTo>
                    <a:pt x="62149" y="120222"/>
                    <a:pt x="55017" y="120986"/>
                    <a:pt x="45847" y="120986"/>
                  </a:cubicBezTo>
                  <a:lnTo>
                    <a:pt x="0" y="1209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9" name="Forma libre: forma 98">
              <a:extLst>
                <a:ext uri="{FF2B5EF4-FFF2-40B4-BE49-F238E27FC236}">
                  <a16:creationId xmlns:a16="http://schemas.microsoft.com/office/drawing/2014/main" id="{B9C41481-2339-49E2-9EBD-75BF063649D1}"/>
                </a:ext>
              </a:extLst>
            </p:cNvPr>
            <p:cNvSpPr/>
            <p:nvPr/>
          </p:nvSpPr>
          <p:spPr>
            <a:xfrm>
              <a:off x="6212044" y="9074246"/>
              <a:ext cx="76412" cy="101883"/>
            </a:xfrm>
            <a:custGeom>
              <a:avLst/>
              <a:gdLst>
                <a:gd name="connsiteX0" fmla="*/ 0 w 76412"/>
                <a:gd name="connsiteY0" fmla="*/ 120986 h 101882"/>
                <a:gd name="connsiteX1" fmla="*/ 0 w 76412"/>
                <a:gd name="connsiteY1" fmla="*/ 0 h 101882"/>
                <a:gd name="connsiteX2" fmla="*/ 89657 w 76412"/>
                <a:gd name="connsiteY2" fmla="*/ 0 h 101882"/>
                <a:gd name="connsiteX3" fmla="*/ 89657 w 76412"/>
                <a:gd name="connsiteY3" fmla="*/ 20631 h 101882"/>
                <a:gd name="connsiteX4" fmla="*/ 24452 w 76412"/>
                <a:gd name="connsiteY4" fmla="*/ 20631 h 101882"/>
                <a:gd name="connsiteX5" fmla="*/ 24452 w 76412"/>
                <a:gd name="connsiteY5" fmla="*/ 47121 h 101882"/>
                <a:gd name="connsiteX6" fmla="*/ 85072 w 76412"/>
                <a:gd name="connsiteY6" fmla="*/ 47121 h 101882"/>
                <a:gd name="connsiteX7" fmla="*/ 85072 w 76412"/>
                <a:gd name="connsiteY7" fmla="*/ 67752 h 101882"/>
                <a:gd name="connsiteX8" fmla="*/ 24452 w 76412"/>
                <a:gd name="connsiteY8" fmla="*/ 67752 h 101882"/>
                <a:gd name="connsiteX9" fmla="*/ 24452 w 76412"/>
                <a:gd name="connsiteY9" fmla="*/ 100355 h 101882"/>
                <a:gd name="connsiteX10" fmla="*/ 91949 w 76412"/>
                <a:gd name="connsiteY10" fmla="*/ 100355 h 101882"/>
                <a:gd name="connsiteX11" fmla="*/ 91949 w 76412"/>
                <a:gd name="connsiteY11" fmla="*/ 120986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412" h="101882">
                  <a:moveTo>
                    <a:pt x="0" y="120986"/>
                  </a:moveTo>
                  <a:lnTo>
                    <a:pt x="0" y="0"/>
                  </a:lnTo>
                  <a:lnTo>
                    <a:pt x="89657" y="0"/>
                  </a:lnTo>
                  <a:lnTo>
                    <a:pt x="89657" y="20631"/>
                  </a:lnTo>
                  <a:lnTo>
                    <a:pt x="24452" y="20631"/>
                  </a:lnTo>
                  <a:lnTo>
                    <a:pt x="24452" y="47121"/>
                  </a:lnTo>
                  <a:lnTo>
                    <a:pt x="85072" y="47121"/>
                  </a:lnTo>
                  <a:lnTo>
                    <a:pt x="85072" y="67752"/>
                  </a:lnTo>
                  <a:lnTo>
                    <a:pt x="24452" y="67752"/>
                  </a:lnTo>
                  <a:lnTo>
                    <a:pt x="24452" y="100355"/>
                  </a:lnTo>
                  <a:lnTo>
                    <a:pt x="91949" y="100355"/>
                  </a:lnTo>
                  <a:lnTo>
                    <a:pt x="91949" y="12098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0" name="Forma libre: forma 99">
              <a:extLst>
                <a:ext uri="{FF2B5EF4-FFF2-40B4-BE49-F238E27FC236}">
                  <a16:creationId xmlns:a16="http://schemas.microsoft.com/office/drawing/2014/main" id="{2D2288A3-7B81-412C-9685-03DAE4A7F959}"/>
                </a:ext>
              </a:extLst>
            </p:cNvPr>
            <p:cNvSpPr/>
            <p:nvPr/>
          </p:nvSpPr>
          <p:spPr>
            <a:xfrm>
              <a:off x="6357227" y="9074246"/>
              <a:ext cx="76412" cy="101883"/>
            </a:xfrm>
            <a:custGeom>
              <a:avLst/>
              <a:gdLst>
                <a:gd name="connsiteX0" fmla="*/ 24707 w 76412"/>
                <a:gd name="connsiteY0" fmla="*/ 68007 h 101882"/>
                <a:gd name="connsiteX1" fmla="*/ 24707 w 76412"/>
                <a:gd name="connsiteY1" fmla="*/ 100355 h 101882"/>
                <a:gd name="connsiteX2" fmla="*/ 47121 w 76412"/>
                <a:gd name="connsiteY2" fmla="*/ 100355 h 101882"/>
                <a:gd name="connsiteX3" fmla="*/ 63932 w 76412"/>
                <a:gd name="connsiteY3" fmla="*/ 99590 h 101882"/>
                <a:gd name="connsiteX4" fmla="*/ 72846 w 76412"/>
                <a:gd name="connsiteY4" fmla="*/ 94751 h 101882"/>
                <a:gd name="connsiteX5" fmla="*/ 76157 w 76412"/>
                <a:gd name="connsiteY5" fmla="*/ 84563 h 101882"/>
                <a:gd name="connsiteX6" fmla="*/ 73610 w 76412"/>
                <a:gd name="connsiteY6" fmla="*/ 75393 h 101882"/>
                <a:gd name="connsiteX7" fmla="*/ 65969 w 76412"/>
                <a:gd name="connsiteY7" fmla="*/ 69790 h 101882"/>
                <a:gd name="connsiteX8" fmla="*/ 44319 w 76412"/>
                <a:gd name="connsiteY8" fmla="*/ 68007 h 101882"/>
                <a:gd name="connsiteX9" fmla="*/ 24707 w 76412"/>
                <a:gd name="connsiteY9" fmla="*/ 68007 h 101882"/>
                <a:gd name="connsiteX10" fmla="*/ 24707 w 76412"/>
                <a:gd name="connsiteY10" fmla="*/ 20122 h 101882"/>
                <a:gd name="connsiteX11" fmla="*/ 24707 w 76412"/>
                <a:gd name="connsiteY11" fmla="*/ 48140 h 101882"/>
                <a:gd name="connsiteX12" fmla="*/ 40753 w 76412"/>
                <a:gd name="connsiteY12" fmla="*/ 48140 h 101882"/>
                <a:gd name="connsiteX13" fmla="*/ 58583 w 76412"/>
                <a:gd name="connsiteY13" fmla="*/ 47630 h 101882"/>
                <a:gd name="connsiteX14" fmla="*/ 68262 w 76412"/>
                <a:gd name="connsiteY14" fmla="*/ 43300 h 101882"/>
                <a:gd name="connsiteX15" fmla="*/ 71827 w 76412"/>
                <a:gd name="connsiteY15" fmla="*/ 33876 h 101882"/>
                <a:gd name="connsiteX16" fmla="*/ 68771 w 76412"/>
                <a:gd name="connsiteY16" fmla="*/ 24707 h 101882"/>
                <a:gd name="connsiteX17" fmla="*/ 59601 w 76412"/>
                <a:gd name="connsiteY17" fmla="*/ 20631 h 101882"/>
                <a:gd name="connsiteX18" fmla="*/ 38716 w 76412"/>
                <a:gd name="connsiteY18" fmla="*/ 20122 h 101882"/>
                <a:gd name="connsiteX19" fmla="*/ 24707 w 76412"/>
                <a:gd name="connsiteY19" fmla="*/ 20122 h 101882"/>
                <a:gd name="connsiteX20" fmla="*/ 255 w 76412"/>
                <a:gd name="connsiteY20" fmla="*/ 0 h 101882"/>
                <a:gd name="connsiteX21" fmla="*/ 48649 w 76412"/>
                <a:gd name="connsiteY21" fmla="*/ 0 h 101882"/>
                <a:gd name="connsiteX22" fmla="*/ 70044 w 76412"/>
                <a:gd name="connsiteY22" fmla="*/ 1274 h 101882"/>
                <a:gd name="connsiteX23" fmla="*/ 82780 w 76412"/>
                <a:gd name="connsiteY23" fmla="*/ 6368 h 101882"/>
                <a:gd name="connsiteX24" fmla="*/ 91949 w 76412"/>
                <a:gd name="connsiteY24" fmla="*/ 16301 h 101882"/>
                <a:gd name="connsiteX25" fmla="*/ 95515 w 76412"/>
                <a:gd name="connsiteY25" fmla="*/ 30565 h 101882"/>
                <a:gd name="connsiteX26" fmla="*/ 90930 w 76412"/>
                <a:gd name="connsiteY26" fmla="*/ 46102 h 101882"/>
                <a:gd name="connsiteX27" fmla="*/ 78705 w 76412"/>
                <a:gd name="connsiteY27" fmla="*/ 56800 h 101882"/>
                <a:gd name="connsiteX28" fmla="*/ 95515 w 76412"/>
                <a:gd name="connsiteY28" fmla="*/ 67752 h 101882"/>
                <a:gd name="connsiteX29" fmla="*/ 101628 w 76412"/>
                <a:gd name="connsiteY29" fmla="*/ 86091 h 101882"/>
                <a:gd name="connsiteX30" fmla="*/ 97808 w 76412"/>
                <a:gd name="connsiteY30" fmla="*/ 102138 h 101882"/>
                <a:gd name="connsiteX31" fmla="*/ 87365 w 76412"/>
                <a:gd name="connsiteY31" fmla="*/ 114618 h 101882"/>
                <a:gd name="connsiteX32" fmla="*/ 70809 w 76412"/>
                <a:gd name="connsiteY32" fmla="*/ 120476 h 101882"/>
                <a:gd name="connsiteX33" fmla="*/ 41263 w 76412"/>
                <a:gd name="connsiteY33" fmla="*/ 121241 h 101882"/>
                <a:gd name="connsiteX34" fmla="*/ 0 w 76412"/>
                <a:gd name="connsiteY34" fmla="*/ 121241 h 101882"/>
                <a:gd name="connsiteX35" fmla="*/ 0 w 76412"/>
                <a:gd name="connsiteY35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6412" h="101882">
                  <a:moveTo>
                    <a:pt x="24707" y="68007"/>
                  </a:moveTo>
                  <a:lnTo>
                    <a:pt x="24707" y="100355"/>
                  </a:lnTo>
                  <a:lnTo>
                    <a:pt x="47121" y="100355"/>
                  </a:lnTo>
                  <a:cubicBezTo>
                    <a:pt x="55781" y="100355"/>
                    <a:pt x="61639" y="100100"/>
                    <a:pt x="63932" y="99590"/>
                  </a:cubicBezTo>
                  <a:cubicBezTo>
                    <a:pt x="67497" y="98826"/>
                    <a:pt x="70554" y="97298"/>
                    <a:pt x="72846" y="94751"/>
                  </a:cubicBezTo>
                  <a:cubicBezTo>
                    <a:pt x="75139" y="92204"/>
                    <a:pt x="76157" y="88638"/>
                    <a:pt x="76157" y="84563"/>
                  </a:cubicBezTo>
                  <a:cubicBezTo>
                    <a:pt x="76157" y="80997"/>
                    <a:pt x="75393" y="77686"/>
                    <a:pt x="73610" y="75393"/>
                  </a:cubicBezTo>
                  <a:cubicBezTo>
                    <a:pt x="71827" y="72846"/>
                    <a:pt x="69280" y="71063"/>
                    <a:pt x="65969" y="69790"/>
                  </a:cubicBezTo>
                  <a:cubicBezTo>
                    <a:pt x="62658" y="68516"/>
                    <a:pt x="55271" y="68007"/>
                    <a:pt x="44319" y="68007"/>
                  </a:cubicBezTo>
                  <a:lnTo>
                    <a:pt x="24707" y="68007"/>
                  </a:lnTo>
                  <a:close/>
                  <a:moveTo>
                    <a:pt x="24707" y="20122"/>
                  </a:moveTo>
                  <a:lnTo>
                    <a:pt x="24707" y="48140"/>
                  </a:lnTo>
                  <a:lnTo>
                    <a:pt x="40753" y="48140"/>
                  </a:lnTo>
                  <a:cubicBezTo>
                    <a:pt x="50177" y="48140"/>
                    <a:pt x="56036" y="47885"/>
                    <a:pt x="58583" y="47630"/>
                  </a:cubicBezTo>
                  <a:cubicBezTo>
                    <a:pt x="62658" y="47121"/>
                    <a:pt x="65969" y="45593"/>
                    <a:pt x="68262" y="43300"/>
                  </a:cubicBezTo>
                  <a:cubicBezTo>
                    <a:pt x="70554" y="41008"/>
                    <a:pt x="71827" y="37697"/>
                    <a:pt x="71827" y="33876"/>
                  </a:cubicBezTo>
                  <a:cubicBezTo>
                    <a:pt x="71827" y="30055"/>
                    <a:pt x="70809" y="26999"/>
                    <a:pt x="68771" y="24707"/>
                  </a:cubicBezTo>
                  <a:cubicBezTo>
                    <a:pt x="66733" y="22414"/>
                    <a:pt x="63677" y="20886"/>
                    <a:pt x="59601" y="20631"/>
                  </a:cubicBezTo>
                  <a:cubicBezTo>
                    <a:pt x="57309" y="20377"/>
                    <a:pt x="50177" y="20122"/>
                    <a:pt x="38716" y="20122"/>
                  </a:cubicBezTo>
                  <a:lnTo>
                    <a:pt x="24707" y="20122"/>
                  </a:lnTo>
                  <a:close/>
                  <a:moveTo>
                    <a:pt x="255" y="0"/>
                  </a:moveTo>
                  <a:lnTo>
                    <a:pt x="48649" y="0"/>
                  </a:lnTo>
                  <a:cubicBezTo>
                    <a:pt x="58073" y="0"/>
                    <a:pt x="65205" y="509"/>
                    <a:pt x="70044" y="1274"/>
                  </a:cubicBezTo>
                  <a:cubicBezTo>
                    <a:pt x="74629" y="2038"/>
                    <a:pt x="78959" y="3821"/>
                    <a:pt x="82780" y="6368"/>
                  </a:cubicBezTo>
                  <a:cubicBezTo>
                    <a:pt x="86600" y="8915"/>
                    <a:pt x="89657" y="12226"/>
                    <a:pt x="91949" y="16301"/>
                  </a:cubicBezTo>
                  <a:cubicBezTo>
                    <a:pt x="94496" y="20631"/>
                    <a:pt x="95515" y="25216"/>
                    <a:pt x="95515" y="30565"/>
                  </a:cubicBezTo>
                  <a:cubicBezTo>
                    <a:pt x="95515" y="36168"/>
                    <a:pt x="93987" y="41517"/>
                    <a:pt x="90930" y="46102"/>
                  </a:cubicBezTo>
                  <a:cubicBezTo>
                    <a:pt x="87874" y="50941"/>
                    <a:pt x="83799" y="54507"/>
                    <a:pt x="78705" y="56800"/>
                  </a:cubicBezTo>
                  <a:cubicBezTo>
                    <a:pt x="86091" y="59092"/>
                    <a:pt x="91695" y="62658"/>
                    <a:pt x="95515" y="67752"/>
                  </a:cubicBezTo>
                  <a:cubicBezTo>
                    <a:pt x="99591" y="73101"/>
                    <a:pt x="101628" y="78959"/>
                    <a:pt x="101628" y="86091"/>
                  </a:cubicBezTo>
                  <a:cubicBezTo>
                    <a:pt x="101628" y="91695"/>
                    <a:pt x="100355" y="97043"/>
                    <a:pt x="97808" y="102138"/>
                  </a:cubicBezTo>
                  <a:cubicBezTo>
                    <a:pt x="95261" y="107232"/>
                    <a:pt x="91695" y="111562"/>
                    <a:pt x="87365" y="114618"/>
                  </a:cubicBezTo>
                  <a:cubicBezTo>
                    <a:pt x="82780" y="117675"/>
                    <a:pt x="77431" y="119712"/>
                    <a:pt x="70809" y="120476"/>
                  </a:cubicBezTo>
                  <a:cubicBezTo>
                    <a:pt x="66733" y="120731"/>
                    <a:pt x="56800" y="121241"/>
                    <a:pt x="41263" y="121241"/>
                  </a:cubicBezTo>
                  <a:lnTo>
                    <a:pt x="0" y="12124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1" name="Forma libre: forma 100">
              <a:extLst>
                <a:ext uri="{FF2B5EF4-FFF2-40B4-BE49-F238E27FC236}">
                  <a16:creationId xmlns:a16="http://schemas.microsoft.com/office/drawing/2014/main" id="{55151BDF-4FD3-49D4-9EA2-C90505102C12}"/>
                </a:ext>
              </a:extLst>
            </p:cNvPr>
            <p:cNvSpPr/>
            <p:nvPr/>
          </p:nvSpPr>
          <p:spPr>
            <a:xfrm>
              <a:off x="6467261" y="9072208"/>
              <a:ext cx="101883" cy="101883"/>
            </a:xfrm>
            <a:custGeom>
              <a:avLst/>
              <a:gdLst>
                <a:gd name="connsiteX0" fmla="*/ 25216 w 101882"/>
                <a:gd name="connsiteY0" fmla="*/ 62403 h 101882"/>
                <a:gd name="connsiteX1" fmla="*/ 34640 w 101882"/>
                <a:gd name="connsiteY1" fmla="*/ 93477 h 101882"/>
                <a:gd name="connsiteX2" fmla="*/ 58837 w 101882"/>
                <a:gd name="connsiteY2" fmla="*/ 104175 h 101882"/>
                <a:gd name="connsiteX3" fmla="*/ 82780 w 101882"/>
                <a:gd name="connsiteY3" fmla="*/ 93732 h 101882"/>
                <a:gd name="connsiteX4" fmla="*/ 92204 w 101882"/>
                <a:gd name="connsiteY4" fmla="*/ 62148 h 101882"/>
                <a:gd name="connsiteX5" fmla="*/ 83035 w 101882"/>
                <a:gd name="connsiteY5" fmla="*/ 31074 h 101882"/>
                <a:gd name="connsiteX6" fmla="*/ 58837 w 101882"/>
                <a:gd name="connsiteY6" fmla="*/ 20886 h 101882"/>
                <a:gd name="connsiteX7" fmla="*/ 34640 w 101882"/>
                <a:gd name="connsiteY7" fmla="*/ 31329 h 101882"/>
                <a:gd name="connsiteX8" fmla="*/ 25216 w 101882"/>
                <a:gd name="connsiteY8" fmla="*/ 62403 h 101882"/>
                <a:gd name="connsiteX9" fmla="*/ 0 w 101882"/>
                <a:gd name="connsiteY9" fmla="*/ 63167 h 101882"/>
                <a:gd name="connsiteX10" fmla="*/ 5349 w 101882"/>
                <a:gd name="connsiteY10" fmla="*/ 32093 h 101882"/>
                <a:gd name="connsiteX11" fmla="*/ 16811 w 101882"/>
                <a:gd name="connsiteY11" fmla="*/ 15537 h 101882"/>
                <a:gd name="connsiteX12" fmla="*/ 32348 w 101882"/>
                <a:gd name="connsiteY12" fmla="*/ 4839 h 101882"/>
                <a:gd name="connsiteX13" fmla="*/ 58328 w 101882"/>
                <a:gd name="connsiteY13" fmla="*/ 0 h 101882"/>
                <a:gd name="connsiteX14" fmla="*/ 101119 w 101882"/>
                <a:gd name="connsiteY14" fmla="*/ 16556 h 101882"/>
                <a:gd name="connsiteX15" fmla="*/ 117165 w 101882"/>
                <a:gd name="connsiteY15" fmla="*/ 62658 h 101882"/>
                <a:gd name="connsiteX16" fmla="*/ 101374 w 101882"/>
                <a:gd name="connsiteY16" fmla="*/ 108250 h 101882"/>
                <a:gd name="connsiteX17" fmla="*/ 58837 w 101882"/>
                <a:gd name="connsiteY17" fmla="*/ 124806 h 101882"/>
                <a:gd name="connsiteX18" fmla="*/ 16047 w 101882"/>
                <a:gd name="connsiteY18" fmla="*/ 108505 h 101882"/>
                <a:gd name="connsiteX19" fmla="*/ 0 w 101882"/>
                <a:gd name="connsiteY19" fmla="*/ 63167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216" y="62403"/>
                  </a:moveTo>
                  <a:cubicBezTo>
                    <a:pt x="25216" y="76157"/>
                    <a:pt x="28527" y="86346"/>
                    <a:pt x="34640" y="93477"/>
                  </a:cubicBezTo>
                  <a:cubicBezTo>
                    <a:pt x="41008" y="100609"/>
                    <a:pt x="48904" y="104175"/>
                    <a:pt x="58837" y="104175"/>
                  </a:cubicBezTo>
                  <a:cubicBezTo>
                    <a:pt x="68516" y="104175"/>
                    <a:pt x="76412" y="100609"/>
                    <a:pt x="82780" y="93732"/>
                  </a:cubicBezTo>
                  <a:cubicBezTo>
                    <a:pt x="88893" y="86600"/>
                    <a:pt x="92204" y="76157"/>
                    <a:pt x="92204" y="62148"/>
                  </a:cubicBezTo>
                  <a:cubicBezTo>
                    <a:pt x="92204" y="48394"/>
                    <a:pt x="89148" y="37951"/>
                    <a:pt x="83035" y="31074"/>
                  </a:cubicBezTo>
                  <a:cubicBezTo>
                    <a:pt x="76922" y="24197"/>
                    <a:pt x="68771" y="20886"/>
                    <a:pt x="58837" y="20886"/>
                  </a:cubicBezTo>
                  <a:cubicBezTo>
                    <a:pt x="48904" y="20886"/>
                    <a:pt x="40753" y="24452"/>
                    <a:pt x="34640" y="31329"/>
                  </a:cubicBezTo>
                  <a:cubicBezTo>
                    <a:pt x="28273" y="38206"/>
                    <a:pt x="25216" y="48394"/>
                    <a:pt x="25216" y="62403"/>
                  </a:cubicBezTo>
                  <a:moveTo>
                    <a:pt x="0" y="63167"/>
                  </a:moveTo>
                  <a:cubicBezTo>
                    <a:pt x="0" y="50941"/>
                    <a:pt x="1783" y="40753"/>
                    <a:pt x="5349" y="32093"/>
                  </a:cubicBezTo>
                  <a:cubicBezTo>
                    <a:pt x="8151" y="25980"/>
                    <a:pt x="11971" y="20377"/>
                    <a:pt x="16811" y="15537"/>
                  </a:cubicBezTo>
                  <a:cubicBezTo>
                    <a:pt x="21395" y="10698"/>
                    <a:pt x="26744" y="7132"/>
                    <a:pt x="32348" y="4839"/>
                  </a:cubicBezTo>
                  <a:cubicBezTo>
                    <a:pt x="39989" y="1528"/>
                    <a:pt x="48394" y="0"/>
                    <a:pt x="58328" y="0"/>
                  </a:cubicBezTo>
                  <a:cubicBezTo>
                    <a:pt x="76158" y="0"/>
                    <a:pt x="90421" y="5603"/>
                    <a:pt x="101119" y="16556"/>
                  </a:cubicBezTo>
                  <a:cubicBezTo>
                    <a:pt x="111817" y="27508"/>
                    <a:pt x="117165" y="43045"/>
                    <a:pt x="117165" y="62658"/>
                  </a:cubicBezTo>
                  <a:cubicBezTo>
                    <a:pt x="117165" y="82016"/>
                    <a:pt x="111817" y="97553"/>
                    <a:pt x="101374" y="108250"/>
                  </a:cubicBezTo>
                  <a:cubicBezTo>
                    <a:pt x="90676" y="119203"/>
                    <a:pt x="76412" y="124806"/>
                    <a:pt x="58837" y="124806"/>
                  </a:cubicBezTo>
                  <a:cubicBezTo>
                    <a:pt x="41008" y="124806"/>
                    <a:pt x="26490" y="119203"/>
                    <a:pt x="16047" y="108505"/>
                  </a:cubicBezTo>
                  <a:cubicBezTo>
                    <a:pt x="5349" y="97553"/>
                    <a:pt x="0" y="82525"/>
                    <a:pt x="0" y="6316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2" name="Forma libre: forma 101">
              <a:extLst>
                <a:ext uri="{FF2B5EF4-FFF2-40B4-BE49-F238E27FC236}">
                  <a16:creationId xmlns:a16="http://schemas.microsoft.com/office/drawing/2014/main" id="{D0E55694-30CC-41F7-88F9-6E1830333767}"/>
                </a:ext>
              </a:extLst>
            </p:cNvPr>
            <p:cNvSpPr/>
            <p:nvPr/>
          </p:nvSpPr>
          <p:spPr>
            <a:xfrm>
              <a:off x="6592322" y="9071699"/>
              <a:ext cx="101883" cy="101883"/>
            </a:xfrm>
            <a:custGeom>
              <a:avLst/>
              <a:gdLst>
                <a:gd name="connsiteX0" fmla="*/ 60366 w 101882"/>
                <a:gd name="connsiteY0" fmla="*/ 79214 h 101882"/>
                <a:gd name="connsiteX1" fmla="*/ 60366 w 101882"/>
                <a:gd name="connsiteY1" fmla="*/ 58583 h 101882"/>
                <a:gd name="connsiteX2" fmla="*/ 113090 w 101882"/>
                <a:gd name="connsiteY2" fmla="*/ 58583 h 101882"/>
                <a:gd name="connsiteX3" fmla="*/ 113090 w 101882"/>
                <a:gd name="connsiteY3" fmla="*/ 106722 h 101882"/>
                <a:gd name="connsiteX4" fmla="*/ 90931 w 101882"/>
                <a:gd name="connsiteY4" fmla="*/ 119712 h 101882"/>
                <a:gd name="connsiteX5" fmla="*/ 61384 w 101882"/>
                <a:gd name="connsiteY5" fmla="*/ 125316 h 101882"/>
                <a:gd name="connsiteX6" fmla="*/ 28272 w 101882"/>
                <a:gd name="connsiteY6" fmla="*/ 117165 h 101882"/>
                <a:gd name="connsiteX7" fmla="*/ 7132 w 101882"/>
                <a:gd name="connsiteY7" fmla="*/ 94496 h 101882"/>
                <a:gd name="connsiteX8" fmla="*/ 0 w 101882"/>
                <a:gd name="connsiteY8" fmla="*/ 62403 h 101882"/>
                <a:gd name="connsiteX9" fmla="*/ 8151 w 101882"/>
                <a:gd name="connsiteY9" fmla="*/ 28782 h 101882"/>
                <a:gd name="connsiteX10" fmla="*/ 31329 w 101882"/>
                <a:gd name="connsiteY10" fmla="*/ 6113 h 101882"/>
                <a:gd name="connsiteX11" fmla="*/ 60366 w 101882"/>
                <a:gd name="connsiteY11" fmla="*/ 0 h 101882"/>
                <a:gd name="connsiteX12" fmla="*/ 95515 w 101882"/>
                <a:gd name="connsiteY12" fmla="*/ 9424 h 101882"/>
                <a:gd name="connsiteX13" fmla="*/ 111817 w 101882"/>
                <a:gd name="connsiteY13" fmla="*/ 35659 h 101882"/>
                <a:gd name="connsiteX14" fmla="*/ 87619 w 101882"/>
                <a:gd name="connsiteY14" fmla="*/ 40244 h 101882"/>
                <a:gd name="connsiteX15" fmla="*/ 77940 w 101882"/>
                <a:gd name="connsiteY15" fmla="*/ 26235 h 101882"/>
                <a:gd name="connsiteX16" fmla="*/ 60366 w 101882"/>
                <a:gd name="connsiteY16" fmla="*/ 21141 h 101882"/>
                <a:gd name="connsiteX17" fmla="*/ 34895 w 101882"/>
                <a:gd name="connsiteY17" fmla="*/ 31329 h 101882"/>
                <a:gd name="connsiteX18" fmla="*/ 25471 w 101882"/>
                <a:gd name="connsiteY18" fmla="*/ 61384 h 101882"/>
                <a:gd name="connsiteX19" fmla="*/ 35150 w 101882"/>
                <a:gd name="connsiteY19" fmla="*/ 93477 h 101882"/>
                <a:gd name="connsiteX20" fmla="*/ 60111 w 101882"/>
                <a:gd name="connsiteY20" fmla="*/ 104175 h 101882"/>
                <a:gd name="connsiteX21" fmla="*/ 75393 w 101882"/>
                <a:gd name="connsiteY21" fmla="*/ 101119 h 101882"/>
                <a:gd name="connsiteX22" fmla="*/ 88638 w 101882"/>
                <a:gd name="connsiteY22" fmla="*/ 93732 h 101882"/>
                <a:gd name="connsiteX23" fmla="*/ 88638 w 101882"/>
                <a:gd name="connsiteY23" fmla="*/ 78704 h 101882"/>
                <a:gd name="connsiteX24" fmla="*/ 60366 w 101882"/>
                <a:gd name="connsiteY24" fmla="*/ 78704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1882" h="101882">
                  <a:moveTo>
                    <a:pt x="60366" y="79214"/>
                  </a:moveTo>
                  <a:lnTo>
                    <a:pt x="60366" y="58583"/>
                  </a:lnTo>
                  <a:lnTo>
                    <a:pt x="113090" y="58583"/>
                  </a:lnTo>
                  <a:lnTo>
                    <a:pt x="113090" y="106722"/>
                  </a:lnTo>
                  <a:cubicBezTo>
                    <a:pt x="107996" y="111562"/>
                    <a:pt x="100609" y="116146"/>
                    <a:pt x="90931" y="119712"/>
                  </a:cubicBezTo>
                  <a:cubicBezTo>
                    <a:pt x="81252" y="123533"/>
                    <a:pt x="71318" y="125316"/>
                    <a:pt x="61384" y="125316"/>
                  </a:cubicBezTo>
                  <a:cubicBezTo>
                    <a:pt x="48649" y="125316"/>
                    <a:pt x="37697" y="122769"/>
                    <a:pt x="28272" y="117165"/>
                  </a:cubicBezTo>
                  <a:cubicBezTo>
                    <a:pt x="18848" y="112071"/>
                    <a:pt x="11971" y="104430"/>
                    <a:pt x="7132" y="94496"/>
                  </a:cubicBezTo>
                  <a:cubicBezTo>
                    <a:pt x="2547" y="84563"/>
                    <a:pt x="0" y="73865"/>
                    <a:pt x="0" y="62403"/>
                  </a:cubicBezTo>
                  <a:cubicBezTo>
                    <a:pt x="0" y="49668"/>
                    <a:pt x="2802" y="38461"/>
                    <a:pt x="8151" y="28782"/>
                  </a:cubicBezTo>
                  <a:cubicBezTo>
                    <a:pt x="13245" y="18848"/>
                    <a:pt x="21141" y="11462"/>
                    <a:pt x="31329" y="6113"/>
                  </a:cubicBezTo>
                  <a:cubicBezTo>
                    <a:pt x="38970" y="2038"/>
                    <a:pt x="48649" y="0"/>
                    <a:pt x="60366" y="0"/>
                  </a:cubicBezTo>
                  <a:cubicBezTo>
                    <a:pt x="75393" y="0"/>
                    <a:pt x="87110" y="3056"/>
                    <a:pt x="95515" y="9424"/>
                  </a:cubicBezTo>
                  <a:cubicBezTo>
                    <a:pt x="103921" y="15792"/>
                    <a:pt x="109269" y="24452"/>
                    <a:pt x="111817" y="35659"/>
                  </a:cubicBezTo>
                  <a:lnTo>
                    <a:pt x="87619" y="40244"/>
                  </a:lnTo>
                  <a:cubicBezTo>
                    <a:pt x="85836" y="34385"/>
                    <a:pt x="82780" y="29546"/>
                    <a:pt x="77940" y="26235"/>
                  </a:cubicBezTo>
                  <a:cubicBezTo>
                    <a:pt x="73356" y="22669"/>
                    <a:pt x="67497" y="21141"/>
                    <a:pt x="60366" y="21141"/>
                  </a:cubicBezTo>
                  <a:cubicBezTo>
                    <a:pt x="49668" y="21141"/>
                    <a:pt x="41263" y="24452"/>
                    <a:pt x="34895" y="31329"/>
                  </a:cubicBezTo>
                  <a:cubicBezTo>
                    <a:pt x="28527" y="38206"/>
                    <a:pt x="25471" y="48140"/>
                    <a:pt x="25471" y="61384"/>
                  </a:cubicBezTo>
                  <a:cubicBezTo>
                    <a:pt x="25471" y="75648"/>
                    <a:pt x="28782" y="86600"/>
                    <a:pt x="35150" y="93477"/>
                  </a:cubicBezTo>
                  <a:cubicBezTo>
                    <a:pt x="41517" y="100609"/>
                    <a:pt x="49923" y="104175"/>
                    <a:pt x="60111" y="104175"/>
                  </a:cubicBezTo>
                  <a:cubicBezTo>
                    <a:pt x="65205" y="104175"/>
                    <a:pt x="70299" y="103156"/>
                    <a:pt x="75393" y="101119"/>
                  </a:cubicBezTo>
                  <a:cubicBezTo>
                    <a:pt x="80488" y="99081"/>
                    <a:pt x="84818" y="96789"/>
                    <a:pt x="88638" y="93732"/>
                  </a:cubicBezTo>
                  <a:lnTo>
                    <a:pt x="88638" y="78704"/>
                  </a:lnTo>
                  <a:lnTo>
                    <a:pt x="60366" y="7870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3" name="Forma libre: forma 102">
              <a:extLst>
                <a:ext uri="{FF2B5EF4-FFF2-40B4-BE49-F238E27FC236}">
                  <a16:creationId xmlns:a16="http://schemas.microsoft.com/office/drawing/2014/main" id="{9B32E63E-F243-4EDB-9EA6-71942CA7C5B0}"/>
                </a:ext>
              </a:extLst>
            </p:cNvPr>
            <p:cNvSpPr/>
            <p:nvPr/>
          </p:nvSpPr>
          <p:spPr>
            <a:xfrm>
              <a:off x="6715855" y="9072208"/>
              <a:ext cx="101883" cy="101883"/>
            </a:xfrm>
            <a:custGeom>
              <a:avLst/>
              <a:gdLst>
                <a:gd name="connsiteX0" fmla="*/ 25216 w 101882"/>
                <a:gd name="connsiteY0" fmla="*/ 62403 h 101882"/>
                <a:gd name="connsiteX1" fmla="*/ 34640 w 101882"/>
                <a:gd name="connsiteY1" fmla="*/ 93477 h 101882"/>
                <a:gd name="connsiteX2" fmla="*/ 58837 w 101882"/>
                <a:gd name="connsiteY2" fmla="*/ 104175 h 101882"/>
                <a:gd name="connsiteX3" fmla="*/ 83035 w 101882"/>
                <a:gd name="connsiteY3" fmla="*/ 93732 h 101882"/>
                <a:gd name="connsiteX4" fmla="*/ 92459 w 101882"/>
                <a:gd name="connsiteY4" fmla="*/ 62148 h 101882"/>
                <a:gd name="connsiteX5" fmla="*/ 83544 w 101882"/>
                <a:gd name="connsiteY5" fmla="*/ 31074 h 101882"/>
                <a:gd name="connsiteX6" fmla="*/ 59092 w 101882"/>
                <a:gd name="connsiteY6" fmla="*/ 20886 h 101882"/>
                <a:gd name="connsiteX7" fmla="*/ 34895 w 101882"/>
                <a:gd name="connsiteY7" fmla="*/ 31329 h 101882"/>
                <a:gd name="connsiteX8" fmla="*/ 25216 w 101882"/>
                <a:gd name="connsiteY8" fmla="*/ 62403 h 101882"/>
                <a:gd name="connsiteX9" fmla="*/ 0 w 101882"/>
                <a:gd name="connsiteY9" fmla="*/ 63167 h 101882"/>
                <a:gd name="connsiteX10" fmla="*/ 5604 w 101882"/>
                <a:gd name="connsiteY10" fmla="*/ 32093 h 101882"/>
                <a:gd name="connsiteX11" fmla="*/ 16811 w 101882"/>
                <a:gd name="connsiteY11" fmla="*/ 15537 h 101882"/>
                <a:gd name="connsiteX12" fmla="*/ 32603 w 101882"/>
                <a:gd name="connsiteY12" fmla="*/ 4839 h 101882"/>
                <a:gd name="connsiteX13" fmla="*/ 58583 w 101882"/>
                <a:gd name="connsiteY13" fmla="*/ 0 h 101882"/>
                <a:gd name="connsiteX14" fmla="*/ 101374 w 101882"/>
                <a:gd name="connsiteY14" fmla="*/ 16556 h 101882"/>
                <a:gd name="connsiteX15" fmla="*/ 117165 w 101882"/>
                <a:gd name="connsiteY15" fmla="*/ 62658 h 101882"/>
                <a:gd name="connsiteX16" fmla="*/ 101374 w 101882"/>
                <a:gd name="connsiteY16" fmla="*/ 108250 h 101882"/>
                <a:gd name="connsiteX17" fmla="*/ 58837 w 101882"/>
                <a:gd name="connsiteY17" fmla="*/ 124806 h 101882"/>
                <a:gd name="connsiteX18" fmla="*/ 16047 w 101882"/>
                <a:gd name="connsiteY18" fmla="*/ 108505 h 101882"/>
                <a:gd name="connsiteX19" fmla="*/ 0 w 101882"/>
                <a:gd name="connsiteY19" fmla="*/ 63167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216" y="62403"/>
                  </a:moveTo>
                  <a:cubicBezTo>
                    <a:pt x="25216" y="76157"/>
                    <a:pt x="28273" y="86346"/>
                    <a:pt x="34640" y="93477"/>
                  </a:cubicBezTo>
                  <a:cubicBezTo>
                    <a:pt x="41008" y="100609"/>
                    <a:pt x="49159" y="104175"/>
                    <a:pt x="58837" y="104175"/>
                  </a:cubicBezTo>
                  <a:cubicBezTo>
                    <a:pt x="68516" y="104175"/>
                    <a:pt x="76412" y="100609"/>
                    <a:pt x="83035" y="93732"/>
                  </a:cubicBezTo>
                  <a:cubicBezTo>
                    <a:pt x="89402" y="86600"/>
                    <a:pt x="92459" y="76157"/>
                    <a:pt x="92459" y="62148"/>
                  </a:cubicBezTo>
                  <a:cubicBezTo>
                    <a:pt x="92459" y="48394"/>
                    <a:pt x="89402" y="37951"/>
                    <a:pt x="83544" y="31074"/>
                  </a:cubicBezTo>
                  <a:cubicBezTo>
                    <a:pt x="77431" y="24197"/>
                    <a:pt x="69280" y="20886"/>
                    <a:pt x="59092" y="20886"/>
                  </a:cubicBezTo>
                  <a:cubicBezTo>
                    <a:pt x="49159" y="20886"/>
                    <a:pt x="41008" y="24452"/>
                    <a:pt x="34895" y="31329"/>
                  </a:cubicBezTo>
                  <a:cubicBezTo>
                    <a:pt x="28273" y="38206"/>
                    <a:pt x="25216" y="48394"/>
                    <a:pt x="25216" y="62403"/>
                  </a:cubicBezTo>
                  <a:moveTo>
                    <a:pt x="0" y="63167"/>
                  </a:moveTo>
                  <a:cubicBezTo>
                    <a:pt x="0" y="50941"/>
                    <a:pt x="1783" y="40753"/>
                    <a:pt x="5604" y="32093"/>
                  </a:cubicBezTo>
                  <a:cubicBezTo>
                    <a:pt x="8405" y="25980"/>
                    <a:pt x="12226" y="20377"/>
                    <a:pt x="16811" y="15537"/>
                  </a:cubicBezTo>
                  <a:cubicBezTo>
                    <a:pt x="21650" y="10698"/>
                    <a:pt x="26744" y="7132"/>
                    <a:pt x="32603" y="4839"/>
                  </a:cubicBezTo>
                  <a:cubicBezTo>
                    <a:pt x="40244" y="1528"/>
                    <a:pt x="48649" y="0"/>
                    <a:pt x="58583" y="0"/>
                  </a:cubicBezTo>
                  <a:cubicBezTo>
                    <a:pt x="76157" y="0"/>
                    <a:pt x="90676" y="5603"/>
                    <a:pt x="101374" y="16556"/>
                  </a:cubicBezTo>
                  <a:cubicBezTo>
                    <a:pt x="111817" y="27508"/>
                    <a:pt x="117165" y="43045"/>
                    <a:pt x="117165" y="62658"/>
                  </a:cubicBezTo>
                  <a:cubicBezTo>
                    <a:pt x="117165" y="82016"/>
                    <a:pt x="111817" y="97553"/>
                    <a:pt x="101374" y="108250"/>
                  </a:cubicBezTo>
                  <a:cubicBezTo>
                    <a:pt x="90676" y="119203"/>
                    <a:pt x="76667" y="124806"/>
                    <a:pt x="58837" y="124806"/>
                  </a:cubicBezTo>
                  <a:cubicBezTo>
                    <a:pt x="40753" y="124806"/>
                    <a:pt x="26490" y="119203"/>
                    <a:pt x="16047" y="108505"/>
                  </a:cubicBezTo>
                  <a:cubicBezTo>
                    <a:pt x="5349" y="97553"/>
                    <a:pt x="0" y="82525"/>
                    <a:pt x="0" y="6316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4" name="Forma libre: forma 103">
              <a:extLst>
                <a:ext uri="{FF2B5EF4-FFF2-40B4-BE49-F238E27FC236}">
                  <a16:creationId xmlns:a16="http://schemas.microsoft.com/office/drawing/2014/main" id="{D77B04B0-7CE7-4856-B7ED-8ED93DC8997F}"/>
                </a:ext>
              </a:extLst>
            </p:cNvPr>
            <p:cNvSpPr/>
            <p:nvPr/>
          </p:nvSpPr>
          <p:spPr>
            <a:xfrm>
              <a:off x="6836587" y="9074246"/>
              <a:ext cx="76412" cy="101883"/>
            </a:xfrm>
            <a:custGeom>
              <a:avLst/>
              <a:gdLst>
                <a:gd name="connsiteX0" fmla="*/ 35914 w 76412"/>
                <a:gd name="connsiteY0" fmla="*/ 120986 h 101882"/>
                <a:gd name="connsiteX1" fmla="*/ 35914 w 76412"/>
                <a:gd name="connsiteY1" fmla="*/ 20631 h 101882"/>
                <a:gd name="connsiteX2" fmla="*/ 0 w 76412"/>
                <a:gd name="connsiteY2" fmla="*/ 20631 h 101882"/>
                <a:gd name="connsiteX3" fmla="*/ 0 w 76412"/>
                <a:gd name="connsiteY3" fmla="*/ 0 h 101882"/>
                <a:gd name="connsiteX4" fmla="*/ 96025 w 76412"/>
                <a:gd name="connsiteY4" fmla="*/ 0 h 101882"/>
                <a:gd name="connsiteX5" fmla="*/ 96025 w 76412"/>
                <a:gd name="connsiteY5" fmla="*/ 20631 h 101882"/>
                <a:gd name="connsiteX6" fmla="*/ 60366 w 76412"/>
                <a:gd name="connsiteY6" fmla="*/ 20631 h 101882"/>
                <a:gd name="connsiteX7" fmla="*/ 60366 w 76412"/>
                <a:gd name="connsiteY7" fmla="*/ 120986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412" h="101882">
                  <a:moveTo>
                    <a:pt x="35914" y="120986"/>
                  </a:moveTo>
                  <a:lnTo>
                    <a:pt x="35914" y="20631"/>
                  </a:lnTo>
                  <a:lnTo>
                    <a:pt x="0" y="20631"/>
                  </a:lnTo>
                  <a:lnTo>
                    <a:pt x="0" y="0"/>
                  </a:lnTo>
                  <a:lnTo>
                    <a:pt x="96025" y="0"/>
                  </a:lnTo>
                  <a:lnTo>
                    <a:pt x="96025" y="20631"/>
                  </a:lnTo>
                  <a:lnTo>
                    <a:pt x="60366" y="20631"/>
                  </a:lnTo>
                  <a:lnTo>
                    <a:pt x="60366" y="12098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5" name="Forma libre: forma 104">
              <a:extLst>
                <a:ext uri="{FF2B5EF4-FFF2-40B4-BE49-F238E27FC236}">
                  <a16:creationId xmlns:a16="http://schemas.microsoft.com/office/drawing/2014/main" id="{E005AE3E-37EE-48F6-B8A8-7EE5E7109955}"/>
                </a:ext>
              </a:extLst>
            </p:cNvPr>
            <p:cNvSpPr/>
            <p:nvPr/>
          </p:nvSpPr>
          <p:spPr>
            <a:xfrm>
              <a:off x="6928791" y="9038587"/>
              <a:ext cx="101883" cy="152824"/>
            </a:xfrm>
            <a:custGeom>
              <a:avLst/>
              <a:gdLst>
                <a:gd name="connsiteX0" fmla="*/ 51451 w 101882"/>
                <a:gd name="connsiteY0" fmla="*/ 24707 h 152824"/>
                <a:gd name="connsiteX1" fmla="*/ 62658 w 101882"/>
                <a:gd name="connsiteY1" fmla="*/ 0 h 152824"/>
                <a:gd name="connsiteX2" fmla="*/ 88638 w 101882"/>
                <a:gd name="connsiteY2" fmla="*/ 0 h 152824"/>
                <a:gd name="connsiteX3" fmla="*/ 65969 w 101882"/>
                <a:gd name="connsiteY3" fmla="*/ 24707 h 152824"/>
                <a:gd name="connsiteX4" fmla="*/ 51451 w 101882"/>
                <a:gd name="connsiteY4" fmla="*/ 24707 h 152824"/>
                <a:gd name="connsiteX5" fmla="*/ 76412 w 101882"/>
                <a:gd name="connsiteY5" fmla="*/ 108505 h 152824"/>
                <a:gd name="connsiteX6" fmla="*/ 59602 w 101882"/>
                <a:gd name="connsiteY6" fmla="*/ 63677 h 152824"/>
                <a:gd name="connsiteX7" fmla="*/ 43555 w 101882"/>
                <a:gd name="connsiteY7" fmla="*/ 108505 h 152824"/>
                <a:gd name="connsiteX8" fmla="*/ 76412 w 101882"/>
                <a:gd name="connsiteY8" fmla="*/ 108505 h 152824"/>
                <a:gd name="connsiteX9" fmla="*/ 121495 w 101882"/>
                <a:gd name="connsiteY9" fmla="*/ 156645 h 152824"/>
                <a:gd name="connsiteX10" fmla="*/ 94751 w 101882"/>
                <a:gd name="connsiteY10" fmla="*/ 156645 h 152824"/>
                <a:gd name="connsiteX11" fmla="*/ 84308 w 101882"/>
                <a:gd name="connsiteY11" fmla="*/ 129136 h 152824"/>
                <a:gd name="connsiteX12" fmla="*/ 35914 w 101882"/>
                <a:gd name="connsiteY12" fmla="*/ 129136 h 152824"/>
                <a:gd name="connsiteX13" fmla="*/ 25980 w 101882"/>
                <a:gd name="connsiteY13" fmla="*/ 156645 h 152824"/>
                <a:gd name="connsiteX14" fmla="*/ 0 w 101882"/>
                <a:gd name="connsiteY14" fmla="*/ 156645 h 152824"/>
                <a:gd name="connsiteX15" fmla="*/ 47121 w 101882"/>
                <a:gd name="connsiteY15" fmla="*/ 35659 h 152824"/>
                <a:gd name="connsiteX16" fmla="*/ 73101 w 101882"/>
                <a:gd name="connsiteY16" fmla="*/ 35659 h 152824"/>
                <a:gd name="connsiteX17" fmla="*/ 121495 w 101882"/>
                <a:gd name="connsiteY17" fmla="*/ 156645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1882" h="152824">
                  <a:moveTo>
                    <a:pt x="51451" y="24707"/>
                  </a:moveTo>
                  <a:lnTo>
                    <a:pt x="62658" y="0"/>
                  </a:lnTo>
                  <a:lnTo>
                    <a:pt x="88638" y="0"/>
                  </a:lnTo>
                  <a:lnTo>
                    <a:pt x="65969" y="24707"/>
                  </a:lnTo>
                  <a:lnTo>
                    <a:pt x="51451" y="24707"/>
                  </a:lnTo>
                  <a:close/>
                  <a:moveTo>
                    <a:pt x="76412" y="108505"/>
                  </a:moveTo>
                  <a:lnTo>
                    <a:pt x="59602" y="63677"/>
                  </a:lnTo>
                  <a:lnTo>
                    <a:pt x="43555" y="108505"/>
                  </a:lnTo>
                  <a:lnTo>
                    <a:pt x="76412" y="108505"/>
                  </a:lnTo>
                  <a:close/>
                  <a:moveTo>
                    <a:pt x="121495" y="156645"/>
                  </a:moveTo>
                  <a:lnTo>
                    <a:pt x="94751" y="156645"/>
                  </a:lnTo>
                  <a:lnTo>
                    <a:pt x="84308" y="129136"/>
                  </a:lnTo>
                  <a:lnTo>
                    <a:pt x="35914" y="129136"/>
                  </a:lnTo>
                  <a:lnTo>
                    <a:pt x="25980" y="156645"/>
                  </a:lnTo>
                  <a:lnTo>
                    <a:pt x="0" y="156645"/>
                  </a:lnTo>
                  <a:lnTo>
                    <a:pt x="47121" y="35659"/>
                  </a:lnTo>
                  <a:lnTo>
                    <a:pt x="73101" y="35659"/>
                  </a:lnTo>
                  <a:lnTo>
                    <a:pt x="121495" y="15664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6" name="Forma libre: forma 105">
              <a:extLst>
                <a:ext uri="{FF2B5EF4-FFF2-40B4-BE49-F238E27FC236}">
                  <a16:creationId xmlns:a16="http://schemas.microsoft.com/office/drawing/2014/main" id="{758D948A-0500-485A-BF07-86406380E416}"/>
                </a:ext>
              </a:extLst>
            </p:cNvPr>
            <p:cNvSpPr/>
            <p:nvPr/>
          </p:nvSpPr>
          <p:spPr>
            <a:xfrm>
              <a:off x="7095624" y="9074246"/>
              <a:ext cx="76412" cy="101883"/>
            </a:xfrm>
            <a:custGeom>
              <a:avLst/>
              <a:gdLst>
                <a:gd name="connsiteX0" fmla="*/ 24707 w 76412"/>
                <a:gd name="connsiteY0" fmla="*/ 20631 h 101882"/>
                <a:gd name="connsiteX1" fmla="*/ 24707 w 76412"/>
                <a:gd name="connsiteY1" fmla="*/ 100355 h 101882"/>
                <a:gd name="connsiteX2" fmla="*/ 43046 w 76412"/>
                <a:gd name="connsiteY2" fmla="*/ 100355 h 101882"/>
                <a:gd name="connsiteX3" fmla="*/ 57819 w 76412"/>
                <a:gd name="connsiteY3" fmla="*/ 99336 h 101882"/>
                <a:gd name="connsiteX4" fmla="*/ 67752 w 76412"/>
                <a:gd name="connsiteY4" fmla="*/ 94242 h 101882"/>
                <a:gd name="connsiteX5" fmla="*/ 74120 w 76412"/>
                <a:gd name="connsiteY5" fmla="*/ 82525 h 101882"/>
                <a:gd name="connsiteX6" fmla="*/ 76667 w 76412"/>
                <a:gd name="connsiteY6" fmla="*/ 60366 h 101882"/>
                <a:gd name="connsiteX7" fmla="*/ 74120 w 76412"/>
                <a:gd name="connsiteY7" fmla="*/ 38970 h 101882"/>
                <a:gd name="connsiteX8" fmla="*/ 66988 w 76412"/>
                <a:gd name="connsiteY8" fmla="*/ 27254 h 101882"/>
                <a:gd name="connsiteX9" fmla="*/ 55781 w 76412"/>
                <a:gd name="connsiteY9" fmla="*/ 21650 h 101882"/>
                <a:gd name="connsiteX10" fmla="*/ 35659 w 76412"/>
                <a:gd name="connsiteY10" fmla="*/ 20377 h 101882"/>
                <a:gd name="connsiteX11" fmla="*/ 24707 w 76412"/>
                <a:gd name="connsiteY11" fmla="*/ 20377 h 101882"/>
                <a:gd name="connsiteX12" fmla="*/ 255 w 76412"/>
                <a:gd name="connsiteY12" fmla="*/ 0 h 101882"/>
                <a:gd name="connsiteX13" fmla="*/ 44829 w 76412"/>
                <a:gd name="connsiteY13" fmla="*/ 0 h 101882"/>
                <a:gd name="connsiteX14" fmla="*/ 67752 w 76412"/>
                <a:gd name="connsiteY14" fmla="*/ 2292 h 101882"/>
                <a:gd name="connsiteX15" fmla="*/ 86091 w 76412"/>
                <a:gd name="connsiteY15" fmla="*/ 13500 h 101882"/>
                <a:gd name="connsiteX16" fmla="*/ 97553 w 76412"/>
                <a:gd name="connsiteY16" fmla="*/ 33112 h 101882"/>
                <a:gd name="connsiteX17" fmla="*/ 101374 w 76412"/>
                <a:gd name="connsiteY17" fmla="*/ 61639 h 101882"/>
                <a:gd name="connsiteX18" fmla="*/ 97808 w 76412"/>
                <a:gd name="connsiteY18" fmla="*/ 87365 h 101882"/>
                <a:gd name="connsiteX19" fmla="*/ 84818 w 76412"/>
                <a:gd name="connsiteY19" fmla="*/ 108760 h 101882"/>
                <a:gd name="connsiteX20" fmla="*/ 67752 w 76412"/>
                <a:gd name="connsiteY20" fmla="*/ 118439 h 101882"/>
                <a:gd name="connsiteX21" fmla="*/ 46102 w 76412"/>
                <a:gd name="connsiteY21" fmla="*/ 120986 h 101882"/>
                <a:gd name="connsiteX22" fmla="*/ 0 w 76412"/>
                <a:gd name="connsiteY22" fmla="*/ 120986 h 101882"/>
                <a:gd name="connsiteX23" fmla="*/ 0 w 7641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412" h="101882">
                  <a:moveTo>
                    <a:pt x="24707" y="20631"/>
                  </a:moveTo>
                  <a:lnTo>
                    <a:pt x="24707" y="100355"/>
                  </a:lnTo>
                  <a:lnTo>
                    <a:pt x="43046" y="100355"/>
                  </a:lnTo>
                  <a:cubicBezTo>
                    <a:pt x="49923" y="100355"/>
                    <a:pt x="54762" y="99845"/>
                    <a:pt x="57819" y="99336"/>
                  </a:cubicBezTo>
                  <a:cubicBezTo>
                    <a:pt x="61894" y="98317"/>
                    <a:pt x="65205" y="96789"/>
                    <a:pt x="67752" y="94242"/>
                  </a:cubicBezTo>
                  <a:cubicBezTo>
                    <a:pt x="70299" y="91949"/>
                    <a:pt x="72337" y="87874"/>
                    <a:pt x="74120" y="82525"/>
                  </a:cubicBezTo>
                  <a:cubicBezTo>
                    <a:pt x="75648" y="77176"/>
                    <a:pt x="76667" y="69535"/>
                    <a:pt x="76667" y="60366"/>
                  </a:cubicBezTo>
                  <a:cubicBezTo>
                    <a:pt x="76667" y="51196"/>
                    <a:pt x="75903" y="43810"/>
                    <a:pt x="74120" y="38970"/>
                  </a:cubicBezTo>
                  <a:cubicBezTo>
                    <a:pt x="72337" y="33876"/>
                    <a:pt x="70045" y="30055"/>
                    <a:pt x="66988" y="27254"/>
                  </a:cubicBezTo>
                  <a:cubicBezTo>
                    <a:pt x="64186" y="24452"/>
                    <a:pt x="60366" y="22669"/>
                    <a:pt x="55781" y="21650"/>
                  </a:cubicBezTo>
                  <a:cubicBezTo>
                    <a:pt x="52215" y="20886"/>
                    <a:pt x="45593" y="20377"/>
                    <a:pt x="35659" y="20377"/>
                  </a:cubicBezTo>
                  <a:lnTo>
                    <a:pt x="24707" y="20377"/>
                  </a:lnTo>
                  <a:close/>
                  <a:moveTo>
                    <a:pt x="255" y="0"/>
                  </a:moveTo>
                  <a:lnTo>
                    <a:pt x="44829" y="0"/>
                  </a:lnTo>
                  <a:cubicBezTo>
                    <a:pt x="54762" y="0"/>
                    <a:pt x="62658" y="764"/>
                    <a:pt x="67752" y="2292"/>
                  </a:cubicBezTo>
                  <a:cubicBezTo>
                    <a:pt x="74884" y="4330"/>
                    <a:pt x="80997" y="8151"/>
                    <a:pt x="86091" y="13500"/>
                  </a:cubicBezTo>
                  <a:cubicBezTo>
                    <a:pt x="90931" y="18848"/>
                    <a:pt x="95006" y="25471"/>
                    <a:pt x="97553" y="33112"/>
                  </a:cubicBezTo>
                  <a:cubicBezTo>
                    <a:pt x="100100" y="40753"/>
                    <a:pt x="101374" y="50432"/>
                    <a:pt x="101374" y="61639"/>
                  </a:cubicBezTo>
                  <a:cubicBezTo>
                    <a:pt x="101374" y="71827"/>
                    <a:pt x="100100" y="80233"/>
                    <a:pt x="97808" y="87365"/>
                  </a:cubicBezTo>
                  <a:cubicBezTo>
                    <a:pt x="94751" y="96025"/>
                    <a:pt x="90421" y="103156"/>
                    <a:pt x="84818" y="108760"/>
                  </a:cubicBezTo>
                  <a:cubicBezTo>
                    <a:pt x="80742" y="112835"/>
                    <a:pt x="74884" y="116146"/>
                    <a:pt x="67752" y="118439"/>
                  </a:cubicBezTo>
                  <a:cubicBezTo>
                    <a:pt x="62403" y="120222"/>
                    <a:pt x="55017" y="120986"/>
                    <a:pt x="46102" y="120986"/>
                  </a:cubicBezTo>
                  <a:lnTo>
                    <a:pt x="0" y="1209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7" name="Forma libre: forma 106">
              <a:extLst>
                <a:ext uri="{FF2B5EF4-FFF2-40B4-BE49-F238E27FC236}">
                  <a16:creationId xmlns:a16="http://schemas.microsoft.com/office/drawing/2014/main" id="{806DC39D-483F-4321-9663-CF77840C6EBF}"/>
                </a:ext>
              </a:extLst>
            </p:cNvPr>
            <p:cNvSpPr/>
            <p:nvPr/>
          </p:nvSpPr>
          <p:spPr>
            <a:xfrm>
              <a:off x="7246411" y="9072208"/>
              <a:ext cx="101883" cy="101883"/>
            </a:xfrm>
            <a:custGeom>
              <a:avLst/>
              <a:gdLst>
                <a:gd name="connsiteX0" fmla="*/ 81761 w 101882"/>
                <a:gd name="connsiteY0" fmla="*/ 78195 h 101882"/>
                <a:gd name="connsiteX1" fmla="*/ 105194 w 101882"/>
                <a:gd name="connsiteY1" fmla="*/ 85836 h 101882"/>
                <a:gd name="connsiteX2" fmla="*/ 87110 w 101882"/>
                <a:gd name="connsiteY2" fmla="*/ 115382 h 101882"/>
                <a:gd name="connsiteX3" fmla="*/ 55017 w 101882"/>
                <a:gd name="connsiteY3" fmla="*/ 125061 h 101882"/>
                <a:gd name="connsiteX4" fmla="*/ 15537 w 101882"/>
                <a:gd name="connsiteY4" fmla="*/ 108760 h 101882"/>
                <a:gd name="connsiteX5" fmla="*/ 0 w 101882"/>
                <a:gd name="connsiteY5" fmla="*/ 63677 h 101882"/>
                <a:gd name="connsiteX6" fmla="*/ 15537 w 101882"/>
                <a:gd name="connsiteY6" fmla="*/ 16811 h 101882"/>
                <a:gd name="connsiteX7" fmla="*/ 56545 w 101882"/>
                <a:gd name="connsiteY7" fmla="*/ 0 h 101882"/>
                <a:gd name="connsiteX8" fmla="*/ 92713 w 101882"/>
                <a:gd name="connsiteY8" fmla="*/ 13245 h 101882"/>
                <a:gd name="connsiteX9" fmla="*/ 104939 w 101882"/>
                <a:gd name="connsiteY9" fmla="*/ 35404 h 101882"/>
                <a:gd name="connsiteX10" fmla="*/ 80742 w 101882"/>
                <a:gd name="connsiteY10" fmla="*/ 41263 h 101882"/>
                <a:gd name="connsiteX11" fmla="*/ 71827 w 101882"/>
                <a:gd name="connsiteY11" fmla="*/ 26489 h 101882"/>
                <a:gd name="connsiteX12" fmla="*/ 55526 w 101882"/>
                <a:gd name="connsiteY12" fmla="*/ 20886 h 101882"/>
                <a:gd name="connsiteX13" fmla="*/ 33621 w 101882"/>
                <a:gd name="connsiteY13" fmla="*/ 30565 h 101882"/>
                <a:gd name="connsiteX14" fmla="*/ 25216 w 101882"/>
                <a:gd name="connsiteY14" fmla="*/ 61894 h 101882"/>
                <a:gd name="connsiteX15" fmla="*/ 33621 w 101882"/>
                <a:gd name="connsiteY15" fmla="*/ 94496 h 101882"/>
                <a:gd name="connsiteX16" fmla="*/ 55017 w 101882"/>
                <a:gd name="connsiteY16" fmla="*/ 104175 h 101882"/>
                <a:gd name="connsiteX17" fmla="*/ 71827 w 101882"/>
                <a:gd name="connsiteY17" fmla="*/ 98062 h 101882"/>
                <a:gd name="connsiteX18" fmla="*/ 81761 w 101882"/>
                <a:gd name="connsiteY18" fmla="*/ 7819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882" h="101882">
                  <a:moveTo>
                    <a:pt x="81761" y="78195"/>
                  </a:moveTo>
                  <a:lnTo>
                    <a:pt x="105194" y="85836"/>
                  </a:lnTo>
                  <a:cubicBezTo>
                    <a:pt x="101628" y="99081"/>
                    <a:pt x="95515" y="109015"/>
                    <a:pt x="87110" y="115382"/>
                  </a:cubicBezTo>
                  <a:cubicBezTo>
                    <a:pt x="78705" y="121750"/>
                    <a:pt x="68007" y="125061"/>
                    <a:pt x="55017" y="125061"/>
                  </a:cubicBezTo>
                  <a:cubicBezTo>
                    <a:pt x="38970" y="125061"/>
                    <a:pt x="25725" y="119458"/>
                    <a:pt x="15537" y="108760"/>
                  </a:cubicBezTo>
                  <a:cubicBezTo>
                    <a:pt x="5094" y="97808"/>
                    <a:pt x="0" y="82780"/>
                    <a:pt x="0" y="63677"/>
                  </a:cubicBezTo>
                  <a:cubicBezTo>
                    <a:pt x="0" y="43555"/>
                    <a:pt x="5349" y="28018"/>
                    <a:pt x="15537" y="16811"/>
                  </a:cubicBezTo>
                  <a:cubicBezTo>
                    <a:pt x="25980" y="5603"/>
                    <a:pt x="39734" y="0"/>
                    <a:pt x="56545" y="0"/>
                  </a:cubicBezTo>
                  <a:cubicBezTo>
                    <a:pt x="71318" y="0"/>
                    <a:pt x="83544" y="4330"/>
                    <a:pt x="92713" y="13245"/>
                  </a:cubicBezTo>
                  <a:cubicBezTo>
                    <a:pt x="98317" y="18339"/>
                    <a:pt x="102392" y="25980"/>
                    <a:pt x="104939" y="35404"/>
                  </a:cubicBezTo>
                  <a:lnTo>
                    <a:pt x="80742" y="41263"/>
                  </a:lnTo>
                  <a:cubicBezTo>
                    <a:pt x="79469" y="34895"/>
                    <a:pt x="76157" y="30055"/>
                    <a:pt x="71827" y="26489"/>
                  </a:cubicBezTo>
                  <a:cubicBezTo>
                    <a:pt x="67243" y="22924"/>
                    <a:pt x="61894" y="20886"/>
                    <a:pt x="55526" y="20886"/>
                  </a:cubicBezTo>
                  <a:cubicBezTo>
                    <a:pt x="46357" y="20886"/>
                    <a:pt x="39225" y="24197"/>
                    <a:pt x="33621" y="30565"/>
                  </a:cubicBezTo>
                  <a:cubicBezTo>
                    <a:pt x="28018" y="36933"/>
                    <a:pt x="25216" y="47376"/>
                    <a:pt x="25216" y="61894"/>
                  </a:cubicBezTo>
                  <a:cubicBezTo>
                    <a:pt x="25216" y="77176"/>
                    <a:pt x="28018" y="87874"/>
                    <a:pt x="33621" y="94496"/>
                  </a:cubicBezTo>
                  <a:cubicBezTo>
                    <a:pt x="38970" y="101119"/>
                    <a:pt x="46102" y="104175"/>
                    <a:pt x="55017" y="104175"/>
                  </a:cubicBezTo>
                  <a:cubicBezTo>
                    <a:pt x="61639" y="104175"/>
                    <a:pt x="67243" y="102137"/>
                    <a:pt x="71827" y="98062"/>
                  </a:cubicBezTo>
                  <a:cubicBezTo>
                    <a:pt x="76157" y="93732"/>
                    <a:pt x="79723" y="87110"/>
                    <a:pt x="81761" y="78195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8" name="Forma libre: forma 107">
              <a:extLst>
                <a:ext uri="{FF2B5EF4-FFF2-40B4-BE49-F238E27FC236}">
                  <a16:creationId xmlns:a16="http://schemas.microsoft.com/office/drawing/2014/main" id="{A2C91715-3E96-4635-8FB7-1AACC1C59EC1}"/>
                </a:ext>
              </a:extLst>
            </p:cNvPr>
            <p:cNvSpPr/>
            <p:nvPr/>
          </p:nvSpPr>
          <p:spPr>
            <a:xfrm>
              <a:off x="7365104" y="9172563"/>
              <a:ext cx="25471" cy="25471"/>
            </a:xfrm>
            <a:custGeom>
              <a:avLst/>
              <a:gdLst>
                <a:gd name="connsiteX0" fmla="*/ 0 w 0"/>
                <a:gd name="connsiteY0" fmla="*/ 0 h 0"/>
                <a:gd name="connsiteX1" fmla="*/ 23178 w 0"/>
                <a:gd name="connsiteY1" fmla="*/ 0 h 0"/>
                <a:gd name="connsiteX2" fmla="*/ 23178 w 0"/>
                <a:gd name="connsiteY2" fmla="*/ 23178 h 0"/>
                <a:gd name="connsiteX3" fmla="*/ 0 w 0"/>
                <a:gd name="connsiteY3" fmla="*/ 231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23178" y="0"/>
                  </a:lnTo>
                  <a:lnTo>
                    <a:pt x="23178" y="23178"/>
                  </a:lnTo>
                  <a:lnTo>
                    <a:pt x="0" y="23178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9" name="Forma libre: forma 108">
              <a:extLst>
                <a:ext uri="{FF2B5EF4-FFF2-40B4-BE49-F238E27FC236}">
                  <a16:creationId xmlns:a16="http://schemas.microsoft.com/office/drawing/2014/main" id="{A379792A-5905-470E-AAC7-F9441D93BB15}"/>
                </a:ext>
              </a:extLst>
            </p:cNvPr>
            <p:cNvSpPr/>
            <p:nvPr/>
          </p:nvSpPr>
          <p:spPr>
            <a:xfrm>
              <a:off x="6476176" y="8300392"/>
              <a:ext cx="25471" cy="25471"/>
            </a:xfrm>
            <a:custGeom>
              <a:avLst/>
              <a:gdLst>
                <a:gd name="connsiteX0" fmla="*/ 26490 w 25470"/>
                <a:gd name="connsiteY0" fmla="*/ 35203 h 25470"/>
                <a:gd name="connsiteX1" fmla="*/ 39734 w 25470"/>
                <a:gd name="connsiteY1" fmla="*/ 27817 h 25470"/>
                <a:gd name="connsiteX2" fmla="*/ 49668 w 25470"/>
                <a:gd name="connsiteY2" fmla="*/ 6676 h 25470"/>
                <a:gd name="connsiteX3" fmla="*/ 49668 w 25470"/>
                <a:gd name="connsiteY3" fmla="*/ 2346 h 25470"/>
                <a:gd name="connsiteX4" fmla="*/ 29801 w 25470"/>
                <a:gd name="connsiteY4" fmla="*/ 12789 h 25470"/>
                <a:gd name="connsiteX5" fmla="*/ 13245 w 25470"/>
                <a:gd name="connsiteY5" fmla="*/ 54 h 25470"/>
                <a:gd name="connsiteX6" fmla="*/ 16556 w 25470"/>
                <a:gd name="connsiteY6" fmla="*/ 20176 h 25470"/>
                <a:gd name="connsiteX7" fmla="*/ 0 w 25470"/>
                <a:gd name="connsiteY7" fmla="*/ 32911 h 25470"/>
                <a:gd name="connsiteX8" fmla="*/ 2038 w 25470"/>
                <a:gd name="connsiteY8" fmla="*/ 34949 h 25470"/>
                <a:gd name="connsiteX9" fmla="*/ 26490 w 25470"/>
                <a:gd name="connsiteY9" fmla="*/ 35203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25470">
                  <a:moveTo>
                    <a:pt x="26490" y="35203"/>
                  </a:moveTo>
                  <a:cubicBezTo>
                    <a:pt x="28782" y="38260"/>
                    <a:pt x="40753" y="30874"/>
                    <a:pt x="39734" y="27817"/>
                  </a:cubicBezTo>
                  <a:cubicBezTo>
                    <a:pt x="36423" y="22468"/>
                    <a:pt x="38716" y="7695"/>
                    <a:pt x="49668" y="6676"/>
                  </a:cubicBezTo>
                  <a:lnTo>
                    <a:pt x="49668" y="2346"/>
                  </a:lnTo>
                  <a:cubicBezTo>
                    <a:pt x="49668" y="2346"/>
                    <a:pt x="33112" y="2346"/>
                    <a:pt x="29801" y="12789"/>
                  </a:cubicBezTo>
                  <a:cubicBezTo>
                    <a:pt x="29801" y="12789"/>
                    <a:pt x="16556" y="-965"/>
                    <a:pt x="13245" y="54"/>
                  </a:cubicBezTo>
                  <a:cubicBezTo>
                    <a:pt x="9934" y="2092"/>
                    <a:pt x="16556" y="20176"/>
                    <a:pt x="16556" y="20176"/>
                  </a:cubicBezTo>
                  <a:cubicBezTo>
                    <a:pt x="5604" y="18138"/>
                    <a:pt x="0" y="32911"/>
                    <a:pt x="0" y="32911"/>
                  </a:cubicBezTo>
                  <a:lnTo>
                    <a:pt x="2038" y="34949"/>
                  </a:lnTo>
                  <a:cubicBezTo>
                    <a:pt x="8915" y="25779"/>
                    <a:pt x="23178" y="30109"/>
                    <a:pt x="26490" y="35203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0" name="Forma libre: forma 109">
              <a:extLst>
                <a:ext uri="{FF2B5EF4-FFF2-40B4-BE49-F238E27FC236}">
                  <a16:creationId xmlns:a16="http://schemas.microsoft.com/office/drawing/2014/main" id="{CCD61AE4-41C4-4790-A95A-26C3941A0211}"/>
                </a:ext>
              </a:extLst>
            </p:cNvPr>
            <p:cNvSpPr/>
            <p:nvPr/>
          </p:nvSpPr>
          <p:spPr>
            <a:xfrm>
              <a:off x="6624530" y="8434422"/>
              <a:ext cx="25471" cy="50941"/>
            </a:xfrm>
            <a:custGeom>
              <a:avLst/>
              <a:gdLst>
                <a:gd name="connsiteX0" fmla="*/ 140 w 25470"/>
                <a:gd name="connsiteY0" fmla="*/ 51960 h 50941"/>
                <a:gd name="connsiteX1" fmla="*/ 33252 w 25470"/>
                <a:gd name="connsiteY1" fmla="*/ 35914 h 50941"/>
                <a:gd name="connsiteX2" fmla="*/ 45224 w 25470"/>
                <a:gd name="connsiteY2" fmla="*/ 0 h 50941"/>
                <a:gd name="connsiteX3" fmla="*/ 12112 w 25470"/>
                <a:gd name="connsiteY3" fmla="*/ 14773 h 50941"/>
                <a:gd name="connsiteX4" fmla="*/ 140 w 25470"/>
                <a:gd name="connsiteY4" fmla="*/ 5196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140" y="51960"/>
                  </a:moveTo>
                  <a:cubicBezTo>
                    <a:pt x="12366" y="51960"/>
                    <a:pt x="24338" y="46611"/>
                    <a:pt x="33252" y="35914"/>
                  </a:cubicBezTo>
                  <a:cubicBezTo>
                    <a:pt x="43186" y="25471"/>
                    <a:pt x="46497" y="12481"/>
                    <a:pt x="45224" y="0"/>
                  </a:cubicBezTo>
                  <a:cubicBezTo>
                    <a:pt x="34271" y="0"/>
                    <a:pt x="22045" y="5349"/>
                    <a:pt x="12112" y="14773"/>
                  </a:cubicBezTo>
                  <a:cubicBezTo>
                    <a:pt x="3706" y="25471"/>
                    <a:pt x="-879" y="39225"/>
                    <a:pt x="140" y="51960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1" name="Forma libre: forma 110">
              <a:extLst>
                <a:ext uri="{FF2B5EF4-FFF2-40B4-BE49-F238E27FC236}">
                  <a16:creationId xmlns:a16="http://schemas.microsoft.com/office/drawing/2014/main" id="{24B5D01A-262C-4A56-8C44-FA4E44D100AB}"/>
                </a:ext>
              </a:extLst>
            </p:cNvPr>
            <p:cNvSpPr/>
            <p:nvPr/>
          </p:nvSpPr>
          <p:spPr>
            <a:xfrm>
              <a:off x="6483308" y="7974930"/>
              <a:ext cx="509415" cy="560355"/>
            </a:xfrm>
            <a:custGeom>
              <a:avLst/>
              <a:gdLst>
                <a:gd name="connsiteX0" fmla="*/ 482670 w 509414"/>
                <a:gd name="connsiteY0" fmla="*/ 359646 h 560355"/>
                <a:gd name="connsiteX1" fmla="*/ 416701 w 509414"/>
                <a:gd name="connsiteY1" fmla="*/ 367033 h 560355"/>
                <a:gd name="connsiteX2" fmla="*/ 436568 w 509414"/>
                <a:gd name="connsiteY2" fmla="*/ 425870 h 560355"/>
                <a:gd name="connsiteX3" fmla="*/ 399126 w 509414"/>
                <a:gd name="connsiteY3" fmla="*/ 405239 h 560355"/>
                <a:gd name="connsiteX4" fmla="*/ 420012 w 509414"/>
                <a:gd name="connsiteY4" fmla="*/ 436568 h 560355"/>
                <a:gd name="connsiteX5" fmla="*/ 414918 w 509414"/>
                <a:gd name="connsiteY5" fmla="*/ 440388 h 560355"/>
                <a:gd name="connsiteX6" fmla="*/ 397853 w 509414"/>
                <a:gd name="connsiteY6" fmla="*/ 443190 h 560355"/>
                <a:gd name="connsiteX7" fmla="*/ 347676 w 509414"/>
                <a:gd name="connsiteY7" fmla="*/ 391485 h 560355"/>
                <a:gd name="connsiteX8" fmla="*/ 366014 w 509414"/>
                <a:gd name="connsiteY8" fmla="*/ 387919 h 560355"/>
                <a:gd name="connsiteX9" fmla="*/ 292913 w 509414"/>
                <a:gd name="connsiteY9" fmla="*/ 332138 h 560355"/>
                <a:gd name="connsiteX10" fmla="*/ 300045 w 509414"/>
                <a:gd name="connsiteY10" fmla="*/ 316856 h 560355"/>
                <a:gd name="connsiteX11" fmla="*/ 385882 w 509414"/>
                <a:gd name="connsiteY11" fmla="*/ 328572 h 560355"/>
                <a:gd name="connsiteX12" fmla="*/ 338506 w 509414"/>
                <a:gd name="connsiteY12" fmla="*/ 281706 h 560355"/>
                <a:gd name="connsiteX13" fmla="*/ 455162 w 509414"/>
                <a:gd name="connsiteY13" fmla="*/ 276357 h 560355"/>
                <a:gd name="connsiteX14" fmla="*/ 376967 w 509414"/>
                <a:gd name="connsiteY14" fmla="*/ 242481 h 560355"/>
                <a:gd name="connsiteX15" fmla="*/ 492349 w 509414"/>
                <a:gd name="connsiteY15" fmla="*/ 212680 h 560355"/>
                <a:gd name="connsiteX16" fmla="*/ 404475 w 509414"/>
                <a:gd name="connsiteY16" fmla="*/ 188229 h 560355"/>
                <a:gd name="connsiteX17" fmla="*/ 514509 w 509414"/>
                <a:gd name="connsiteY17" fmla="*/ 113854 h 560355"/>
                <a:gd name="connsiteX18" fmla="*/ 413135 w 509414"/>
                <a:gd name="connsiteY18" fmla="*/ 123278 h 560355"/>
                <a:gd name="connsiteX19" fmla="*/ 509924 w 509414"/>
                <a:gd name="connsiteY19" fmla="*/ 255 h 560355"/>
                <a:gd name="connsiteX20" fmla="*/ 386900 w 509414"/>
                <a:gd name="connsiteY20" fmla="*/ 64950 h 560355"/>
                <a:gd name="connsiteX21" fmla="*/ 337487 w 509414"/>
                <a:gd name="connsiteY21" fmla="*/ 126335 h 560355"/>
                <a:gd name="connsiteX22" fmla="*/ 313290 w 509414"/>
                <a:gd name="connsiteY22" fmla="*/ 147475 h 560355"/>
                <a:gd name="connsiteX23" fmla="*/ 286800 w 509414"/>
                <a:gd name="connsiteY23" fmla="*/ 90166 h 560355"/>
                <a:gd name="connsiteX24" fmla="*/ 265914 w 509414"/>
                <a:gd name="connsiteY24" fmla="*/ 30820 h 560355"/>
                <a:gd name="connsiteX25" fmla="*/ 226435 w 509414"/>
                <a:gd name="connsiteY25" fmla="*/ 30820 h 560355"/>
                <a:gd name="connsiteX26" fmla="*/ 201983 w 509414"/>
                <a:gd name="connsiteY26" fmla="*/ 36168 h 560355"/>
                <a:gd name="connsiteX27" fmla="*/ 197908 w 509414"/>
                <a:gd name="connsiteY27" fmla="*/ 73101 h 560355"/>
                <a:gd name="connsiteX28" fmla="*/ 223124 w 509414"/>
                <a:gd name="connsiteY28" fmla="*/ 73101 h 560355"/>
                <a:gd name="connsiteX29" fmla="*/ 226435 w 509414"/>
                <a:gd name="connsiteY29" fmla="*/ 125061 h 560355"/>
                <a:gd name="connsiteX30" fmla="*/ 202238 w 509414"/>
                <a:gd name="connsiteY30" fmla="*/ 147221 h 560355"/>
                <a:gd name="connsiteX31" fmla="*/ 178040 w 509414"/>
                <a:gd name="connsiteY31" fmla="*/ 126080 h 560355"/>
                <a:gd name="connsiteX32" fmla="*/ 129646 w 509414"/>
                <a:gd name="connsiteY32" fmla="*/ 64696 h 560355"/>
                <a:gd name="connsiteX33" fmla="*/ 4330 w 509414"/>
                <a:gd name="connsiteY33" fmla="*/ 0 h 560355"/>
                <a:gd name="connsiteX34" fmla="*/ 102138 w 509414"/>
                <a:gd name="connsiteY34" fmla="*/ 125061 h 560355"/>
                <a:gd name="connsiteX35" fmla="*/ 0 w 509414"/>
                <a:gd name="connsiteY35" fmla="*/ 113345 h 560355"/>
                <a:gd name="connsiteX36" fmla="*/ 114364 w 509414"/>
                <a:gd name="connsiteY36" fmla="*/ 190776 h 560355"/>
                <a:gd name="connsiteX37" fmla="*/ 24197 w 509414"/>
                <a:gd name="connsiteY37" fmla="*/ 209879 h 560355"/>
                <a:gd name="connsiteX38" fmla="*/ 141872 w 509414"/>
                <a:gd name="connsiteY38" fmla="*/ 248085 h 560355"/>
                <a:gd name="connsiteX39" fmla="*/ 59347 w 509414"/>
                <a:gd name="connsiteY39" fmla="*/ 275848 h 560355"/>
                <a:gd name="connsiteX40" fmla="*/ 176003 w 509414"/>
                <a:gd name="connsiteY40" fmla="*/ 283234 h 560355"/>
                <a:gd name="connsiteX41" fmla="*/ 129646 w 509414"/>
                <a:gd name="connsiteY41" fmla="*/ 327808 h 560355"/>
                <a:gd name="connsiteX42" fmla="*/ 216501 w 509414"/>
                <a:gd name="connsiteY42" fmla="*/ 316091 h 560355"/>
                <a:gd name="connsiteX43" fmla="*/ 222359 w 509414"/>
                <a:gd name="connsiteY43" fmla="*/ 331629 h 560355"/>
                <a:gd name="connsiteX44" fmla="*/ 146202 w 509414"/>
                <a:gd name="connsiteY44" fmla="*/ 387409 h 560355"/>
                <a:gd name="connsiteX45" fmla="*/ 164796 w 509414"/>
                <a:gd name="connsiteY45" fmla="*/ 390975 h 560355"/>
                <a:gd name="connsiteX46" fmla="*/ 113345 w 509414"/>
                <a:gd name="connsiteY46" fmla="*/ 442426 h 560355"/>
                <a:gd name="connsiteX47" fmla="*/ 97553 w 509414"/>
                <a:gd name="connsiteY47" fmla="*/ 439115 h 560355"/>
                <a:gd name="connsiteX48" fmla="*/ 92713 w 509414"/>
                <a:gd name="connsiteY48" fmla="*/ 435549 h 560355"/>
                <a:gd name="connsiteX49" fmla="*/ 113599 w 509414"/>
                <a:gd name="connsiteY49" fmla="*/ 404220 h 560355"/>
                <a:gd name="connsiteX50" fmla="*/ 76157 w 509414"/>
                <a:gd name="connsiteY50" fmla="*/ 425106 h 560355"/>
                <a:gd name="connsiteX51" fmla="*/ 95770 w 509414"/>
                <a:gd name="connsiteY51" fmla="*/ 366014 h 560355"/>
                <a:gd name="connsiteX52" fmla="*/ 29801 w 509414"/>
                <a:gd name="connsiteY52" fmla="*/ 358627 h 560355"/>
                <a:gd name="connsiteX53" fmla="*/ 7896 w 509414"/>
                <a:gd name="connsiteY53" fmla="*/ 420267 h 560355"/>
                <a:gd name="connsiteX54" fmla="*/ 70299 w 509414"/>
                <a:gd name="connsiteY54" fmla="*/ 428672 h 560355"/>
                <a:gd name="connsiteX55" fmla="*/ 33112 w 509414"/>
                <a:gd name="connsiteY55" fmla="*/ 450831 h 560355"/>
                <a:gd name="connsiteX56" fmla="*/ 76667 w 509414"/>
                <a:gd name="connsiteY56" fmla="*/ 442171 h 560355"/>
                <a:gd name="connsiteX57" fmla="*/ 81506 w 509414"/>
                <a:gd name="connsiteY57" fmla="*/ 445737 h 560355"/>
                <a:gd name="connsiteX58" fmla="*/ 76667 w 509414"/>
                <a:gd name="connsiteY58" fmla="*/ 467642 h 560355"/>
                <a:gd name="connsiteX59" fmla="*/ 93223 w 509414"/>
                <a:gd name="connsiteY59" fmla="*/ 483434 h 560355"/>
                <a:gd name="connsiteX60" fmla="*/ 114109 w 509414"/>
                <a:gd name="connsiteY60" fmla="*/ 488273 h 560355"/>
                <a:gd name="connsiteX61" fmla="*/ 122260 w 509414"/>
                <a:gd name="connsiteY61" fmla="*/ 546092 h 560355"/>
                <a:gd name="connsiteX62" fmla="*/ 147476 w 509414"/>
                <a:gd name="connsiteY62" fmla="*/ 547111 h 560355"/>
                <a:gd name="connsiteX63" fmla="*/ 124297 w 509414"/>
                <a:gd name="connsiteY63" fmla="*/ 468406 h 560355"/>
                <a:gd name="connsiteX64" fmla="*/ 126080 w 509414"/>
                <a:gd name="connsiteY64" fmla="*/ 455926 h 560355"/>
                <a:gd name="connsiteX65" fmla="*/ 188738 w 509414"/>
                <a:gd name="connsiteY65" fmla="*/ 415427 h 560355"/>
                <a:gd name="connsiteX66" fmla="*/ 192304 w 509414"/>
                <a:gd name="connsiteY66" fmla="*/ 432493 h 560355"/>
                <a:gd name="connsiteX67" fmla="*/ 230510 w 509414"/>
                <a:gd name="connsiteY67" fmla="*/ 407022 h 560355"/>
                <a:gd name="connsiteX68" fmla="*/ 209879 w 509414"/>
                <a:gd name="connsiteY68" fmla="*/ 491839 h 560355"/>
                <a:gd name="connsiteX69" fmla="*/ 236368 w 509414"/>
                <a:gd name="connsiteY69" fmla="*/ 475793 h 560355"/>
                <a:gd name="connsiteX70" fmla="*/ 254962 w 509414"/>
                <a:gd name="connsiteY70" fmla="*/ 585062 h 560355"/>
                <a:gd name="connsiteX71" fmla="*/ 275848 w 509414"/>
                <a:gd name="connsiteY71" fmla="*/ 475793 h 560355"/>
                <a:gd name="connsiteX72" fmla="*/ 303356 w 509414"/>
                <a:gd name="connsiteY72" fmla="*/ 491839 h 560355"/>
                <a:gd name="connsiteX73" fmla="*/ 281452 w 509414"/>
                <a:gd name="connsiteY73" fmla="*/ 406258 h 560355"/>
                <a:gd name="connsiteX74" fmla="*/ 319912 w 509414"/>
                <a:gd name="connsiteY74" fmla="*/ 432493 h 560355"/>
                <a:gd name="connsiteX75" fmla="*/ 323478 w 509414"/>
                <a:gd name="connsiteY75" fmla="*/ 414918 h 560355"/>
                <a:gd name="connsiteX76" fmla="*/ 386136 w 509414"/>
                <a:gd name="connsiteY76" fmla="*/ 455926 h 560355"/>
                <a:gd name="connsiteX77" fmla="*/ 388683 w 509414"/>
                <a:gd name="connsiteY77" fmla="*/ 468661 h 560355"/>
                <a:gd name="connsiteX78" fmla="*/ 365505 w 509414"/>
                <a:gd name="connsiteY78" fmla="*/ 547111 h 560355"/>
                <a:gd name="connsiteX79" fmla="*/ 390721 w 509414"/>
                <a:gd name="connsiteY79" fmla="*/ 546092 h 560355"/>
                <a:gd name="connsiteX80" fmla="*/ 398617 w 509414"/>
                <a:gd name="connsiteY80" fmla="*/ 488783 h 560355"/>
                <a:gd name="connsiteX81" fmla="*/ 418994 w 509414"/>
                <a:gd name="connsiteY81" fmla="*/ 483434 h 560355"/>
                <a:gd name="connsiteX82" fmla="*/ 435550 w 509414"/>
                <a:gd name="connsiteY82" fmla="*/ 467642 h 560355"/>
                <a:gd name="connsiteX83" fmla="*/ 430710 w 509414"/>
                <a:gd name="connsiteY83" fmla="*/ 446247 h 560355"/>
                <a:gd name="connsiteX84" fmla="*/ 436314 w 509414"/>
                <a:gd name="connsiteY84" fmla="*/ 441917 h 560355"/>
                <a:gd name="connsiteX85" fmla="*/ 479869 w 509414"/>
                <a:gd name="connsiteY85" fmla="*/ 450577 h 560355"/>
                <a:gd name="connsiteX86" fmla="*/ 442681 w 509414"/>
                <a:gd name="connsiteY86" fmla="*/ 428417 h 560355"/>
                <a:gd name="connsiteX87" fmla="*/ 505085 w 509414"/>
                <a:gd name="connsiteY87" fmla="*/ 420012 h 560355"/>
                <a:gd name="connsiteX88" fmla="*/ 482670 w 509414"/>
                <a:gd name="connsiteY88" fmla="*/ 359646 h 560355"/>
                <a:gd name="connsiteX89" fmla="*/ 71063 w 509414"/>
                <a:gd name="connsiteY89" fmla="*/ 424342 h 560355"/>
                <a:gd name="connsiteX90" fmla="*/ 32603 w 509414"/>
                <a:gd name="connsiteY90" fmla="*/ 407277 h 560355"/>
                <a:gd name="connsiteX91" fmla="*/ 30310 w 509414"/>
                <a:gd name="connsiteY91" fmla="*/ 361684 h 560355"/>
                <a:gd name="connsiteX92" fmla="*/ 71063 w 509414"/>
                <a:gd name="connsiteY92" fmla="*/ 384862 h 560355"/>
                <a:gd name="connsiteX93" fmla="*/ 71063 w 509414"/>
                <a:gd name="connsiteY93" fmla="*/ 424342 h 560355"/>
                <a:gd name="connsiteX94" fmla="*/ 240189 w 509414"/>
                <a:gd name="connsiteY94" fmla="*/ 63677 h 560355"/>
                <a:gd name="connsiteX95" fmla="*/ 229237 w 509414"/>
                <a:gd name="connsiteY95" fmla="*/ 54253 h 560355"/>
                <a:gd name="connsiteX96" fmla="*/ 240189 w 509414"/>
                <a:gd name="connsiteY96" fmla="*/ 43555 h 560355"/>
                <a:gd name="connsiteX97" fmla="*/ 250123 w 509414"/>
                <a:gd name="connsiteY97" fmla="*/ 54253 h 560355"/>
                <a:gd name="connsiteX98" fmla="*/ 240189 w 509414"/>
                <a:gd name="connsiteY98" fmla="*/ 63677 h 560355"/>
                <a:gd name="connsiteX99" fmla="*/ 479104 w 509414"/>
                <a:gd name="connsiteY99" fmla="*/ 407531 h 560355"/>
                <a:gd name="connsiteX100" fmla="*/ 440644 w 509414"/>
                <a:gd name="connsiteY100" fmla="*/ 424597 h 560355"/>
                <a:gd name="connsiteX101" fmla="*/ 440644 w 509414"/>
                <a:gd name="connsiteY101" fmla="*/ 385372 h 560355"/>
                <a:gd name="connsiteX102" fmla="*/ 481142 w 509414"/>
                <a:gd name="connsiteY102" fmla="*/ 362193 h 560355"/>
                <a:gd name="connsiteX103" fmla="*/ 479104 w 509414"/>
                <a:gd name="connsiteY103" fmla="*/ 407531 h 560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509414" h="560355">
                  <a:moveTo>
                    <a:pt x="482670" y="359646"/>
                  </a:moveTo>
                  <a:cubicBezTo>
                    <a:pt x="458473" y="344873"/>
                    <a:pt x="428672" y="347930"/>
                    <a:pt x="416701" y="367033"/>
                  </a:cubicBezTo>
                  <a:cubicBezTo>
                    <a:pt x="404985" y="385626"/>
                    <a:pt x="413899" y="410842"/>
                    <a:pt x="436568" y="425870"/>
                  </a:cubicBezTo>
                  <a:cubicBezTo>
                    <a:pt x="420267" y="427398"/>
                    <a:pt x="399126" y="405239"/>
                    <a:pt x="399126" y="405239"/>
                  </a:cubicBezTo>
                  <a:cubicBezTo>
                    <a:pt x="389957" y="422304"/>
                    <a:pt x="406768" y="431983"/>
                    <a:pt x="420012" y="436568"/>
                  </a:cubicBezTo>
                  <a:cubicBezTo>
                    <a:pt x="418229" y="437841"/>
                    <a:pt x="416447" y="439115"/>
                    <a:pt x="414918" y="440388"/>
                  </a:cubicBezTo>
                  <a:cubicBezTo>
                    <a:pt x="402438" y="437332"/>
                    <a:pt x="397853" y="443190"/>
                    <a:pt x="397853" y="443190"/>
                  </a:cubicBezTo>
                  <a:cubicBezTo>
                    <a:pt x="395561" y="442426"/>
                    <a:pt x="368052" y="412625"/>
                    <a:pt x="347676" y="391485"/>
                  </a:cubicBezTo>
                  <a:lnTo>
                    <a:pt x="366014" y="387919"/>
                  </a:lnTo>
                  <a:cubicBezTo>
                    <a:pt x="352770" y="357354"/>
                    <a:pt x="317111" y="350732"/>
                    <a:pt x="292913" y="332138"/>
                  </a:cubicBezTo>
                  <a:cubicBezTo>
                    <a:pt x="274829" y="318129"/>
                    <a:pt x="295206" y="312016"/>
                    <a:pt x="300045" y="316856"/>
                  </a:cubicBezTo>
                  <a:cubicBezTo>
                    <a:pt x="345128" y="355062"/>
                    <a:pt x="385882" y="328572"/>
                    <a:pt x="385882" y="328572"/>
                  </a:cubicBezTo>
                  <a:cubicBezTo>
                    <a:pt x="354043" y="317874"/>
                    <a:pt x="338506" y="281706"/>
                    <a:pt x="338506" y="281706"/>
                  </a:cubicBezTo>
                  <a:cubicBezTo>
                    <a:pt x="404475" y="319912"/>
                    <a:pt x="455162" y="276357"/>
                    <a:pt x="455162" y="276357"/>
                  </a:cubicBezTo>
                  <a:cubicBezTo>
                    <a:pt x="411352" y="283744"/>
                    <a:pt x="376967" y="242481"/>
                    <a:pt x="376967" y="242481"/>
                  </a:cubicBezTo>
                  <a:cubicBezTo>
                    <a:pt x="445228" y="258273"/>
                    <a:pt x="492349" y="212680"/>
                    <a:pt x="492349" y="212680"/>
                  </a:cubicBezTo>
                  <a:cubicBezTo>
                    <a:pt x="467133" y="214718"/>
                    <a:pt x="404475" y="188229"/>
                    <a:pt x="404475" y="188229"/>
                  </a:cubicBezTo>
                  <a:cubicBezTo>
                    <a:pt x="504575" y="185172"/>
                    <a:pt x="513235" y="113854"/>
                    <a:pt x="514509" y="113854"/>
                  </a:cubicBezTo>
                  <a:cubicBezTo>
                    <a:pt x="487000" y="131938"/>
                    <a:pt x="413135" y="123278"/>
                    <a:pt x="413135" y="123278"/>
                  </a:cubicBezTo>
                  <a:cubicBezTo>
                    <a:pt x="517820" y="86091"/>
                    <a:pt x="509924" y="255"/>
                    <a:pt x="509924" y="255"/>
                  </a:cubicBezTo>
                  <a:cubicBezTo>
                    <a:pt x="487765" y="33112"/>
                    <a:pt x="386900" y="64950"/>
                    <a:pt x="386900" y="64950"/>
                  </a:cubicBezTo>
                  <a:cubicBezTo>
                    <a:pt x="359392" y="73356"/>
                    <a:pt x="337487" y="97808"/>
                    <a:pt x="337487" y="126335"/>
                  </a:cubicBezTo>
                  <a:cubicBezTo>
                    <a:pt x="336214" y="138051"/>
                    <a:pt x="325516" y="147475"/>
                    <a:pt x="313290" y="147475"/>
                  </a:cubicBezTo>
                  <a:cubicBezTo>
                    <a:pt x="286291" y="147475"/>
                    <a:pt x="286800" y="108505"/>
                    <a:pt x="286800" y="90166"/>
                  </a:cubicBezTo>
                  <a:cubicBezTo>
                    <a:pt x="286800" y="62658"/>
                    <a:pt x="285782" y="30820"/>
                    <a:pt x="265914" y="30820"/>
                  </a:cubicBezTo>
                  <a:lnTo>
                    <a:pt x="226435" y="30820"/>
                  </a:lnTo>
                  <a:cubicBezTo>
                    <a:pt x="219303" y="30820"/>
                    <a:pt x="207077" y="30055"/>
                    <a:pt x="201983" y="36168"/>
                  </a:cubicBezTo>
                  <a:cubicBezTo>
                    <a:pt x="191795" y="48140"/>
                    <a:pt x="193323" y="79469"/>
                    <a:pt x="197908" y="73101"/>
                  </a:cubicBezTo>
                  <a:cubicBezTo>
                    <a:pt x="197908" y="73101"/>
                    <a:pt x="213190" y="68771"/>
                    <a:pt x="223124" y="73101"/>
                  </a:cubicBezTo>
                  <a:cubicBezTo>
                    <a:pt x="235859" y="76922"/>
                    <a:pt x="226435" y="116401"/>
                    <a:pt x="226435" y="125061"/>
                  </a:cubicBezTo>
                  <a:cubicBezTo>
                    <a:pt x="226435" y="136778"/>
                    <a:pt x="215482" y="147221"/>
                    <a:pt x="202238" y="147221"/>
                  </a:cubicBezTo>
                  <a:cubicBezTo>
                    <a:pt x="190012" y="147221"/>
                    <a:pt x="179059" y="137797"/>
                    <a:pt x="178040" y="126080"/>
                  </a:cubicBezTo>
                  <a:cubicBezTo>
                    <a:pt x="178040" y="97553"/>
                    <a:pt x="156136" y="73101"/>
                    <a:pt x="129646" y="64696"/>
                  </a:cubicBezTo>
                  <a:cubicBezTo>
                    <a:pt x="129646" y="64696"/>
                    <a:pt x="26235" y="32857"/>
                    <a:pt x="4330" y="0"/>
                  </a:cubicBezTo>
                  <a:cubicBezTo>
                    <a:pt x="4330" y="0"/>
                    <a:pt x="-3311" y="86855"/>
                    <a:pt x="102138" y="125061"/>
                  </a:cubicBezTo>
                  <a:cubicBezTo>
                    <a:pt x="102138" y="125061"/>
                    <a:pt x="27254" y="131429"/>
                    <a:pt x="0" y="113345"/>
                  </a:cubicBezTo>
                  <a:cubicBezTo>
                    <a:pt x="1019" y="113345"/>
                    <a:pt x="14264" y="187719"/>
                    <a:pt x="114364" y="190776"/>
                  </a:cubicBezTo>
                  <a:cubicBezTo>
                    <a:pt x="114364" y="190776"/>
                    <a:pt x="48394" y="212935"/>
                    <a:pt x="24197" y="209879"/>
                  </a:cubicBezTo>
                  <a:cubicBezTo>
                    <a:pt x="24197" y="209879"/>
                    <a:pt x="71573" y="263876"/>
                    <a:pt x="141872" y="248085"/>
                  </a:cubicBezTo>
                  <a:cubicBezTo>
                    <a:pt x="141872" y="248085"/>
                    <a:pt x="103411" y="283234"/>
                    <a:pt x="59347" y="275848"/>
                  </a:cubicBezTo>
                  <a:cubicBezTo>
                    <a:pt x="59347" y="275848"/>
                    <a:pt x="109015" y="320167"/>
                    <a:pt x="176003" y="283234"/>
                  </a:cubicBezTo>
                  <a:cubicBezTo>
                    <a:pt x="176003" y="283234"/>
                    <a:pt x="161739" y="317110"/>
                    <a:pt x="129646" y="327808"/>
                  </a:cubicBezTo>
                  <a:cubicBezTo>
                    <a:pt x="129646" y="327808"/>
                    <a:pt x="170399" y="354297"/>
                    <a:pt x="216501" y="316091"/>
                  </a:cubicBezTo>
                  <a:cubicBezTo>
                    <a:pt x="222359" y="309469"/>
                    <a:pt x="241208" y="317110"/>
                    <a:pt x="222359" y="331629"/>
                  </a:cubicBezTo>
                  <a:cubicBezTo>
                    <a:pt x="197143" y="350732"/>
                    <a:pt x="161484" y="355571"/>
                    <a:pt x="146202" y="387409"/>
                  </a:cubicBezTo>
                  <a:lnTo>
                    <a:pt x="164796" y="390975"/>
                  </a:lnTo>
                  <a:cubicBezTo>
                    <a:pt x="143910" y="412116"/>
                    <a:pt x="116147" y="441917"/>
                    <a:pt x="113345" y="442426"/>
                  </a:cubicBezTo>
                  <a:cubicBezTo>
                    <a:pt x="113345" y="442426"/>
                    <a:pt x="109269" y="436823"/>
                    <a:pt x="97553" y="439115"/>
                  </a:cubicBezTo>
                  <a:cubicBezTo>
                    <a:pt x="96025" y="437841"/>
                    <a:pt x="94496" y="436568"/>
                    <a:pt x="92713" y="435549"/>
                  </a:cubicBezTo>
                  <a:cubicBezTo>
                    <a:pt x="105958" y="430964"/>
                    <a:pt x="122769" y="421285"/>
                    <a:pt x="113599" y="404220"/>
                  </a:cubicBezTo>
                  <a:cubicBezTo>
                    <a:pt x="113599" y="404220"/>
                    <a:pt x="92459" y="426380"/>
                    <a:pt x="76157" y="425106"/>
                  </a:cubicBezTo>
                  <a:cubicBezTo>
                    <a:pt x="98572" y="410078"/>
                    <a:pt x="107486" y="384608"/>
                    <a:pt x="95770" y="366014"/>
                  </a:cubicBezTo>
                  <a:cubicBezTo>
                    <a:pt x="83544" y="346911"/>
                    <a:pt x="53998" y="343600"/>
                    <a:pt x="29801" y="358627"/>
                  </a:cubicBezTo>
                  <a:cubicBezTo>
                    <a:pt x="5604" y="373400"/>
                    <a:pt x="-4330" y="401164"/>
                    <a:pt x="7896" y="420267"/>
                  </a:cubicBezTo>
                  <a:cubicBezTo>
                    <a:pt x="19358" y="438351"/>
                    <a:pt x="46102" y="442171"/>
                    <a:pt x="70299" y="428672"/>
                  </a:cubicBezTo>
                  <a:cubicBezTo>
                    <a:pt x="60366" y="443445"/>
                    <a:pt x="41263" y="448030"/>
                    <a:pt x="33112" y="450831"/>
                  </a:cubicBezTo>
                  <a:cubicBezTo>
                    <a:pt x="33112" y="450831"/>
                    <a:pt x="46611" y="477066"/>
                    <a:pt x="76667" y="442171"/>
                  </a:cubicBezTo>
                  <a:cubicBezTo>
                    <a:pt x="78450" y="443445"/>
                    <a:pt x="79978" y="444718"/>
                    <a:pt x="81506" y="445737"/>
                  </a:cubicBezTo>
                  <a:cubicBezTo>
                    <a:pt x="73356" y="452105"/>
                    <a:pt x="70045" y="463057"/>
                    <a:pt x="76667" y="467642"/>
                  </a:cubicBezTo>
                  <a:cubicBezTo>
                    <a:pt x="76667" y="467642"/>
                    <a:pt x="73356" y="484707"/>
                    <a:pt x="93223" y="483434"/>
                  </a:cubicBezTo>
                  <a:cubicBezTo>
                    <a:pt x="93223" y="483434"/>
                    <a:pt x="99845" y="495150"/>
                    <a:pt x="114109" y="488273"/>
                  </a:cubicBezTo>
                  <a:cubicBezTo>
                    <a:pt x="122769" y="511706"/>
                    <a:pt x="119712" y="533357"/>
                    <a:pt x="122260" y="546092"/>
                  </a:cubicBezTo>
                  <a:lnTo>
                    <a:pt x="147476" y="547111"/>
                  </a:lnTo>
                  <a:cubicBezTo>
                    <a:pt x="145183" y="535904"/>
                    <a:pt x="144419" y="500499"/>
                    <a:pt x="124297" y="468406"/>
                  </a:cubicBezTo>
                  <a:cubicBezTo>
                    <a:pt x="128118" y="465095"/>
                    <a:pt x="130155" y="460256"/>
                    <a:pt x="126080" y="455926"/>
                  </a:cubicBezTo>
                  <a:cubicBezTo>
                    <a:pt x="125316" y="454652"/>
                    <a:pt x="161994" y="431728"/>
                    <a:pt x="188738" y="415427"/>
                  </a:cubicBezTo>
                  <a:lnTo>
                    <a:pt x="192304" y="432493"/>
                  </a:lnTo>
                  <a:cubicBezTo>
                    <a:pt x="201473" y="420012"/>
                    <a:pt x="214973" y="411607"/>
                    <a:pt x="230510" y="407022"/>
                  </a:cubicBezTo>
                  <a:cubicBezTo>
                    <a:pt x="213954" y="429691"/>
                    <a:pt x="203766" y="455671"/>
                    <a:pt x="209879" y="491839"/>
                  </a:cubicBezTo>
                  <a:cubicBezTo>
                    <a:pt x="209879" y="491839"/>
                    <a:pt x="214209" y="478085"/>
                    <a:pt x="236368" y="475793"/>
                  </a:cubicBezTo>
                  <a:cubicBezTo>
                    <a:pt x="236368" y="475793"/>
                    <a:pt x="205549" y="512980"/>
                    <a:pt x="254962" y="585062"/>
                  </a:cubicBezTo>
                  <a:cubicBezTo>
                    <a:pt x="304375" y="512980"/>
                    <a:pt x="275848" y="475793"/>
                    <a:pt x="275848" y="475793"/>
                  </a:cubicBezTo>
                  <a:cubicBezTo>
                    <a:pt x="297753" y="478085"/>
                    <a:pt x="303356" y="491839"/>
                    <a:pt x="303356" y="491839"/>
                  </a:cubicBezTo>
                  <a:cubicBezTo>
                    <a:pt x="308196" y="455161"/>
                    <a:pt x="298772" y="429181"/>
                    <a:pt x="281452" y="406258"/>
                  </a:cubicBezTo>
                  <a:cubicBezTo>
                    <a:pt x="297498" y="410588"/>
                    <a:pt x="310234" y="419248"/>
                    <a:pt x="319912" y="432493"/>
                  </a:cubicBezTo>
                  <a:lnTo>
                    <a:pt x="323478" y="414918"/>
                  </a:lnTo>
                  <a:cubicBezTo>
                    <a:pt x="349968" y="431474"/>
                    <a:pt x="386646" y="454397"/>
                    <a:pt x="386136" y="455926"/>
                  </a:cubicBezTo>
                  <a:cubicBezTo>
                    <a:pt x="382061" y="460510"/>
                    <a:pt x="384608" y="465350"/>
                    <a:pt x="388683" y="468661"/>
                  </a:cubicBezTo>
                  <a:cubicBezTo>
                    <a:pt x="368816" y="500754"/>
                    <a:pt x="368052" y="536158"/>
                    <a:pt x="365505" y="547111"/>
                  </a:cubicBezTo>
                  <a:lnTo>
                    <a:pt x="390721" y="546092"/>
                  </a:lnTo>
                  <a:cubicBezTo>
                    <a:pt x="393268" y="533611"/>
                    <a:pt x="390212" y="511961"/>
                    <a:pt x="398617" y="488783"/>
                  </a:cubicBezTo>
                  <a:cubicBezTo>
                    <a:pt x="411607" y="494641"/>
                    <a:pt x="418994" y="483434"/>
                    <a:pt x="418994" y="483434"/>
                  </a:cubicBezTo>
                  <a:cubicBezTo>
                    <a:pt x="438606" y="484453"/>
                    <a:pt x="435550" y="467642"/>
                    <a:pt x="435550" y="467642"/>
                  </a:cubicBezTo>
                  <a:cubicBezTo>
                    <a:pt x="441917" y="463057"/>
                    <a:pt x="439115" y="452614"/>
                    <a:pt x="430710" y="446247"/>
                  </a:cubicBezTo>
                  <a:cubicBezTo>
                    <a:pt x="432493" y="444718"/>
                    <a:pt x="434276" y="443445"/>
                    <a:pt x="436314" y="441917"/>
                  </a:cubicBezTo>
                  <a:cubicBezTo>
                    <a:pt x="466369" y="476557"/>
                    <a:pt x="479869" y="450577"/>
                    <a:pt x="479869" y="450577"/>
                  </a:cubicBezTo>
                  <a:cubicBezTo>
                    <a:pt x="471718" y="447775"/>
                    <a:pt x="452615" y="442936"/>
                    <a:pt x="442681" y="428417"/>
                  </a:cubicBezTo>
                  <a:cubicBezTo>
                    <a:pt x="467133" y="441917"/>
                    <a:pt x="493623" y="438096"/>
                    <a:pt x="505085" y="420012"/>
                  </a:cubicBezTo>
                  <a:cubicBezTo>
                    <a:pt x="516801" y="402182"/>
                    <a:pt x="506868" y="374419"/>
                    <a:pt x="482670" y="359646"/>
                  </a:cubicBezTo>
                  <a:close/>
                  <a:moveTo>
                    <a:pt x="71063" y="424342"/>
                  </a:moveTo>
                  <a:cubicBezTo>
                    <a:pt x="61130" y="430710"/>
                    <a:pt x="45847" y="426380"/>
                    <a:pt x="32603" y="407277"/>
                  </a:cubicBezTo>
                  <a:cubicBezTo>
                    <a:pt x="20631" y="388174"/>
                    <a:pt x="20631" y="367033"/>
                    <a:pt x="30310" y="361684"/>
                  </a:cubicBezTo>
                  <a:cubicBezTo>
                    <a:pt x="40244" y="356335"/>
                    <a:pt x="58837" y="365759"/>
                    <a:pt x="71063" y="384862"/>
                  </a:cubicBezTo>
                  <a:cubicBezTo>
                    <a:pt x="84308" y="403201"/>
                    <a:pt x="80997" y="419248"/>
                    <a:pt x="71063" y="424342"/>
                  </a:cubicBezTo>
                  <a:close/>
                  <a:moveTo>
                    <a:pt x="240189" y="63677"/>
                  </a:moveTo>
                  <a:cubicBezTo>
                    <a:pt x="233567" y="63677"/>
                    <a:pt x="229237" y="59347"/>
                    <a:pt x="229237" y="54253"/>
                  </a:cubicBezTo>
                  <a:cubicBezTo>
                    <a:pt x="229237" y="47885"/>
                    <a:pt x="233567" y="43555"/>
                    <a:pt x="240189" y="43555"/>
                  </a:cubicBezTo>
                  <a:cubicBezTo>
                    <a:pt x="245793" y="43555"/>
                    <a:pt x="250123" y="47885"/>
                    <a:pt x="250123" y="54253"/>
                  </a:cubicBezTo>
                  <a:cubicBezTo>
                    <a:pt x="250123" y="59347"/>
                    <a:pt x="245538" y="63677"/>
                    <a:pt x="240189" y="63677"/>
                  </a:cubicBezTo>
                  <a:close/>
                  <a:moveTo>
                    <a:pt x="479104" y="407531"/>
                  </a:moveTo>
                  <a:cubicBezTo>
                    <a:pt x="465860" y="426634"/>
                    <a:pt x="450323" y="430964"/>
                    <a:pt x="440644" y="424597"/>
                  </a:cubicBezTo>
                  <a:cubicBezTo>
                    <a:pt x="430710" y="419248"/>
                    <a:pt x="427399" y="403456"/>
                    <a:pt x="440644" y="385372"/>
                  </a:cubicBezTo>
                  <a:cubicBezTo>
                    <a:pt x="452870" y="366269"/>
                    <a:pt x="471463" y="356845"/>
                    <a:pt x="481142" y="362193"/>
                  </a:cubicBezTo>
                  <a:cubicBezTo>
                    <a:pt x="491330" y="367033"/>
                    <a:pt x="491330" y="388428"/>
                    <a:pt x="479104" y="407531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2" name="Forma libre: forma 111">
              <a:extLst>
                <a:ext uri="{FF2B5EF4-FFF2-40B4-BE49-F238E27FC236}">
                  <a16:creationId xmlns:a16="http://schemas.microsoft.com/office/drawing/2014/main" id="{1438884D-6767-450B-9609-81B954BAC918}"/>
                </a:ext>
              </a:extLst>
            </p:cNvPr>
            <p:cNvSpPr/>
            <p:nvPr/>
          </p:nvSpPr>
          <p:spPr>
            <a:xfrm>
              <a:off x="6952733" y="8300647"/>
              <a:ext cx="25471" cy="25471"/>
            </a:xfrm>
            <a:custGeom>
              <a:avLst/>
              <a:gdLst>
                <a:gd name="connsiteX0" fmla="*/ 32857 w 25470"/>
                <a:gd name="connsiteY0" fmla="*/ 20176 h 25470"/>
                <a:gd name="connsiteX1" fmla="*/ 36168 w 25470"/>
                <a:gd name="connsiteY1" fmla="*/ 54 h 25470"/>
                <a:gd name="connsiteX2" fmla="*/ 19867 w 25470"/>
                <a:gd name="connsiteY2" fmla="*/ 12789 h 25470"/>
                <a:gd name="connsiteX3" fmla="*/ 0 w 25470"/>
                <a:gd name="connsiteY3" fmla="*/ 2346 h 25470"/>
                <a:gd name="connsiteX4" fmla="*/ 0 w 25470"/>
                <a:gd name="connsiteY4" fmla="*/ 6676 h 25470"/>
                <a:gd name="connsiteX5" fmla="*/ 9934 w 25470"/>
                <a:gd name="connsiteY5" fmla="*/ 27817 h 25470"/>
                <a:gd name="connsiteX6" fmla="*/ 23178 w 25470"/>
                <a:gd name="connsiteY6" fmla="*/ 35203 h 25470"/>
                <a:gd name="connsiteX7" fmla="*/ 47376 w 25470"/>
                <a:gd name="connsiteY7" fmla="*/ 35203 h 25470"/>
                <a:gd name="connsiteX8" fmla="*/ 49668 w 25470"/>
                <a:gd name="connsiteY8" fmla="*/ 33166 h 25470"/>
                <a:gd name="connsiteX9" fmla="*/ 32857 w 25470"/>
                <a:gd name="connsiteY9" fmla="*/ 20176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25470">
                  <a:moveTo>
                    <a:pt x="32857" y="20176"/>
                  </a:moveTo>
                  <a:cubicBezTo>
                    <a:pt x="32857" y="20176"/>
                    <a:pt x="39480" y="2092"/>
                    <a:pt x="36168" y="54"/>
                  </a:cubicBezTo>
                  <a:cubicBezTo>
                    <a:pt x="32857" y="-965"/>
                    <a:pt x="19867" y="12789"/>
                    <a:pt x="19867" y="12789"/>
                  </a:cubicBezTo>
                  <a:cubicBezTo>
                    <a:pt x="16556" y="2346"/>
                    <a:pt x="0" y="2346"/>
                    <a:pt x="0" y="2346"/>
                  </a:cubicBezTo>
                  <a:lnTo>
                    <a:pt x="0" y="6676"/>
                  </a:lnTo>
                  <a:cubicBezTo>
                    <a:pt x="10952" y="7695"/>
                    <a:pt x="13245" y="22468"/>
                    <a:pt x="9934" y="27817"/>
                  </a:cubicBezTo>
                  <a:cubicBezTo>
                    <a:pt x="8915" y="31128"/>
                    <a:pt x="20886" y="38260"/>
                    <a:pt x="23178" y="35203"/>
                  </a:cubicBezTo>
                  <a:cubicBezTo>
                    <a:pt x="26490" y="29855"/>
                    <a:pt x="40753" y="25779"/>
                    <a:pt x="47376" y="35203"/>
                  </a:cubicBezTo>
                  <a:lnTo>
                    <a:pt x="49668" y="33166"/>
                  </a:lnTo>
                  <a:cubicBezTo>
                    <a:pt x="49413" y="32911"/>
                    <a:pt x="44064" y="18138"/>
                    <a:pt x="32857" y="20176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3" name="Forma libre: forma 112">
              <a:extLst>
                <a:ext uri="{FF2B5EF4-FFF2-40B4-BE49-F238E27FC236}">
                  <a16:creationId xmlns:a16="http://schemas.microsoft.com/office/drawing/2014/main" id="{97E9949E-669B-4507-8983-FE00272BE0F2}"/>
                </a:ext>
              </a:extLst>
            </p:cNvPr>
            <p:cNvSpPr/>
            <p:nvPr/>
          </p:nvSpPr>
          <p:spPr>
            <a:xfrm>
              <a:off x="6808564" y="8434422"/>
              <a:ext cx="25471" cy="50941"/>
            </a:xfrm>
            <a:custGeom>
              <a:avLst/>
              <a:gdLst>
                <a:gd name="connsiteX0" fmla="*/ 33117 w 25470"/>
                <a:gd name="connsiteY0" fmla="*/ 14773 h 50941"/>
                <a:gd name="connsiteX1" fmla="*/ 259 w 25470"/>
                <a:gd name="connsiteY1" fmla="*/ 0 h 50941"/>
                <a:gd name="connsiteX2" fmla="*/ 12485 w 25470"/>
                <a:gd name="connsiteY2" fmla="*/ 35914 h 50941"/>
                <a:gd name="connsiteX3" fmla="*/ 45343 w 25470"/>
                <a:gd name="connsiteY3" fmla="*/ 51960 h 50941"/>
                <a:gd name="connsiteX4" fmla="*/ 33117 w 25470"/>
                <a:gd name="connsiteY4" fmla="*/ 14773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33117" y="14773"/>
                  </a:moveTo>
                  <a:cubicBezTo>
                    <a:pt x="23183" y="5094"/>
                    <a:pt x="10957" y="0"/>
                    <a:pt x="259" y="0"/>
                  </a:cubicBezTo>
                  <a:cubicBezTo>
                    <a:pt x="-1014" y="12735"/>
                    <a:pt x="2297" y="25471"/>
                    <a:pt x="12485" y="35914"/>
                  </a:cubicBezTo>
                  <a:cubicBezTo>
                    <a:pt x="21145" y="46611"/>
                    <a:pt x="33371" y="51960"/>
                    <a:pt x="45343" y="51960"/>
                  </a:cubicBezTo>
                  <a:cubicBezTo>
                    <a:pt x="46107" y="39225"/>
                    <a:pt x="41777" y="25471"/>
                    <a:pt x="33117" y="14773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4" name="Forma libre: forma 113">
              <a:extLst>
                <a:ext uri="{FF2B5EF4-FFF2-40B4-BE49-F238E27FC236}">
                  <a16:creationId xmlns:a16="http://schemas.microsoft.com/office/drawing/2014/main" id="{7D6A73D7-2A79-4E9C-9E18-6D87C7A96A3A}"/>
                </a:ext>
              </a:extLst>
            </p:cNvPr>
            <p:cNvSpPr/>
            <p:nvPr/>
          </p:nvSpPr>
          <p:spPr>
            <a:xfrm>
              <a:off x="6693441" y="7945384"/>
              <a:ext cx="76412" cy="50941"/>
            </a:xfrm>
            <a:custGeom>
              <a:avLst/>
              <a:gdLst>
                <a:gd name="connsiteX0" fmla="*/ 72592 w 76412"/>
                <a:gd name="connsiteY0" fmla="*/ 51960 h 50941"/>
                <a:gd name="connsiteX1" fmla="*/ 94496 w 76412"/>
                <a:gd name="connsiteY1" fmla="*/ 17829 h 50941"/>
                <a:gd name="connsiteX2" fmla="*/ 60366 w 76412"/>
                <a:gd name="connsiteY2" fmla="*/ 30565 h 50941"/>
                <a:gd name="connsiteX3" fmla="*/ 48394 w 76412"/>
                <a:gd name="connsiteY3" fmla="*/ 0 h 50941"/>
                <a:gd name="connsiteX4" fmla="*/ 35150 w 76412"/>
                <a:gd name="connsiteY4" fmla="*/ 30565 h 50941"/>
                <a:gd name="connsiteX5" fmla="*/ 0 w 76412"/>
                <a:gd name="connsiteY5" fmla="*/ 17829 h 50941"/>
                <a:gd name="connsiteX6" fmla="*/ 22924 w 76412"/>
                <a:gd name="connsiteY6" fmla="*/ 5196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412" h="50941">
                  <a:moveTo>
                    <a:pt x="72592" y="51960"/>
                  </a:moveTo>
                  <a:lnTo>
                    <a:pt x="94496" y="17829"/>
                  </a:lnTo>
                  <a:lnTo>
                    <a:pt x="60366" y="30565"/>
                  </a:lnTo>
                  <a:lnTo>
                    <a:pt x="48394" y="0"/>
                  </a:lnTo>
                  <a:lnTo>
                    <a:pt x="35150" y="30565"/>
                  </a:lnTo>
                  <a:lnTo>
                    <a:pt x="0" y="17829"/>
                  </a:lnTo>
                  <a:lnTo>
                    <a:pt x="22924" y="5196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5" name="Forma libre: forma 114">
              <a:extLst>
                <a:ext uri="{FF2B5EF4-FFF2-40B4-BE49-F238E27FC236}">
                  <a16:creationId xmlns:a16="http://schemas.microsoft.com/office/drawing/2014/main" id="{90A3D22C-68A5-4F47-AC42-EAC152CA4C23}"/>
                </a:ext>
              </a:extLst>
            </p:cNvPr>
            <p:cNvSpPr/>
            <p:nvPr/>
          </p:nvSpPr>
          <p:spPr>
            <a:xfrm>
              <a:off x="6651173" y="8642651"/>
              <a:ext cx="50941" cy="25471"/>
            </a:xfrm>
            <a:custGeom>
              <a:avLst/>
              <a:gdLst>
                <a:gd name="connsiteX0" fmla="*/ 43032 w 50941"/>
                <a:gd name="connsiteY0" fmla="*/ 885 h 25470"/>
                <a:gd name="connsiteX1" fmla="*/ 241 w 50941"/>
                <a:gd name="connsiteY1" fmla="*/ 12601 h 25470"/>
                <a:gd name="connsiteX2" fmla="*/ 33353 w 50941"/>
                <a:gd name="connsiteY2" fmla="*/ 40110 h 25470"/>
                <a:gd name="connsiteX3" fmla="*/ 70795 w 50941"/>
                <a:gd name="connsiteY3" fmla="*/ 26355 h 25470"/>
                <a:gd name="connsiteX4" fmla="*/ 43032 w 50941"/>
                <a:gd name="connsiteY4" fmla="*/ 885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43032" y="885"/>
                  </a:moveTo>
                  <a:cubicBezTo>
                    <a:pt x="21127" y="-2172"/>
                    <a:pt x="2279" y="2922"/>
                    <a:pt x="241" y="12601"/>
                  </a:cubicBezTo>
                  <a:cubicBezTo>
                    <a:pt x="-2051" y="22025"/>
                    <a:pt x="12213" y="36034"/>
                    <a:pt x="33353" y="40110"/>
                  </a:cubicBezTo>
                  <a:cubicBezTo>
                    <a:pt x="54239" y="44440"/>
                    <a:pt x="68503" y="37053"/>
                    <a:pt x="70795" y="26355"/>
                  </a:cubicBezTo>
                  <a:cubicBezTo>
                    <a:pt x="72833" y="16931"/>
                    <a:pt x="63918" y="5215"/>
                    <a:pt x="43032" y="885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6" name="Forma libre: forma 115">
              <a:extLst>
                <a:ext uri="{FF2B5EF4-FFF2-40B4-BE49-F238E27FC236}">
                  <a16:creationId xmlns:a16="http://schemas.microsoft.com/office/drawing/2014/main" id="{0BCFA341-EDB4-4EA8-A89C-37BFB7D10A7B}"/>
                </a:ext>
              </a:extLst>
            </p:cNvPr>
            <p:cNvSpPr/>
            <p:nvPr/>
          </p:nvSpPr>
          <p:spPr>
            <a:xfrm>
              <a:off x="6608022" y="7852161"/>
              <a:ext cx="50941" cy="25471"/>
            </a:xfrm>
            <a:custGeom>
              <a:avLst/>
              <a:gdLst>
                <a:gd name="connsiteX0" fmla="*/ 32949 w 50941"/>
                <a:gd name="connsiteY0" fmla="*/ 40244 h 25470"/>
                <a:gd name="connsiteX1" fmla="*/ 71410 w 50941"/>
                <a:gd name="connsiteY1" fmla="*/ 20122 h 25470"/>
                <a:gd name="connsiteX2" fmla="*/ 31931 w 50941"/>
                <a:gd name="connsiteY2" fmla="*/ 0 h 25470"/>
                <a:gd name="connsiteX3" fmla="*/ 92 w 50941"/>
                <a:gd name="connsiteY3" fmla="*/ 21141 h 25470"/>
                <a:gd name="connsiteX4" fmla="*/ 32949 w 50941"/>
                <a:gd name="connsiteY4" fmla="*/ 40244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32949" y="40244"/>
                  </a:moveTo>
                  <a:cubicBezTo>
                    <a:pt x="53835" y="39225"/>
                    <a:pt x="70391" y="30565"/>
                    <a:pt x="71410" y="20122"/>
                  </a:cubicBezTo>
                  <a:cubicBezTo>
                    <a:pt x="71410" y="10698"/>
                    <a:pt x="53835" y="0"/>
                    <a:pt x="31931" y="0"/>
                  </a:cubicBezTo>
                  <a:cubicBezTo>
                    <a:pt x="11045" y="1019"/>
                    <a:pt x="92" y="11717"/>
                    <a:pt x="92" y="21141"/>
                  </a:cubicBezTo>
                  <a:cubicBezTo>
                    <a:pt x="-1181" y="31584"/>
                    <a:pt x="10790" y="41263"/>
                    <a:pt x="32949" y="40244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7" name="Forma libre: forma 116">
              <a:extLst>
                <a:ext uri="{FF2B5EF4-FFF2-40B4-BE49-F238E27FC236}">
                  <a16:creationId xmlns:a16="http://schemas.microsoft.com/office/drawing/2014/main" id="{84415AD1-0C9B-4291-899F-B5D3A015D40B}"/>
                </a:ext>
              </a:extLst>
            </p:cNvPr>
            <p:cNvSpPr/>
            <p:nvPr/>
          </p:nvSpPr>
          <p:spPr>
            <a:xfrm>
              <a:off x="7078222" y="7900764"/>
              <a:ext cx="25471" cy="50941"/>
            </a:xfrm>
            <a:custGeom>
              <a:avLst/>
              <a:gdLst>
                <a:gd name="connsiteX0" fmla="*/ 23260 w 25470"/>
                <a:gd name="connsiteY0" fmla="*/ 69072 h 50941"/>
                <a:gd name="connsiteX1" fmla="*/ 41854 w 25470"/>
                <a:gd name="connsiteY1" fmla="*/ 36214 h 50941"/>
                <a:gd name="connsiteX2" fmla="*/ 17657 w 25470"/>
                <a:gd name="connsiteY2" fmla="*/ 46 h 50941"/>
                <a:gd name="connsiteX3" fmla="*/ 82 w 25470"/>
                <a:gd name="connsiteY3" fmla="*/ 39271 h 50941"/>
                <a:gd name="connsiteX4" fmla="*/ 23260 w 25470"/>
                <a:gd name="connsiteY4" fmla="*/ 690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23260" y="69072"/>
                  </a:moveTo>
                  <a:cubicBezTo>
                    <a:pt x="33194" y="68053"/>
                    <a:pt x="43127" y="56336"/>
                    <a:pt x="41854" y="36214"/>
                  </a:cubicBezTo>
                  <a:cubicBezTo>
                    <a:pt x="40835" y="15074"/>
                    <a:pt x="28609" y="-973"/>
                    <a:pt x="17657" y="46"/>
                  </a:cubicBezTo>
                  <a:cubicBezTo>
                    <a:pt x="7723" y="1065"/>
                    <a:pt x="-937" y="18130"/>
                    <a:pt x="82" y="39271"/>
                  </a:cubicBezTo>
                  <a:cubicBezTo>
                    <a:pt x="1101" y="59393"/>
                    <a:pt x="12053" y="70090"/>
                    <a:pt x="23260" y="690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8" name="Forma libre: forma 117">
              <a:extLst>
                <a:ext uri="{FF2B5EF4-FFF2-40B4-BE49-F238E27FC236}">
                  <a16:creationId xmlns:a16="http://schemas.microsoft.com/office/drawing/2014/main" id="{AE72FCB0-855E-421C-AB2D-0E00ADC77D87}"/>
                </a:ext>
              </a:extLst>
            </p:cNvPr>
            <p:cNvSpPr/>
            <p:nvPr/>
          </p:nvSpPr>
          <p:spPr>
            <a:xfrm>
              <a:off x="6383699" y="8517894"/>
              <a:ext cx="50941" cy="50941"/>
            </a:xfrm>
            <a:custGeom>
              <a:avLst/>
              <a:gdLst>
                <a:gd name="connsiteX0" fmla="*/ 44847 w 50941"/>
                <a:gd name="connsiteY0" fmla="*/ 21722 h 50941"/>
                <a:gd name="connsiteX1" fmla="*/ 6131 w 50941"/>
                <a:gd name="connsiteY1" fmla="*/ 1600 h 50941"/>
                <a:gd name="connsiteX2" fmla="*/ 9442 w 50941"/>
                <a:gd name="connsiteY2" fmla="*/ 42862 h 50941"/>
                <a:gd name="connsiteX3" fmla="*/ 44592 w 50941"/>
                <a:gd name="connsiteY3" fmla="*/ 58654 h 50941"/>
                <a:gd name="connsiteX4" fmla="*/ 44847 w 50941"/>
                <a:gd name="connsiteY4" fmla="*/ 2172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50941">
                  <a:moveTo>
                    <a:pt x="44847" y="21722"/>
                  </a:moveTo>
                  <a:cubicBezTo>
                    <a:pt x="32621" y="4656"/>
                    <a:pt x="15046" y="-3749"/>
                    <a:pt x="6131" y="1600"/>
                  </a:cubicBezTo>
                  <a:cubicBezTo>
                    <a:pt x="-2529" y="6949"/>
                    <a:pt x="-2529" y="26052"/>
                    <a:pt x="9442" y="42862"/>
                  </a:cubicBezTo>
                  <a:cubicBezTo>
                    <a:pt x="21668" y="59928"/>
                    <a:pt x="35932" y="64003"/>
                    <a:pt x="44592" y="58654"/>
                  </a:cubicBezTo>
                  <a:cubicBezTo>
                    <a:pt x="53761" y="53560"/>
                    <a:pt x="55799" y="38787"/>
                    <a:pt x="44847" y="2172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9" name="Forma libre: forma 118">
              <a:extLst>
                <a:ext uri="{FF2B5EF4-FFF2-40B4-BE49-F238E27FC236}">
                  <a16:creationId xmlns:a16="http://schemas.microsoft.com/office/drawing/2014/main" id="{10E2C7E2-37D6-4E5E-A7E5-55879396E37C}"/>
                </a:ext>
              </a:extLst>
            </p:cNvPr>
            <p:cNvSpPr/>
            <p:nvPr/>
          </p:nvSpPr>
          <p:spPr>
            <a:xfrm>
              <a:off x="6370843" y="8212526"/>
              <a:ext cx="25471" cy="50941"/>
            </a:xfrm>
            <a:custGeom>
              <a:avLst/>
              <a:gdLst>
                <a:gd name="connsiteX0" fmla="*/ 40637 w 25470"/>
                <a:gd name="connsiteY0" fmla="*/ 36214 h 50941"/>
                <a:gd name="connsiteX1" fmla="*/ 16440 w 25470"/>
                <a:gd name="connsiteY1" fmla="*/ 46 h 50941"/>
                <a:gd name="connsiteX2" fmla="*/ 139 w 25470"/>
                <a:gd name="connsiteY2" fmla="*/ 39271 h 50941"/>
                <a:gd name="connsiteX3" fmla="*/ 22044 w 25470"/>
                <a:gd name="connsiteY3" fmla="*/ 69072 h 50941"/>
                <a:gd name="connsiteX4" fmla="*/ 40637 w 25470"/>
                <a:gd name="connsiteY4" fmla="*/ 36214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40637" y="36214"/>
                  </a:moveTo>
                  <a:cubicBezTo>
                    <a:pt x="39619" y="15074"/>
                    <a:pt x="27393" y="-973"/>
                    <a:pt x="16440" y="46"/>
                  </a:cubicBezTo>
                  <a:cubicBezTo>
                    <a:pt x="6507" y="1065"/>
                    <a:pt x="-1135" y="18130"/>
                    <a:pt x="139" y="39271"/>
                  </a:cubicBezTo>
                  <a:cubicBezTo>
                    <a:pt x="1158" y="59393"/>
                    <a:pt x="12110" y="70090"/>
                    <a:pt x="22044" y="69072"/>
                  </a:cubicBezTo>
                  <a:cubicBezTo>
                    <a:pt x="32996" y="68053"/>
                    <a:pt x="41656" y="56336"/>
                    <a:pt x="40637" y="36214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0" name="Forma libre: forma 119">
              <a:extLst>
                <a:ext uri="{FF2B5EF4-FFF2-40B4-BE49-F238E27FC236}">
                  <a16:creationId xmlns:a16="http://schemas.microsoft.com/office/drawing/2014/main" id="{C59A0FB9-0382-4D25-9A82-98A89D5B6C02}"/>
                </a:ext>
              </a:extLst>
            </p:cNvPr>
            <p:cNvSpPr/>
            <p:nvPr/>
          </p:nvSpPr>
          <p:spPr>
            <a:xfrm>
              <a:off x="6363548" y="7900764"/>
              <a:ext cx="25471" cy="50941"/>
            </a:xfrm>
            <a:custGeom>
              <a:avLst/>
              <a:gdLst>
                <a:gd name="connsiteX0" fmla="*/ 18895 w 25470"/>
                <a:gd name="connsiteY0" fmla="*/ 69072 h 50941"/>
                <a:gd name="connsiteX1" fmla="*/ 40800 w 25470"/>
                <a:gd name="connsiteY1" fmla="*/ 39272 h 50941"/>
                <a:gd name="connsiteX2" fmla="*/ 24244 w 25470"/>
                <a:gd name="connsiteY2" fmla="*/ 47 h 50941"/>
                <a:gd name="connsiteX3" fmla="*/ 47 w 25470"/>
                <a:gd name="connsiteY3" fmla="*/ 36215 h 50941"/>
                <a:gd name="connsiteX4" fmla="*/ 18895 w 25470"/>
                <a:gd name="connsiteY4" fmla="*/ 690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18895" y="69072"/>
                  </a:moveTo>
                  <a:cubicBezTo>
                    <a:pt x="28829" y="70091"/>
                    <a:pt x="39781" y="59648"/>
                    <a:pt x="40800" y="39272"/>
                  </a:cubicBezTo>
                  <a:cubicBezTo>
                    <a:pt x="41819" y="18131"/>
                    <a:pt x="34178" y="1065"/>
                    <a:pt x="24244" y="47"/>
                  </a:cubicBezTo>
                  <a:cubicBezTo>
                    <a:pt x="13292" y="-972"/>
                    <a:pt x="1066" y="14820"/>
                    <a:pt x="47" y="36215"/>
                  </a:cubicBezTo>
                  <a:cubicBezTo>
                    <a:pt x="-717" y="56337"/>
                    <a:pt x="7943" y="68053"/>
                    <a:pt x="18895" y="690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1" name="Forma libre: forma 120">
              <a:extLst>
                <a:ext uri="{FF2B5EF4-FFF2-40B4-BE49-F238E27FC236}">
                  <a16:creationId xmlns:a16="http://schemas.microsoft.com/office/drawing/2014/main" id="{341F8701-A69B-4535-BFD9-F5FF4FDA8EC7}"/>
                </a:ext>
              </a:extLst>
            </p:cNvPr>
            <p:cNvSpPr/>
            <p:nvPr/>
          </p:nvSpPr>
          <p:spPr>
            <a:xfrm>
              <a:off x="7047048" y="8517894"/>
              <a:ext cx="50941" cy="50941"/>
            </a:xfrm>
            <a:custGeom>
              <a:avLst/>
              <a:gdLst>
                <a:gd name="connsiteX0" fmla="*/ 46793 w 50941"/>
                <a:gd name="connsiteY0" fmla="*/ 1600 h 50941"/>
                <a:gd name="connsiteX1" fmla="*/ 8332 w 50941"/>
                <a:gd name="connsiteY1" fmla="*/ 21722 h 50941"/>
                <a:gd name="connsiteX2" fmla="*/ 8332 w 50941"/>
                <a:gd name="connsiteY2" fmla="*/ 58909 h 50941"/>
                <a:gd name="connsiteX3" fmla="*/ 43481 w 50941"/>
                <a:gd name="connsiteY3" fmla="*/ 43117 h 50941"/>
                <a:gd name="connsiteX4" fmla="*/ 46793 w 50941"/>
                <a:gd name="connsiteY4" fmla="*/ 160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50941">
                  <a:moveTo>
                    <a:pt x="46793" y="1600"/>
                  </a:moveTo>
                  <a:cubicBezTo>
                    <a:pt x="38133" y="-3749"/>
                    <a:pt x="20303" y="4656"/>
                    <a:pt x="8332" y="21722"/>
                  </a:cubicBezTo>
                  <a:cubicBezTo>
                    <a:pt x="-3894" y="38787"/>
                    <a:pt x="-1602" y="53560"/>
                    <a:pt x="8332" y="58909"/>
                  </a:cubicBezTo>
                  <a:cubicBezTo>
                    <a:pt x="16992" y="64258"/>
                    <a:pt x="31510" y="59928"/>
                    <a:pt x="43481" y="43117"/>
                  </a:cubicBezTo>
                  <a:cubicBezTo>
                    <a:pt x="55453" y="25797"/>
                    <a:pt x="55453" y="6694"/>
                    <a:pt x="46793" y="1600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2" name="Forma libre: forma 121">
              <a:extLst>
                <a:ext uri="{FF2B5EF4-FFF2-40B4-BE49-F238E27FC236}">
                  <a16:creationId xmlns:a16="http://schemas.microsoft.com/office/drawing/2014/main" id="{11174AAC-8AFB-476E-A6D6-02B962F29F66}"/>
                </a:ext>
              </a:extLst>
            </p:cNvPr>
            <p:cNvSpPr/>
            <p:nvPr/>
          </p:nvSpPr>
          <p:spPr>
            <a:xfrm>
              <a:off x="6306795" y="7755882"/>
              <a:ext cx="840534" cy="993357"/>
            </a:xfrm>
            <a:custGeom>
              <a:avLst/>
              <a:gdLst>
                <a:gd name="connsiteX0" fmla="*/ 432493 w 840534"/>
                <a:gd name="connsiteY0" fmla="*/ 1019 h 993357"/>
                <a:gd name="connsiteX1" fmla="*/ 0 w 840534"/>
                <a:gd name="connsiteY1" fmla="*/ 0 h 993357"/>
                <a:gd name="connsiteX2" fmla="*/ 0 w 840534"/>
                <a:gd name="connsiteY2" fmla="*/ 774819 h 993357"/>
                <a:gd name="connsiteX3" fmla="*/ 174984 w 840534"/>
                <a:gd name="connsiteY3" fmla="*/ 944963 h 993357"/>
                <a:gd name="connsiteX4" fmla="*/ 432493 w 840534"/>
                <a:gd name="connsiteY4" fmla="*/ 1009404 h 993357"/>
                <a:gd name="connsiteX5" fmla="*/ 688983 w 840534"/>
                <a:gd name="connsiteY5" fmla="*/ 944963 h 993357"/>
                <a:gd name="connsiteX6" fmla="*/ 864986 w 840534"/>
                <a:gd name="connsiteY6" fmla="*/ 774819 h 993357"/>
                <a:gd name="connsiteX7" fmla="*/ 864986 w 840534"/>
                <a:gd name="connsiteY7" fmla="*/ 0 h 993357"/>
                <a:gd name="connsiteX8" fmla="*/ 432493 w 840534"/>
                <a:gd name="connsiteY8" fmla="*/ 1019 h 993357"/>
                <a:gd name="connsiteX9" fmla="*/ 780169 w 840534"/>
                <a:gd name="connsiteY9" fmla="*/ 121495 h 993357"/>
                <a:gd name="connsiteX10" fmla="*/ 785772 w 840534"/>
                <a:gd name="connsiteY10" fmla="*/ 104685 h 993357"/>
                <a:gd name="connsiteX11" fmla="*/ 794432 w 840534"/>
                <a:gd name="connsiteY11" fmla="*/ 120476 h 993357"/>
                <a:gd name="connsiteX12" fmla="*/ 814299 w 840534"/>
                <a:gd name="connsiteY12" fmla="*/ 121495 h 993357"/>
                <a:gd name="connsiteX13" fmla="*/ 813280 w 840534"/>
                <a:gd name="connsiteY13" fmla="*/ 124806 h 993357"/>
                <a:gd name="connsiteX14" fmla="*/ 795706 w 840534"/>
                <a:gd name="connsiteY14" fmla="*/ 136523 h 993357"/>
                <a:gd name="connsiteX15" fmla="*/ 781187 w 840534"/>
                <a:gd name="connsiteY15" fmla="*/ 137542 h 993357"/>
                <a:gd name="connsiteX16" fmla="*/ 761320 w 840534"/>
                <a:gd name="connsiteY16" fmla="*/ 126844 h 993357"/>
                <a:gd name="connsiteX17" fmla="*/ 760301 w 840534"/>
                <a:gd name="connsiteY17" fmla="*/ 124806 h 993357"/>
                <a:gd name="connsiteX18" fmla="*/ 780169 w 840534"/>
                <a:gd name="connsiteY18" fmla="*/ 121495 h 993357"/>
                <a:gd name="connsiteX19" fmla="*/ 789083 w 840534"/>
                <a:gd name="connsiteY19" fmla="*/ 143909 h 993357"/>
                <a:gd name="connsiteX20" fmla="*/ 840789 w 840534"/>
                <a:gd name="connsiteY20" fmla="*/ 176767 h 993357"/>
                <a:gd name="connsiteX21" fmla="*/ 800290 w 840534"/>
                <a:gd name="connsiteY21" fmla="*/ 216501 h 993357"/>
                <a:gd name="connsiteX22" fmla="*/ 839770 w 840534"/>
                <a:gd name="connsiteY22" fmla="*/ 213699 h 993357"/>
                <a:gd name="connsiteX23" fmla="*/ 804875 w 840534"/>
                <a:gd name="connsiteY23" fmla="*/ 230255 h 993357"/>
                <a:gd name="connsiteX24" fmla="*/ 789083 w 840534"/>
                <a:gd name="connsiteY24" fmla="*/ 284508 h 993357"/>
                <a:gd name="connsiteX25" fmla="*/ 800036 w 840534"/>
                <a:gd name="connsiteY25" fmla="*/ 274319 h 993357"/>
                <a:gd name="connsiteX26" fmla="*/ 836459 w 840534"/>
                <a:gd name="connsiteY26" fmla="*/ 267952 h 993357"/>
                <a:gd name="connsiteX27" fmla="*/ 818884 w 840534"/>
                <a:gd name="connsiteY27" fmla="*/ 294441 h 993357"/>
                <a:gd name="connsiteX28" fmla="*/ 787300 w 840534"/>
                <a:gd name="connsiteY28" fmla="*/ 302337 h 993357"/>
                <a:gd name="connsiteX29" fmla="*/ 796725 w 840534"/>
                <a:gd name="connsiteY29" fmla="*/ 334685 h 993357"/>
                <a:gd name="connsiteX30" fmla="*/ 779150 w 840534"/>
                <a:gd name="connsiteY30" fmla="*/ 348439 h 993357"/>
                <a:gd name="connsiteX31" fmla="*/ 781187 w 840534"/>
                <a:gd name="connsiteY31" fmla="*/ 264641 h 993357"/>
                <a:gd name="connsiteX32" fmla="*/ 790866 w 840534"/>
                <a:gd name="connsiteY32" fmla="*/ 231274 h 993357"/>
                <a:gd name="connsiteX33" fmla="*/ 751641 w 840534"/>
                <a:gd name="connsiteY33" fmla="*/ 221086 h 993357"/>
                <a:gd name="connsiteX34" fmla="*/ 791121 w 840534"/>
                <a:gd name="connsiteY34" fmla="*/ 217010 h 993357"/>
                <a:gd name="connsiteX35" fmla="*/ 744000 w 840534"/>
                <a:gd name="connsiteY35" fmla="*/ 183134 h 993357"/>
                <a:gd name="connsiteX36" fmla="*/ 789083 w 840534"/>
                <a:gd name="connsiteY36" fmla="*/ 143909 h 993357"/>
                <a:gd name="connsiteX37" fmla="*/ 818120 w 840534"/>
                <a:gd name="connsiteY37" fmla="*/ 435549 h 993357"/>
                <a:gd name="connsiteX38" fmla="*/ 816846 w 840534"/>
                <a:gd name="connsiteY38" fmla="*/ 438860 h 993357"/>
                <a:gd name="connsiteX39" fmla="*/ 797234 w 840534"/>
                <a:gd name="connsiteY39" fmla="*/ 449558 h 993357"/>
                <a:gd name="connsiteX40" fmla="*/ 782970 w 840534"/>
                <a:gd name="connsiteY40" fmla="*/ 448284 h 993357"/>
                <a:gd name="connsiteX41" fmla="*/ 765396 w 840534"/>
                <a:gd name="connsiteY41" fmla="*/ 436568 h 993357"/>
                <a:gd name="connsiteX42" fmla="*/ 764377 w 840534"/>
                <a:gd name="connsiteY42" fmla="*/ 433257 h 993357"/>
                <a:gd name="connsiteX43" fmla="*/ 783989 w 840534"/>
                <a:gd name="connsiteY43" fmla="*/ 432238 h 993357"/>
                <a:gd name="connsiteX44" fmla="*/ 792904 w 840534"/>
                <a:gd name="connsiteY44" fmla="*/ 416446 h 993357"/>
                <a:gd name="connsiteX45" fmla="*/ 798508 w 840534"/>
                <a:gd name="connsiteY45" fmla="*/ 433511 h 993357"/>
                <a:gd name="connsiteX46" fmla="*/ 818120 w 840534"/>
                <a:gd name="connsiteY46" fmla="*/ 435549 h 993357"/>
                <a:gd name="connsiteX47" fmla="*/ 534376 w 840534"/>
                <a:gd name="connsiteY47" fmla="*/ 70554 h 993357"/>
                <a:gd name="connsiteX48" fmla="*/ 570799 w 840534"/>
                <a:gd name="connsiteY48" fmla="*/ 113599 h 993357"/>
                <a:gd name="connsiteX49" fmla="*/ 571818 w 840534"/>
                <a:gd name="connsiteY49" fmla="*/ 74629 h 993357"/>
                <a:gd name="connsiteX50" fmla="*/ 587355 w 840534"/>
                <a:gd name="connsiteY50" fmla="*/ 109015 h 993357"/>
                <a:gd name="connsiteX51" fmla="*/ 640080 w 840534"/>
                <a:gd name="connsiteY51" fmla="*/ 128627 h 993357"/>
                <a:gd name="connsiteX52" fmla="*/ 631165 w 840534"/>
                <a:gd name="connsiteY52" fmla="*/ 117165 h 993357"/>
                <a:gd name="connsiteX53" fmla="*/ 626835 w 840534"/>
                <a:gd name="connsiteY53" fmla="*/ 82270 h 993357"/>
                <a:gd name="connsiteX54" fmla="*/ 653070 w 840534"/>
                <a:gd name="connsiteY54" fmla="*/ 101373 h 993357"/>
                <a:gd name="connsiteX55" fmla="*/ 658418 w 840534"/>
                <a:gd name="connsiteY55" fmla="*/ 131938 h 993357"/>
                <a:gd name="connsiteX56" fmla="*/ 692549 w 840534"/>
                <a:gd name="connsiteY56" fmla="*/ 125825 h 993357"/>
                <a:gd name="connsiteX57" fmla="*/ 705794 w 840534"/>
                <a:gd name="connsiteY57" fmla="*/ 143909 h 993357"/>
                <a:gd name="connsiteX58" fmla="*/ 618939 w 840534"/>
                <a:gd name="connsiteY58" fmla="*/ 134231 h 993357"/>
                <a:gd name="connsiteX59" fmla="*/ 586336 w 840534"/>
                <a:gd name="connsiteY59" fmla="*/ 122005 h 993357"/>
                <a:gd name="connsiteX60" fmla="*/ 572582 w 840534"/>
                <a:gd name="connsiteY60" fmla="*/ 158682 h 993357"/>
                <a:gd name="connsiteX61" fmla="*/ 570290 w 840534"/>
                <a:gd name="connsiteY61" fmla="*/ 119712 h 993357"/>
                <a:gd name="connsiteX62" fmla="*/ 530810 w 840534"/>
                <a:gd name="connsiteY62" fmla="*/ 163012 h 993357"/>
                <a:gd name="connsiteX63" fmla="*/ 494642 w 840534"/>
                <a:gd name="connsiteY63" fmla="*/ 116401 h 993357"/>
                <a:gd name="connsiteX64" fmla="*/ 534376 w 840534"/>
                <a:gd name="connsiteY64" fmla="*/ 70554 h 993357"/>
                <a:gd name="connsiteX65" fmla="*/ 471718 w 840534"/>
                <a:gd name="connsiteY65" fmla="*/ 109779 h 993357"/>
                <a:gd name="connsiteX66" fmla="*/ 473756 w 840534"/>
                <a:gd name="connsiteY66" fmla="*/ 90676 h 993357"/>
                <a:gd name="connsiteX67" fmla="*/ 477067 w 840534"/>
                <a:gd name="connsiteY67" fmla="*/ 91695 h 993357"/>
                <a:gd name="connsiteX68" fmla="*/ 488019 w 840534"/>
                <a:gd name="connsiteY68" fmla="*/ 109779 h 993357"/>
                <a:gd name="connsiteX69" fmla="*/ 488019 w 840534"/>
                <a:gd name="connsiteY69" fmla="*/ 122514 h 993357"/>
                <a:gd name="connsiteX70" fmla="*/ 474774 w 840534"/>
                <a:gd name="connsiteY70" fmla="*/ 141617 h 993357"/>
                <a:gd name="connsiteX71" fmla="*/ 471463 w 840534"/>
                <a:gd name="connsiteY71" fmla="*/ 141617 h 993357"/>
                <a:gd name="connsiteX72" fmla="*/ 470190 w 840534"/>
                <a:gd name="connsiteY72" fmla="*/ 122514 h 993357"/>
                <a:gd name="connsiteX73" fmla="*/ 452615 w 840534"/>
                <a:gd name="connsiteY73" fmla="*/ 116146 h 993357"/>
                <a:gd name="connsiteX74" fmla="*/ 471718 w 840534"/>
                <a:gd name="connsiteY74" fmla="*/ 109779 h 993357"/>
                <a:gd name="connsiteX75" fmla="*/ 380278 w 840534"/>
                <a:gd name="connsiteY75" fmla="*/ 109779 h 993357"/>
                <a:gd name="connsiteX76" fmla="*/ 391230 w 840534"/>
                <a:gd name="connsiteY76" fmla="*/ 91695 h 993357"/>
                <a:gd name="connsiteX77" fmla="*/ 394542 w 840534"/>
                <a:gd name="connsiteY77" fmla="*/ 90676 h 993357"/>
                <a:gd name="connsiteX78" fmla="*/ 396834 w 840534"/>
                <a:gd name="connsiteY78" fmla="*/ 109779 h 993357"/>
                <a:gd name="connsiteX79" fmla="*/ 415428 w 840534"/>
                <a:gd name="connsiteY79" fmla="*/ 116146 h 993357"/>
                <a:gd name="connsiteX80" fmla="*/ 397853 w 840534"/>
                <a:gd name="connsiteY80" fmla="*/ 122514 h 993357"/>
                <a:gd name="connsiteX81" fmla="*/ 396834 w 840534"/>
                <a:gd name="connsiteY81" fmla="*/ 141617 h 993357"/>
                <a:gd name="connsiteX82" fmla="*/ 393523 w 840534"/>
                <a:gd name="connsiteY82" fmla="*/ 141617 h 993357"/>
                <a:gd name="connsiteX83" fmla="*/ 380278 w 840534"/>
                <a:gd name="connsiteY83" fmla="*/ 122514 h 993357"/>
                <a:gd name="connsiteX84" fmla="*/ 380278 w 840534"/>
                <a:gd name="connsiteY84" fmla="*/ 109779 h 993357"/>
                <a:gd name="connsiteX85" fmla="*/ 175748 w 840534"/>
                <a:gd name="connsiteY85" fmla="*/ 125825 h 993357"/>
                <a:gd name="connsiteX86" fmla="*/ 209879 w 840534"/>
                <a:gd name="connsiteY86" fmla="*/ 131938 h 993357"/>
                <a:gd name="connsiteX87" fmla="*/ 215482 w 840534"/>
                <a:gd name="connsiteY87" fmla="*/ 101373 h 993357"/>
                <a:gd name="connsiteX88" fmla="*/ 241972 w 840534"/>
                <a:gd name="connsiteY88" fmla="*/ 82270 h 993357"/>
                <a:gd name="connsiteX89" fmla="*/ 237642 w 840534"/>
                <a:gd name="connsiteY89" fmla="*/ 117165 h 993357"/>
                <a:gd name="connsiteX90" fmla="*/ 228727 w 840534"/>
                <a:gd name="connsiteY90" fmla="*/ 128627 h 993357"/>
                <a:gd name="connsiteX91" fmla="*/ 281452 w 840534"/>
                <a:gd name="connsiteY91" fmla="*/ 109015 h 993357"/>
                <a:gd name="connsiteX92" fmla="*/ 296989 w 840534"/>
                <a:gd name="connsiteY92" fmla="*/ 74629 h 993357"/>
                <a:gd name="connsiteX93" fmla="*/ 298008 w 840534"/>
                <a:gd name="connsiteY93" fmla="*/ 113599 h 993357"/>
                <a:gd name="connsiteX94" fmla="*/ 334431 w 840534"/>
                <a:gd name="connsiteY94" fmla="*/ 70554 h 993357"/>
                <a:gd name="connsiteX95" fmla="*/ 374165 w 840534"/>
                <a:gd name="connsiteY95" fmla="*/ 116146 h 993357"/>
                <a:gd name="connsiteX96" fmla="*/ 337742 w 840534"/>
                <a:gd name="connsiteY96" fmla="*/ 162758 h 993357"/>
                <a:gd name="connsiteX97" fmla="*/ 298262 w 840534"/>
                <a:gd name="connsiteY97" fmla="*/ 119458 h 993357"/>
                <a:gd name="connsiteX98" fmla="*/ 295970 w 840534"/>
                <a:gd name="connsiteY98" fmla="*/ 158428 h 993357"/>
                <a:gd name="connsiteX99" fmla="*/ 282216 w 840534"/>
                <a:gd name="connsiteY99" fmla="*/ 121750 h 993357"/>
                <a:gd name="connsiteX100" fmla="*/ 249359 w 840534"/>
                <a:gd name="connsiteY100" fmla="*/ 134231 h 993357"/>
                <a:gd name="connsiteX101" fmla="*/ 162503 w 840534"/>
                <a:gd name="connsiteY101" fmla="*/ 143909 h 993357"/>
                <a:gd name="connsiteX102" fmla="*/ 175748 w 840534"/>
                <a:gd name="connsiteY102" fmla="*/ 125825 h 993357"/>
                <a:gd name="connsiteX103" fmla="*/ 75648 w 840534"/>
                <a:gd name="connsiteY103" fmla="*/ 120476 h 993357"/>
                <a:gd name="connsiteX104" fmla="*/ 84308 w 840534"/>
                <a:gd name="connsiteY104" fmla="*/ 104685 h 993357"/>
                <a:gd name="connsiteX105" fmla="*/ 89912 w 840534"/>
                <a:gd name="connsiteY105" fmla="*/ 121495 h 993357"/>
                <a:gd name="connsiteX106" fmla="*/ 109779 w 840534"/>
                <a:gd name="connsiteY106" fmla="*/ 124806 h 993357"/>
                <a:gd name="connsiteX107" fmla="*/ 108760 w 840534"/>
                <a:gd name="connsiteY107" fmla="*/ 126844 h 993357"/>
                <a:gd name="connsiteX108" fmla="*/ 89148 w 840534"/>
                <a:gd name="connsiteY108" fmla="*/ 137542 h 993357"/>
                <a:gd name="connsiteX109" fmla="*/ 74884 w 840534"/>
                <a:gd name="connsiteY109" fmla="*/ 136523 h 993357"/>
                <a:gd name="connsiteX110" fmla="*/ 57309 w 840534"/>
                <a:gd name="connsiteY110" fmla="*/ 124806 h 993357"/>
                <a:gd name="connsiteX111" fmla="*/ 56290 w 840534"/>
                <a:gd name="connsiteY111" fmla="*/ 121495 h 993357"/>
                <a:gd name="connsiteX112" fmla="*/ 75648 w 840534"/>
                <a:gd name="connsiteY112" fmla="*/ 120476 h 993357"/>
                <a:gd name="connsiteX113" fmla="*/ 81252 w 840534"/>
                <a:gd name="connsiteY113" fmla="*/ 143909 h 993357"/>
                <a:gd name="connsiteX114" fmla="*/ 126335 w 840534"/>
                <a:gd name="connsiteY114" fmla="*/ 183134 h 993357"/>
                <a:gd name="connsiteX115" fmla="*/ 79214 w 840534"/>
                <a:gd name="connsiteY115" fmla="*/ 217010 h 993357"/>
                <a:gd name="connsiteX116" fmla="*/ 118694 w 840534"/>
                <a:gd name="connsiteY116" fmla="*/ 221086 h 993357"/>
                <a:gd name="connsiteX117" fmla="*/ 79469 w 840534"/>
                <a:gd name="connsiteY117" fmla="*/ 231274 h 993357"/>
                <a:gd name="connsiteX118" fmla="*/ 89148 w 840534"/>
                <a:gd name="connsiteY118" fmla="*/ 264641 h 993357"/>
                <a:gd name="connsiteX119" fmla="*/ 91440 w 840534"/>
                <a:gd name="connsiteY119" fmla="*/ 348439 h 993357"/>
                <a:gd name="connsiteX120" fmla="*/ 73865 w 840534"/>
                <a:gd name="connsiteY120" fmla="*/ 334685 h 993357"/>
                <a:gd name="connsiteX121" fmla="*/ 82780 w 840534"/>
                <a:gd name="connsiteY121" fmla="*/ 302337 h 993357"/>
                <a:gd name="connsiteX122" fmla="*/ 51960 w 840534"/>
                <a:gd name="connsiteY122" fmla="*/ 294441 h 993357"/>
                <a:gd name="connsiteX123" fmla="*/ 34386 w 840534"/>
                <a:gd name="connsiteY123" fmla="*/ 267952 h 993357"/>
                <a:gd name="connsiteX124" fmla="*/ 70554 w 840534"/>
                <a:gd name="connsiteY124" fmla="*/ 274319 h 993357"/>
                <a:gd name="connsiteX125" fmla="*/ 80488 w 840534"/>
                <a:gd name="connsiteY125" fmla="*/ 283234 h 993357"/>
                <a:gd name="connsiteX126" fmla="*/ 65460 w 840534"/>
                <a:gd name="connsiteY126" fmla="*/ 230510 h 993357"/>
                <a:gd name="connsiteX127" fmla="*/ 31074 w 840534"/>
                <a:gd name="connsiteY127" fmla="*/ 213954 h 993357"/>
                <a:gd name="connsiteX128" fmla="*/ 70554 w 840534"/>
                <a:gd name="connsiteY128" fmla="*/ 216501 h 993357"/>
                <a:gd name="connsiteX129" fmla="*/ 30055 w 840534"/>
                <a:gd name="connsiteY129" fmla="*/ 176767 h 993357"/>
                <a:gd name="connsiteX130" fmla="*/ 81252 w 840534"/>
                <a:gd name="connsiteY130" fmla="*/ 143909 h 993357"/>
                <a:gd name="connsiteX131" fmla="*/ 105704 w 840534"/>
                <a:gd name="connsiteY131" fmla="*/ 433511 h 993357"/>
                <a:gd name="connsiteX132" fmla="*/ 104685 w 840534"/>
                <a:gd name="connsiteY132" fmla="*/ 436823 h 993357"/>
                <a:gd name="connsiteX133" fmla="*/ 87110 w 840534"/>
                <a:gd name="connsiteY133" fmla="*/ 448539 h 993357"/>
                <a:gd name="connsiteX134" fmla="*/ 72846 w 840534"/>
                <a:gd name="connsiteY134" fmla="*/ 449813 h 993357"/>
                <a:gd name="connsiteX135" fmla="*/ 52979 w 840534"/>
                <a:gd name="connsiteY135" fmla="*/ 439115 h 993357"/>
                <a:gd name="connsiteX136" fmla="*/ 51960 w 840534"/>
                <a:gd name="connsiteY136" fmla="*/ 435804 h 993357"/>
                <a:gd name="connsiteX137" fmla="*/ 71827 w 840534"/>
                <a:gd name="connsiteY137" fmla="*/ 433766 h 993357"/>
                <a:gd name="connsiteX138" fmla="*/ 77176 w 840534"/>
                <a:gd name="connsiteY138" fmla="*/ 416701 h 993357"/>
                <a:gd name="connsiteX139" fmla="*/ 86091 w 840534"/>
                <a:gd name="connsiteY139" fmla="*/ 432493 h 993357"/>
                <a:gd name="connsiteX140" fmla="*/ 105704 w 840534"/>
                <a:gd name="connsiteY140" fmla="*/ 433511 h 993357"/>
                <a:gd name="connsiteX141" fmla="*/ 24197 w 840534"/>
                <a:gd name="connsiteY141" fmla="*/ 556535 h 993357"/>
                <a:gd name="connsiteX142" fmla="*/ 57054 w 840534"/>
                <a:gd name="connsiteY142" fmla="*/ 568251 h 993357"/>
                <a:gd name="connsiteX143" fmla="*/ 68516 w 840534"/>
                <a:gd name="connsiteY143" fmla="*/ 586845 h 993357"/>
                <a:gd name="connsiteX144" fmla="*/ 72592 w 840534"/>
                <a:gd name="connsiteY144" fmla="*/ 576657 h 993357"/>
                <a:gd name="connsiteX145" fmla="*/ 82270 w 840534"/>
                <a:gd name="connsiteY145" fmla="*/ 543290 h 993357"/>
                <a:gd name="connsiteX146" fmla="*/ 43046 w 840534"/>
                <a:gd name="connsiteY146" fmla="*/ 533102 h 993357"/>
                <a:gd name="connsiteX147" fmla="*/ 83799 w 840534"/>
                <a:gd name="connsiteY147" fmla="*/ 528008 h 993357"/>
                <a:gd name="connsiteX148" fmla="*/ 35404 w 840534"/>
                <a:gd name="connsiteY148" fmla="*/ 494896 h 993357"/>
                <a:gd name="connsiteX149" fmla="*/ 80488 w 840534"/>
                <a:gd name="connsiteY149" fmla="*/ 454652 h 993357"/>
                <a:gd name="connsiteX150" fmla="*/ 132193 w 840534"/>
                <a:gd name="connsiteY150" fmla="*/ 488783 h 993357"/>
                <a:gd name="connsiteX151" fmla="*/ 89912 w 840534"/>
                <a:gd name="connsiteY151" fmla="*/ 527753 h 993357"/>
                <a:gd name="connsiteX152" fmla="*/ 131174 w 840534"/>
                <a:gd name="connsiteY152" fmla="*/ 525970 h 993357"/>
                <a:gd name="connsiteX153" fmla="*/ 96534 w 840534"/>
                <a:gd name="connsiteY153" fmla="*/ 542526 h 993357"/>
                <a:gd name="connsiteX154" fmla="*/ 88129 w 840534"/>
                <a:gd name="connsiteY154" fmla="*/ 646956 h 993357"/>
                <a:gd name="connsiteX155" fmla="*/ 70554 w 840534"/>
                <a:gd name="connsiteY155" fmla="*/ 660710 h 993357"/>
                <a:gd name="connsiteX156" fmla="*/ 65969 w 840534"/>
                <a:gd name="connsiteY156" fmla="*/ 597288 h 993357"/>
                <a:gd name="connsiteX157" fmla="*/ 34131 w 840534"/>
                <a:gd name="connsiteY157" fmla="*/ 585571 h 993357"/>
                <a:gd name="connsiteX158" fmla="*/ 24197 w 840534"/>
                <a:gd name="connsiteY158" fmla="*/ 556535 h 993357"/>
                <a:gd name="connsiteX159" fmla="*/ 50177 w 840534"/>
                <a:gd name="connsiteY159" fmla="*/ 760300 h 993357"/>
                <a:gd name="connsiteX160" fmla="*/ 48140 w 840534"/>
                <a:gd name="connsiteY160" fmla="*/ 758263 h 993357"/>
                <a:gd name="connsiteX161" fmla="*/ 64696 w 840534"/>
                <a:gd name="connsiteY161" fmla="*/ 746546 h 993357"/>
                <a:gd name="connsiteX162" fmla="*/ 60366 w 840534"/>
                <a:gd name="connsiteY162" fmla="*/ 728462 h 993357"/>
                <a:gd name="connsiteX163" fmla="*/ 75903 w 840534"/>
                <a:gd name="connsiteY163" fmla="*/ 739160 h 993357"/>
                <a:gd name="connsiteX164" fmla="*/ 93478 w 840534"/>
                <a:gd name="connsiteY164" fmla="*/ 729736 h 993357"/>
                <a:gd name="connsiteX165" fmla="*/ 94496 w 840534"/>
                <a:gd name="connsiteY165" fmla="*/ 732792 h 993357"/>
                <a:gd name="connsiteX166" fmla="*/ 84563 w 840534"/>
                <a:gd name="connsiteY166" fmla="*/ 753169 h 993357"/>
                <a:gd name="connsiteX167" fmla="*/ 73610 w 840534"/>
                <a:gd name="connsiteY167" fmla="*/ 760555 h 993357"/>
                <a:gd name="connsiteX168" fmla="*/ 50177 w 840534"/>
                <a:gd name="connsiteY168" fmla="*/ 760300 h 993357"/>
                <a:gd name="connsiteX169" fmla="*/ 196634 w 840534"/>
                <a:gd name="connsiteY169" fmla="*/ 918473 h 993357"/>
                <a:gd name="connsiteX170" fmla="*/ 183899 w 840534"/>
                <a:gd name="connsiteY170" fmla="*/ 887654 h 993357"/>
                <a:gd name="connsiteX171" fmla="*/ 154862 w 840534"/>
                <a:gd name="connsiteY171" fmla="*/ 899370 h 993357"/>
                <a:gd name="connsiteX172" fmla="*/ 123024 w 840534"/>
                <a:gd name="connsiteY172" fmla="*/ 887654 h 993357"/>
                <a:gd name="connsiteX173" fmla="*/ 156136 w 840534"/>
                <a:gd name="connsiteY173" fmla="*/ 872881 h 993357"/>
                <a:gd name="connsiteX174" fmla="*/ 170654 w 840534"/>
                <a:gd name="connsiteY174" fmla="*/ 873900 h 993357"/>
                <a:gd name="connsiteX175" fmla="*/ 124807 w 840534"/>
                <a:gd name="connsiteY175" fmla="*/ 840533 h 993357"/>
                <a:gd name="connsiteX176" fmla="*/ 86855 w 840534"/>
                <a:gd name="connsiteY176" fmla="*/ 846391 h 993357"/>
                <a:gd name="connsiteX177" fmla="*/ 121495 w 840534"/>
                <a:gd name="connsiteY177" fmla="*/ 823977 h 993357"/>
                <a:gd name="connsiteX178" fmla="*/ 62658 w 840534"/>
                <a:gd name="connsiteY178" fmla="*/ 817610 h 993357"/>
                <a:gd name="connsiteX179" fmla="*/ 82525 w 840534"/>
                <a:gd name="connsiteY179" fmla="*/ 761319 h 993357"/>
                <a:gd name="connsiteX180" fmla="*/ 143146 w 840534"/>
                <a:gd name="connsiteY180" fmla="*/ 766668 h 993357"/>
                <a:gd name="connsiteX181" fmla="*/ 125825 w 840534"/>
                <a:gd name="connsiteY181" fmla="*/ 821175 h 993357"/>
                <a:gd name="connsiteX182" fmla="*/ 161739 w 840534"/>
                <a:gd name="connsiteY182" fmla="*/ 802837 h 993357"/>
                <a:gd name="connsiteX183" fmla="*/ 136523 w 840534"/>
                <a:gd name="connsiteY183" fmla="*/ 833147 h 993357"/>
                <a:gd name="connsiteX184" fmla="*/ 165050 w 840534"/>
                <a:gd name="connsiteY184" fmla="*/ 853778 h 993357"/>
                <a:gd name="connsiteX185" fmla="*/ 220067 w 840534"/>
                <a:gd name="connsiteY185" fmla="*/ 919492 h 993357"/>
                <a:gd name="connsiteX186" fmla="*/ 196634 w 840534"/>
                <a:gd name="connsiteY186" fmla="*/ 918473 h 993357"/>
                <a:gd name="connsiteX187" fmla="*/ 335704 w 840534"/>
                <a:gd name="connsiteY187" fmla="*/ 903701 h 993357"/>
                <a:gd name="connsiteX188" fmla="*/ 319403 w 840534"/>
                <a:gd name="connsiteY188" fmla="*/ 919492 h 993357"/>
                <a:gd name="connsiteX189" fmla="*/ 316092 w 840534"/>
                <a:gd name="connsiteY189" fmla="*/ 919492 h 993357"/>
                <a:gd name="connsiteX190" fmla="*/ 319403 w 840534"/>
                <a:gd name="connsiteY190" fmla="*/ 900389 h 993357"/>
                <a:gd name="connsiteX191" fmla="*/ 302847 w 840534"/>
                <a:gd name="connsiteY191" fmla="*/ 889692 h 993357"/>
                <a:gd name="connsiteX192" fmla="*/ 321695 w 840534"/>
                <a:gd name="connsiteY192" fmla="*/ 887654 h 993357"/>
                <a:gd name="connsiteX193" fmla="*/ 327044 w 840534"/>
                <a:gd name="connsiteY193" fmla="*/ 868551 h 993357"/>
                <a:gd name="connsiteX194" fmla="*/ 330355 w 840534"/>
                <a:gd name="connsiteY194" fmla="*/ 870589 h 993357"/>
                <a:gd name="connsiteX195" fmla="*/ 337997 w 840534"/>
                <a:gd name="connsiteY195" fmla="*/ 890710 h 993357"/>
                <a:gd name="connsiteX196" fmla="*/ 335704 w 840534"/>
                <a:gd name="connsiteY196" fmla="*/ 903701 h 993357"/>
                <a:gd name="connsiteX197" fmla="*/ 539215 w 840534"/>
                <a:gd name="connsiteY197" fmla="*/ 932228 h 993357"/>
                <a:gd name="connsiteX198" fmla="*/ 507377 w 840534"/>
                <a:gd name="connsiteY198" fmla="*/ 919238 h 993357"/>
                <a:gd name="connsiteX199" fmla="*/ 495151 w 840534"/>
                <a:gd name="connsiteY199" fmla="*/ 947001 h 993357"/>
                <a:gd name="connsiteX200" fmla="*/ 464331 w 840534"/>
                <a:gd name="connsiteY200" fmla="*/ 960755 h 993357"/>
                <a:gd name="connsiteX201" fmla="*/ 476557 w 840534"/>
                <a:gd name="connsiteY201" fmla="*/ 926624 h 993357"/>
                <a:gd name="connsiteX202" fmla="*/ 488019 w 840534"/>
                <a:gd name="connsiteY202" fmla="*/ 918473 h 993357"/>
                <a:gd name="connsiteX203" fmla="*/ 431220 w 840534"/>
                <a:gd name="connsiteY203" fmla="*/ 926369 h 993357"/>
                <a:gd name="connsiteX204" fmla="*/ 408296 w 840534"/>
                <a:gd name="connsiteY204" fmla="*/ 955406 h 993357"/>
                <a:gd name="connsiteX205" fmla="*/ 416447 w 840534"/>
                <a:gd name="connsiteY205" fmla="*/ 917709 h 993357"/>
                <a:gd name="connsiteX206" fmla="*/ 370854 w 840534"/>
                <a:gd name="connsiteY206" fmla="*/ 952350 h 993357"/>
                <a:gd name="connsiteX207" fmla="*/ 342327 w 840534"/>
                <a:gd name="connsiteY207" fmla="*/ 899370 h 993357"/>
                <a:gd name="connsiteX208" fmla="*/ 389702 w 840534"/>
                <a:gd name="connsiteY208" fmla="*/ 861164 h 993357"/>
                <a:gd name="connsiteX209" fmla="*/ 417975 w 840534"/>
                <a:gd name="connsiteY209" fmla="*/ 911087 h 993357"/>
                <a:gd name="connsiteX210" fmla="*/ 428418 w 840534"/>
                <a:gd name="connsiteY210" fmla="*/ 874919 h 993357"/>
                <a:gd name="connsiteX211" fmla="*/ 434021 w 840534"/>
                <a:gd name="connsiteY211" fmla="*/ 912615 h 993357"/>
                <a:gd name="connsiteX212" fmla="*/ 468916 w 840534"/>
                <a:gd name="connsiteY212" fmla="*/ 908795 h 993357"/>
                <a:gd name="connsiteX213" fmla="*/ 557045 w 840534"/>
                <a:gd name="connsiteY213" fmla="*/ 917200 h 993357"/>
                <a:gd name="connsiteX214" fmla="*/ 539215 w 840534"/>
                <a:gd name="connsiteY214" fmla="*/ 932228 h 993357"/>
                <a:gd name="connsiteX215" fmla="*/ 431729 w 840534"/>
                <a:gd name="connsiteY215" fmla="*/ 849703 h 993357"/>
                <a:gd name="connsiteX216" fmla="*/ 260311 w 840534"/>
                <a:gd name="connsiteY216" fmla="*/ 808185 h 993357"/>
                <a:gd name="connsiteX217" fmla="*/ 147730 w 840534"/>
                <a:gd name="connsiteY217" fmla="*/ 695605 h 993357"/>
                <a:gd name="connsiteX218" fmla="*/ 146966 w 840534"/>
                <a:gd name="connsiteY218" fmla="*/ 174474 h 993357"/>
                <a:gd name="connsiteX219" fmla="*/ 435040 w 840534"/>
                <a:gd name="connsiteY219" fmla="*/ 152060 h 993357"/>
                <a:gd name="connsiteX220" fmla="*/ 723114 w 840534"/>
                <a:gd name="connsiteY220" fmla="*/ 174474 h 993357"/>
                <a:gd name="connsiteX221" fmla="*/ 722605 w 840534"/>
                <a:gd name="connsiteY221" fmla="*/ 695605 h 993357"/>
                <a:gd name="connsiteX222" fmla="*/ 601873 w 840534"/>
                <a:gd name="connsiteY222" fmla="*/ 808185 h 993357"/>
                <a:gd name="connsiteX223" fmla="*/ 431729 w 840534"/>
                <a:gd name="connsiteY223" fmla="*/ 849703 h 993357"/>
                <a:gd name="connsiteX224" fmla="*/ 807932 w 840534"/>
                <a:gd name="connsiteY224" fmla="*/ 817610 h 993357"/>
                <a:gd name="connsiteX225" fmla="*/ 749604 w 840534"/>
                <a:gd name="connsiteY225" fmla="*/ 824996 h 993357"/>
                <a:gd name="connsiteX226" fmla="*/ 783734 w 840534"/>
                <a:gd name="connsiteY226" fmla="*/ 846391 h 993357"/>
                <a:gd name="connsiteX227" fmla="*/ 746038 w 840534"/>
                <a:gd name="connsiteY227" fmla="*/ 840533 h 993357"/>
                <a:gd name="connsiteX228" fmla="*/ 699936 w 840534"/>
                <a:gd name="connsiteY228" fmla="*/ 874155 h 993357"/>
                <a:gd name="connsiteX229" fmla="*/ 714454 w 840534"/>
                <a:gd name="connsiteY229" fmla="*/ 873136 h 993357"/>
                <a:gd name="connsiteX230" fmla="*/ 747566 w 840534"/>
                <a:gd name="connsiteY230" fmla="*/ 887909 h 993357"/>
                <a:gd name="connsiteX231" fmla="*/ 715728 w 840534"/>
                <a:gd name="connsiteY231" fmla="*/ 899625 h 993357"/>
                <a:gd name="connsiteX232" fmla="*/ 686436 w 840534"/>
                <a:gd name="connsiteY232" fmla="*/ 888163 h 993357"/>
                <a:gd name="connsiteX233" fmla="*/ 673701 w 840534"/>
                <a:gd name="connsiteY233" fmla="*/ 918728 h 993357"/>
                <a:gd name="connsiteX234" fmla="*/ 650523 w 840534"/>
                <a:gd name="connsiteY234" fmla="*/ 919747 h 993357"/>
                <a:gd name="connsiteX235" fmla="*/ 705539 w 840534"/>
                <a:gd name="connsiteY235" fmla="*/ 854033 h 993357"/>
                <a:gd name="connsiteX236" fmla="*/ 734067 w 840534"/>
                <a:gd name="connsiteY236" fmla="*/ 833401 h 993357"/>
                <a:gd name="connsiteX237" fmla="*/ 708851 w 840534"/>
                <a:gd name="connsiteY237" fmla="*/ 803091 h 993357"/>
                <a:gd name="connsiteX238" fmla="*/ 743745 w 840534"/>
                <a:gd name="connsiteY238" fmla="*/ 821685 h 993357"/>
                <a:gd name="connsiteX239" fmla="*/ 727444 w 840534"/>
                <a:gd name="connsiteY239" fmla="*/ 767178 h 993357"/>
                <a:gd name="connsiteX240" fmla="*/ 788065 w 840534"/>
                <a:gd name="connsiteY240" fmla="*/ 761829 h 993357"/>
                <a:gd name="connsiteX241" fmla="*/ 807932 w 840534"/>
                <a:gd name="connsiteY241" fmla="*/ 817610 h 993357"/>
                <a:gd name="connsiteX242" fmla="*/ 818884 w 840534"/>
                <a:gd name="connsiteY242" fmla="*/ 760300 h 993357"/>
                <a:gd name="connsiteX243" fmla="*/ 796725 w 840534"/>
                <a:gd name="connsiteY243" fmla="*/ 760300 h 993357"/>
                <a:gd name="connsiteX244" fmla="*/ 784499 w 840534"/>
                <a:gd name="connsiteY244" fmla="*/ 752914 h 993357"/>
                <a:gd name="connsiteX245" fmla="*/ 775839 w 840534"/>
                <a:gd name="connsiteY245" fmla="*/ 732537 h 993357"/>
                <a:gd name="connsiteX246" fmla="*/ 776857 w 840534"/>
                <a:gd name="connsiteY246" fmla="*/ 729481 h 993357"/>
                <a:gd name="connsiteX247" fmla="*/ 794432 w 840534"/>
                <a:gd name="connsiteY247" fmla="*/ 738905 h 993357"/>
                <a:gd name="connsiteX248" fmla="*/ 809715 w 840534"/>
                <a:gd name="connsiteY248" fmla="*/ 728207 h 993357"/>
                <a:gd name="connsiteX249" fmla="*/ 805385 w 840534"/>
                <a:gd name="connsiteY249" fmla="*/ 746292 h 993357"/>
                <a:gd name="connsiteX250" fmla="*/ 821941 w 840534"/>
                <a:gd name="connsiteY250" fmla="*/ 758008 h 993357"/>
                <a:gd name="connsiteX251" fmla="*/ 818884 w 840534"/>
                <a:gd name="connsiteY251" fmla="*/ 760300 h 993357"/>
                <a:gd name="connsiteX252" fmla="*/ 835695 w 840534"/>
                <a:gd name="connsiteY252" fmla="*/ 585062 h 993357"/>
                <a:gd name="connsiteX253" fmla="*/ 804366 w 840534"/>
                <a:gd name="connsiteY253" fmla="*/ 596779 h 993357"/>
                <a:gd name="connsiteX254" fmla="*/ 799272 w 840534"/>
                <a:gd name="connsiteY254" fmla="*/ 660201 h 993357"/>
                <a:gd name="connsiteX255" fmla="*/ 781697 w 840534"/>
                <a:gd name="connsiteY255" fmla="*/ 646446 h 993357"/>
                <a:gd name="connsiteX256" fmla="*/ 773546 w 840534"/>
                <a:gd name="connsiteY256" fmla="*/ 542017 h 993357"/>
                <a:gd name="connsiteX257" fmla="*/ 739925 w 840534"/>
                <a:gd name="connsiteY257" fmla="*/ 525461 h 993357"/>
                <a:gd name="connsiteX258" fmla="*/ 779914 w 840534"/>
                <a:gd name="connsiteY258" fmla="*/ 527244 h 993357"/>
                <a:gd name="connsiteX259" fmla="*/ 737632 w 840534"/>
                <a:gd name="connsiteY259" fmla="*/ 488273 h 993357"/>
                <a:gd name="connsiteX260" fmla="*/ 789338 w 840534"/>
                <a:gd name="connsiteY260" fmla="*/ 454143 h 993357"/>
                <a:gd name="connsiteX261" fmla="*/ 834421 w 840534"/>
                <a:gd name="connsiteY261" fmla="*/ 494386 h 993357"/>
                <a:gd name="connsiteX262" fmla="*/ 786027 w 840534"/>
                <a:gd name="connsiteY262" fmla="*/ 527498 h 993357"/>
                <a:gd name="connsiteX263" fmla="*/ 826780 w 840534"/>
                <a:gd name="connsiteY263" fmla="*/ 532592 h 993357"/>
                <a:gd name="connsiteX264" fmla="*/ 787300 w 840534"/>
                <a:gd name="connsiteY264" fmla="*/ 542781 h 993357"/>
                <a:gd name="connsiteX265" fmla="*/ 796979 w 840534"/>
                <a:gd name="connsiteY265" fmla="*/ 576147 h 993357"/>
                <a:gd name="connsiteX266" fmla="*/ 801309 w 840534"/>
                <a:gd name="connsiteY266" fmla="*/ 586336 h 993357"/>
                <a:gd name="connsiteX267" fmla="*/ 812516 w 840534"/>
                <a:gd name="connsiteY267" fmla="*/ 567742 h 993357"/>
                <a:gd name="connsiteX268" fmla="*/ 846393 w 840534"/>
                <a:gd name="connsiteY268" fmla="*/ 556025 h 993357"/>
                <a:gd name="connsiteX269" fmla="*/ 835695 w 840534"/>
                <a:gd name="connsiteY269" fmla="*/ 585062 h 99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</a:cxnLst>
              <a:rect l="l" t="t" r="r" b="b"/>
              <a:pathLst>
                <a:path w="840534" h="993357">
                  <a:moveTo>
                    <a:pt x="432493" y="1019"/>
                  </a:moveTo>
                  <a:cubicBezTo>
                    <a:pt x="298008" y="71318"/>
                    <a:pt x="133976" y="71063"/>
                    <a:pt x="0" y="0"/>
                  </a:cubicBezTo>
                  <a:lnTo>
                    <a:pt x="0" y="774819"/>
                  </a:lnTo>
                  <a:cubicBezTo>
                    <a:pt x="0" y="869570"/>
                    <a:pt x="77940" y="944963"/>
                    <a:pt x="174984" y="944963"/>
                  </a:cubicBezTo>
                  <a:cubicBezTo>
                    <a:pt x="268716" y="944963"/>
                    <a:pt x="352006" y="957953"/>
                    <a:pt x="432493" y="1009404"/>
                  </a:cubicBezTo>
                  <a:cubicBezTo>
                    <a:pt x="512981" y="958717"/>
                    <a:pt x="595506" y="944963"/>
                    <a:pt x="688983" y="944963"/>
                  </a:cubicBezTo>
                  <a:cubicBezTo>
                    <a:pt x="785517" y="944963"/>
                    <a:pt x="864986" y="869824"/>
                    <a:pt x="864986" y="774819"/>
                  </a:cubicBezTo>
                  <a:lnTo>
                    <a:pt x="864986" y="0"/>
                  </a:lnTo>
                  <a:cubicBezTo>
                    <a:pt x="729991" y="71318"/>
                    <a:pt x="567743" y="70554"/>
                    <a:pt x="432493" y="1019"/>
                  </a:cubicBezTo>
                  <a:close/>
                  <a:moveTo>
                    <a:pt x="780169" y="121495"/>
                  </a:moveTo>
                  <a:cubicBezTo>
                    <a:pt x="780169" y="121495"/>
                    <a:pt x="782461" y="104685"/>
                    <a:pt x="785772" y="104685"/>
                  </a:cubicBezTo>
                  <a:cubicBezTo>
                    <a:pt x="789083" y="103666"/>
                    <a:pt x="794432" y="120476"/>
                    <a:pt x="794432" y="120476"/>
                  </a:cubicBezTo>
                  <a:cubicBezTo>
                    <a:pt x="801055" y="114109"/>
                    <a:pt x="814299" y="121495"/>
                    <a:pt x="814299" y="121495"/>
                  </a:cubicBezTo>
                  <a:lnTo>
                    <a:pt x="813280" y="124806"/>
                  </a:lnTo>
                  <a:cubicBezTo>
                    <a:pt x="803347" y="120476"/>
                    <a:pt x="794687" y="131174"/>
                    <a:pt x="795706" y="136523"/>
                  </a:cubicBezTo>
                  <a:cubicBezTo>
                    <a:pt x="795706" y="139579"/>
                    <a:pt x="781187" y="140598"/>
                    <a:pt x="781187" y="137542"/>
                  </a:cubicBezTo>
                  <a:cubicBezTo>
                    <a:pt x="781187" y="132193"/>
                    <a:pt x="771254" y="122769"/>
                    <a:pt x="761320" y="126844"/>
                  </a:cubicBezTo>
                  <a:lnTo>
                    <a:pt x="760301" y="124806"/>
                  </a:lnTo>
                  <a:cubicBezTo>
                    <a:pt x="760301" y="124806"/>
                    <a:pt x="771508" y="115128"/>
                    <a:pt x="780169" y="121495"/>
                  </a:cubicBezTo>
                  <a:close/>
                  <a:moveTo>
                    <a:pt x="789083" y="143909"/>
                  </a:moveTo>
                  <a:cubicBezTo>
                    <a:pt x="815318" y="141872"/>
                    <a:pt x="838497" y="156645"/>
                    <a:pt x="840789" y="176767"/>
                  </a:cubicBezTo>
                  <a:cubicBezTo>
                    <a:pt x="841808" y="195870"/>
                    <a:pt x="824488" y="212935"/>
                    <a:pt x="800290" y="216501"/>
                  </a:cubicBezTo>
                  <a:cubicBezTo>
                    <a:pt x="815064" y="221850"/>
                    <a:pt x="830855" y="215737"/>
                    <a:pt x="839770" y="213699"/>
                  </a:cubicBezTo>
                  <a:cubicBezTo>
                    <a:pt x="839770" y="213699"/>
                    <a:pt x="842827" y="238151"/>
                    <a:pt x="804875" y="230255"/>
                  </a:cubicBezTo>
                  <a:cubicBezTo>
                    <a:pt x="806403" y="250122"/>
                    <a:pt x="793668" y="264641"/>
                    <a:pt x="789083" y="284508"/>
                  </a:cubicBezTo>
                  <a:cubicBezTo>
                    <a:pt x="791885" y="280687"/>
                    <a:pt x="795451" y="277376"/>
                    <a:pt x="800036" y="274319"/>
                  </a:cubicBezTo>
                  <a:cubicBezTo>
                    <a:pt x="810988" y="267952"/>
                    <a:pt x="824233" y="265914"/>
                    <a:pt x="836459" y="267952"/>
                  </a:cubicBezTo>
                  <a:cubicBezTo>
                    <a:pt x="835440" y="277376"/>
                    <a:pt x="828563" y="288074"/>
                    <a:pt x="818884" y="294441"/>
                  </a:cubicBezTo>
                  <a:cubicBezTo>
                    <a:pt x="809205" y="300809"/>
                    <a:pt x="797998" y="303356"/>
                    <a:pt x="787300" y="302337"/>
                  </a:cubicBezTo>
                  <a:cubicBezTo>
                    <a:pt x="787810" y="311507"/>
                    <a:pt x="790357" y="322204"/>
                    <a:pt x="796725" y="334685"/>
                  </a:cubicBezTo>
                  <a:lnTo>
                    <a:pt x="779150" y="348439"/>
                  </a:lnTo>
                  <a:cubicBezTo>
                    <a:pt x="770490" y="331374"/>
                    <a:pt x="766924" y="292149"/>
                    <a:pt x="781187" y="264641"/>
                  </a:cubicBezTo>
                  <a:cubicBezTo>
                    <a:pt x="790102" y="245792"/>
                    <a:pt x="791885" y="238406"/>
                    <a:pt x="790866" y="231274"/>
                  </a:cubicBezTo>
                  <a:cubicBezTo>
                    <a:pt x="778895" y="235604"/>
                    <a:pt x="754953" y="241462"/>
                    <a:pt x="751641" y="221086"/>
                  </a:cubicBezTo>
                  <a:cubicBezTo>
                    <a:pt x="751641" y="221086"/>
                    <a:pt x="778640" y="225416"/>
                    <a:pt x="791121" y="217010"/>
                  </a:cubicBezTo>
                  <a:cubicBezTo>
                    <a:pt x="766669" y="216246"/>
                    <a:pt x="746038" y="201983"/>
                    <a:pt x="744000" y="183134"/>
                  </a:cubicBezTo>
                  <a:cubicBezTo>
                    <a:pt x="742727" y="163012"/>
                    <a:pt x="762594" y="144928"/>
                    <a:pt x="789083" y="143909"/>
                  </a:cubicBezTo>
                  <a:close/>
                  <a:moveTo>
                    <a:pt x="818120" y="435549"/>
                  </a:moveTo>
                  <a:lnTo>
                    <a:pt x="816846" y="438860"/>
                  </a:lnTo>
                  <a:cubicBezTo>
                    <a:pt x="806913" y="434530"/>
                    <a:pt x="797234" y="444209"/>
                    <a:pt x="797234" y="449558"/>
                  </a:cubicBezTo>
                  <a:cubicBezTo>
                    <a:pt x="797234" y="452614"/>
                    <a:pt x="782970" y="451596"/>
                    <a:pt x="782970" y="448284"/>
                  </a:cubicBezTo>
                  <a:cubicBezTo>
                    <a:pt x="783989" y="442936"/>
                    <a:pt x="775074" y="432493"/>
                    <a:pt x="765396" y="436568"/>
                  </a:cubicBezTo>
                  <a:lnTo>
                    <a:pt x="764377" y="433257"/>
                  </a:lnTo>
                  <a:cubicBezTo>
                    <a:pt x="764377" y="433257"/>
                    <a:pt x="777622" y="425870"/>
                    <a:pt x="783989" y="432238"/>
                  </a:cubicBezTo>
                  <a:cubicBezTo>
                    <a:pt x="783989" y="432238"/>
                    <a:pt x="789593" y="415427"/>
                    <a:pt x="792904" y="416446"/>
                  </a:cubicBezTo>
                  <a:cubicBezTo>
                    <a:pt x="796215" y="416446"/>
                    <a:pt x="798508" y="433511"/>
                    <a:pt x="798508" y="433511"/>
                  </a:cubicBezTo>
                  <a:cubicBezTo>
                    <a:pt x="807168" y="426889"/>
                    <a:pt x="818120" y="435549"/>
                    <a:pt x="818120" y="435549"/>
                  </a:cubicBezTo>
                  <a:close/>
                  <a:moveTo>
                    <a:pt x="534376" y="70554"/>
                  </a:moveTo>
                  <a:cubicBezTo>
                    <a:pt x="554498" y="70554"/>
                    <a:pt x="570290" y="89657"/>
                    <a:pt x="570799" y="113599"/>
                  </a:cubicBezTo>
                  <a:cubicBezTo>
                    <a:pt x="578695" y="99336"/>
                    <a:pt x="572837" y="82525"/>
                    <a:pt x="571818" y="74629"/>
                  </a:cubicBezTo>
                  <a:cubicBezTo>
                    <a:pt x="571818" y="74629"/>
                    <a:pt x="597289" y="73610"/>
                    <a:pt x="587355" y="109015"/>
                  </a:cubicBezTo>
                  <a:cubicBezTo>
                    <a:pt x="606968" y="109779"/>
                    <a:pt x="620976" y="122514"/>
                    <a:pt x="640080" y="128627"/>
                  </a:cubicBezTo>
                  <a:cubicBezTo>
                    <a:pt x="636514" y="125571"/>
                    <a:pt x="633457" y="121750"/>
                    <a:pt x="631165" y="117165"/>
                  </a:cubicBezTo>
                  <a:cubicBezTo>
                    <a:pt x="624288" y="106468"/>
                    <a:pt x="623524" y="93732"/>
                    <a:pt x="626835" y="82270"/>
                  </a:cubicBezTo>
                  <a:cubicBezTo>
                    <a:pt x="637532" y="84308"/>
                    <a:pt x="647721" y="90676"/>
                    <a:pt x="653070" y="101373"/>
                  </a:cubicBezTo>
                  <a:cubicBezTo>
                    <a:pt x="658673" y="111307"/>
                    <a:pt x="660201" y="122259"/>
                    <a:pt x="658418" y="131938"/>
                  </a:cubicBezTo>
                  <a:cubicBezTo>
                    <a:pt x="668097" y="132193"/>
                    <a:pt x="679304" y="130665"/>
                    <a:pt x="692549" y="125825"/>
                  </a:cubicBezTo>
                  <a:lnTo>
                    <a:pt x="705794" y="143909"/>
                  </a:lnTo>
                  <a:cubicBezTo>
                    <a:pt x="687200" y="150277"/>
                    <a:pt x="646193" y="150277"/>
                    <a:pt x="618939" y="134231"/>
                  </a:cubicBezTo>
                  <a:cubicBezTo>
                    <a:pt x="601364" y="124806"/>
                    <a:pt x="593468" y="122259"/>
                    <a:pt x="586336" y="122005"/>
                  </a:cubicBezTo>
                  <a:cubicBezTo>
                    <a:pt x="589138" y="133466"/>
                    <a:pt x="592704" y="157918"/>
                    <a:pt x="572582" y="158682"/>
                  </a:cubicBezTo>
                  <a:cubicBezTo>
                    <a:pt x="572582" y="158682"/>
                    <a:pt x="579204" y="131938"/>
                    <a:pt x="570290" y="119712"/>
                  </a:cubicBezTo>
                  <a:cubicBezTo>
                    <a:pt x="569271" y="144164"/>
                    <a:pt x="551951" y="163012"/>
                    <a:pt x="530810" y="163012"/>
                  </a:cubicBezTo>
                  <a:cubicBezTo>
                    <a:pt x="509924" y="163012"/>
                    <a:pt x="493368" y="141872"/>
                    <a:pt x="494642" y="116401"/>
                  </a:cubicBezTo>
                  <a:cubicBezTo>
                    <a:pt x="494896" y="90676"/>
                    <a:pt x="512471" y="70554"/>
                    <a:pt x="534376" y="70554"/>
                  </a:cubicBezTo>
                  <a:close/>
                  <a:moveTo>
                    <a:pt x="471718" y="109779"/>
                  </a:moveTo>
                  <a:cubicBezTo>
                    <a:pt x="465096" y="102392"/>
                    <a:pt x="473756" y="90676"/>
                    <a:pt x="473756" y="90676"/>
                  </a:cubicBezTo>
                  <a:lnTo>
                    <a:pt x="477067" y="91695"/>
                  </a:lnTo>
                  <a:cubicBezTo>
                    <a:pt x="471718" y="101373"/>
                    <a:pt x="482670" y="109779"/>
                    <a:pt x="488019" y="109779"/>
                  </a:cubicBezTo>
                  <a:cubicBezTo>
                    <a:pt x="491330" y="109779"/>
                    <a:pt x="491330" y="122514"/>
                    <a:pt x="488019" y="122514"/>
                  </a:cubicBezTo>
                  <a:cubicBezTo>
                    <a:pt x="481397" y="122514"/>
                    <a:pt x="471463" y="131174"/>
                    <a:pt x="474774" y="141617"/>
                  </a:cubicBezTo>
                  <a:lnTo>
                    <a:pt x="471463" y="141617"/>
                  </a:lnTo>
                  <a:cubicBezTo>
                    <a:pt x="471463" y="141617"/>
                    <a:pt x="463822" y="129901"/>
                    <a:pt x="470190" y="122514"/>
                  </a:cubicBezTo>
                  <a:cubicBezTo>
                    <a:pt x="470190" y="122514"/>
                    <a:pt x="452615" y="119458"/>
                    <a:pt x="452615" y="116146"/>
                  </a:cubicBezTo>
                  <a:cubicBezTo>
                    <a:pt x="452870" y="113090"/>
                    <a:pt x="471718" y="109779"/>
                    <a:pt x="471718" y="109779"/>
                  </a:cubicBezTo>
                  <a:close/>
                  <a:moveTo>
                    <a:pt x="380278" y="109779"/>
                  </a:moveTo>
                  <a:cubicBezTo>
                    <a:pt x="385882" y="109779"/>
                    <a:pt x="396834" y="101373"/>
                    <a:pt x="391230" y="91695"/>
                  </a:cubicBezTo>
                  <a:lnTo>
                    <a:pt x="394542" y="90676"/>
                  </a:lnTo>
                  <a:cubicBezTo>
                    <a:pt x="394542" y="90676"/>
                    <a:pt x="403456" y="102392"/>
                    <a:pt x="396834" y="109779"/>
                  </a:cubicBezTo>
                  <a:cubicBezTo>
                    <a:pt x="396834" y="109779"/>
                    <a:pt x="415428" y="113090"/>
                    <a:pt x="415428" y="116146"/>
                  </a:cubicBezTo>
                  <a:cubicBezTo>
                    <a:pt x="415428" y="119458"/>
                    <a:pt x="397853" y="122514"/>
                    <a:pt x="397853" y="122514"/>
                  </a:cubicBezTo>
                  <a:cubicBezTo>
                    <a:pt x="404475" y="129901"/>
                    <a:pt x="396834" y="141617"/>
                    <a:pt x="396834" y="141617"/>
                  </a:cubicBezTo>
                  <a:lnTo>
                    <a:pt x="393523" y="141617"/>
                  </a:lnTo>
                  <a:cubicBezTo>
                    <a:pt x="396834" y="131174"/>
                    <a:pt x="386900" y="122514"/>
                    <a:pt x="380278" y="122514"/>
                  </a:cubicBezTo>
                  <a:cubicBezTo>
                    <a:pt x="376967" y="122514"/>
                    <a:pt x="376967" y="109779"/>
                    <a:pt x="380278" y="109779"/>
                  </a:cubicBezTo>
                  <a:close/>
                  <a:moveTo>
                    <a:pt x="175748" y="125825"/>
                  </a:moveTo>
                  <a:cubicBezTo>
                    <a:pt x="189248" y="130665"/>
                    <a:pt x="200200" y="132193"/>
                    <a:pt x="209879" y="131938"/>
                  </a:cubicBezTo>
                  <a:cubicBezTo>
                    <a:pt x="208096" y="122259"/>
                    <a:pt x="209624" y="111562"/>
                    <a:pt x="215482" y="101373"/>
                  </a:cubicBezTo>
                  <a:cubicBezTo>
                    <a:pt x="221086" y="90676"/>
                    <a:pt x="230765" y="84308"/>
                    <a:pt x="241972" y="82270"/>
                  </a:cubicBezTo>
                  <a:cubicBezTo>
                    <a:pt x="245283" y="93987"/>
                    <a:pt x="244264" y="106722"/>
                    <a:pt x="237642" y="117165"/>
                  </a:cubicBezTo>
                  <a:cubicBezTo>
                    <a:pt x="235350" y="121495"/>
                    <a:pt x="232293" y="125571"/>
                    <a:pt x="228727" y="128627"/>
                  </a:cubicBezTo>
                  <a:cubicBezTo>
                    <a:pt x="248085" y="122514"/>
                    <a:pt x="261839" y="109779"/>
                    <a:pt x="281452" y="109015"/>
                  </a:cubicBezTo>
                  <a:cubicBezTo>
                    <a:pt x="271773" y="73865"/>
                    <a:pt x="296989" y="74629"/>
                    <a:pt x="296989" y="74629"/>
                  </a:cubicBezTo>
                  <a:cubicBezTo>
                    <a:pt x="295970" y="82525"/>
                    <a:pt x="290366" y="99336"/>
                    <a:pt x="298008" y="113599"/>
                  </a:cubicBezTo>
                  <a:cubicBezTo>
                    <a:pt x="298517" y="89657"/>
                    <a:pt x="314309" y="70554"/>
                    <a:pt x="334431" y="70554"/>
                  </a:cubicBezTo>
                  <a:cubicBezTo>
                    <a:pt x="356336" y="70554"/>
                    <a:pt x="374165" y="90676"/>
                    <a:pt x="374165" y="116146"/>
                  </a:cubicBezTo>
                  <a:cubicBezTo>
                    <a:pt x="375184" y="141617"/>
                    <a:pt x="358628" y="162758"/>
                    <a:pt x="337742" y="162758"/>
                  </a:cubicBezTo>
                  <a:cubicBezTo>
                    <a:pt x="316347" y="162758"/>
                    <a:pt x="299281" y="143909"/>
                    <a:pt x="298262" y="119458"/>
                  </a:cubicBezTo>
                  <a:cubicBezTo>
                    <a:pt x="289348" y="131684"/>
                    <a:pt x="295970" y="158428"/>
                    <a:pt x="295970" y="158428"/>
                  </a:cubicBezTo>
                  <a:cubicBezTo>
                    <a:pt x="275848" y="157664"/>
                    <a:pt x="279414" y="133212"/>
                    <a:pt x="282216" y="121750"/>
                  </a:cubicBezTo>
                  <a:cubicBezTo>
                    <a:pt x="274829" y="122259"/>
                    <a:pt x="266933" y="124806"/>
                    <a:pt x="249359" y="134231"/>
                  </a:cubicBezTo>
                  <a:cubicBezTo>
                    <a:pt x="221850" y="150277"/>
                    <a:pt x="181097" y="150277"/>
                    <a:pt x="162503" y="143909"/>
                  </a:cubicBezTo>
                  <a:lnTo>
                    <a:pt x="175748" y="125825"/>
                  </a:lnTo>
                  <a:close/>
                  <a:moveTo>
                    <a:pt x="75648" y="120476"/>
                  </a:moveTo>
                  <a:cubicBezTo>
                    <a:pt x="75648" y="120476"/>
                    <a:pt x="81252" y="103411"/>
                    <a:pt x="84308" y="104685"/>
                  </a:cubicBezTo>
                  <a:cubicBezTo>
                    <a:pt x="87619" y="104685"/>
                    <a:pt x="89912" y="121495"/>
                    <a:pt x="89912" y="121495"/>
                  </a:cubicBezTo>
                  <a:cubicBezTo>
                    <a:pt x="98572" y="115128"/>
                    <a:pt x="109779" y="124806"/>
                    <a:pt x="109779" y="124806"/>
                  </a:cubicBezTo>
                  <a:lnTo>
                    <a:pt x="108760" y="126844"/>
                  </a:lnTo>
                  <a:cubicBezTo>
                    <a:pt x="98826" y="122769"/>
                    <a:pt x="89148" y="132193"/>
                    <a:pt x="89148" y="137542"/>
                  </a:cubicBezTo>
                  <a:cubicBezTo>
                    <a:pt x="88129" y="140853"/>
                    <a:pt x="74884" y="139579"/>
                    <a:pt x="74884" y="136523"/>
                  </a:cubicBezTo>
                  <a:cubicBezTo>
                    <a:pt x="74884" y="131174"/>
                    <a:pt x="67243" y="120476"/>
                    <a:pt x="57309" y="124806"/>
                  </a:cubicBezTo>
                  <a:lnTo>
                    <a:pt x="56290" y="121495"/>
                  </a:lnTo>
                  <a:cubicBezTo>
                    <a:pt x="56036" y="121495"/>
                    <a:pt x="69026" y="114109"/>
                    <a:pt x="75648" y="120476"/>
                  </a:cubicBezTo>
                  <a:close/>
                  <a:moveTo>
                    <a:pt x="81252" y="143909"/>
                  </a:moveTo>
                  <a:cubicBezTo>
                    <a:pt x="107741" y="144928"/>
                    <a:pt x="127608" y="163012"/>
                    <a:pt x="126335" y="183134"/>
                  </a:cubicBezTo>
                  <a:cubicBezTo>
                    <a:pt x="124297" y="201983"/>
                    <a:pt x="103666" y="216501"/>
                    <a:pt x="79214" y="217010"/>
                  </a:cubicBezTo>
                  <a:cubicBezTo>
                    <a:pt x="91695" y="225670"/>
                    <a:pt x="118694" y="221086"/>
                    <a:pt x="118694" y="221086"/>
                  </a:cubicBezTo>
                  <a:cubicBezTo>
                    <a:pt x="115382" y="241717"/>
                    <a:pt x="91440" y="235604"/>
                    <a:pt x="79469" y="231274"/>
                  </a:cubicBezTo>
                  <a:cubicBezTo>
                    <a:pt x="78450" y="238406"/>
                    <a:pt x="80233" y="245792"/>
                    <a:pt x="89148" y="264641"/>
                  </a:cubicBezTo>
                  <a:cubicBezTo>
                    <a:pt x="102392" y="292149"/>
                    <a:pt x="100100" y="331374"/>
                    <a:pt x="91440" y="348439"/>
                  </a:cubicBezTo>
                  <a:lnTo>
                    <a:pt x="73865" y="334685"/>
                  </a:lnTo>
                  <a:cubicBezTo>
                    <a:pt x="79978" y="322204"/>
                    <a:pt x="82270" y="311761"/>
                    <a:pt x="82780" y="302337"/>
                  </a:cubicBezTo>
                  <a:cubicBezTo>
                    <a:pt x="72337" y="303101"/>
                    <a:pt x="61384" y="300554"/>
                    <a:pt x="51960" y="294441"/>
                  </a:cubicBezTo>
                  <a:cubicBezTo>
                    <a:pt x="41008" y="288074"/>
                    <a:pt x="35404" y="277376"/>
                    <a:pt x="34386" y="267952"/>
                  </a:cubicBezTo>
                  <a:cubicBezTo>
                    <a:pt x="46611" y="265914"/>
                    <a:pt x="59602" y="267952"/>
                    <a:pt x="70554" y="274319"/>
                  </a:cubicBezTo>
                  <a:cubicBezTo>
                    <a:pt x="74629" y="277121"/>
                    <a:pt x="77686" y="279923"/>
                    <a:pt x="80488" y="283234"/>
                  </a:cubicBezTo>
                  <a:cubicBezTo>
                    <a:pt x="75393" y="264131"/>
                    <a:pt x="63677" y="249868"/>
                    <a:pt x="65460" y="230510"/>
                  </a:cubicBezTo>
                  <a:cubicBezTo>
                    <a:pt x="28273" y="238406"/>
                    <a:pt x="31074" y="213954"/>
                    <a:pt x="31074" y="213954"/>
                  </a:cubicBezTo>
                  <a:cubicBezTo>
                    <a:pt x="39734" y="215992"/>
                    <a:pt x="55526" y="221850"/>
                    <a:pt x="70554" y="216501"/>
                  </a:cubicBezTo>
                  <a:cubicBezTo>
                    <a:pt x="46357" y="212680"/>
                    <a:pt x="29037" y="195615"/>
                    <a:pt x="30055" y="176767"/>
                  </a:cubicBezTo>
                  <a:cubicBezTo>
                    <a:pt x="31584" y="156645"/>
                    <a:pt x="54762" y="141617"/>
                    <a:pt x="81252" y="143909"/>
                  </a:cubicBezTo>
                  <a:close/>
                  <a:moveTo>
                    <a:pt x="105704" y="433511"/>
                  </a:moveTo>
                  <a:lnTo>
                    <a:pt x="104685" y="436823"/>
                  </a:lnTo>
                  <a:cubicBezTo>
                    <a:pt x="94751" y="432493"/>
                    <a:pt x="85836" y="443190"/>
                    <a:pt x="87110" y="448539"/>
                  </a:cubicBezTo>
                  <a:cubicBezTo>
                    <a:pt x="87110" y="451850"/>
                    <a:pt x="73865" y="452869"/>
                    <a:pt x="72846" y="449813"/>
                  </a:cubicBezTo>
                  <a:cubicBezTo>
                    <a:pt x="72846" y="444464"/>
                    <a:pt x="62913" y="435040"/>
                    <a:pt x="52979" y="439115"/>
                  </a:cubicBezTo>
                  <a:lnTo>
                    <a:pt x="51960" y="435804"/>
                  </a:lnTo>
                  <a:cubicBezTo>
                    <a:pt x="51960" y="435804"/>
                    <a:pt x="62913" y="427144"/>
                    <a:pt x="71827" y="433766"/>
                  </a:cubicBezTo>
                  <a:cubicBezTo>
                    <a:pt x="71827" y="433766"/>
                    <a:pt x="74120" y="416701"/>
                    <a:pt x="77176" y="416701"/>
                  </a:cubicBezTo>
                  <a:cubicBezTo>
                    <a:pt x="80488" y="415682"/>
                    <a:pt x="86091" y="432493"/>
                    <a:pt x="86091" y="432493"/>
                  </a:cubicBezTo>
                  <a:cubicBezTo>
                    <a:pt x="92459" y="426125"/>
                    <a:pt x="105704" y="433511"/>
                    <a:pt x="105704" y="433511"/>
                  </a:cubicBezTo>
                  <a:close/>
                  <a:moveTo>
                    <a:pt x="24197" y="556535"/>
                  </a:moveTo>
                  <a:cubicBezTo>
                    <a:pt x="36168" y="555516"/>
                    <a:pt x="48394" y="559591"/>
                    <a:pt x="57054" y="568251"/>
                  </a:cubicBezTo>
                  <a:cubicBezTo>
                    <a:pt x="63677" y="573091"/>
                    <a:pt x="67497" y="579968"/>
                    <a:pt x="68516" y="586845"/>
                  </a:cubicBezTo>
                  <a:cubicBezTo>
                    <a:pt x="69535" y="583279"/>
                    <a:pt x="71063" y="579968"/>
                    <a:pt x="72592" y="576657"/>
                  </a:cubicBezTo>
                  <a:cubicBezTo>
                    <a:pt x="81506" y="557808"/>
                    <a:pt x="83289" y="550422"/>
                    <a:pt x="82270" y="543290"/>
                  </a:cubicBezTo>
                  <a:cubicBezTo>
                    <a:pt x="70045" y="547620"/>
                    <a:pt x="46102" y="553478"/>
                    <a:pt x="43046" y="533102"/>
                  </a:cubicBezTo>
                  <a:cubicBezTo>
                    <a:pt x="43046" y="533102"/>
                    <a:pt x="71827" y="537687"/>
                    <a:pt x="83799" y="528008"/>
                  </a:cubicBezTo>
                  <a:cubicBezTo>
                    <a:pt x="58837" y="528772"/>
                    <a:pt x="37442" y="514253"/>
                    <a:pt x="35404" y="494896"/>
                  </a:cubicBezTo>
                  <a:cubicBezTo>
                    <a:pt x="34386" y="474774"/>
                    <a:pt x="53998" y="456690"/>
                    <a:pt x="80488" y="454652"/>
                  </a:cubicBezTo>
                  <a:cubicBezTo>
                    <a:pt x="106977" y="453633"/>
                    <a:pt x="129901" y="468406"/>
                    <a:pt x="132193" y="488783"/>
                  </a:cubicBezTo>
                  <a:cubicBezTo>
                    <a:pt x="133212" y="508141"/>
                    <a:pt x="114873" y="525715"/>
                    <a:pt x="89912" y="527753"/>
                  </a:cubicBezTo>
                  <a:cubicBezTo>
                    <a:pt x="105449" y="534375"/>
                    <a:pt x="122005" y="527753"/>
                    <a:pt x="131174" y="525970"/>
                  </a:cubicBezTo>
                  <a:cubicBezTo>
                    <a:pt x="131174" y="525970"/>
                    <a:pt x="133976" y="550422"/>
                    <a:pt x="96534" y="542526"/>
                  </a:cubicBezTo>
                  <a:cubicBezTo>
                    <a:pt x="99845" y="575638"/>
                    <a:pt x="62913" y="594232"/>
                    <a:pt x="88129" y="646956"/>
                  </a:cubicBezTo>
                  <a:lnTo>
                    <a:pt x="70554" y="660710"/>
                  </a:lnTo>
                  <a:cubicBezTo>
                    <a:pt x="63677" y="647720"/>
                    <a:pt x="60875" y="621230"/>
                    <a:pt x="65969" y="597288"/>
                  </a:cubicBezTo>
                  <a:cubicBezTo>
                    <a:pt x="54507" y="597543"/>
                    <a:pt x="42536" y="593467"/>
                    <a:pt x="34131" y="585571"/>
                  </a:cubicBezTo>
                  <a:cubicBezTo>
                    <a:pt x="25471" y="576657"/>
                    <a:pt x="22160" y="565959"/>
                    <a:pt x="24197" y="556535"/>
                  </a:cubicBezTo>
                  <a:close/>
                  <a:moveTo>
                    <a:pt x="50177" y="760300"/>
                  </a:moveTo>
                  <a:lnTo>
                    <a:pt x="48140" y="758263"/>
                  </a:lnTo>
                  <a:cubicBezTo>
                    <a:pt x="48140" y="758263"/>
                    <a:pt x="53743" y="744509"/>
                    <a:pt x="64696" y="746546"/>
                  </a:cubicBezTo>
                  <a:cubicBezTo>
                    <a:pt x="64696" y="746546"/>
                    <a:pt x="57054" y="730754"/>
                    <a:pt x="60366" y="728462"/>
                  </a:cubicBezTo>
                  <a:cubicBezTo>
                    <a:pt x="63677" y="726424"/>
                    <a:pt x="75903" y="739160"/>
                    <a:pt x="75903" y="739160"/>
                  </a:cubicBezTo>
                  <a:cubicBezTo>
                    <a:pt x="79214" y="729736"/>
                    <a:pt x="93478" y="729736"/>
                    <a:pt x="93478" y="729736"/>
                  </a:cubicBezTo>
                  <a:lnTo>
                    <a:pt x="94496" y="732792"/>
                  </a:lnTo>
                  <a:cubicBezTo>
                    <a:pt x="83544" y="734830"/>
                    <a:pt x="81252" y="747820"/>
                    <a:pt x="84563" y="753169"/>
                  </a:cubicBezTo>
                  <a:cubicBezTo>
                    <a:pt x="86855" y="755206"/>
                    <a:pt x="74629" y="762848"/>
                    <a:pt x="73610" y="760555"/>
                  </a:cubicBezTo>
                  <a:cubicBezTo>
                    <a:pt x="70045" y="754952"/>
                    <a:pt x="56800" y="750622"/>
                    <a:pt x="50177" y="760300"/>
                  </a:cubicBezTo>
                  <a:close/>
                  <a:moveTo>
                    <a:pt x="196634" y="918473"/>
                  </a:moveTo>
                  <a:cubicBezTo>
                    <a:pt x="193832" y="905229"/>
                    <a:pt x="189248" y="895295"/>
                    <a:pt x="183899" y="887654"/>
                  </a:cubicBezTo>
                  <a:cubicBezTo>
                    <a:pt x="175493" y="894276"/>
                    <a:pt x="165050" y="898352"/>
                    <a:pt x="154862" y="899370"/>
                  </a:cubicBezTo>
                  <a:cubicBezTo>
                    <a:pt x="141617" y="900389"/>
                    <a:pt x="129646" y="895040"/>
                    <a:pt x="123024" y="887654"/>
                  </a:cubicBezTo>
                  <a:cubicBezTo>
                    <a:pt x="130665" y="879249"/>
                    <a:pt x="142891" y="872881"/>
                    <a:pt x="156136" y="872881"/>
                  </a:cubicBezTo>
                  <a:cubicBezTo>
                    <a:pt x="161484" y="872372"/>
                    <a:pt x="166324" y="872881"/>
                    <a:pt x="170654" y="873900"/>
                  </a:cubicBezTo>
                  <a:cubicBezTo>
                    <a:pt x="154862" y="861674"/>
                    <a:pt x="136014" y="857089"/>
                    <a:pt x="124807" y="840533"/>
                  </a:cubicBezTo>
                  <a:cubicBezTo>
                    <a:pt x="99336" y="868042"/>
                    <a:pt x="86855" y="846391"/>
                    <a:pt x="86855" y="846391"/>
                  </a:cubicBezTo>
                  <a:cubicBezTo>
                    <a:pt x="95006" y="843335"/>
                    <a:pt x="112835" y="838496"/>
                    <a:pt x="121495" y="823977"/>
                  </a:cubicBezTo>
                  <a:cubicBezTo>
                    <a:pt x="99845" y="837477"/>
                    <a:pt x="74375" y="834166"/>
                    <a:pt x="62658" y="817610"/>
                  </a:cubicBezTo>
                  <a:cubicBezTo>
                    <a:pt x="51706" y="800799"/>
                    <a:pt x="60366" y="775073"/>
                    <a:pt x="82525" y="761319"/>
                  </a:cubicBezTo>
                  <a:cubicBezTo>
                    <a:pt x="104430" y="747565"/>
                    <a:pt x="131938" y="749603"/>
                    <a:pt x="143146" y="766668"/>
                  </a:cubicBezTo>
                  <a:cubicBezTo>
                    <a:pt x="154862" y="782969"/>
                    <a:pt x="147221" y="807167"/>
                    <a:pt x="125825" y="821175"/>
                  </a:cubicBezTo>
                  <a:cubicBezTo>
                    <a:pt x="141108" y="822704"/>
                    <a:pt x="161739" y="802837"/>
                    <a:pt x="161739" y="802837"/>
                  </a:cubicBezTo>
                  <a:cubicBezTo>
                    <a:pt x="171673" y="820411"/>
                    <a:pt x="148494" y="829581"/>
                    <a:pt x="136523" y="833147"/>
                  </a:cubicBezTo>
                  <a:cubicBezTo>
                    <a:pt x="140089" y="839769"/>
                    <a:pt x="146202" y="844609"/>
                    <a:pt x="165050" y="853778"/>
                  </a:cubicBezTo>
                  <a:cubicBezTo>
                    <a:pt x="193578" y="867532"/>
                    <a:pt x="215737" y="900389"/>
                    <a:pt x="220067" y="919492"/>
                  </a:cubicBezTo>
                  <a:lnTo>
                    <a:pt x="196634" y="918473"/>
                  </a:lnTo>
                  <a:close/>
                  <a:moveTo>
                    <a:pt x="335704" y="903701"/>
                  </a:moveTo>
                  <a:cubicBezTo>
                    <a:pt x="329082" y="902427"/>
                    <a:pt x="317111" y="909049"/>
                    <a:pt x="319403" y="919492"/>
                  </a:cubicBezTo>
                  <a:lnTo>
                    <a:pt x="316092" y="919492"/>
                  </a:lnTo>
                  <a:cubicBezTo>
                    <a:pt x="316092" y="919492"/>
                    <a:pt x="310488" y="906757"/>
                    <a:pt x="319403" y="900389"/>
                  </a:cubicBezTo>
                  <a:cubicBezTo>
                    <a:pt x="319403" y="900389"/>
                    <a:pt x="301828" y="893003"/>
                    <a:pt x="302847" y="889692"/>
                  </a:cubicBezTo>
                  <a:cubicBezTo>
                    <a:pt x="304121" y="887654"/>
                    <a:pt x="321695" y="887654"/>
                    <a:pt x="321695" y="887654"/>
                  </a:cubicBezTo>
                  <a:cubicBezTo>
                    <a:pt x="316092" y="878230"/>
                    <a:pt x="327044" y="868551"/>
                    <a:pt x="327044" y="868551"/>
                  </a:cubicBezTo>
                  <a:lnTo>
                    <a:pt x="330355" y="870589"/>
                  </a:lnTo>
                  <a:cubicBezTo>
                    <a:pt x="323733" y="878994"/>
                    <a:pt x="332648" y="889692"/>
                    <a:pt x="337997" y="890710"/>
                  </a:cubicBezTo>
                  <a:cubicBezTo>
                    <a:pt x="341308" y="891984"/>
                    <a:pt x="337997" y="904719"/>
                    <a:pt x="335704" y="903701"/>
                  </a:cubicBezTo>
                  <a:close/>
                  <a:moveTo>
                    <a:pt x="539215" y="932228"/>
                  </a:moveTo>
                  <a:cubicBezTo>
                    <a:pt x="527244" y="924841"/>
                    <a:pt x="517056" y="921021"/>
                    <a:pt x="507377" y="919238"/>
                  </a:cubicBezTo>
                  <a:cubicBezTo>
                    <a:pt x="506868" y="929426"/>
                    <a:pt x="502538" y="939869"/>
                    <a:pt x="495151" y="947001"/>
                  </a:cubicBezTo>
                  <a:cubicBezTo>
                    <a:pt x="486491" y="956425"/>
                    <a:pt x="475284" y="960755"/>
                    <a:pt x="464331" y="960755"/>
                  </a:cubicBezTo>
                  <a:cubicBezTo>
                    <a:pt x="464331" y="949038"/>
                    <a:pt x="468661" y="936303"/>
                    <a:pt x="476557" y="926624"/>
                  </a:cubicBezTo>
                  <a:cubicBezTo>
                    <a:pt x="479869" y="923313"/>
                    <a:pt x="483944" y="920511"/>
                    <a:pt x="488019" y="918473"/>
                  </a:cubicBezTo>
                  <a:cubicBezTo>
                    <a:pt x="467897" y="920766"/>
                    <a:pt x="451087" y="929935"/>
                    <a:pt x="431220" y="926369"/>
                  </a:cubicBezTo>
                  <a:cubicBezTo>
                    <a:pt x="433512" y="962793"/>
                    <a:pt x="408296" y="955406"/>
                    <a:pt x="408296" y="955406"/>
                  </a:cubicBezTo>
                  <a:cubicBezTo>
                    <a:pt x="411352" y="947765"/>
                    <a:pt x="420522" y="932992"/>
                    <a:pt x="416447" y="917709"/>
                  </a:cubicBezTo>
                  <a:cubicBezTo>
                    <a:pt x="411098" y="940633"/>
                    <a:pt x="390976" y="956425"/>
                    <a:pt x="370854" y="952350"/>
                  </a:cubicBezTo>
                  <a:cubicBezTo>
                    <a:pt x="349968" y="947001"/>
                    <a:pt x="337742" y="923822"/>
                    <a:pt x="342327" y="899370"/>
                  </a:cubicBezTo>
                  <a:cubicBezTo>
                    <a:pt x="347930" y="873900"/>
                    <a:pt x="368816" y="856834"/>
                    <a:pt x="389702" y="861164"/>
                  </a:cubicBezTo>
                  <a:cubicBezTo>
                    <a:pt x="409569" y="866259"/>
                    <a:pt x="421286" y="887399"/>
                    <a:pt x="417975" y="911087"/>
                  </a:cubicBezTo>
                  <a:cubicBezTo>
                    <a:pt x="429182" y="901408"/>
                    <a:pt x="428418" y="874919"/>
                    <a:pt x="428418" y="874919"/>
                  </a:cubicBezTo>
                  <a:cubicBezTo>
                    <a:pt x="449049" y="880522"/>
                    <a:pt x="439880" y="902172"/>
                    <a:pt x="434021" y="912615"/>
                  </a:cubicBezTo>
                  <a:cubicBezTo>
                    <a:pt x="441408" y="914398"/>
                    <a:pt x="449558" y="914144"/>
                    <a:pt x="468916" y="908795"/>
                  </a:cubicBezTo>
                  <a:cubicBezTo>
                    <a:pt x="499736" y="899370"/>
                    <a:pt x="540234" y="906757"/>
                    <a:pt x="557045" y="917200"/>
                  </a:cubicBezTo>
                  <a:lnTo>
                    <a:pt x="539215" y="932228"/>
                  </a:lnTo>
                  <a:close/>
                  <a:moveTo>
                    <a:pt x="431729" y="849703"/>
                  </a:moveTo>
                  <a:cubicBezTo>
                    <a:pt x="376457" y="815063"/>
                    <a:pt x="323988" y="808185"/>
                    <a:pt x="260311" y="808185"/>
                  </a:cubicBezTo>
                  <a:cubicBezTo>
                    <a:pt x="195106" y="808185"/>
                    <a:pt x="147730" y="757499"/>
                    <a:pt x="147730" y="695605"/>
                  </a:cubicBezTo>
                  <a:lnTo>
                    <a:pt x="146966" y="174474"/>
                  </a:lnTo>
                  <a:cubicBezTo>
                    <a:pt x="216247" y="211662"/>
                    <a:pt x="368561" y="186700"/>
                    <a:pt x="435040" y="152060"/>
                  </a:cubicBezTo>
                  <a:cubicBezTo>
                    <a:pt x="502283" y="187210"/>
                    <a:pt x="653070" y="211152"/>
                    <a:pt x="723114" y="174474"/>
                  </a:cubicBezTo>
                  <a:lnTo>
                    <a:pt x="722605" y="695605"/>
                  </a:lnTo>
                  <a:cubicBezTo>
                    <a:pt x="722605" y="757499"/>
                    <a:pt x="667079" y="808185"/>
                    <a:pt x="601873" y="808185"/>
                  </a:cubicBezTo>
                  <a:cubicBezTo>
                    <a:pt x="538706" y="808185"/>
                    <a:pt x="486491" y="815317"/>
                    <a:pt x="431729" y="849703"/>
                  </a:cubicBezTo>
                  <a:close/>
                  <a:moveTo>
                    <a:pt x="807932" y="817610"/>
                  </a:moveTo>
                  <a:cubicBezTo>
                    <a:pt x="796470" y="833656"/>
                    <a:pt x="772018" y="837477"/>
                    <a:pt x="749604" y="824996"/>
                  </a:cubicBezTo>
                  <a:cubicBezTo>
                    <a:pt x="758518" y="838750"/>
                    <a:pt x="775584" y="843590"/>
                    <a:pt x="783734" y="846391"/>
                  </a:cubicBezTo>
                  <a:cubicBezTo>
                    <a:pt x="783734" y="846391"/>
                    <a:pt x="771254" y="867787"/>
                    <a:pt x="746038" y="840533"/>
                  </a:cubicBezTo>
                  <a:cubicBezTo>
                    <a:pt x="734576" y="857089"/>
                    <a:pt x="715982" y="861929"/>
                    <a:pt x="699936" y="874155"/>
                  </a:cubicBezTo>
                  <a:cubicBezTo>
                    <a:pt x="704521" y="872881"/>
                    <a:pt x="709360" y="872626"/>
                    <a:pt x="714454" y="873136"/>
                  </a:cubicBezTo>
                  <a:cubicBezTo>
                    <a:pt x="727699" y="873136"/>
                    <a:pt x="738651" y="879503"/>
                    <a:pt x="747566" y="887909"/>
                  </a:cubicBezTo>
                  <a:cubicBezTo>
                    <a:pt x="739925" y="895295"/>
                    <a:pt x="728718" y="900644"/>
                    <a:pt x="715728" y="899625"/>
                  </a:cubicBezTo>
                  <a:cubicBezTo>
                    <a:pt x="704266" y="898606"/>
                    <a:pt x="694587" y="894531"/>
                    <a:pt x="686436" y="888163"/>
                  </a:cubicBezTo>
                  <a:cubicBezTo>
                    <a:pt x="681087" y="895805"/>
                    <a:pt x="676503" y="905483"/>
                    <a:pt x="673701" y="918728"/>
                  </a:cubicBezTo>
                  <a:lnTo>
                    <a:pt x="650523" y="919747"/>
                  </a:lnTo>
                  <a:cubicBezTo>
                    <a:pt x="654853" y="900644"/>
                    <a:pt x="677012" y="867787"/>
                    <a:pt x="705539" y="854033"/>
                  </a:cubicBezTo>
                  <a:cubicBezTo>
                    <a:pt x="724388" y="844609"/>
                    <a:pt x="730246" y="839769"/>
                    <a:pt x="734067" y="833401"/>
                  </a:cubicBezTo>
                  <a:cubicBezTo>
                    <a:pt x="722095" y="829835"/>
                    <a:pt x="698917" y="820666"/>
                    <a:pt x="708851" y="803091"/>
                  </a:cubicBezTo>
                  <a:cubicBezTo>
                    <a:pt x="708851" y="803091"/>
                    <a:pt x="728718" y="822194"/>
                    <a:pt x="743745" y="821685"/>
                  </a:cubicBezTo>
                  <a:cubicBezTo>
                    <a:pt x="723624" y="807676"/>
                    <a:pt x="715728" y="783479"/>
                    <a:pt x="727444" y="767178"/>
                  </a:cubicBezTo>
                  <a:cubicBezTo>
                    <a:pt x="738397" y="750367"/>
                    <a:pt x="765905" y="748075"/>
                    <a:pt x="788065" y="761829"/>
                  </a:cubicBezTo>
                  <a:cubicBezTo>
                    <a:pt x="810224" y="775073"/>
                    <a:pt x="818884" y="800799"/>
                    <a:pt x="807932" y="817610"/>
                  </a:cubicBezTo>
                  <a:close/>
                  <a:moveTo>
                    <a:pt x="818884" y="760300"/>
                  </a:moveTo>
                  <a:cubicBezTo>
                    <a:pt x="813280" y="750876"/>
                    <a:pt x="800036" y="755206"/>
                    <a:pt x="796725" y="760300"/>
                  </a:cubicBezTo>
                  <a:cubicBezTo>
                    <a:pt x="795451" y="762593"/>
                    <a:pt x="783480" y="755206"/>
                    <a:pt x="784499" y="752914"/>
                  </a:cubicBezTo>
                  <a:cubicBezTo>
                    <a:pt x="788065" y="747565"/>
                    <a:pt x="786791" y="734830"/>
                    <a:pt x="775839" y="732537"/>
                  </a:cubicBezTo>
                  <a:lnTo>
                    <a:pt x="776857" y="729481"/>
                  </a:lnTo>
                  <a:cubicBezTo>
                    <a:pt x="776857" y="729481"/>
                    <a:pt x="791121" y="729481"/>
                    <a:pt x="794432" y="738905"/>
                  </a:cubicBezTo>
                  <a:cubicBezTo>
                    <a:pt x="794432" y="738905"/>
                    <a:pt x="806403" y="726170"/>
                    <a:pt x="809715" y="728207"/>
                  </a:cubicBezTo>
                  <a:cubicBezTo>
                    <a:pt x="812007" y="730500"/>
                    <a:pt x="805385" y="746292"/>
                    <a:pt x="805385" y="746292"/>
                  </a:cubicBezTo>
                  <a:cubicBezTo>
                    <a:pt x="816337" y="744254"/>
                    <a:pt x="821941" y="758008"/>
                    <a:pt x="821941" y="758008"/>
                  </a:cubicBezTo>
                  <a:lnTo>
                    <a:pt x="818884" y="760300"/>
                  </a:lnTo>
                  <a:close/>
                  <a:moveTo>
                    <a:pt x="835695" y="585062"/>
                  </a:moveTo>
                  <a:cubicBezTo>
                    <a:pt x="827544" y="592958"/>
                    <a:pt x="815828" y="597033"/>
                    <a:pt x="804366" y="596779"/>
                  </a:cubicBezTo>
                  <a:cubicBezTo>
                    <a:pt x="809715" y="620721"/>
                    <a:pt x="806149" y="647211"/>
                    <a:pt x="799272" y="660201"/>
                  </a:cubicBezTo>
                  <a:lnTo>
                    <a:pt x="781697" y="646446"/>
                  </a:lnTo>
                  <a:cubicBezTo>
                    <a:pt x="807932" y="593722"/>
                    <a:pt x="771254" y="575128"/>
                    <a:pt x="773546" y="542017"/>
                  </a:cubicBezTo>
                  <a:cubicBezTo>
                    <a:pt x="736104" y="549913"/>
                    <a:pt x="739925" y="525461"/>
                    <a:pt x="739925" y="525461"/>
                  </a:cubicBezTo>
                  <a:cubicBezTo>
                    <a:pt x="748075" y="527244"/>
                    <a:pt x="764631" y="533866"/>
                    <a:pt x="779914" y="527244"/>
                  </a:cubicBezTo>
                  <a:cubicBezTo>
                    <a:pt x="754953" y="524951"/>
                    <a:pt x="736359" y="507631"/>
                    <a:pt x="737632" y="488273"/>
                  </a:cubicBezTo>
                  <a:cubicBezTo>
                    <a:pt x="739925" y="467897"/>
                    <a:pt x="762848" y="453124"/>
                    <a:pt x="789338" y="454143"/>
                  </a:cubicBezTo>
                  <a:cubicBezTo>
                    <a:pt x="815573" y="456180"/>
                    <a:pt x="835440" y="474264"/>
                    <a:pt x="834421" y="494386"/>
                  </a:cubicBezTo>
                  <a:cubicBezTo>
                    <a:pt x="832384" y="513744"/>
                    <a:pt x="810988" y="528262"/>
                    <a:pt x="786027" y="527498"/>
                  </a:cubicBezTo>
                  <a:cubicBezTo>
                    <a:pt x="797998" y="537177"/>
                    <a:pt x="826780" y="532592"/>
                    <a:pt x="826780" y="532592"/>
                  </a:cubicBezTo>
                  <a:cubicBezTo>
                    <a:pt x="823469" y="553224"/>
                    <a:pt x="799526" y="547111"/>
                    <a:pt x="787300" y="542781"/>
                  </a:cubicBezTo>
                  <a:cubicBezTo>
                    <a:pt x="786282" y="549913"/>
                    <a:pt x="788065" y="557299"/>
                    <a:pt x="796979" y="576147"/>
                  </a:cubicBezTo>
                  <a:cubicBezTo>
                    <a:pt x="798508" y="579459"/>
                    <a:pt x="800036" y="582770"/>
                    <a:pt x="801309" y="586336"/>
                  </a:cubicBezTo>
                  <a:cubicBezTo>
                    <a:pt x="802583" y="579459"/>
                    <a:pt x="806403" y="572581"/>
                    <a:pt x="812516" y="567742"/>
                  </a:cubicBezTo>
                  <a:cubicBezTo>
                    <a:pt x="821176" y="559082"/>
                    <a:pt x="833148" y="554752"/>
                    <a:pt x="846393" y="556025"/>
                  </a:cubicBezTo>
                  <a:cubicBezTo>
                    <a:pt x="847666" y="565959"/>
                    <a:pt x="844610" y="576657"/>
                    <a:pt x="835695" y="58506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3" name="Forma libre: forma 122">
              <a:extLst>
                <a:ext uri="{FF2B5EF4-FFF2-40B4-BE49-F238E27FC236}">
                  <a16:creationId xmlns:a16="http://schemas.microsoft.com/office/drawing/2014/main" id="{AF489EAF-EAF5-435D-9EC9-416038569575}"/>
                </a:ext>
              </a:extLst>
            </p:cNvPr>
            <p:cNvSpPr/>
            <p:nvPr/>
          </p:nvSpPr>
          <p:spPr>
            <a:xfrm>
              <a:off x="7072119" y="8212780"/>
              <a:ext cx="25471" cy="50941"/>
            </a:xfrm>
            <a:custGeom>
              <a:avLst/>
              <a:gdLst>
                <a:gd name="connsiteX0" fmla="*/ 41844 w 25470"/>
                <a:gd name="connsiteY0" fmla="*/ 39272 h 50941"/>
                <a:gd name="connsiteX1" fmla="*/ 24269 w 25470"/>
                <a:gd name="connsiteY1" fmla="*/ 47 h 50941"/>
                <a:gd name="connsiteX2" fmla="*/ 72 w 25470"/>
                <a:gd name="connsiteY2" fmla="*/ 36215 h 50941"/>
                <a:gd name="connsiteX3" fmla="*/ 18666 w 25470"/>
                <a:gd name="connsiteY3" fmla="*/ 69072 h 50941"/>
                <a:gd name="connsiteX4" fmla="*/ 41844 w 25470"/>
                <a:gd name="connsiteY4" fmla="*/ 392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41844" y="39272"/>
                  </a:moveTo>
                  <a:cubicBezTo>
                    <a:pt x="43118" y="18131"/>
                    <a:pt x="34203" y="1065"/>
                    <a:pt x="24269" y="47"/>
                  </a:cubicBezTo>
                  <a:cubicBezTo>
                    <a:pt x="13062" y="-972"/>
                    <a:pt x="1091" y="14820"/>
                    <a:pt x="72" y="36215"/>
                  </a:cubicBezTo>
                  <a:cubicBezTo>
                    <a:pt x="-947" y="56337"/>
                    <a:pt x="8987" y="68053"/>
                    <a:pt x="18666" y="69072"/>
                  </a:cubicBezTo>
                  <a:cubicBezTo>
                    <a:pt x="29618" y="69836"/>
                    <a:pt x="40825" y="59139"/>
                    <a:pt x="41844" y="392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4" name="Forma libre: forma 123">
              <a:extLst>
                <a:ext uri="{FF2B5EF4-FFF2-40B4-BE49-F238E27FC236}">
                  <a16:creationId xmlns:a16="http://schemas.microsoft.com/office/drawing/2014/main" id="{11028F8A-E0DB-49DD-931E-E83AE3F9EC3C}"/>
                </a:ext>
              </a:extLst>
            </p:cNvPr>
            <p:cNvSpPr/>
            <p:nvPr/>
          </p:nvSpPr>
          <p:spPr>
            <a:xfrm>
              <a:off x="6802711" y="7852161"/>
              <a:ext cx="50941" cy="25471"/>
            </a:xfrm>
            <a:custGeom>
              <a:avLst/>
              <a:gdLst>
                <a:gd name="connsiteX0" fmla="*/ 71573 w 50941"/>
                <a:gd name="connsiteY0" fmla="*/ 21141 h 25470"/>
                <a:gd name="connsiteX1" fmla="*/ 39480 w 50941"/>
                <a:gd name="connsiteY1" fmla="*/ 0 h 25470"/>
                <a:gd name="connsiteX2" fmla="*/ 0 w 50941"/>
                <a:gd name="connsiteY2" fmla="*/ 20122 h 25470"/>
                <a:gd name="connsiteX3" fmla="*/ 38206 w 50941"/>
                <a:gd name="connsiteY3" fmla="*/ 40244 h 25470"/>
                <a:gd name="connsiteX4" fmla="*/ 71573 w 50941"/>
                <a:gd name="connsiteY4" fmla="*/ 21141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71573" y="21141"/>
                  </a:moveTo>
                  <a:cubicBezTo>
                    <a:pt x="71573" y="11462"/>
                    <a:pt x="60620" y="1019"/>
                    <a:pt x="39480" y="0"/>
                  </a:cubicBezTo>
                  <a:cubicBezTo>
                    <a:pt x="17575" y="0"/>
                    <a:pt x="0" y="10698"/>
                    <a:pt x="0" y="20122"/>
                  </a:cubicBezTo>
                  <a:cubicBezTo>
                    <a:pt x="1019" y="30820"/>
                    <a:pt x="17575" y="39225"/>
                    <a:pt x="38206" y="40244"/>
                  </a:cubicBezTo>
                  <a:cubicBezTo>
                    <a:pt x="60366" y="41263"/>
                    <a:pt x="72592" y="31584"/>
                    <a:pt x="71573" y="21141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</p:grp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575C4382-8D0A-40F9-8DF0-4018C259544D}"/>
              </a:ext>
            </a:extLst>
          </p:cNvPr>
          <p:cNvCxnSpPr>
            <a:cxnSpLocks/>
          </p:cNvCxnSpPr>
          <p:nvPr/>
        </p:nvCxnSpPr>
        <p:spPr>
          <a:xfrm>
            <a:off x="0" y="661946"/>
            <a:ext cx="12192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ector recto 124">
            <a:extLst>
              <a:ext uri="{FF2B5EF4-FFF2-40B4-BE49-F238E27FC236}">
                <a16:creationId xmlns:a16="http://schemas.microsoft.com/office/drawing/2014/main" id="{46C1343A-DE20-4318-9415-87889E803DF7}"/>
              </a:ext>
            </a:extLst>
          </p:cNvPr>
          <p:cNvCxnSpPr>
            <a:cxnSpLocks/>
          </p:cNvCxnSpPr>
          <p:nvPr/>
        </p:nvCxnSpPr>
        <p:spPr>
          <a:xfrm>
            <a:off x="0" y="679838"/>
            <a:ext cx="12192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9 CuadroTexto">
            <a:extLst>
              <a:ext uri="{FF2B5EF4-FFF2-40B4-BE49-F238E27FC236}">
                <a16:creationId xmlns:a16="http://schemas.microsoft.com/office/drawing/2014/main" id="{1A664F1F-198E-4512-9874-85ED0BAD2903}"/>
              </a:ext>
            </a:extLst>
          </p:cNvPr>
          <p:cNvSpPr txBox="1"/>
          <p:nvPr/>
        </p:nvSpPr>
        <p:spPr>
          <a:xfrm>
            <a:off x="112205" y="72566"/>
            <a:ext cx="9798701" cy="495627"/>
          </a:xfrm>
          <a:prstGeom prst="rect">
            <a:avLst/>
          </a:prstGeom>
          <a:noFill/>
        </p:spPr>
        <p:txBody>
          <a:bodyPr wrap="square" lIns="64116" tIns="32057" rIns="64116" bIns="32057" rtlCol="0">
            <a:spAutoFit/>
          </a:bodyPr>
          <a:lstStyle/>
          <a:p>
            <a:pPr defTabSz="1077006"/>
            <a:r>
              <a:rPr lang="es-CO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Rendición de Cuentas vigencia 2020 – Antonio Nariño</a:t>
            </a:r>
          </a:p>
        </p:txBody>
      </p:sp>
      <p:sp>
        <p:nvSpPr>
          <p:cNvPr id="64" name="9 CuadroTexto">
            <a:extLst>
              <a:ext uri="{FF2B5EF4-FFF2-40B4-BE49-F238E27FC236}">
                <a16:creationId xmlns:a16="http://schemas.microsoft.com/office/drawing/2014/main" id="{82BABBD6-23D2-49C6-8C78-DB9CFC523FFB}"/>
              </a:ext>
            </a:extLst>
          </p:cNvPr>
          <p:cNvSpPr txBox="1"/>
          <p:nvPr/>
        </p:nvSpPr>
        <p:spPr>
          <a:xfrm>
            <a:off x="1272927" y="905108"/>
            <a:ext cx="9646145" cy="495627"/>
          </a:xfrm>
          <a:prstGeom prst="rect">
            <a:avLst/>
          </a:prstGeom>
          <a:noFill/>
        </p:spPr>
        <p:txBody>
          <a:bodyPr wrap="square" lIns="64116" tIns="32057" rIns="64116" bIns="32057" rtlCol="0">
            <a:spAutoFit/>
          </a:bodyPr>
          <a:lstStyle/>
          <a:p>
            <a:pPr algn="ctr" defTabSz="1077006"/>
            <a:r>
              <a:rPr lang="es-CO" sz="2800" b="1" dirty="0">
                <a:solidFill>
                  <a:srgbClr val="25427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Cobertura SITP Provisional</a:t>
            </a:r>
          </a:p>
        </p:txBody>
      </p:sp>
      <p:graphicFrame>
        <p:nvGraphicFramePr>
          <p:cNvPr id="65" name="Tabla 7">
            <a:extLst>
              <a:ext uri="{FF2B5EF4-FFF2-40B4-BE49-F238E27FC236}">
                <a16:creationId xmlns:a16="http://schemas.microsoft.com/office/drawing/2014/main" id="{47FA7230-B057-4168-9F38-5353E232C940}"/>
              </a:ext>
            </a:extLst>
          </p:cNvPr>
          <p:cNvGraphicFramePr>
            <a:graphicFrameLocks noGrp="1"/>
          </p:cNvGraphicFramePr>
          <p:nvPr/>
        </p:nvGraphicFramePr>
        <p:xfrm>
          <a:off x="5343737" y="2205319"/>
          <a:ext cx="6168332" cy="28029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93580">
                  <a:extLst>
                    <a:ext uri="{9D8B030D-6E8A-4147-A177-3AD203B41FA5}">
                      <a16:colId xmlns:a16="http://schemas.microsoft.com/office/drawing/2014/main" val="2415557616"/>
                    </a:ext>
                  </a:extLst>
                </a:gridCol>
                <a:gridCol w="2855078">
                  <a:extLst>
                    <a:ext uri="{9D8B030D-6E8A-4147-A177-3AD203B41FA5}">
                      <a16:colId xmlns:a16="http://schemas.microsoft.com/office/drawing/2014/main" val="3578975356"/>
                    </a:ext>
                  </a:extLst>
                </a:gridCol>
                <a:gridCol w="824003">
                  <a:extLst>
                    <a:ext uri="{9D8B030D-6E8A-4147-A177-3AD203B41FA5}">
                      <a16:colId xmlns:a16="http://schemas.microsoft.com/office/drawing/2014/main" val="2517443283"/>
                    </a:ext>
                  </a:extLst>
                </a:gridCol>
                <a:gridCol w="949393">
                  <a:extLst>
                    <a:ext uri="{9D8B030D-6E8A-4147-A177-3AD203B41FA5}">
                      <a16:colId xmlns:a16="http://schemas.microsoft.com/office/drawing/2014/main" val="1869475358"/>
                    </a:ext>
                  </a:extLst>
                </a:gridCol>
                <a:gridCol w="946278">
                  <a:extLst>
                    <a:ext uri="{9D8B030D-6E8A-4147-A177-3AD203B41FA5}">
                      <a16:colId xmlns:a16="http://schemas.microsoft.com/office/drawing/2014/main" val="4133910837"/>
                    </a:ext>
                  </a:extLst>
                </a:gridCol>
              </a:tblGrid>
              <a:tr h="280290">
                <a:tc>
                  <a:txBody>
                    <a:bodyPr/>
                    <a:lstStyle/>
                    <a:p>
                      <a:pPr algn="ctr"/>
                      <a:r>
                        <a:rPr lang="es-CO" sz="1200" dirty="0"/>
                        <a:t>RUTA</a:t>
                      </a:r>
                    </a:p>
                  </a:txBody>
                  <a:tcPr>
                    <a:solidFill>
                      <a:srgbClr val="2542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/>
                        <a:t>DENOMINACIÓN</a:t>
                      </a:r>
                    </a:p>
                  </a:txBody>
                  <a:tcPr>
                    <a:solidFill>
                      <a:srgbClr val="2542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/>
                        <a:t>TIPO</a:t>
                      </a:r>
                    </a:p>
                  </a:txBody>
                  <a:tcPr>
                    <a:solidFill>
                      <a:srgbClr val="2542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/>
                        <a:t>ORIGEN</a:t>
                      </a:r>
                    </a:p>
                  </a:txBody>
                  <a:tcPr>
                    <a:solidFill>
                      <a:srgbClr val="2542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/>
                        <a:t>DESTINO</a:t>
                      </a:r>
                    </a:p>
                  </a:txBody>
                  <a:tcPr>
                    <a:solidFill>
                      <a:srgbClr val="2542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1051259"/>
                  </a:ext>
                </a:extLst>
              </a:tr>
            </a:tbl>
          </a:graphicData>
        </a:graphic>
      </p:graphicFrame>
      <p:sp>
        <p:nvSpPr>
          <p:cNvPr id="66" name="Rectángulo 65">
            <a:extLst>
              <a:ext uri="{FF2B5EF4-FFF2-40B4-BE49-F238E27FC236}">
                <a16:creationId xmlns:a16="http://schemas.microsoft.com/office/drawing/2014/main" id="{3753EB14-C01F-41CC-8BAD-99AEB2890987}"/>
              </a:ext>
            </a:extLst>
          </p:cNvPr>
          <p:cNvSpPr/>
          <p:nvPr/>
        </p:nvSpPr>
        <p:spPr>
          <a:xfrm>
            <a:off x="6658896" y="1787316"/>
            <a:ext cx="35380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88572">
              <a:defRPr/>
            </a:pPr>
            <a:r>
              <a:rPr lang="es-CO" sz="14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RUTAS URBANAS</a:t>
            </a:r>
          </a:p>
        </p:txBody>
      </p:sp>
      <p:sp>
        <p:nvSpPr>
          <p:cNvPr id="67" name="Rectángulo 66">
            <a:extLst>
              <a:ext uri="{FF2B5EF4-FFF2-40B4-BE49-F238E27FC236}">
                <a16:creationId xmlns:a16="http://schemas.microsoft.com/office/drawing/2014/main" id="{0B15966B-AB57-4BEF-A370-0F82D2736A3A}"/>
              </a:ext>
            </a:extLst>
          </p:cNvPr>
          <p:cNvSpPr/>
          <p:nvPr/>
        </p:nvSpPr>
        <p:spPr>
          <a:xfrm>
            <a:off x="918134" y="1787317"/>
            <a:ext cx="35380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88572">
              <a:defRPr/>
            </a:pPr>
            <a:r>
              <a:rPr lang="es-CO" sz="14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MAPA DE COBERTURA</a:t>
            </a:r>
          </a:p>
        </p:txBody>
      </p:sp>
      <p:sp>
        <p:nvSpPr>
          <p:cNvPr id="68" name="Rectángulo 67">
            <a:extLst>
              <a:ext uri="{FF2B5EF4-FFF2-40B4-BE49-F238E27FC236}">
                <a16:creationId xmlns:a16="http://schemas.microsoft.com/office/drawing/2014/main" id="{98B366EF-3A53-4220-9AAF-C9CAEA1BEBD7}"/>
              </a:ext>
            </a:extLst>
          </p:cNvPr>
          <p:cNvSpPr/>
          <p:nvPr/>
        </p:nvSpPr>
        <p:spPr>
          <a:xfrm>
            <a:off x="904687" y="5953744"/>
            <a:ext cx="353801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88572">
              <a:defRPr/>
            </a:pPr>
            <a:r>
              <a:rPr lang="es-CO" sz="11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Fuente: </a:t>
            </a:r>
            <a:r>
              <a:rPr lang="es-CO" sz="11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TRANSMILENIO S.A.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70AAE44F-1E86-4A91-8B3E-027CE3F1BE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7435774"/>
              </p:ext>
            </p:extLst>
          </p:nvPr>
        </p:nvGraphicFramePr>
        <p:xfrm>
          <a:off x="5340818" y="2519308"/>
          <a:ext cx="6177357" cy="2999117"/>
        </p:xfrm>
        <a:graphic>
          <a:graphicData uri="http://schemas.openxmlformats.org/drawingml/2006/table">
            <a:tbl>
              <a:tblPr firstRow="1" firstCol="1" bandRow="1"/>
              <a:tblGrid>
                <a:gridCol w="596364">
                  <a:extLst>
                    <a:ext uri="{9D8B030D-6E8A-4147-A177-3AD203B41FA5}">
                      <a16:colId xmlns:a16="http://schemas.microsoft.com/office/drawing/2014/main" val="1642721342"/>
                    </a:ext>
                  </a:extLst>
                </a:gridCol>
                <a:gridCol w="2844099">
                  <a:extLst>
                    <a:ext uri="{9D8B030D-6E8A-4147-A177-3AD203B41FA5}">
                      <a16:colId xmlns:a16="http://schemas.microsoft.com/office/drawing/2014/main" val="2349688672"/>
                    </a:ext>
                  </a:extLst>
                </a:gridCol>
                <a:gridCol w="813501">
                  <a:extLst>
                    <a:ext uri="{9D8B030D-6E8A-4147-A177-3AD203B41FA5}">
                      <a16:colId xmlns:a16="http://schemas.microsoft.com/office/drawing/2014/main" val="2897069796"/>
                    </a:ext>
                  </a:extLst>
                </a:gridCol>
                <a:gridCol w="958543">
                  <a:extLst>
                    <a:ext uri="{9D8B030D-6E8A-4147-A177-3AD203B41FA5}">
                      <a16:colId xmlns:a16="http://schemas.microsoft.com/office/drawing/2014/main" val="1250030005"/>
                    </a:ext>
                  </a:extLst>
                </a:gridCol>
                <a:gridCol w="964850">
                  <a:extLst>
                    <a:ext uri="{9D8B030D-6E8A-4147-A177-3AD203B41FA5}">
                      <a16:colId xmlns:a16="http://schemas.microsoft.com/office/drawing/2014/main" val="211928882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ZP-732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TIERRA BUENA - DIANA TURBAY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Provisional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Kennedy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Rafael Uribe </a:t>
                      </a:r>
                      <a:r>
                        <a:rPr lang="es-CO" sz="10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Uribe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81188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ZP-84B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GALICIA - SAN DIEGO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Provisional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Ciudad Bolívar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Teusaquillo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576668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ZP-98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VILLA GLORIA – BOITA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Provisional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Suba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Engativá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03582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ZP-C10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SIERRA MORENA TRES ESQUINAS – BACHUE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Provisional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Ciudad Bolívar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Engativá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055863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ZP-C108A</a:t>
                      </a:r>
                      <a:endParaRPr lang="es-CO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RAMAJAL - 7 DE AGOSTO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Provisional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San Cristóbal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Barrios Unidos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04300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ZP-C35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 REFUGIO - SAN MARTIN DE LOBA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Provisional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Fontibón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San Cristóbal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7223157"/>
                  </a:ext>
                </a:extLst>
              </a:tr>
              <a:tr h="2547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ZP-C56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ISLA DEL SOL – GERMANIA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Provisional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Tunjuelito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Santa Fe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56373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ZP-C61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MORALBA – AEROPUERTO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Provisional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Fontibón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San Cristóbal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89316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ZP-C64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SAN MARTIN DE LOBA - SUBA COMPARTIR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Provisional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San Cristóbal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Suba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9093721"/>
                  </a:ext>
                </a:extLst>
              </a:tr>
              <a:tr h="2434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ZP-C70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LAS BRISAS HB - AGUAS CLARAS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Provisional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Fontibón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San Cristóbal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8197936"/>
                  </a:ext>
                </a:extLst>
              </a:tr>
              <a:tr h="1768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ZP-C74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BOSQUES DE SAN CARLOS – BOLIVIA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Provisional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Rafael Uribe </a:t>
                      </a:r>
                      <a:r>
                        <a:rPr lang="es-CO" sz="10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Uribe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Engativá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1510494"/>
                  </a:ext>
                </a:extLst>
              </a:tr>
              <a:tr h="152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ZP-E31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SANTA RITA SUR ORIENTAL - SUBA GAITANA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Provisional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Suba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San Cristóbal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1676610"/>
                  </a:ext>
                </a:extLst>
              </a:tr>
              <a:tr h="1161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ZP-E4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VILLA CINDY - VILLA DEL CERRO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Provisional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Suba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San Cristóbal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2844915"/>
                  </a:ext>
                </a:extLst>
              </a:tr>
              <a:tr h="1161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ZP-E67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USME - LIJACA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Provisional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Usme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Barrios Unidos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1720840"/>
                  </a:ext>
                </a:extLst>
              </a:tr>
            </a:tbl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88F4143E-2438-4826-B383-13F175EA81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6737" y="6182892"/>
            <a:ext cx="1554615" cy="512108"/>
          </a:xfrm>
          <a:prstGeom prst="rect">
            <a:avLst/>
          </a:prstGeom>
        </p:spPr>
      </p:pic>
      <p:pic>
        <p:nvPicPr>
          <p:cNvPr id="70" name="Imagen 69">
            <a:extLst>
              <a:ext uri="{FF2B5EF4-FFF2-40B4-BE49-F238E27FC236}">
                <a16:creationId xmlns:a16="http://schemas.microsoft.com/office/drawing/2014/main" id="{56A592B9-796B-4DA4-82EB-6E375F86FA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687" y="2333305"/>
            <a:ext cx="3869365" cy="316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002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ángulo 68">
            <a:extLst>
              <a:ext uri="{FF2B5EF4-FFF2-40B4-BE49-F238E27FC236}">
                <a16:creationId xmlns:a16="http://schemas.microsoft.com/office/drawing/2014/main" id="{07532289-3B7E-41C0-A1AC-915E049C7D6F}"/>
              </a:ext>
            </a:extLst>
          </p:cNvPr>
          <p:cNvSpPr/>
          <p:nvPr/>
        </p:nvSpPr>
        <p:spPr>
          <a:xfrm>
            <a:off x="0" y="0"/>
            <a:ext cx="10098681" cy="644625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3" name="Grupo 72">
            <a:extLst>
              <a:ext uri="{FF2B5EF4-FFF2-40B4-BE49-F238E27FC236}">
                <a16:creationId xmlns:a16="http://schemas.microsoft.com/office/drawing/2014/main" id="{7435ED4F-F6A0-415A-99B8-B1A7D86F7863}"/>
              </a:ext>
            </a:extLst>
          </p:cNvPr>
          <p:cNvGrpSpPr/>
          <p:nvPr/>
        </p:nvGrpSpPr>
        <p:grpSpPr>
          <a:xfrm>
            <a:off x="10251830" y="105216"/>
            <a:ext cx="1763234" cy="450539"/>
            <a:chOff x="6018212" y="7750788"/>
            <a:chExt cx="5133627" cy="1447246"/>
          </a:xfrm>
          <a:solidFill>
            <a:schemeClr val="tx2"/>
          </a:solidFill>
        </p:grpSpPr>
        <p:sp>
          <p:nvSpPr>
            <p:cNvPr id="74" name="Forma libre: forma 73">
              <a:extLst>
                <a:ext uri="{FF2B5EF4-FFF2-40B4-BE49-F238E27FC236}">
                  <a16:creationId xmlns:a16="http://schemas.microsoft.com/office/drawing/2014/main" id="{B16ACA10-D1CE-40CA-BC01-C5D7FAACA294}"/>
                </a:ext>
              </a:extLst>
            </p:cNvPr>
            <p:cNvSpPr/>
            <p:nvPr/>
          </p:nvSpPr>
          <p:spPr>
            <a:xfrm>
              <a:off x="8345982" y="8533248"/>
              <a:ext cx="305649" cy="433002"/>
            </a:xfrm>
            <a:custGeom>
              <a:avLst/>
              <a:gdLst>
                <a:gd name="connsiteX0" fmla="*/ 315328 w 305648"/>
                <a:gd name="connsiteY0" fmla="*/ 142127 h 433001"/>
                <a:gd name="connsiteX1" fmla="*/ 172182 w 305648"/>
                <a:gd name="connsiteY1" fmla="*/ 0 h 433001"/>
                <a:gd name="connsiteX2" fmla="*/ 0 w 305648"/>
                <a:gd name="connsiteY2" fmla="*/ 0 h 433001"/>
                <a:gd name="connsiteX3" fmla="*/ 0 w 305648"/>
                <a:gd name="connsiteY3" fmla="*/ 453633 h 433001"/>
                <a:gd name="connsiteX4" fmla="*/ 187210 w 305648"/>
                <a:gd name="connsiteY4" fmla="*/ 453633 h 433001"/>
                <a:gd name="connsiteX5" fmla="*/ 330355 w 305648"/>
                <a:gd name="connsiteY5" fmla="*/ 311507 h 433001"/>
                <a:gd name="connsiteX6" fmla="*/ 293678 w 305648"/>
                <a:gd name="connsiteY6" fmla="*/ 216756 h 433001"/>
                <a:gd name="connsiteX7" fmla="*/ 315328 w 305648"/>
                <a:gd name="connsiteY7" fmla="*/ 142127 h 433001"/>
                <a:gd name="connsiteX8" fmla="*/ 115382 w 305648"/>
                <a:gd name="connsiteY8" fmla="*/ 98826 h 433001"/>
                <a:gd name="connsiteX9" fmla="*/ 172182 w 305648"/>
                <a:gd name="connsiteY9" fmla="*/ 98826 h 433001"/>
                <a:gd name="connsiteX10" fmla="*/ 216501 w 305648"/>
                <a:gd name="connsiteY10" fmla="*/ 142127 h 433001"/>
                <a:gd name="connsiteX11" fmla="*/ 172182 w 305648"/>
                <a:gd name="connsiteY11" fmla="*/ 185427 h 433001"/>
                <a:gd name="connsiteX12" fmla="*/ 115382 w 305648"/>
                <a:gd name="connsiteY12" fmla="*/ 185427 h 433001"/>
                <a:gd name="connsiteX13" fmla="*/ 115382 w 305648"/>
                <a:gd name="connsiteY13" fmla="*/ 98826 h 433001"/>
                <a:gd name="connsiteX14" fmla="*/ 187210 w 305648"/>
                <a:gd name="connsiteY14" fmla="*/ 354807 h 433001"/>
                <a:gd name="connsiteX15" fmla="*/ 115128 w 305648"/>
                <a:gd name="connsiteY15" fmla="*/ 354807 h 433001"/>
                <a:gd name="connsiteX16" fmla="*/ 115128 w 305648"/>
                <a:gd name="connsiteY16" fmla="*/ 267952 h 433001"/>
                <a:gd name="connsiteX17" fmla="*/ 171927 w 305648"/>
                <a:gd name="connsiteY17" fmla="*/ 267952 h 433001"/>
                <a:gd name="connsiteX18" fmla="*/ 186955 w 305648"/>
                <a:gd name="connsiteY18" fmla="*/ 267952 h 433001"/>
                <a:gd name="connsiteX19" fmla="*/ 231274 w 305648"/>
                <a:gd name="connsiteY19" fmla="*/ 311507 h 433001"/>
                <a:gd name="connsiteX20" fmla="*/ 187210 w 305648"/>
                <a:gd name="connsiteY20" fmla="*/ 354807 h 43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05648" h="433001">
                  <a:moveTo>
                    <a:pt x="315328" y="142127"/>
                  </a:moveTo>
                  <a:cubicBezTo>
                    <a:pt x="315328" y="63931"/>
                    <a:pt x="251141" y="0"/>
                    <a:pt x="172182" y="0"/>
                  </a:cubicBezTo>
                  <a:lnTo>
                    <a:pt x="0" y="0"/>
                  </a:lnTo>
                  <a:lnTo>
                    <a:pt x="0" y="453633"/>
                  </a:lnTo>
                  <a:lnTo>
                    <a:pt x="187210" y="453633"/>
                  </a:lnTo>
                  <a:cubicBezTo>
                    <a:pt x="266169" y="453633"/>
                    <a:pt x="330355" y="389956"/>
                    <a:pt x="330355" y="311507"/>
                  </a:cubicBezTo>
                  <a:cubicBezTo>
                    <a:pt x="330355" y="276612"/>
                    <a:pt x="317111" y="242736"/>
                    <a:pt x="293678" y="216756"/>
                  </a:cubicBezTo>
                  <a:cubicBezTo>
                    <a:pt x="307941" y="194596"/>
                    <a:pt x="315328" y="168871"/>
                    <a:pt x="315328" y="142127"/>
                  </a:cubicBezTo>
                  <a:moveTo>
                    <a:pt x="115382" y="98826"/>
                  </a:moveTo>
                  <a:lnTo>
                    <a:pt x="172182" y="98826"/>
                  </a:lnTo>
                  <a:cubicBezTo>
                    <a:pt x="196634" y="98826"/>
                    <a:pt x="216501" y="118184"/>
                    <a:pt x="216501" y="142127"/>
                  </a:cubicBezTo>
                  <a:cubicBezTo>
                    <a:pt x="216501" y="166069"/>
                    <a:pt x="196634" y="185427"/>
                    <a:pt x="172182" y="185427"/>
                  </a:cubicBezTo>
                  <a:lnTo>
                    <a:pt x="115382" y="185427"/>
                  </a:lnTo>
                  <a:lnTo>
                    <a:pt x="115382" y="98826"/>
                  </a:lnTo>
                  <a:close/>
                  <a:moveTo>
                    <a:pt x="187210" y="354807"/>
                  </a:moveTo>
                  <a:lnTo>
                    <a:pt x="115128" y="354807"/>
                  </a:lnTo>
                  <a:lnTo>
                    <a:pt x="115128" y="267952"/>
                  </a:lnTo>
                  <a:lnTo>
                    <a:pt x="171927" y="267952"/>
                  </a:lnTo>
                  <a:lnTo>
                    <a:pt x="186955" y="267952"/>
                  </a:lnTo>
                  <a:cubicBezTo>
                    <a:pt x="211407" y="267952"/>
                    <a:pt x="231274" y="287564"/>
                    <a:pt x="231274" y="311507"/>
                  </a:cubicBezTo>
                  <a:cubicBezTo>
                    <a:pt x="231784" y="335449"/>
                    <a:pt x="211916" y="354807"/>
                    <a:pt x="187210" y="35480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5" name="Forma libre: forma 74">
              <a:extLst>
                <a:ext uri="{FF2B5EF4-FFF2-40B4-BE49-F238E27FC236}">
                  <a16:creationId xmlns:a16="http://schemas.microsoft.com/office/drawing/2014/main" id="{6F5E0C87-9DBC-4A65-B1C8-F5F5DB584E85}"/>
                </a:ext>
              </a:extLst>
            </p:cNvPr>
            <p:cNvSpPr/>
            <p:nvPr/>
          </p:nvSpPr>
          <p:spPr>
            <a:xfrm>
              <a:off x="8694677" y="8525097"/>
              <a:ext cx="433002" cy="458473"/>
            </a:xfrm>
            <a:custGeom>
              <a:avLst/>
              <a:gdLst>
                <a:gd name="connsiteX0" fmla="*/ 228982 w 433002"/>
                <a:gd name="connsiteY0" fmla="*/ 0 h 458472"/>
                <a:gd name="connsiteX1" fmla="*/ 0 w 433002"/>
                <a:gd name="connsiteY1" fmla="*/ 237132 h 458472"/>
                <a:gd name="connsiteX2" fmla="*/ 228982 w 433002"/>
                <a:gd name="connsiteY2" fmla="*/ 474265 h 458472"/>
                <a:gd name="connsiteX3" fmla="*/ 457964 w 433002"/>
                <a:gd name="connsiteY3" fmla="*/ 237132 h 458472"/>
                <a:gd name="connsiteX4" fmla="*/ 228982 w 433002"/>
                <a:gd name="connsiteY4" fmla="*/ 0 h 458472"/>
                <a:gd name="connsiteX5" fmla="*/ 228982 w 433002"/>
                <a:gd name="connsiteY5" fmla="*/ 350986 h 458472"/>
                <a:gd name="connsiteX6" fmla="*/ 123278 w 433002"/>
                <a:gd name="connsiteY6" fmla="*/ 236878 h 458472"/>
                <a:gd name="connsiteX7" fmla="*/ 228982 w 433002"/>
                <a:gd name="connsiteY7" fmla="*/ 123023 h 458472"/>
                <a:gd name="connsiteX8" fmla="*/ 334685 w 433002"/>
                <a:gd name="connsiteY8" fmla="*/ 236878 h 458472"/>
                <a:gd name="connsiteX9" fmla="*/ 228982 w 433002"/>
                <a:gd name="connsiteY9" fmla="*/ 350986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3002" h="458472">
                  <a:moveTo>
                    <a:pt x="228982" y="0"/>
                  </a:moveTo>
                  <a:cubicBezTo>
                    <a:pt x="102647" y="0"/>
                    <a:pt x="0" y="106468"/>
                    <a:pt x="0" y="237132"/>
                  </a:cubicBezTo>
                  <a:cubicBezTo>
                    <a:pt x="0" y="368052"/>
                    <a:pt x="102647" y="474265"/>
                    <a:pt x="228982" y="474265"/>
                  </a:cubicBezTo>
                  <a:cubicBezTo>
                    <a:pt x="355317" y="474265"/>
                    <a:pt x="457964" y="368052"/>
                    <a:pt x="457964" y="237132"/>
                  </a:cubicBezTo>
                  <a:cubicBezTo>
                    <a:pt x="457964" y="106468"/>
                    <a:pt x="355317" y="0"/>
                    <a:pt x="228982" y="0"/>
                  </a:cubicBezTo>
                  <a:moveTo>
                    <a:pt x="228982" y="350986"/>
                  </a:moveTo>
                  <a:cubicBezTo>
                    <a:pt x="170654" y="350986"/>
                    <a:pt x="123278" y="300045"/>
                    <a:pt x="123278" y="236878"/>
                  </a:cubicBezTo>
                  <a:cubicBezTo>
                    <a:pt x="123278" y="174220"/>
                    <a:pt x="170654" y="123023"/>
                    <a:pt x="228982" y="123023"/>
                  </a:cubicBezTo>
                  <a:cubicBezTo>
                    <a:pt x="287310" y="123023"/>
                    <a:pt x="334685" y="174220"/>
                    <a:pt x="334685" y="236878"/>
                  </a:cubicBezTo>
                  <a:cubicBezTo>
                    <a:pt x="334685" y="300045"/>
                    <a:pt x="287310" y="350986"/>
                    <a:pt x="228982" y="350986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6" name="Forma libre: forma 75">
              <a:extLst>
                <a:ext uri="{FF2B5EF4-FFF2-40B4-BE49-F238E27FC236}">
                  <a16:creationId xmlns:a16="http://schemas.microsoft.com/office/drawing/2014/main" id="{4A8804E1-EB1C-46D2-8BAE-632B6DE0A9CC}"/>
                </a:ext>
              </a:extLst>
            </p:cNvPr>
            <p:cNvSpPr/>
            <p:nvPr/>
          </p:nvSpPr>
          <p:spPr>
            <a:xfrm>
              <a:off x="9176074" y="8525097"/>
              <a:ext cx="433002" cy="458473"/>
            </a:xfrm>
            <a:custGeom>
              <a:avLst/>
              <a:gdLst>
                <a:gd name="connsiteX0" fmla="*/ 258273 w 433002"/>
                <a:gd name="connsiteY0" fmla="*/ 306922 h 458472"/>
                <a:gd name="connsiteX1" fmla="*/ 312016 w 433002"/>
                <a:gd name="connsiteY1" fmla="*/ 306922 h 458472"/>
                <a:gd name="connsiteX2" fmla="*/ 312016 w 433002"/>
                <a:gd name="connsiteY2" fmla="*/ 331883 h 458472"/>
                <a:gd name="connsiteX3" fmla="*/ 244519 w 433002"/>
                <a:gd name="connsiteY3" fmla="*/ 351241 h 458472"/>
                <a:gd name="connsiteX4" fmla="*/ 123278 w 433002"/>
                <a:gd name="connsiteY4" fmla="*/ 237132 h 458472"/>
                <a:gd name="connsiteX5" fmla="*/ 244519 w 433002"/>
                <a:gd name="connsiteY5" fmla="*/ 123278 h 458472"/>
                <a:gd name="connsiteX6" fmla="*/ 329082 w 433002"/>
                <a:gd name="connsiteY6" fmla="*/ 155626 h 458472"/>
                <a:gd name="connsiteX7" fmla="*/ 341053 w 433002"/>
                <a:gd name="connsiteY7" fmla="*/ 166578 h 458472"/>
                <a:gd name="connsiteX8" fmla="*/ 424342 w 433002"/>
                <a:gd name="connsiteY8" fmla="*/ 75648 h 458472"/>
                <a:gd name="connsiteX9" fmla="*/ 412371 w 433002"/>
                <a:gd name="connsiteY9" fmla="*/ 64696 h 458472"/>
                <a:gd name="connsiteX10" fmla="*/ 244519 w 433002"/>
                <a:gd name="connsiteY10" fmla="*/ 0 h 458472"/>
                <a:gd name="connsiteX11" fmla="*/ 0 w 433002"/>
                <a:gd name="connsiteY11" fmla="*/ 237132 h 458472"/>
                <a:gd name="connsiteX12" fmla="*/ 244519 w 433002"/>
                <a:gd name="connsiteY12" fmla="*/ 474265 h 458472"/>
                <a:gd name="connsiteX13" fmla="*/ 312016 w 433002"/>
                <a:gd name="connsiteY13" fmla="*/ 465095 h 458472"/>
                <a:gd name="connsiteX14" fmla="*/ 312016 w 433002"/>
                <a:gd name="connsiteY14" fmla="*/ 466114 h 458472"/>
                <a:gd name="connsiteX15" fmla="*/ 435295 w 433002"/>
                <a:gd name="connsiteY15" fmla="*/ 466114 h 458472"/>
                <a:gd name="connsiteX16" fmla="*/ 435295 w 433002"/>
                <a:gd name="connsiteY16" fmla="*/ 183644 h 458472"/>
                <a:gd name="connsiteX17" fmla="*/ 258273 w 433002"/>
                <a:gd name="connsiteY17" fmla="*/ 183644 h 458472"/>
                <a:gd name="connsiteX18" fmla="*/ 258273 w 433002"/>
                <a:gd name="connsiteY18" fmla="*/ 306922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3002" h="458472">
                  <a:moveTo>
                    <a:pt x="258273" y="306922"/>
                  </a:moveTo>
                  <a:lnTo>
                    <a:pt x="312016" y="306922"/>
                  </a:lnTo>
                  <a:lnTo>
                    <a:pt x="312016" y="331883"/>
                  </a:lnTo>
                  <a:cubicBezTo>
                    <a:pt x="292149" y="344364"/>
                    <a:pt x="268462" y="351241"/>
                    <a:pt x="244519" y="351241"/>
                  </a:cubicBezTo>
                  <a:cubicBezTo>
                    <a:pt x="177531" y="351241"/>
                    <a:pt x="123278" y="300300"/>
                    <a:pt x="123278" y="237132"/>
                  </a:cubicBezTo>
                  <a:cubicBezTo>
                    <a:pt x="123278" y="174474"/>
                    <a:pt x="177786" y="123278"/>
                    <a:pt x="244519" y="123278"/>
                  </a:cubicBezTo>
                  <a:cubicBezTo>
                    <a:pt x="276103" y="123278"/>
                    <a:pt x="306158" y="134740"/>
                    <a:pt x="329082" y="155626"/>
                  </a:cubicBezTo>
                  <a:lnTo>
                    <a:pt x="341053" y="166578"/>
                  </a:lnTo>
                  <a:lnTo>
                    <a:pt x="424342" y="75648"/>
                  </a:lnTo>
                  <a:lnTo>
                    <a:pt x="412371" y="64696"/>
                  </a:lnTo>
                  <a:cubicBezTo>
                    <a:pt x="366779" y="22924"/>
                    <a:pt x="307177" y="0"/>
                    <a:pt x="244519" y="0"/>
                  </a:cubicBezTo>
                  <a:cubicBezTo>
                    <a:pt x="109779" y="0"/>
                    <a:pt x="0" y="106468"/>
                    <a:pt x="0" y="237132"/>
                  </a:cubicBezTo>
                  <a:cubicBezTo>
                    <a:pt x="0" y="368052"/>
                    <a:pt x="109779" y="474265"/>
                    <a:pt x="244519" y="474265"/>
                  </a:cubicBezTo>
                  <a:cubicBezTo>
                    <a:pt x="267443" y="474265"/>
                    <a:pt x="290111" y="471208"/>
                    <a:pt x="312016" y="465095"/>
                  </a:cubicBezTo>
                  <a:lnTo>
                    <a:pt x="312016" y="466114"/>
                  </a:lnTo>
                  <a:lnTo>
                    <a:pt x="435295" y="466114"/>
                  </a:lnTo>
                  <a:lnTo>
                    <a:pt x="435295" y="183644"/>
                  </a:lnTo>
                  <a:lnTo>
                    <a:pt x="258273" y="183644"/>
                  </a:lnTo>
                  <a:lnTo>
                    <a:pt x="258273" y="306922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7" name="Forma libre: forma 76">
              <a:extLst>
                <a:ext uri="{FF2B5EF4-FFF2-40B4-BE49-F238E27FC236}">
                  <a16:creationId xmlns:a16="http://schemas.microsoft.com/office/drawing/2014/main" id="{09E6831A-324A-4EEE-9356-0BAAAA201850}"/>
                </a:ext>
              </a:extLst>
            </p:cNvPr>
            <p:cNvSpPr/>
            <p:nvPr/>
          </p:nvSpPr>
          <p:spPr>
            <a:xfrm>
              <a:off x="10105246" y="8527135"/>
              <a:ext cx="407532" cy="458473"/>
            </a:xfrm>
            <a:custGeom>
              <a:avLst/>
              <a:gdLst>
                <a:gd name="connsiteX0" fmla="*/ 138306 w 407531"/>
                <a:gd name="connsiteY0" fmla="*/ 139579 h 458472"/>
                <a:gd name="connsiteX1" fmla="*/ 138306 w 407531"/>
                <a:gd name="connsiteY1" fmla="*/ 463821 h 458472"/>
                <a:gd name="connsiteX2" fmla="*/ 284508 w 407531"/>
                <a:gd name="connsiteY2" fmla="*/ 463821 h 458472"/>
                <a:gd name="connsiteX3" fmla="*/ 284508 w 407531"/>
                <a:gd name="connsiteY3" fmla="*/ 139579 h 458472"/>
                <a:gd name="connsiteX4" fmla="*/ 422559 w 407531"/>
                <a:gd name="connsiteY4" fmla="*/ 139579 h 458472"/>
                <a:gd name="connsiteX5" fmla="*/ 422559 w 407531"/>
                <a:gd name="connsiteY5" fmla="*/ 0 h 458472"/>
                <a:gd name="connsiteX6" fmla="*/ 0 w 407531"/>
                <a:gd name="connsiteY6" fmla="*/ 0 h 458472"/>
                <a:gd name="connsiteX7" fmla="*/ 0 w 407531"/>
                <a:gd name="connsiteY7" fmla="*/ 139579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7531" h="458472">
                  <a:moveTo>
                    <a:pt x="138306" y="139579"/>
                  </a:moveTo>
                  <a:lnTo>
                    <a:pt x="138306" y="463821"/>
                  </a:lnTo>
                  <a:lnTo>
                    <a:pt x="284508" y="463821"/>
                  </a:lnTo>
                  <a:lnTo>
                    <a:pt x="284508" y="139579"/>
                  </a:lnTo>
                  <a:lnTo>
                    <a:pt x="422559" y="139579"/>
                  </a:lnTo>
                  <a:lnTo>
                    <a:pt x="422559" y="0"/>
                  </a:lnTo>
                  <a:lnTo>
                    <a:pt x="0" y="0"/>
                  </a:lnTo>
                  <a:lnTo>
                    <a:pt x="0" y="139579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8" name="Forma libre: forma 77">
              <a:extLst>
                <a:ext uri="{FF2B5EF4-FFF2-40B4-BE49-F238E27FC236}">
                  <a16:creationId xmlns:a16="http://schemas.microsoft.com/office/drawing/2014/main" id="{8125508B-CD7E-4E0A-87AD-CCA30CFCC5D7}"/>
                </a:ext>
              </a:extLst>
            </p:cNvPr>
            <p:cNvSpPr/>
            <p:nvPr/>
          </p:nvSpPr>
          <p:spPr>
            <a:xfrm>
              <a:off x="10438658" y="8441553"/>
              <a:ext cx="713181" cy="738650"/>
            </a:xfrm>
            <a:custGeom>
              <a:avLst/>
              <a:gdLst>
                <a:gd name="connsiteX0" fmla="*/ 736359 w 713180"/>
                <a:gd name="connsiteY0" fmla="*/ 743744 h 738650"/>
                <a:gd name="connsiteX1" fmla="*/ 456690 w 713180"/>
                <a:gd name="connsiteY1" fmla="*/ 0 h 738650"/>
                <a:gd name="connsiteX2" fmla="*/ 205549 w 713180"/>
                <a:gd name="connsiteY2" fmla="*/ 0 h 738650"/>
                <a:gd name="connsiteX3" fmla="*/ 0 w 713180"/>
                <a:gd name="connsiteY3" fmla="*/ 548639 h 738650"/>
                <a:gd name="connsiteX4" fmla="*/ 152315 w 713180"/>
                <a:gd name="connsiteY4" fmla="*/ 548639 h 738650"/>
                <a:gd name="connsiteX5" fmla="*/ 330610 w 713180"/>
                <a:gd name="connsiteY5" fmla="*/ 97298 h 738650"/>
                <a:gd name="connsiteX6" fmla="*/ 584044 w 713180"/>
                <a:gd name="connsiteY6" fmla="*/ 743744 h 73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3180" h="738650">
                  <a:moveTo>
                    <a:pt x="736359" y="743744"/>
                  </a:moveTo>
                  <a:lnTo>
                    <a:pt x="456690" y="0"/>
                  </a:lnTo>
                  <a:lnTo>
                    <a:pt x="205549" y="0"/>
                  </a:lnTo>
                  <a:lnTo>
                    <a:pt x="0" y="548639"/>
                  </a:lnTo>
                  <a:lnTo>
                    <a:pt x="152315" y="548639"/>
                  </a:lnTo>
                  <a:lnTo>
                    <a:pt x="330610" y="97298"/>
                  </a:lnTo>
                  <a:lnTo>
                    <a:pt x="584044" y="74374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9" name="Forma libre: forma 78">
              <a:extLst>
                <a:ext uri="{FF2B5EF4-FFF2-40B4-BE49-F238E27FC236}">
                  <a16:creationId xmlns:a16="http://schemas.microsoft.com/office/drawing/2014/main" id="{BACCE1C0-8497-4188-84A5-829D5ED6D041}"/>
                </a:ext>
              </a:extLst>
            </p:cNvPr>
            <p:cNvSpPr/>
            <p:nvPr/>
          </p:nvSpPr>
          <p:spPr>
            <a:xfrm>
              <a:off x="9638621" y="8524843"/>
              <a:ext cx="433001" cy="458473"/>
            </a:xfrm>
            <a:custGeom>
              <a:avLst/>
              <a:gdLst>
                <a:gd name="connsiteX0" fmla="*/ 430965 w 433002"/>
                <a:gd name="connsiteY0" fmla="*/ 125316 h 458472"/>
                <a:gd name="connsiteX1" fmla="*/ 430710 w 433002"/>
                <a:gd name="connsiteY1" fmla="*/ 124806 h 458472"/>
                <a:gd name="connsiteX2" fmla="*/ 228982 w 433002"/>
                <a:gd name="connsiteY2" fmla="*/ 0 h 458472"/>
                <a:gd name="connsiteX3" fmla="*/ 0 w 433002"/>
                <a:gd name="connsiteY3" fmla="*/ 237132 h 458472"/>
                <a:gd name="connsiteX4" fmla="*/ 228982 w 433002"/>
                <a:gd name="connsiteY4" fmla="*/ 474264 h 458472"/>
                <a:gd name="connsiteX5" fmla="*/ 457964 w 433002"/>
                <a:gd name="connsiteY5" fmla="*/ 237132 h 458472"/>
                <a:gd name="connsiteX6" fmla="*/ 430965 w 433002"/>
                <a:gd name="connsiteY6" fmla="*/ 125316 h 458472"/>
                <a:gd name="connsiteX7" fmla="*/ 229237 w 433002"/>
                <a:gd name="connsiteY7" fmla="*/ 351241 h 458472"/>
                <a:gd name="connsiteX8" fmla="*/ 123533 w 433002"/>
                <a:gd name="connsiteY8" fmla="*/ 237132 h 458472"/>
                <a:gd name="connsiteX9" fmla="*/ 229237 w 433002"/>
                <a:gd name="connsiteY9" fmla="*/ 123278 h 458472"/>
                <a:gd name="connsiteX10" fmla="*/ 334940 w 433002"/>
                <a:gd name="connsiteY10" fmla="*/ 237132 h 458472"/>
                <a:gd name="connsiteX11" fmla="*/ 229237 w 433002"/>
                <a:gd name="connsiteY11" fmla="*/ 351241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3002" h="458472">
                  <a:moveTo>
                    <a:pt x="430965" y="125316"/>
                  </a:moveTo>
                  <a:lnTo>
                    <a:pt x="430710" y="124806"/>
                  </a:lnTo>
                  <a:cubicBezTo>
                    <a:pt x="391995" y="50687"/>
                    <a:pt x="316092" y="0"/>
                    <a:pt x="228982" y="0"/>
                  </a:cubicBezTo>
                  <a:cubicBezTo>
                    <a:pt x="102647" y="0"/>
                    <a:pt x="0" y="106468"/>
                    <a:pt x="0" y="237132"/>
                  </a:cubicBezTo>
                  <a:cubicBezTo>
                    <a:pt x="0" y="368052"/>
                    <a:pt x="102647" y="474264"/>
                    <a:pt x="228982" y="474264"/>
                  </a:cubicBezTo>
                  <a:cubicBezTo>
                    <a:pt x="355317" y="474264"/>
                    <a:pt x="457964" y="368052"/>
                    <a:pt x="457964" y="237132"/>
                  </a:cubicBezTo>
                  <a:cubicBezTo>
                    <a:pt x="458219" y="196889"/>
                    <a:pt x="448285" y="158937"/>
                    <a:pt x="430965" y="125316"/>
                  </a:cubicBezTo>
                  <a:moveTo>
                    <a:pt x="229237" y="351241"/>
                  </a:moveTo>
                  <a:cubicBezTo>
                    <a:pt x="170909" y="351241"/>
                    <a:pt x="123533" y="300300"/>
                    <a:pt x="123533" y="237132"/>
                  </a:cubicBezTo>
                  <a:cubicBezTo>
                    <a:pt x="123533" y="174474"/>
                    <a:pt x="170909" y="123278"/>
                    <a:pt x="229237" y="123278"/>
                  </a:cubicBezTo>
                  <a:cubicBezTo>
                    <a:pt x="287564" y="123278"/>
                    <a:pt x="334940" y="174474"/>
                    <a:pt x="334940" y="237132"/>
                  </a:cubicBezTo>
                  <a:cubicBezTo>
                    <a:pt x="334940" y="300300"/>
                    <a:pt x="287310" y="351241"/>
                    <a:pt x="229237" y="351241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0" name="Forma libre: forma 79">
              <a:extLst>
                <a:ext uri="{FF2B5EF4-FFF2-40B4-BE49-F238E27FC236}">
                  <a16:creationId xmlns:a16="http://schemas.microsoft.com/office/drawing/2014/main" id="{301587E0-82CC-469E-8218-14ED2099FBE0}"/>
                </a:ext>
              </a:extLst>
            </p:cNvPr>
            <p:cNvSpPr/>
            <p:nvPr/>
          </p:nvSpPr>
          <p:spPr>
            <a:xfrm>
              <a:off x="10428469" y="7766580"/>
              <a:ext cx="662239" cy="662238"/>
            </a:xfrm>
            <a:custGeom>
              <a:avLst/>
              <a:gdLst>
                <a:gd name="connsiteX0" fmla="*/ 530810 w 662239"/>
                <a:gd name="connsiteY0" fmla="*/ 434021 h 662238"/>
                <a:gd name="connsiteX1" fmla="*/ 667843 w 662239"/>
                <a:gd name="connsiteY1" fmla="*/ 377985 h 662238"/>
                <a:gd name="connsiteX2" fmla="*/ 485473 w 662239"/>
                <a:gd name="connsiteY2" fmla="*/ 312780 h 662238"/>
                <a:gd name="connsiteX3" fmla="*/ 368562 w 662239"/>
                <a:gd name="connsiteY3" fmla="*/ 0 h 662238"/>
                <a:gd name="connsiteX4" fmla="*/ 247321 w 662239"/>
                <a:gd name="connsiteY4" fmla="*/ 230255 h 662238"/>
                <a:gd name="connsiteX5" fmla="*/ 0 w 662239"/>
                <a:gd name="connsiteY5" fmla="*/ 179568 h 662238"/>
                <a:gd name="connsiteX6" fmla="*/ 174475 w 662239"/>
                <a:gd name="connsiteY6" fmla="*/ 368561 h 662238"/>
                <a:gd name="connsiteX7" fmla="*/ 89403 w 662239"/>
                <a:gd name="connsiteY7" fmla="*/ 597288 h 662238"/>
                <a:gd name="connsiteX8" fmla="*/ 396580 w 662239"/>
                <a:gd name="connsiteY8" fmla="*/ 487000 h 662238"/>
                <a:gd name="connsiteX9" fmla="*/ 620722 w 662239"/>
                <a:gd name="connsiteY9" fmla="*/ 674974 h 66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2239" h="662238">
                  <a:moveTo>
                    <a:pt x="530810" y="434021"/>
                  </a:moveTo>
                  <a:lnTo>
                    <a:pt x="667843" y="377985"/>
                  </a:lnTo>
                  <a:lnTo>
                    <a:pt x="485473" y="312780"/>
                  </a:lnTo>
                  <a:lnTo>
                    <a:pt x="368562" y="0"/>
                  </a:lnTo>
                  <a:lnTo>
                    <a:pt x="247321" y="230255"/>
                  </a:lnTo>
                  <a:lnTo>
                    <a:pt x="0" y="179568"/>
                  </a:lnTo>
                  <a:lnTo>
                    <a:pt x="174475" y="368561"/>
                  </a:lnTo>
                  <a:lnTo>
                    <a:pt x="89403" y="597288"/>
                  </a:lnTo>
                  <a:lnTo>
                    <a:pt x="396580" y="487000"/>
                  </a:lnTo>
                  <a:lnTo>
                    <a:pt x="620722" y="67497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1" name="Forma libre: forma 80">
              <a:extLst>
                <a:ext uri="{FF2B5EF4-FFF2-40B4-BE49-F238E27FC236}">
                  <a16:creationId xmlns:a16="http://schemas.microsoft.com/office/drawing/2014/main" id="{5AFFDBEB-BCBC-4B7B-B53D-220DF10406AD}"/>
                </a:ext>
              </a:extLst>
            </p:cNvPr>
            <p:cNvSpPr/>
            <p:nvPr/>
          </p:nvSpPr>
          <p:spPr>
            <a:xfrm>
              <a:off x="10289144" y="8095661"/>
              <a:ext cx="203766" cy="178295"/>
            </a:xfrm>
            <a:custGeom>
              <a:avLst/>
              <a:gdLst>
                <a:gd name="connsiteX0" fmla="*/ 158938 w 203765"/>
                <a:gd name="connsiteY0" fmla="*/ 117420 h 178294"/>
                <a:gd name="connsiteX1" fmla="*/ 214973 w 203765"/>
                <a:gd name="connsiteY1" fmla="*/ 81252 h 178294"/>
                <a:gd name="connsiteX2" fmla="*/ 147730 w 203765"/>
                <a:gd name="connsiteY2" fmla="*/ 66988 h 178294"/>
                <a:gd name="connsiteX3" fmla="*/ 128627 w 203765"/>
                <a:gd name="connsiteY3" fmla="*/ 0 h 178294"/>
                <a:gd name="connsiteX4" fmla="*/ 101883 w 203765"/>
                <a:gd name="connsiteY4" fmla="*/ 57054 h 178294"/>
                <a:gd name="connsiteX5" fmla="*/ 0 w 203765"/>
                <a:gd name="connsiteY5" fmla="*/ 35404 h 178294"/>
                <a:gd name="connsiteX6" fmla="*/ 79469 w 203765"/>
                <a:gd name="connsiteY6" fmla="*/ 117675 h 178294"/>
                <a:gd name="connsiteX7" fmla="*/ 55017 w 203765"/>
                <a:gd name="connsiteY7" fmla="*/ 183898 h 178294"/>
                <a:gd name="connsiteX8" fmla="*/ 126590 w 203765"/>
                <a:gd name="connsiteY8" fmla="*/ 138051 h 178294"/>
                <a:gd name="connsiteX9" fmla="*/ 182116 w 203765"/>
                <a:gd name="connsiteY9" fmla="*/ 182880 h 17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765" h="178294">
                  <a:moveTo>
                    <a:pt x="158938" y="117420"/>
                  </a:moveTo>
                  <a:lnTo>
                    <a:pt x="214973" y="81252"/>
                  </a:lnTo>
                  <a:lnTo>
                    <a:pt x="147730" y="66988"/>
                  </a:lnTo>
                  <a:lnTo>
                    <a:pt x="128627" y="0"/>
                  </a:lnTo>
                  <a:lnTo>
                    <a:pt x="101883" y="57054"/>
                  </a:lnTo>
                  <a:lnTo>
                    <a:pt x="0" y="35404"/>
                  </a:lnTo>
                  <a:lnTo>
                    <a:pt x="79469" y="117675"/>
                  </a:lnTo>
                  <a:lnTo>
                    <a:pt x="55017" y="183898"/>
                  </a:lnTo>
                  <a:lnTo>
                    <a:pt x="126590" y="138051"/>
                  </a:lnTo>
                  <a:lnTo>
                    <a:pt x="182116" y="18288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2" name="Forma libre: forma 81">
              <a:extLst>
                <a:ext uri="{FF2B5EF4-FFF2-40B4-BE49-F238E27FC236}">
                  <a16:creationId xmlns:a16="http://schemas.microsoft.com/office/drawing/2014/main" id="{F7695EFB-4A37-4AA8-BDA0-9D5F60AE40CA}"/>
                </a:ext>
              </a:extLst>
            </p:cNvPr>
            <p:cNvSpPr/>
            <p:nvPr/>
          </p:nvSpPr>
          <p:spPr>
            <a:xfrm>
              <a:off x="10888980" y="7750788"/>
              <a:ext cx="203766" cy="178295"/>
            </a:xfrm>
            <a:custGeom>
              <a:avLst/>
              <a:gdLst>
                <a:gd name="connsiteX0" fmla="*/ 165815 w 203765"/>
                <a:gd name="connsiteY0" fmla="*/ 122514 h 178294"/>
                <a:gd name="connsiteX1" fmla="*/ 224652 w 203765"/>
                <a:gd name="connsiteY1" fmla="*/ 84817 h 178294"/>
                <a:gd name="connsiteX2" fmla="*/ 154353 w 203765"/>
                <a:gd name="connsiteY2" fmla="*/ 70044 h 178294"/>
                <a:gd name="connsiteX3" fmla="*/ 134231 w 203765"/>
                <a:gd name="connsiteY3" fmla="*/ 0 h 178294"/>
                <a:gd name="connsiteX4" fmla="*/ 100100 w 203765"/>
                <a:gd name="connsiteY4" fmla="*/ 58328 h 178294"/>
                <a:gd name="connsiteX5" fmla="*/ 0 w 203765"/>
                <a:gd name="connsiteY5" fmla="*/ 37187 h 178294"/>
                <a:gd name="connsiteX6" fmla="*/ 83035 w 203765"/>
                <a:gd name="connsiteY6" fmla="*/ 122769 h 178294"/>
                <a:gd name="connsiteX7" fmla="*/ 57564 w 203765"/>
                <a:gd name="connsiteY7" fmla="*/ 192049 h 178294"/>
                <a:gd name="connsiteX8" fmla="*/ 132193 w 203765"/>
                <a:gd name="connsiteY8" fmla="*/ 144164 h 178294"/>
                <a:gd name="connsiteX9" fmla="*/ 190012 w 203765"/>
                <a:gd name="connsiteY9" fmla="*/ 190776 h 17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765" h="178294">
                  <a:moveTo>
                    <a:pt x="165815" y="122514"/>
                  </a:moveTo>
                  <a:lnTo>
                    <a:pt x="224652" y="84817"/>
                  </a:lnTo>
                  <a:lnTo>
                    <a:pt x="154353" y="70044"/>
                  </a:lnTo>
                  <a:lnTo>
                    <a:pt x="134231" y="0"/>
                  </a:lnTo>
                  <a:lnTo>
                    <a:pt x="100100" y="58328"/>
                  </a:lnTo>
                  <a:lnTo>
                    <a:pt x="0" y="37187"/>
                  </a:lnTo>
                  <a:lnTo>
                    <a:pt x="83035" y="122769"/>
                  </a:lnTo>
                  <a:lnTo>
                    <a:pt x="57564" y="192049"/>
                  </a:lnTo>
                  <a:lnTo>
                    <a:pt x="132193" y="144164"/>
                  </a:lnTo>
                  <a:lnTo>
                    <a:pt x="190012" y="19077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3" name="Forma libre: forma 82">
              <a:extLst>
                <a:ext uri="{FF2B5EF4-FFF2-40B4-BE49-F238E27FC236}">
                  <a16:creationId xmlns:a16="http://schemas.microsoft.com/office/drawing/2014/main" id="{948732F5-C07A-4035-B902-24FFCE529468}"/>
                </a:ext>
              </a:extLst>
            </p:cNvPr>
            <p:cNvSpPr/>
            <p:nvPr/>
          </p:nvSpPr>
          <p:spPr>
            <a:xfrm>
              <a:off x="7894896" y="7755627"/>
              <a:ext cx="25471" cy="1426359"/>
            </a:xfrm>
            <a:custGeom>
              <a:avLst/>
              <a:gdLst>
                <a:gd name="connsiteX0" fmla="*/ 0 w 25470"/>
                <a:gd name="connsiteY0" fmla="*/ 0 h 1426359"/>
                <a:gd name="connsiteX1" fmla="*/ 26490 w 25470"/>
                <a:gd name="connsiteY1" fmla="*/ 0 h 1426359"/>
                <a:gd name="connsiteX2" fmla="*/ 26490 w 25470"/>
                <a:gd name="connsiteY2" fmla="*/ 1441642 h 1426359"/>
                <a:gd name="connsiteX3" fmla="*/ 0 w 25470"/>
                <a:gd name="connsiteY3" fmla="*/ 1441642 h 1426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70" h="1426359">
                  <a:moveTo>
                    <a:pt x="0" y="0"/>
                  </a:moveTo>
                  <a:lnTo>
                    <a:pt x="26490" y="0"/>
                  </a:lnTo>
                  <a:lnTo>
                    <a:pt x="26490" y="1441642"/>
                  </a:lnTo>
                  <a:lnTo>
                    <a:pt x="0" y="1441642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4" name="Forma libre: forma 83">
              <a:extLst>
                <a:ext uri="{FF2B5EF4-FFF2-40B4-BE49-F238E27FC236}">
                  <a16:creationId xmlns:a16="http://schemas.microsoft.com/office/drawing/2014/main" id="{395B46B3-270B-4434-9AF0-E60ECC9F2012}"/>
                </a:ext>
              </a:extLst>
            </p:cNvPr>
            <p:cNvSpPr/>
            <p:nvPr/>
          </p:nvSpPr>
          <p:spPr>
            <a:xfrm>
              <a:off x="6018212" y="8873537"/>
              <a:ext cx="101883" cy="101883"/>
            </a:xfrm>
            <a:custGeom>
              <a:avLst/>
              <a:gdLst>
                <a:gd name="connsiteX0" fmla="*/ 77686 w 101882"/>
                <a:gd name="connsiteY0" fmla="*/ 74120 h 101882"/>
                <a:gd name="connsiteX1" fmla="*/ 60620 w 101882"/>
                <a:gd name="connsiteY1" fmla="*/ 28782 h 101882"/>
                <a:gd name="connsiteX2" fmla="*/ 44064 w 101882"/>
                <a:gd name="connsiteY2" fmla="*/ 74120 h 101882"/>
                <a:gd name="connsiteX3" fmla="*/ 77686 w 101882"/>
                <a:gd name="connsiteY3" fmla="*/ 74120 h 101882"/>
                <a:gd name="connsiteX4" fmla="*/ 123533 w 101882"/>
                <a:gd name="connsiteY4" fmla="*/ 123023 h 101882"/>
                <a:gd name="connsiteX5" fmla="*/ 96534 w 101882"/>
                <a:gd name="connsiteY5" fmla="*/ 123023 h 101882"/>
                <a:gd name="connsiteX6" fmla="*/ 85836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533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686" y="74120"/>
                  </a:moveTo>
                  <a:lnTo>
                    <a:pt x="60620" y="28782"/>
                  </a:lnTo>
                  <a:lnTo>
                    <a:pt x="44064" y="74120"/>
                  </a:lnTo>
                  <a:lnTo>
                    <a:pt x="77686" y="74120"/>
                  </a:lnTo>
                  <a:close/>
                  <a:moveTo>
                    <a:pt x="123533" y="123023"/>
                  </a:moveTo>
                  <a:lnTo>
                    <a:pt x="96534" y="123023"/>
                  </a:lnTo>
                  <a:lnTo>
                    <a:pt x="85836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533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5" name="Forma libre: forma 84">
              <a:extLst>
                <a:ext uri="{FF2B5EF4-FFF2-40B4-BE49-F238E27FC236}">
                  <a16:creationId xmlns:a16="http://schemas.microsoft.com/office/drawing/2014/main" id="{86E0CEC9-C8CE-445E-824C-B21F5ABC958D}"/>
                </a:ext>
              </a:extLst>
            </p:cNvPr>
            <p:cNvSpPr/>
            <p:nvPr/>
          </p:nvSpPr>
          <p:spPr>
            <a:xfrm>
              <a:off x="6148367" y="8874555"/>
              <a:ext cx="76412" cy="101883"/>
            </a:xfrm>
            <a:custGeom>
              <a:avLst/>
              <a:gdLst>
                <a:gd name="connsiteX0" fmla="*/ 0 w 76412"/>
                <a:gd name="connsiteY0" fmla="*/ 122005 h 101882"/>
                <a:gd name="connsiteX1" fmla="*/ 0 w 76412"/>
                <a:gd name="connsiteY1" fmla="*/ 0 h 101882"/>
                <a:gd name="connsiteX2" fmla="*/ 24961 w 76412"/>
                <a:gd name="connsiteY2" fmla="*/ 0 h 101882"/>
                <a:gd name="connsiteX3" fmla="*/ 24961 w 76412"/>
                <a:gd name="connsiteY3" fmla="*/ 101119 h 101882"/>
                <a:gd name="connsiteX4" fmla="*/ 86600 w 76412"/>
                <a:gd name="connsiteY4" fmla="*/ 101119 h 101882"/>
                <a:gd name="connsiteX5" fmla="*/ 86600 w 76412"/>
                <a:gd name="connsiteY5" fmla="*/ 12200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12" h="101882">
                  <a:moveTo>
                    <a:pt x="0" y="122005"/>
                  </a:moveTo>
                  <a:lnTo>
                    <a:pt x="0" y="0"/>
                  </a:lnTo>
                  <a:lnTo>
                    <a:pt x="24961" y="0"/>
                  </a:lnTo>
                  <a:lnTo>
                    <a:pt x="24961" y="101119"/>
                  </a:lnTo>
                  <a:lnTo>
                    <a:pt x="86600" y="101119"/>
                  </a:lnTo>
                  <a:lnTo>
                    <a:pt x="86600" y="12200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6" name="Forma libre: forma 85">
              <a:extLst>
                <a:ext uri="{FF2B5EF4-FFF2-40B4-BE49-F238E27FC236}">
                  <a16:creationId xmlns:a16="http://schemas.microsoft.com/office/drawing/2014/main" id="{EE74FAE9-2CA3-4E66-BCE2-BACAC12D5DAE}"/>
                </a:ext>
              </a:extLst>
            </p:cNvPr>
            <p:cNvSpPr/>
            <p:nvPr/>
          </p:nvSpPr>
          <p:spPr>
            <a:xfrm>
              <a:off x="6241081" y="8871499"/>
              <a:ext cx="101883" cy="101883"/>
            </a:xfrm>
            <a:custGeom>
              <a:avLst/>
              <a:gdLst>
                <a:gd name="connsiteX0" fmla="*/ 83035 w 101882"/>
                <a:gd name="connsiteY0" fmla="*/ 79723 h 101882"/>
                <a:gd name="connsiteX1" fmla="*/ 106977 w 101882"/>
                <a:gd name="connsiteY1" fmla="*/ 87365 h 101882"/>
                <a:gd name="connsiteX2" fmla="*/ 88638 w 101882"/>
                <a:gd name="connsiteY2" fmla="*/ 117420 h 101882"/>
                <a:gd name="connsiteX3" fmla="*/ 56036 w 101882"/>
                <a:gd name="connsiteY3" fmla="*/ 127099 h 101882"/>
                <a:gd name="connsiteX4" fmla="*/ 15792 w 101882"/>
                <a:gd name="connsiteY4" fmla="*/ 110288 h 101882"/>
                <a:gd name="connsiteX5" fmla="*/ 0 w 101882"/>
                <a:gd name="connsiteY5" fmla="*/ 64441 h 101882"/>
                <a:gd name="connsiteX6" fmla="*/ 15792 w 101882"/>
                <a:gd name="connsiteY6" fmla="*/ 16811 h 101882"/>
                <a:gd name="connsiteX7" fmla="*/ 57564 w 101882"/>
                <a:gd name="connsiteY7" fmla="*/ 0 h 101882"/>
                <a:gd name="connsiteX8" fmla="*/ 94242 w 101882"/>
                <a:gd name="connsiteY8" fmla="*/ 13499 h 101882"/>
                <a:gd name="connsiteX9" fmla="*/ 106977 w 101882"/>
                <a:gd name="connsiteY9" fmla="*/ 36168 h 101882"/>
                <a:gd name="connsiteX10" fmla="*/ 82270 w 101882"/>
                <a:gd name="connsiteY10" fmla="*/ 42027 h 101882"/>
                <a:gd name="connsiteX11" fmla="*/ 73101 w 101882"/>
                <a:gd name="connsiteY11" fmla="*/ 26999 h 101882"/>
                <a:gd name="connsiteX12" fmla="*/ 56290 w 101882"/>
                <a:gd name="connsiteY12" fmla="*/ 21395 h 101882"/>
                <a:gd name="connsiteX13" fmla="*/ 33876 w 101882"/>
                <a:gd name="connsiteY13" fmla="*/ 31329 h 101882"/>
                <a:gd name="connsiteX14" fmla="*/ 25471 w 101882"/>
                <a:gd name="connsiteY14" fmla="*/ 63167 h 101882"/>
                <a:gd name="connsiteX15" fmla="*/ 33876 w 101882"/>
                <a:gd name="connsiteY15" fmla="*/ 96279 h 101882"/>
                <a:gd name="connsiteX16" fmla="*/ 55781 w 101882"/>
                <a:gd name="connsiteY16" fmla="*/ 106213 h 101882"/>
                <a:gd name="connsiteX17" fmla="*/ 72846 w 101882"/>
                <a:gd name="connsiteY17" fmla="*/ 99845 h 101882"/>
                <a:gd name="connsiteX18" fmla="*/ 83035 w 101882"/>
                <a:gd name="connsiteY18" fmla="*/ 797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882" h="101882">
                  <a:moveTo>
                    <a:pt x="83035" y="79723"/>
                  </a:moveTo>
                  <a:lnTo>
                    <a:pt x="106977" y="87365"/>
                  </a:lnTo>
                  <a:cubicBezTo>
                    <a:pt x="103411" y="100864"/>
                    <a:pt x="97044" y="110798"/>
                    <a:pt x="88638" y="117420"/>
                  </a:cubicBezTo>
                  <a:cubicBezTo>
                    <a:pt x="79978" y="124042"/>
                    <a:pt x="69026" y="127099"/>
                    <a:pt x="56036" y="127099"/>
                  </a:cubicBezTo>
                  <a:cubicBezTo>
                    <a:pt x="39734" y="127099"/>
                    <a:pt x="26235" y="121495"/>
                    <a:pt x="15792" y="110288"/>
                  </a:cubicBezTo>
                  <a:cubicBezTo>
                    <a:pt x="5349" y="99081"/>
                    <a:pt x="0" y="83799"/>
                    <a:pt x="0" y="64441"/>
                  </a:cubicBezTo>
                  <a:cubicBezTo>
                    <a:pt x="0" y="44064"/>
                    <a:pt x="5349" y="28272"/>
                    <a:pt x="15792" y="16811"/>
                  </a:cubicBezTo>
                  <a:cubicBezTo>
                    <a:pt x="26490" y="5604"/>
                    <a:pt x="40244" y="0"/>
                    <a:pt x="57564" y="0"/>
                  </a:cubicBezTo>
                  <a:cubicBezTo>
                    <a:pt x="72592" y="0"/>
                    <a:pt x="84818" y="4585"/>
                    <a:pt x="94242" y="13499"/>
                  </a:cubicBezTo>
                  <a:cubicBezTo>
                    <a:pt x="99845" y="18594"/>
                    <a:pt x="103921" y="26490"/>
                    <a:pt x="106977" y="36168"/>
                  </a:cubicBezTo>
                  <a:lnTo>
                    <a:pt x="82270" y="42027"/>
                  </a:lnTo>
                  <a:cubicBezTo>
                    <a:pt x="80742" y="35659"/>
                    <a:pt x="77940" y="30565"/>
                    <a:pt x="73101" y="26999"/>
                  </a:cubicBezTo>
                  <a:cubicBezTo>
                    <a:pt x="68516" y="23433"/>
                    <a:pt x="62913" y="21395"/>
                    <a:pt x="56290" y="21395"/>
                  </a:cubicBezTo>
                  <a:cubicBezTo>
                    <a:pt x="47121" y="21395"/>
                    <a:pt x="39734" y="24707"/>
                    <a:pt x="33876" y="31329"/>
                  </a:cubicBezTo>
                  <a:cubicBezTo>
                    <a:pt x="28273" y="37951"/>
                    <a:pt x="25471" y="48394"/>
                    <a:pt x="25471" y="63167"/>
                  </a:cubicBezTo>
                  <a:cubicBezTo>
                    <a:pt x="25471" y="78704"/>
                    <a:pt x="28273" y="89657"/>
                    <a:pt x="33876" y="96279"/>
                  </a:cubicBezTo>
                  <a:cubicBezTo>
                    <a:pt x="39480" y="102902"/>
                    <a:pt x="46611" y="106213"/>
                    <a:pt x="55781" y="106213"/>
                  </a:cubicBezTo>
                  <a:cubicBezTo>
                    <a:pt x="62403" y="106213"/>
                    <a:pt x="68007" y="104175"/>
                    <a:pt x="72846" y="99845"/>
                  </a:cubicBezTo>
                  <a:cubicBezTo>
                    <a:pt x="77686" y="95260"/>
                    <a:pt x="80997" y="88638"/>
                    <a:pt x="83035" y="79723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7" name="Forma libre: forma 86">
              <a:extLst>
                <a:ext uri="{FF2B5EF4-FFF2-40B4-BE49-F238E27FC236}">
                  <a16:creationId xmlns:a16="http://schemas.microsoft.com/office/drawing/2014/main" id="{3FAF3A0F-596D-40BA-8968-89345DEA6DA0}"/>
                </a:ext>
              </a:extLst>
            </p:cNvPr>
            <p:cNvSpPr/>
            <p:nvPr/>
          </p:nvSpPr>
          <p:spPr>
            <a:xfrm>
              <a:off x="6349586" y="8873537"/>
              <a:ext cx="101883" cy="101883"/>
            </a:xfrm>
            <a:custGeom>
              <a:avLst/>
              <a:gdLst>
                <a:gd name="connsiteX0" fmla="*/ 77940 w 101882"/>
                <a:gd name="connsiteY0" fmla="*/ 74120 h 101882"/>
                <a:gd name="connsiteX1" fmla="*/ 61130 w 101882"/>
                <a:gd name="connsiteY1" fmla="*/ 28782 h 101882"/>
                <a:gd name="connsiteX2" fmla="*/ 44319 w 101882"/>
                <a:gd name="connsiteY2" fmla="*/ 74120 h 101882"/>
                <a:gd name="connsiteX3" fmla="*/ 77940 w 101882"/>
                <a:gd name="connsiteY3" fmla="*/ 74120 h 101882"/>
                <a:gd name="connsiteX4" fmla="*/ 123788 w 101882"/>
                <a:gd name="connsiteY4" fmla="*/ 123023 h 101882"/>
                <a:gd name="connsiteX5" fmla="*/ 96534 w 101882"/>
                <a:gd name="connsiteY5" fmla="*/ 123023 h 101882"/>
                <a:gd name="connsiteX6" fmla="*/ 85836 w 101882"/>
                <a:gd name="connsiteY6" fmla="*/ 95006 h 101882"/>
                <a:gd name="connsiteX7" fmla="*/ 36678 w 101882"/>
                <a:gd name="connsiteY7" fmla="*/ 95006 h 101882"/>
                <a:gd name="connsiteX8" fmla="*/ 26490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78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940" y="74120"/>
                  </a:moveTo>
                  <a:lnTo>
                    <a:pt x="61130" y="28782"/>
                  </a:lnTo>
                  <a:lnTo>
                    <a:pt x="44319" y="74120"/>
                  </a:lnTo>
                  <a:lnTo>
                    <a:pt x="77940" y="74120"/>
                  </a:lnTo>
                  <a:close/>
                  <a:moveTo>
                    <a:pt x="123788" y="123023"/>
                  </a:moveTo>
                  <a:lnTo>
                    <a:pt x="96534" y="123023"/>
                  </a:lnTo>
                  <a:lnTo>
                    <a:pt x="85836" y="95006"/>
                  </a:lnTo>
                  <a:lnTo>
                    <a:pt x="36678" y="95006"/>
                  </a:lnTo>
                  <a:lnTo>
                    <a:pt x="26490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78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8" name="Forma libre: forma 87">
              <a:extLst>
                <a:ext uri="{FF2B5EF4-FFF2-40B4-BE49-F238E27FC236}">
                  <a16:creationId xmlns:a16="http://schemas.microsoft.com/office/drawing/2014/main" id="{9A7D4DA3-48D3-4032-8215-5E0EA732D106}"/>
                </a:ext>
              </a:extLst>
            </p:cNvPr>
            <p:cNvSpPr/>
            <p:nvPr/>
          </p:nvSpPr>
          <p:spPr>
            <a:xfrm>
              <a:off x="6479996" y="8874555"/>
              <a:ext cx="76412" cy="101883"/>
            </a:xfrm>
            <a:custGeom>
              <a:avLst/>
              <a:gdLst>
                <a:gd name="connsiteX0" fmla="*/ 0 w 76412"/>
                <a:gd name="connsiteY0" fmla="*/ 122005 h 101882"/>
                <a:gd name="connsiteX1" fmla="*/ 0 w 76412"/>
                <a:gd name="connsiteY1" fmla="*/ 0 h 101882"/>
                <a:gd name="connsiteX2" fmla="*/ 24707 w 76412"/>
                <a:gd name="connsiteY2" fmla="*/ 0 h 101882"/>
                <a:gd name="connsiteX3" fmla="*/ 24707 w 76412"/>
                <a:gd name="connsiteY3" fmla="*/ 101119 h 101882"/>
                <a:gd name="connsiteX4" fmla="*/ 86346 w 76412"/>
                <a:gd name="connsiteY4" fmla="*/ 101119 h 101882"/>
                <a:gd name="connsiteX5" fmla="*/ 86346 w 76412"/>
                <a:gd name="connsiteY5" fmla="*/ 12200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12" h="101882">
                  <a:moveTo>
                    <a:pt x="0" y="122005"/>
                  </a:moveTo>
                  <a:lnTo>
                    <a:pt x="0" y="0"/>
                  </a:lnTo>
                  <a:lnTo>
                    <a:pt x="24707" y="0"/>
                  </a:lnTo>
                  <a:lnTo>
                    <a:pt x="24707" y="101119"/>
                  </a:lnTo>
                  <a:lnTo>
                    <a:pt x="86346" y="101119"/>
                  </a:lnTo>
                  <a:lnTo>
                    <a:pt x="86346" y="12200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9" name="Forma libre: forma 88">
              <a:extLst>
                <a:ext uri="{FF2B5EF4-FFF2-40B4-BE49-F238E27FC236}">
                  <a16:creationId xmlns:a16="http://schemas.microsoft.com/office/drawing/2014/main" id="{FE187511-E220-4586-BBCB-A81AEE59211C}"/>
                </a:ext>
              </a:extLst>
            </p:cNvPr>
            <p:cNvSpPr/>
            <p:nvPr/>
          </p:nvSpPr>
          <p:spPr>
            <a:xfrm>
              <a:off x="6576530" y="8873537"/>
              <a:ext cx="101883" cy="101883"/>
            </a:xfrm>
            <a:custGeom>
              <a:avLst/>
              <a:gdLst>
                <a:gd name="connsiteX0" fmla="*/ 25216 w 101882"/>
                <a:gd name="connsiteY0" fmla="*/ 20886 h 101882"/>
                <a:gd name="connsiteX1" fmla="*/ 25216 w 101882"/>
                <a:gd name="connsiteY1" fmla="*/ 102137 h 101882"/>
                <a:gd name="connsiteX2" fmla="*/ 43810 w 101882"/>
                <a:gd name="connsiteY2" fmla="*/ 102137 h 101882"/>
                <a:gd name="connsiteX3" fmla="*/ 58837 w 101882"/>
                <a:gd name="connsiteY3" fmla="*/ 100864 h 101882"/>
                <a:gd name="connsiteX4" fmla="*/ 69026 w 101882"/>
                <a:gd name="connsiteY4" fmla="*/ 95770 h 101882"/>
                <a:gd name="connsiteX5" fmla="*/ 75648 w 101882"/>
                <a:gd name="connsiteY5" fmla="*/ 83799 h 101882"/>
                <a:gd name="connsiteX6" fmla="*/ 78195 w 101882"/>
                <a:gd name="connsiteY6" fmla="*/ 61384 h 101882"/>
                <a:gd name="connsiteX7" fmla="*/ 75648 w 101882"/>
                <a:gd name="connsiteY7" fmla="*/ 39480 h 101882"/>
                <a:gd name="connsiteX8" fmla="*/ 68516 w 101882"/>
                <a:gd name="connsiteY8" fmla="*/ 27508 h 101882"/>
                <a:gd name="connsiteX9" fmla="*/ 57054 w 101882"/>
                <a:gd name="connsiteY9" fmla="*/ 21650 h 101882"/>
                <a:gd name="connsiteX10" fmla="*/ 36678 w 101882"/>
                <a:gd name="connsiteY10" fmla="*/ 20631 h 101882"/>
                <a:gd name="connsiteX11" fmla="*/ 25216 w 101882"/>
                <a:gd name="connsiteY11" fmla="*/ 20631 h 101882"/>
                <a:gd name="connsiteX12" fmla="*/ 255 w 101882"/>
                <a:gd name="connsiteY12" fmla="*/ 0 h 101882"/>
                <a:gd name="connsiteX13" fmla="*/ 45593 w 101882"/>
                <a:gd name="connsiteY13" fmla="*/ 0 h 101882"/>
                <a:gd name="connsiteX14" fmla="*/ 69026 w 101882"/>
                <a:gd name="connsiteY14" fmla="*/ 2292 h 101882"/>
                <a:gd name="connsiteX15" fmla="*/ 87619 w 101882"/>
                <a:gd name="connsiteY15" fmla="*/ 13754 h 101882"/>
                <a:gd name="connsiteX16" fmla="*/ 99336 w 101882"/>
                <a:gd name="connsiteY16" fmla="*/ 33621 h 101882"/>
                <a:gd name="connsiteX17" fmla="*/ 103411 w 101882"/>
                <a:gd name="connsiteY17" fmla="*/ 62658 h 101882"/>
                <a:gd name="connsiteX18" fmla="*/ 99591 w 101882"/>
                <a:gd name="connsiteY18" fmla="*/ 88893 h 101882"/>
                <a:gd name="connsiteX19" fmla="*/ 86346 w 101882"/>
                <a:gd name="connsiteY19" fmla="*/ 110543 h 101882"/>
                <a:gd name="connsiteX20" fmla="*/ 68771 w 101882"/>
                <a:gd name="connsiteY20" fmla="*/ 120476 h 101882"/>
                <a:gd name="connsiteX21" fmla="*/ 46866 w 101882"/>
                <a:gd name="connsiteY21" fmla="*/ 123023 h 101882"/>
                <a:gd name="connsiteX22" fmla="*/ 0 w 101882"/>
                <a:gd name="connsiteY22" fmla="*/ 123023 h 101882"/>
                <a:gd name="connsiteX23" fmla="*/ 0 w 10188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1882" h="101882">
                  <a:moveTo>
                    <a:pt x="25216" y="20886"/>
                  </a:moveTo>
                  <a:lnTo>
                    <a:pt x="25216" y="102137"/>
                  </a:lnTo>
                  <a:lnTo>
                    <a:pt x="43810" y="102137"/>
                  </a:lnTo>
                  <a:cubicBezTo>
                    <a:pt x="50941" y="102137"/>
                    <a:pt x="55781" y="101628"/>
                    <a:pt x="58837" y="100864"/>
                  </a:cubicBezTo>
                  <a:cubicBezTo>
                    <a:pt x="62913" y="99845"/>
                    <a:pt x="66224" y="98317"/>
                    <a:pt x="69026" y="95770"/>
                  </a:cubicBezTo>
                  <a:cubicBezTo>
                    <a:pt x="71573" y="93223"/>
                    <a:pt x="73865" y="89402"/>
                    <a:pt x="75648" y="83799"/>
                  </a:cubicBezTo>
                  <a:cubicBezTo>
                    <a:pt x="77176" y="78195"/>
                    <a:pt x="78195" y="70809"/>
                    <a:pt x="78195" y="61384"/>
                  </a:cubicBezTo>
                  <a:cubicBezTo>
                    <a:pt x="78195" y="51960"/>
                    <a:pt x="77431" y="44574"/>
                    <a:pt x="75648" y="39480"/>
                  </a:cubicBezTo>
                  <a:cubicBezTo>
                    <a:pt x="73865" y="34385"/>
                    <a:pt x="71573" y="30310"/>
                    <a:pt x="68516" y="27508"/>
                  </a:cubicBezTo>
                  <a:cubicBezTo>
                    <a:pt x="65460" y="24707"/>
                    <a:pt x="61639" y="22924"/>
                    <a:pt x="57054" y="21650"/>
                  </a:cubicBezTo>
                  <a:cubicBezTo>
                    <a:pt x="53489" y="20886"/>
                    <a:pt x="46866" y="20631"/>
                    <a:pt x="36678" y="20631"/>
                  </a:cubicBezTo>
                  <a:lnTo>
                    <a:pt x="25216" y="20631"/>
                  </a:lnTo>
                  <a:close/>
                  <a:moveTo>
                    <a:pt x="255" y="0"/>
                  </a:moveTo>
                  <a:lnTo>
                    <a:pt x="45593" y="0"/>
                  </a:lnTo>
                  <a:cubicBezTo>
                    <a:pt x="55781" y="0"/>
                    <a:pt x="63677" y="764"/>
                    <a:pt x="69026" y="2292"/>
                  </a:cubicBezTo>
                  <a:cubicBezTo>
                    <a:pt x="76157" y="4330"/>
                    <a:pt x="82270" y="8151"/>
                    <a:pt x="87619" y="13754"/>
                  </a:cubicBezTo>
                  <a:cubicBezTo>
                    <a:pt x="92713" y="19103"/>
                    <a:pt x="96789" y="25980"/>
                    <a:pt x="99336" y="33621"/>
                  </a:cubicBezTo>
                  <a:cubicBezTo>
                    <a:pt x="102138" y="41517"/>
                    <a:pt x="103411" y="51196"/>
                    <a:pt x="103411" y="62658"/>
                  </a:cubicBezTo>
                  <a:cubicBezTo>
                    <a:pt x="103411" y="72846"/>
                    <a:pt x="102138" y="81506"/>
                    <a:pt x="99591" y="88893"/>
                  </a:cubicBezTo>
                  <a:cubicBezTo>
                    <a:pt x="96534" y="97807"/>
                    <a:pt x="92204" y="104939"/>
                    <a:pt x="86346" y="110543"/>
                  </a:cubicBezTo>
                  <a:cubicBezTo>
                    <a:pt x="82016" y="114873"/>
                    <a:pt x="76157" y="118184"/>
                    <a:pt x="68771" y="120476"/>
                  </a:cubicBezTo>
                  <a:cubicBezTo>
                    <a:pt x="63422" y="122259"/>
                    <a:pt x="56036" y="123023"/>
                    <a:pt x="46866" y="123023"/>
                  </a:cubicBezTo>
                  <a:lnTo>
                    <a:pt x="0" y="12302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0" name="Forma libre: forma 89">
              <a:extLst>
                <a:ext uri="{FF2B5EF4-FFF2-40B4-BE49-F238E27FC236}">
                  <a16:creationId xmlns:a16="http://schemas.microsoft.com/office/drawing/2014/main" id="{15DCDBB7-7901-4AF3-8790-80CAB29E0A04}"/>
                </a:ext>
              </a:extLst>
            </p:cNvPr>
            <p:cNvSpPr/>
            <p:nvPr/>
          </p:nvSpPr>
          <p:spPr>
            <a:xfrm>
              <a:off x="6693186" y="8837368"/>
              <a:ext cx="25471" cy="152824"/>
            </a:xfrm>
            <a:custGeom>
              <a:avLst/>
              <a:gdLst>
                <a:gd name="connsiteX0" fmla="*/ 0 w 25470"/>
                <a:gd name="connsiteY0" fmla="*/ 36168 h 152824"/>
                <a:gd name="connsiteX1" fmla="*/ 24961 w 25470"/>
                <a:gd name="connsiteY1" fmla="*/ 36168 h 152824"/>
                <a:gd name="connsiteX2" fmla="*/ 24961 w 25470"/>
                <a:gd name="connsiteY2" fmla="*/ 159192 h 152824"/>
                <a:gd name="connsiteX3" fmla="*/ 0 w 25470"/>
                <a:gd name="connsiteY3" fmla="*/ 159192 h 152824"/>
                <a:gd name="connsiteX4" fmla="*/ 0 w 25470"/>
                <a:gd name="connsiteY4" fmla="*/ 36168 h 152824"/>
                <a:gd name="connsiteX5" fmla="*/ 6113 w 25470"/>
                <a:gd name="connsiteY5" fmla="*/ 24961 h 152824"/>
                <a:gd name="connsiteX6" fmla="*/ 17575 w 25470"/>
                <a:gd name="connsiteY6" fmla="*/ 0 h 152824"/>
                <a:gd name="connsiteX7" fmla="*/ 44064 w 25470"/>
                <a:gd name="connsiteY7" fmla="*/ 0 h 152824"/>
                <a:gd name="connsiteX8" fmla="*/ 21141 w 25470"/>
                <a:gd name="connsiteY8" fmla="*/ 24961 h 152824"/>
                <a:gd name="connsiteX9" fmla="*/ 6113 w 25470"/>
                <a:gd name="connsiteY9" fmla="*/ 24961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152824">
                  <a:moveTo>
                    <a:pt x="0" y="36168"/>
                  </a:moveTo>
                  <a:lnTo>
                    <a:pt x="24961" y="36168"/>
                  </a:lnTo>
                  <a:lnTo>
                    <a:pt x="24961" y="159192"/>
                  </a:lnTo>
                  <a:lnTo>
                    <a:pt x="0" y="159192"/>
                  </a:lnTo>
                  <a:lnTo>
                    <a:pt x="0" y="36168"/>
                  </a:lnTo>
                  <a:close/>
                  <a:moveTo>
                    <a:pt x="6113" y="24961"/>
                  </a:moveTo>
                  <a:lnTo>
                    <a:pt x="17575" y="0"/>
                  </a:lnTo>
                  <a:lnTo>
                    <a:pt x="44064" y="0"/>
                  </a:lnTo>
                  <a:lnTo>
                    <a:pt x="21141" y="24961"/>
                  </a:lnTo>
                  <a:lnTo>
                    <a:pt x="6113" y="24961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1" name="Forma libre: forma 90">
              <a:extLst>
                <a:ext uri="{FF2B5EF4-FFF2-40B4-BE49-F238E27FC236}">
                  <a16:creationId xmlns:a16="http://schemas.microsoft.com/office/drawing/2014/main" id="{5C5AFE53-3F1C-43D2-94CA-1C514704F72A}"/>
                </a:ext>
              </a:extLst>
            </p:cNvPr>
            <p:cNvSpPr/>
            <p:nvPr/>
          </p:nvSpPr>
          <p:spPr>
            <a:xfrm>
              <a:off x="6722223" y="8873537"/>
              <a:ext cx="101883" cy="101883"/>
            </a:xfrm>
            <a:custGeom>
              <a:avLst/>
              <a:gdLst>
                <a:gd name="connsiteX0" fmla="*/ 77431 w 101882"/>
                <a:gd name="connsiteY0" fmla="*/ 74120 h 101882"/>
                <a:gd name="connsiteX1" fmla="*/ 60366 w 101882"/>
                <a:gd name="connsiteY1" fmla="*/ 28782 h 101882"/>
                <a:gd name="connsiteX2" fmla="*/ 43810 w 101882"/>
                <a:gd name="connsiteY2" fmla="*/ 74120 h 101882"/>
                <a:gd name="connsiteX3" fmla="*/ 77431 w 101882"/>
                <a:gd name="connsiteY3" fmla="*/ 74120 h 101882"/>
                <a:gd name="connsiteX4" fmla="*/ 123278 w 101882"/>
                <a:gd name="connsiteY4" fmla="*/ 123023 h 101882"/>
                <a:gd name="connsiteX5" fmla="*/ 96279 w 101882"/>
                <a:gd name="connsiteY5" fmla="*/ 123023 h 101882"/>
                <a:gd name="connsiteX6" fmla="*/ 85582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27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431" y="74120"/>
                  </a:moveTo>
                  <a:lnTo>
                    <a:pt x="60366" y="28782"/>
                  </a:lnTo>
                  <a:lnTo>
                    <a:pt x="43810" y="74120"/>
                  </a:lnTo>
                  <a:lnTo>
                    <a:pt x="77431" y="74120"/>
                  </a:lnTo>
                  <a:close/>
                  <a:moveTo>
                    <a:pt x="123278" y="123023"/>
                  </a:moveTo>
                  <a:lnTo>
                    <a:pt x="96279" y="123023"/>
                  </a:lnTo>
                  <a:lnTo>
                    <a:pt x="85582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27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2" name="Forma libre: forma 91">
              <a:extLst>
                <a:ext uri="{FF2B5EF4-FFF2-40B4-BE49-F238E27FC236}">
                  <a16:creationId xmlns:a16="http://schemas.microsoft.com/office/drawing/2014/main" id="{4C847A87-01F4-45AD-B566-A62D304509E4}"/>
                </a:ext>
              </a:extLst>
            </p:cNvPr>
            <p:cNvSpPr/>
            <p:nvPr/>
          </p:nvSpPr>
          <p:spPr>
            <a:xfrm>
              <a:off x="6885236" y="8873537"/>
              <a:ext cx="101883" cy="101883"/>
            </a:xfrm>
            <a:custGeom>
              <a:avLst/>
              <a:gdLst>
                <a:gd name="connsiteX0" fmla="*/ 0 w 101882"/>
                <a:gd name="connsiteY0" fmla="*/ 123023 h 101882"/>
                <a:gd name="connsiteX1" fmla="*/ 0 w 101882"/>
                <a:gd name="connsiteY1" fmla="*/ 0 h 101882"/>
                <a:gd name="connsiteX2" fmla="*/ 37187 w 101882"/>
                <a:gd name="connsiteY2" fmla="*/ 0 h 101882"/>
                <a:gd name="connsiteX3" fmla="*/ 59347 w 101882"/>
                <a:gd name="connsiteY3" fmla="*/ 84053 h 101882"/>
                <a:gd name="connsiteX4" fmla="*/ 81506 w 101882"/>
                <a:gd name="connsiteY4" fmla="*/ 0 h 101882"/>
                <a:gd name="connsiteX5" fmla="*/ 118694 w 101882"/>
                <a:gd name="connsiteY5" fmla="*/ 0 h 101882"/>
                <a:gd name="connsiteX6" fmla="*/ 118694 w 101882"/>
                <a:gd name="connsiteY6" fmla="*/ 123023 h 101882"/>
                <a:gd name="connsiteX7" fmla="*/ 95515 w 101882"/>
                <a:gd name="connsiteY7" fmla="*/ 123023 h 101882"/>
                <a:gd name="connsiteX8" fmla="*/ 95515 w 101882"/>
                <a:gd name="connsiteY8" fmla="*/ 26235 h 101882"/>
                <a:gd name="connsiteX9" fmla="*/ 71063 w 101882"/>
                <a:gd name="connsiteY9" fmla="*/ 123023 h 101882"/>
                <a:gd name="connsiteX10" fmla="*/ 47121 w 101882"/>
                <a:gd name="connsiteY10" fmla="*/ 123023 h 101882"/>
                <a:gd name="connsiteX11" fmla="*/ 22924 w 101882"/>
                <a:gd name="connsiteY11" fmla="*/ 26235 h 101882"/>
                <a:gd name="connsiteX12" fmla="*/ 22924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0" y="123023"/>
                  </a:moveTo>
                  <a:lnTo>
                    <a:pt x="0" y="0"/>
                  </a:lnTo>
                  <a:lnTo>
                    <a:pt x="37187" y="0"/>
                  </a:lnTo>
                  <a:lnTo>
                    <a:pt x="59347" y="84053"/>
                  </a:lnTo>
                  <a:lnTo>
                    <a:pt x="81506" y="0"/>
                  </a:lnTo>
                  <a:lnTo>
                    <a:pt x="118694" y="0"/>
                  </a:lnTo>
                  <a:lnTo>
                    <a:pt x="118694" y="123023"/>
                  </a:lnTo>
                  <a:lnTo>
                    <a:pt x="95515" y="123023"/>
                  </a:lnTo>
                  <a:lnTo>
                    <a:pt x="95515" y="26235"/>
                  </a:lnTo>
                  <a:lnTo>
                    <a:pt x="71063" y="123023"/>
                  </a:lnTo>
                  <a:lnTo>
                    <a:pt x="47121" y="123023"/>
                  </a:lnTo>
                  <a:lnTo>
                    <a:pt x="22924" y="26235"/>
                  </a:lnTo>
                  <a:lnTo>
                    <a:pt x="22924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3" name="Forma libre: forma 92">
              <a:extLst>
                <a:ext uri="{FF2B5EF4-FFF2-40B4-BE49-F238E27FC236}">
                  <a16:creationId xmlns:a16="http://schemas.microsoft.com/office/drawing/2014/main" id="{A2FC2C4D-E2EA-49B5-9591-F8CAF31C99C4}"/>
                </a:ext>
              </a:extLst>
            </p:cNvPr>
            <p:cNvSpPr/>
            <p:nvPr/>
          </p:nvSpPr>
          <p:spPr>
            <a:xfrm>
              <a:off x="7009278" y="8873537"/>
              <a:ext cx="101883" cy="101883"/>
            </a:xfrm>
            <a:custGeom>
              <a:avLst/>
              <a:gdLst>
                <a:gd name="connsiteX0" fmla="*/ 77431 w 101882"/>
                <a:gd name="connsiteY0" fmla="*/ 74120 h 101882"/>
                <a:gd name="connsiteX1" fmla="*/ 60366 w 101882"/>
                <a:gd name="connsiteY1" fmla="*/ 28782 h 101882"/>
                <a:gd name="connsiteX2" fmla="*/ 43810 w 101882"/>
                <a:gd name="connsiteY2" fmla="*/ 74120 h 101882"/>
                <a:gd name="connsiteX3" fmla="*/ 77431 w 101882"/>
                <a:gd name="connsiteY3" fmla="*/ 74120 h 101882"/>
                <a:gd name="connsiteX4" fmla="*/ 123278 w 101882"/>
                <a:gd name="connsiteY4" fmla="*/ 123023 h 101882"/>
                <a:gd name="connsiteX5" fmla="*/ 96279 w 101882"/>
                <a:gd name="connsiteY5" fmla="*/ 123023 h 101882"/>
                <a:gd name="connsiteX6" fmla="*/ 85582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27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431" y="74120"/>
                  </a:moveTo>
                  <a:lnTo>
                    <a:pt x="60366" y="28782"/>
                  </a:lnTo>
                  <a:lnTo>
                    <a:pt x="43810" y="74120"/>
                  </a:lnTo>
                  <a:lnTo>
                    <a:pt x="77431" y="74120"/>
                  </a:lnTo>
                  <a:close/>
                  <a:moveTo>
                    <a:pt x="123278" y="123023"/>
                  </a:moveTo>
                  <a:lnTo>
                    <a:pt x="96279" y="123023"/>
                  </a:lnTo>
                  <a:lnTo>
                    <a:pt x="85582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27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4" name="Forma libre: forma 93">
              <a:extLst>
                <a:ext uri="{FF2B5EF4-FFF2-40B4-BE49-F238E27FC236}">
                  <a16:creationId xmlns:a16="http://schemas.microsoft.com/office/drawing/2014/main" id="{8756FC9E-EB94-490C-BFB4-0D58489DB34B}"/>
                </a:ext>
              </a:extLst>
            </p:cNvPr>
            <p:cNvSpPr/>
            <p:nvPr/>
          </p:nvSpPr>
          <p:spPr>
            <a:xfrm>
              <a:off x="7109888" y="8873537"/>
              <a:ext cx="101883" cy="101883"/>
            </a:xfrm>
            <a:custGeom>
              <a:avLst/>
              <a:gdLst>
                <a:gd name="connsiteX0" fmla="*/ 44828 w 101882"/>
                <a:gd name="connsiteY0" fmla="*/ 123023 h 101882"/>
                <a:gd name="connsiteX1" fmla="*/ 44828 w 101882"/>
                <a:gd name="connsiteY1" fmla="*/ 71318 h 101882"/>
                <a:gd name="connsiteX2" fmla="*/ 0 w 101882"/>
                <a:gd name="connsiteY2" fmla="*/ 0 h 101882"/>
                <a:gd name="connsiteX3" fmla="*/ 29037 w 101882"/>
                <a:gd name="connsiteY3" fmla="*/ 0 h 101882"/>
                <a:gd name="connsiteX4" fmla="*/ 58073 w 101882"/>
                <a:gd name="connsiteY4" fmla="*/ 48649 h 101882"/>
                <a:gd name="connsiteX5" fmla="*/ 86346 w 101882"/>
                <a:gd name="connsiteY5" fmla="*/ 0 h 101882"/>
                <a:gd name="connsiteX6" fmla="*/ 115128 w 101882"/>
                <a:gd name="connsiteY6" fmla="*/ 0 h 101882"/>
                <a:gd name="connsiteX7" fmla="*/ 69790 w 101882"/>
                <a:gd name="connsiteY7" fmla="*/ 71318 h 101882"/>
                <a:gd name="connsiteX8" fmla="*/ 69790 w 101882"/>
                <a:gd name="connsiteY8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882" h="101882">
                  <a:moveTo>
                    <a:pt x="44828" y="123023"/>
                  </a:moveTo>
                  <a:lnTo>
                    <a:pt x="44828" y="71318"/>
                  </a:lnTo>
                  <a:lnTo>
                    <a:pt x="0" y="0"/>
                  </a:lnTo>
                  <a:lnTo>
                    <a:pt x="29037" y="0"/>
                  </a:lnTo>
                  <a:lnTo>
                    <a:pt x="58073" y="48649"/>
                  </a:lnTo>
                  <a:lnTo>
                    <a:pt x="86346" y="0"/>
                  </a:lnTo>
                  <a:lnTo>
                    <a:pt x="115128" y="0"/>
                  </a:lnTo>
                  <a:lnTo>
                    <a:pt x="69790" y="71318"/>
                  </a:lnTo>
                  <a:lnTo>
                    <a:pt x="69790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5" name="Forma libre: forma 94">
              <a:extLst>
                <a:ext uri="{FF2B5EF4-FFF2-40B4-BE49-F238E27FC236}">
                  <a16:creationId xmlns:a16="http://schemas.microsoft.com/office/drawing/2014/main" id="{4B4DAAC5-936D-451D-8ECD-0C01206777DC}"/>
                </a:ext>
              </a:extLst>
            </p:cNvPr>
            <p:cNvSpPr/>
            <p:nvPr/>
          </p:nvSpPr>
          <p:spPr>
            <a:xfrm>
              <a:off x="7225015" y="8871499"/>
              <a:ext cx="101883" cy="101883"/>
            </a:xfrm>
            <a:custGeom>
              <a:avLst/>
              <a:gdLst>
                <a:gd name="connsiteX0" fmla="*/ 25471 w 101882"/>
                <a:gd name="connsiteY0" fmla="*/ 63422 h 101882"/>
                <a:gd name="connsiteX1" fmla="*/ 35150 w 101882"/>
                <a:gd name="connsiteY1" fmla="*/ 95006 h 101882"/>
                <a:gd name="connsiteX2" fmla="*/ 59602 w 101882"/>
                <a:gd name="connsiteY2" fmla="*/ 105703 h 101882"/>
                <a:gd name="connsiteX3" fmla="*/ 83799 w 101882"/>
                <a:gd name="connsiteY3" fmla="*/ 95006 h 101882"/>
                <a:gd name="connsiteX4" fmla="*/ 93223 w 101882"/>
                <a:gd name="connsiteY4" fmla="*/ 62913 h 101882"/>
                <a:gd name="connsiteX5" fmla="*/ 84053 w 101882"/>
                <a:gd name="connsiteY5" fmla="*/ 31329 h 101882"/>
                <a:gd name="connsiteX6" fmla="*/ 59347 w 101882"/>
                <a:gd name="connsiteY6" fmla="*/ 20886 h 101882"/>
                <a:gd name="connsiteX7" fmla="*/ 34640 w 101882"/>
                <a:gd name="connsiteY7" fmla="*/ 31329 h 101882"/>
                <a:gd name="connsiteX8" fmla="*/ 25471 w 101882"/>
                <a:gd name="connsiteY8" fmla="*/ 63422 h 101882"/>
                <a:gd name="connsiteX9" fmla="*/ 0 w 101882"/>
                <a:gd name="connsiteY9" fmla="*/ 64441 h 101882"/>
                <a:gd name="connsiteX10" fmla="*/ 5603 w 101882"/>
                <a:gd name="connsiteY10" fmla="*/ 32857 h 101882"/>
                <a:gd name="connsiteX11" fmla="*/ 17065 w 101882"/>
                <a:gd name="connsiteY11" fmla="*/ 16047 h 101882"/>
                <a:gd name="connsiteX12" fmla="*/ 33112 w 101882"/>
                <a:gd name="connsiteY12" fmla="*/ 4839 h 101882"/>
                <a:gd name="connsiteX13" fmla="*/ 59602 w 101882"/>
                <a:gd name="connsiteY13" fmla="*/ 0 h 101882"/>
                <a:gd name="connsiteX14" fmla="*/ 103156 w 101882"/>
                <a:gd name="connsiteY14" fmla="*/ 16811 h 101882"/>
                <a:gd name="connsiteX15" fmla="*/ 119458 w 101882"/>
                <a:gd name="connsiteY15" fmla="*/ 63677 h 101882"/>
                <a:gd name="connsiteX16" fmla="*/ 103411 w 101882"/>
                <a:gd name="connsiteY16" fmla="*/ 110288 h 101882"/>
                <a:gd name="connsiteX17" fmla="*/ 60111 w 101882"/>
                <a:gd name="connsiteY17" fmla="*/ 127099 h 101882"/>
                <a:gd name="connsiteX18" fmla="*/ 16301 w 101882"/>
                <a:gd name="connsiteY18" fmla="*/ 110543 h 101882"/>
                <a:gd name="connsiteX19" fmla="*/ 0 w 101882"/>
                <a:gd name="connsiteY19" fmla="*/ 64441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471" y="63422"/>
                  </a:moveTo>
                  <a:cubicBezTo>
                    <a:pt x="25471" y="77431"/>
                    <a:pt x="28782" y="87874"/>
                    <a:pt x="35150" y="95006"/>
                  </a:cubicBezTo>
                  <a:cubicBezTo>
                    <a:pt x="41517" y="102137"/>
                    <a:pt x="49668" y="105703"/>
                    <a:pt x="59602" y="105703"/>
                  </a:cubicBezTo>
                  <a:cubicBezTo>
                    <a:pt x="69280" y="105703"/>
                    <a:pt x="77686" y="102137"/>
                    <a:pt x="83799" y="95006"/>
                  </a:cubicBezTo>
                  <a:cubicBezTo>
                    <a:pt x="90166" y="87874"/>
                    <a:pt x="93223" y="77176"/>
                    <a:pt x="93223" y="62913"/>
                  </a:cubicBezTo>
                  <a:cubicBezTo>
                    <a:pt x="93223" y="48904"/>
                    <a:pt x="90166" y="38461"/>
                    <a:pt x="84053" y="31329"/>
                  </a:cubicBezTo>
                  <a:cubicBezTo>
                    <a:pt x="77940" y="24452"/>
                    <a:pt x="69535" y="20886"/>
                    <a:pt x="59347" y="20886"/>
                  </a:cubicBezTo>
                  <a:cubicBezTo>
                    <a:pt x="49159" y="20886"/>
                    <a:pt x="40753" y="24452"/>
                    <a:pt x="34640" y="31329"/>
                  </a:cubicBezTo>
                  <a:cubicBezTo>
                    <a:pt x="28527" y="38715"/>
                    <a:pt x="25471" y="49413"/>
                    <a:pt x="25471" y="63422"/>
                  </a:cubicBezTo>
                  <a:moveTo>
                    <a:pt x="0" y="64441"/>
                  </a:moveTo>
                  <a:cubicBezTo>
                    <a:pt x="0" y="51960"/>
                    <a:pt x="2038" y="41263"/>
                    <a:pt x="5603" y="32857"/>
                  </a:cubicBezTo>
                  <a:cubicBezTo>
                    <a:pt x="8405" y="26490"/>
                    <a:pt x="12226" y="20886"/>
                    <a:pt x="17065" y="16047"/>
                  </a:cubicBezTo>
                  <a:cubicBezTo>
                    <a:pt x="21905" y="10952"/>
                    <a:pt x="27254" y="7387"/>
                    <a:pt x="33112" y="4839"/>
                  </a:cubicBezTo>
                  <a:cubicBezTo>
                    <a:pt x="40753" y="1528"/>
                    <a:pt x="49668" y="0"/>
                    <a:pt x="59602" y="0"/>
                  </a:cubicBezTo>
                  <a:cubicBezTo>
                    <a:pt x="77686" y="0"/>
                    <a:pt x="92204" y="5604"/>
                    <a:pt x="103156" y="16811"/>
                  </a:cubicBezTo>
                  <a:cubicBezTo>
                    <a:pt x="114109" y="28018"/>
                    <a:pt x="119458" y="43810"/>
                    <a:pt x="119458" y="63677"/>
                  </a:cubicBezTo>
                  <a:cubicBezTo>
                    <a:pt x="119458" y="83544"/>
                    <a:pt x="114109" y="99081"/>
                    <a:pt x="103411" y="110288"/>
                  </a:cubicBezTo>
                  <a:cubicBezTo>
                    <a:pt x="92713" y="121495"/>
                    <a:pt x="78195" y="127099"/>
                    <a:pt x="60111" y="127099"/>
                  </a:cubicBezTo>
                  <a:cubicBezTo>
                    <a:pt x="41772" y="127099"/>
                    <a:pt x="27254" y="121495"/>
                    <a:pt x="16301" y="110543"/>
                  </a:cubicBezTo>
                  <a:cubicBezTo>
                    <a:pt x="5349" y="99336"/>
                    <a:pt x="0" y="84053"/>
                    <a:pt x="0" y="64441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6" name="Forma libre: forma 95">
              <a:extLst>
                <a:ext uri="{FF2B5EF4-FFF2-40B4-BE49-F238E27FC236}">
                  <a16:creationId xmlns:a16="http://schemas.microsoft.com/office/drawing/2014/main" id="{560EB8B4-B8FD-4AB8-9E0B-C7A4EEA4E55C}"/>
                </a:ext>
              </a:extLst>
            </p:cNvPr>
            <p:cNvSpPr/>
            <p:nvPr/>
          </p:nvSpPr>
          <p:spPr>
            <a:xfrm>
              <a:off x="7356444" y="8873537"/>
              <a:ext cx="101883" cy="101883"/>
            </a:xfrm>
            <a:custGeom>
              <a:avLst/>
              <a:gdLst>
                <a:gd name="connsiteX0" fmla="*/ 24961 w 101882"/>
                <a:gd name="connsiteY0" fmla="*/ 52215 h 101882"/>
                <a:gd name="connsiteX1" fmla="*/ 43300 w 101882"/>
                <a:gd name="connsiteY1" fmla="*/ 52215 h 101882"/>
                <a:gd name="connsiteX2" fmla="*/ 65460 w 101882"/>
                <a:gd name="connsiteY2" fmla="*/ 50687 h 101882"/>
                <a:gd name="connsiteX3" fmla="*/ 72592 w 101882"/>
                <a:gd name="connsiteY3" fmla="*/ 45338 h 101882"/>
                <a:gd name="connsiteX4" fmla="*/ 75139 w 101882"/>
                <a:gd name="connsiteY4" fmla="*/ 36168 h 101882"/>
                <a:gd name="connsiteX5" fmla="*/ 71827 w 101882"/>
                <a:gd name="connsiteY5" fmla="*/ 26235 h 101882"/>
                <a:gd name="connsiteX6" fmla="*/ 62658 w 101882"/>
                <a:gd name="connsiteY6" fmla="*/ 21395 h 101882"/>
                <a:gd name="connsiteX7" fmla="*/ 44574 w 101882"/>
                <a:gd name="connsiteY7" fmla="*/ 21141 h 101882"/>
                <a:gd name="connsiteX8" fmla="*/ 25216 w 101882"/>
                <a:gd name="connsiteY8" fmla="*/ 21141 h 101882"/>
                <a:gd name="connsiteX9" fmla="*/ 25216 w 101882"/>
                <a:gd name="connsiteY9" fmla="*/ 52215 h 101882"/>
                <a:gd name="connsiteX10" fmla="*/ 0 w 101882"/>
                <a:gd name="connsiteY10" fmla="*/ 123023 h 101882"/>
                <a:gd name="connsiteX11" fmla="*/ 0 w 101882"/>
                <a:gd name="connsiteY11" fmla="*/ 0 h 101882"/>
                <a:gd name="connsiteX12" fmla="*/ 52215 w 101882"/>
                <a:gd name="connsiteY12" fmla="*/ 0 h 101882"/>
                <a:gd name="connsiteX13" fmla="*/ 80997 w 101882"/>
                <a:gd name="connsiteY13" fmla="*/ 3311 h 101882"/>
                <a:gd name="connsiteX14" fmla="*/ 95260 w 101882"/>
                <a:gd name="connsiteY14" fmla="*/ 15028 h 101882"/>
                <a:gd name="connsiteX15" fmla="*/ 100609 w 101882"/>
                <a:gd name="connsiteY15" fmla="*/ 34385 h 101882"/>
                <a:gd name="connsiteX16" fmla="*/ 92459 w 101882"/>
                <a:gd name="connsiteY16" fmla="*/ 57309 h 101882"/>
                <a:gd name="connsiteX17" fmla="*/ 68262 w 101882"/>
                <a:gd name="connsiteY17" fmla="*/ 68771 h 101882"/>
                <a:gd name="connsiteX18" fmla="*/ 81506 w 101882"/>
                <a:gd name="connsiteY18" fmla="*/ 79214 h 101882"/>
                <a:gd name="connsiteX19" fmla="*/ 95515 w 101882"/>
                <a:gd name="connsiteY19" fmla="*/ 99081 h 101882"/>
                <a:gd name="connsiteX20" fmla="*/ 110543 w 101882"/>
                <a:gd name="connsiteY20" fmla="*/ 123023 h 101882"/>
                <a:gd name="connsiteX21" fmla="*/ 80742 w 101882"/>
                <a:gd name="connsiteY21" fmla="*/ 123023 h 101882"/>
                <a:gd name="connsiteX22" fmla="*/ 62913 w 101882"/>
                <a:gd name="connsiteY22" fmla="*/ 96279 h 101882"/>
                <a:gd name="connsiteX23" fmla="*/ 49923 w 101882"/>
                <a:gd name="connsiteY23" fmla="*/ 78195 h 101882"/>
                <a:gd name="connsiteX24" fmla="*/ 42536 w 101882"/>
                <a:gd name="connsiteY24" fmla="*/ 73101 h 101882"/>
                <a:gd name="connsiteX25" fmla="*/ 29801 w 101882"/>
                <a:gd name="connsiteY25" fmla="*/ 71827 h 101882"/>
                <a:gd name="connsiteX26" fmla="*/ 24707 w 101882"/>
                <a:gd name="connsiteY26" fmla="*/ 71827 h 101882"/>
                <a:gd name="connsiteX27" fmla="*/ 24707 w 101882"/>
                <a:gd name="connsiteY27" fmla="*/ 123023 h 101882"/>
                <a:gd name="connsiteX28" fmla="*/ 0 w 101882"/>
                <a:gd name="connsiteY28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1882" h="101882">
                  <a:moveTo>
                    <a:pt x="24961" y="52215"/>
                  </a:moveTo>
                  <a:lnTo>
                    <a:pt x="43300" y="52215"/>
                  </a:lnTo>
                  <a:cubicBezTo>
                    <a:pt x="55271" y="52215"/>
                    <a:pt x="62658" y="51705"/>
                    <a:pt x="65460" y="50687"/>
                  </a:cubicBezTo>
                  <a:cubicBezTo>
                    <a:pt x="68516" y="49668"/>
                    <a:pt x="70809" y="47885"/>
                    <a:pt x="72592" y="45338"/>
                  </a:cubicBezTo>
                  <a:cubicBezTo>
                    <a:pt x="74374" y="42791"/>
                    <a:pt x="75139" y="39734"/>
                    <a:pt x="75139" y="36168"/>
                  </a:cubicBezTo>
                  <a:cubicBezTo>
                    <a:pt x="75139" y="32093"/>
                    <a:pt x="74120" y="28782"/>
                    <a:pt x="71827" y="26235"/>
                  </a:cubicBezTo>
                  <a:cubicBezTo>
                    <a:pt x="69535" y="23688"/>
                    <a:pt x="66733" y="21905"/>
                    <a:pt x="62658" y="21395"/>
                  </a:cubicBezTo>
                  <a:cubicBezTo>
                    <a:pt x="60875" y="21141"/>
                    <a:pt x="54762" y="21141"/>
                    <a:pt x="44574" y="21141"/>
                  </a:cubicBezTo>
                  <a:lnTo>
                    <a:pt x="25216" y="21141"/>
                  </a:lnTo>
                  <a:lnTo>
                    <a:pt x="25216" y="52215"/>
                  </a:lnTo>
                  <a:close/>
                  <a:moveTo>
                    <a:pt x="0" y="123023"/>
                  </a:moveTo>
                  <a:lnTo>
                    <a:pt x="0" y="0"/>
                  </a:lnTo>
                  <a:lnTo>
                    <a:pt x="52215" y="0"/>
                  </a:lnTo>
                  <a:cubicBezTo>
                    <a:pt x="65460" y="0"/>
                    <a:pt x="74884" y="1019"/>
                    <a:pt x="80997" y="3311"/>
                  </a:cubicBezTo>
                  <a:cubicBezTo>
                    <a:pt x="86855" y="5603"/>
                    <a:pt x="91695" y="9424"/>
                    <a:pt x="95260" y="15028"/>
                  </a:cubicBezTo>
                  <a:cubicBezTo>
                    <a:pt x="98826" y="20631"/>
                    <a:pt x="100609" y="27254"/>
                    <a:pt x="100609" y="34385"/>
                  </a:cubicBezTo>
                  <a:cubicBezTo>
                    <a:pt x="100609" y="43555"/>
                    <a:pt x="97808" y="51196"/>
                    <a:pt x="92459" y="57309"/>
                  </a:cubicBezTo>
                  <a:cubicBezTo>
                    <a:pt x="87110" y="63167"/>
                    <a:pt x="78959" y="66988"/>
                    <a:pt x="68262" y="68771"/>
                  </a:cubicBezTo>
                  <a:cubicBezTo>
                    <a:pt x="73610" y="71827"/>
                    <a:pt x="77940" y="75393"/>
                    <a:pt x="81506" y="79214"/>
                  </a:cubicBezTo>
                  <a:cubicBezTo>
                    <a:pt x="85072" y="82780"/>
                    <a:pt x="89657" y="89402"/>
                    <a:pt x="95515" y="99081"/>
                  </a:cubicBezTo>
                  <a:lnTo>
                    <a:pt x="110543" y="123023"/>
                  </a:lnTo>
                  <a:lnTo>
                    <a:pt x="80742" y="123023"/>
                  </a:lnTo>
                  <a:lnTo>
                    <a:pt x="62913" y="96279"/>
                  </a:lnTo>
                  <a:cubicBezTo>
                    <a:pt x="56545" y="86600"/>
                    <a:pt x="52215" y="80742"/>
                    <a:pt x="49923" y="78195"/>
                  </a:cubicBezTo>
                  <a:cubicBezTo>
                    <a:pt x="47376" y="75648"/>
                    <a:pt x="45083" y="74120"/>
                    <a:pt x="42536" y="73101"/>
                  </a:cubicBezTo>
                  <a:cubicBezTo>
                    <a:pt x="39734" y="72337"/>
                    <a:pt x="35659" y="71827"/>
                    <a:pt x="29801" y="71827"/>
                  </a:cubicBezTo>
                  <a:lnTo>
                    <a:pt x="24707" y="71827"/>
                  </a:lnTo>
                  <a:lnTo>
                    <a:pt x="24707" y="123023"/>
                  </a:lnTo>
                  <a:lnTo>
                    <a:pt x="0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7" name="Forma libre: forma 96">
              <a:extLst>
                <a:ext uri="{FF2B5EF4-FFF2-40B4-BE49-F238E27FC236}">
                  <a16:creationId xmlns:a16="http://schemas.microsoft.com/office/drawing/2014/main" id="{3FE5F272-8229-4A5E-9AD9-4B86FB631A3B}"/>
                </a:ext>
              </a:extLst>
            </p:cNvPr>
            <p:cNvSpPr/>
            <p:nvPr/>
          </p:nvSpPr>
          <p:spPr>
            <a:xfrm>
              <a:off x="7210497" y="9172308"/>
              <a:ext cx="25471" cy="25471"/>
            </a:xfrm>
            <a:custGeom>
              <a:avLst/>
              <a:gdLst>
                <a:gd name="connsiteX0" fmla="*/ 0 w 0"/>
                <a:gd name="connsiteY0" fmla="*/ 0 h 0"/>
                <a:gd name="connsiteX1" fmla="*/ 23178 w 0"/>
                <a:gd name="connsiteY1" fmla="*/ 0 h 0"/>
                <a:gd name="connsiteX2" fmla="*/ 23178 w 0"/>
                <a:gd name="connsiteY2" fmla="*/ 23178 h 0"/>
                <a:gd name="connsiteX3" fmla="*/ 0 w 0"/>
                <a:gd name="connsiteY3" fmla="*/ 231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23178" y="0"/>
                  </a:lnTo>
                  <a:lnTo>
                    <a:pt x="23178" y="23178"/>
                  </a:lnTo>
                  <a:lnTo>
                    <a:pt x="0" y="23178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8" name="Forma libre: forma 97">
              <a:extLst>
                <a:ext uri="{FF2B5EF4-FFF2-40B4-BE49-F238E27FC236}">
                  <a16:creationId xmlns:a16="http://schemas.microsoft.com/office/drawing/2014/main" id="{F1236A63-70E2-41A4-BDC8-B433D00183EB}"/>
                </a:ext>
              </a:extLst>
            </p:cNvPr>
            <p:cNvSpPr/>
            <p:nvPr/>
          </p:nvSpPr>
          <p:spPr>
            <a:xfrm>
              <a:off x="6096917" y="9074246"/>
              <a:ext cx="76412" cy="101883"/>
            </a:xfrm>
            <a:custGeom>
              <a:avLst/>
              <a:gdLst>
                <a:gd name="connsiteX0" fmla="*/ 24452 w 76412"/>
                <a:gd name="connsiteY0" fmla="*/ 20631 h 101882"/>
                <a:gd name="connsiteX1" fmla="*/ 24452 w 76412"/>
                <a:gd name="connsiteY1" fmla="*/ 100355 h 101882"/>
                <a:gd name="connsiteX2" fmla="*/ 42791 w 76412"/>
                <a:gd name="connsiteY2" fmla="*/ 100355 h 101882"/>
                <a:gd name="connsiteX3" fmla="*/ 57564 w 76412"/>
                <a:gd name="connsiteY3" fmla="*/ 99336 h 101882"/>
                <a:gd name="connsiteX4" fmla="*/ 67497 w 76412"/>
                <a:gd name="connsiteY4" fmla="*/ 94242 h 101882"/>
                <a:gd name="connsiteX5" fmla="*/ 73865 w 76412"/>
                <a:gd name="connsiteY5" fmla="*/ 82525 h 101882"/>
                <a:gd name="connsiteX6" fmla="*/ 76412 w 76412"/>
                <a:gd name="connsiteY6" fmla="*/ 60366 h 101882"/>
                <a:gd name="connsiteX7" fmla="*/ 73865 w 76412"/>
                <a:gd name="connsiteY7" fmla="*/ 38970 h 101882"/>
                <a:gd name="connsiteX8" fmla="*/ 66988 w 76412"/>
                <a:gd name="connsiteY8" fmla="*/ 27254 h 101882"/>
                <a:gd name="connsiteX9" fmla="*/ 55781 w 76412"/>
                <a:gd name="connsiteY9" fmla="*/ 21650 h 101882"/>
                <a:gd name="connsiteX10" fmla="*/ 35659 w 76412"/>
                <a:gd name="connsiteY10" fmla="*/ 20377 h 101882"/>
                <a:gd name="connsiteX11" fmla="*/ 24452 w 76412"/>
                <a:gd name="connsiteY11" fmla="*/ 20377 h 101882"/>
                <a:gd name="connsiteX12" fmla="*/ 0 w 76412"/>
                <a:gd name="connsiteY12" fmla="*/ 0 h 101882"/>
                <a:gd name="connsiteX13" fmla="*/ 44574 w 76412"/>
                <a:gd name="connsiteY13" fmla="*/ 0 h 101882"/>
                <a:gd name="connsiteX14" fmla="*/ 67497 w 76412"/>
                <a:gd name="connsiteY14" fmla="*/ 2292 h 101882"/>
                <a:gd name="connsiteX15" fmla="*/ 85836 w 76412"/>
                <a:gd name="connsiteY15" fmla="*/ 13500 h 101882"/>
                <a:gd name="connsiteX16" fmla="*/ 97298 w 76412"/>
                <a:gd name="connsiteY16" fmla="*/ 33112 h 101882"/>
                <a:gd name="connsiteX17" fmla="*/ 101374 w 76412"/>
                <a:gd name="connsiteY17" fmla="*/ 61639 h 101882"/>
                <a:gd name="connsiteX18" fmla="*/ 97553 w 76412"/>
                <a:gd name="connsiteY18" fmla="*/ 87365 h 101882"/>
                <a:gd name="connsiteX19" fmla="*/ 84563 w 76412"/>
                <a:gd name="connsiteY19" fmla="*/ 108760 h 101882"/>
                <a:gd name="connsiteX20" fmla="*/ 67497 w 76412"/>
                <a:gd name="connsiteY20" fmla="*/ 118439 h 101882"/>
                <a:gd name="connsiteX21" fmla="*/ 45847 w 76412"/>
                <a:gd name="connsiteY21" fmla="*/ 120986 h 101882"/>
                <a:gd name="connsiteX22" fmla="*/ 0 w 76412"/>
                <a:gd name="connsiteY22" fmla="*/ 120986 h 101882"/>
                <a:gd name="connsiteX23" fmla="*/ 0 w 7641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412" h="101882">
                  <a:moveTo>
                    <a:pt x="24452" y="20631"/>
                  </a:moveTo>
                  <a:lnTo>
                    <a:pt x="24452" y="100355"/>
                  </a:lnTo>
                  <a:lnTo>
                    <a:pt x="42791" y="100355"/>
                  </a:lnTo>
                  <a:cubicBezTo>
                    <a:pt x="49668" y="100355"/>
                    <a:pt x="54507" y="99845"/>
                    <a:pt x="57564" y="99336"/>
                  </a:cubicBezTo>
                  <a:cubicBezTo>
                    <a:pt x="61384" y="98317"/>
                    <a:pt x="64696" y="96789"/>
                    <a:pt x="67497" y="94242"/>
                  </a:cubicBezTo>
                  <a:cubicBezTo>
                    <a:pt x="70045" y="91949"/>
                    <a:pt x="72082" y="87874"/>
                    <a:pt x="73865" y="82525"/>
                  </a:cubicBezTo>
                  <a:cubicBezTo>
                    <a:pt x="75648" y="77176"/>
                    <a:pt x="76412" y="69535"/>
                    <a:pt x="76412" y="60366"/>
                  </a:cubicBezTo>
                  <a:cubicBezTo>
                    <a:pt x="76412" y="51196"/>
                    <a:pt x="75648" y="43810"/>
                    <a:pt x="73865" y="38970"/>
                  </a:cubicBezTo>
                  <a:cubicBezTo>
                    <a:pt x="72082" y="33876"/>
                    <a:pt x="70045" y="30055"/>
                    <a:pt x="66988" y="27254"/>
                  </a:cubicBezTo>
                  <a:cubicBezTo>
                    <a:pt x="63932" y="24452"/>
                    <a:pt x="60111" y="22669"/>
                    <a:pt x="55781" y="21650"/>
                  </a:cubicBezTo>
                  <a:cubicBezTo>
                    <a:pt x="52470" y="20886"/>
                    <a:pt x="45593" y="20377"/>
                    <a:pt x="35659" y="20377"/>
                  </a:cubicBezTo>
                  <a:lnTo>
                    <a:pt x="24452" y="20377"/>
                  </a:lnTo>
                  <a:close/>
                  <a:moveTo>
                    <a:pt x="0" y="0"/>
                  </a:moveTo>
                  <a:lnTo>
                    <a:pt x="44574" y="0"/>
                  </a:lnTo>
                  <a:cubicBezTo>
                    <a:pt x="54762" y="0"/>
                    <a:pt x="62149" y="764"/>
                    <a:pt x="67497" y="2292"/>
                  </a:cubicBezTo>
                  <a:cubicBezTo>
                    <a:pt x="74629" y="4330"/>
                    <a:pt x="80488" y="8151"/>
                    <a:pt x="85836" y="13500"/>
                  </a:cubicBezTo>
                  <a:cubicBezTo>
                    <a:pt x="90931" y="18848"/>
                    <a:pt x="94751" y="25471"/>
                    <a:pt x="97298" y="33112"/>
                  </a:cubicBezTo>
                  <a:cubicBezTo>
                    <a:pt x="100100" y="40753"/>
                    <a:pt x="101374" y="50432"/>
                    <a:pt x="101374" y="61639"/>
                  </a:cubicBezTo>
                  <a:cubicBezTo>
                    <a:pt x="101374" y="71827"/>
                    <a:pt x="100100" y="80233"/>
                    <a:pt x="97553" y="87365"/>
                  </a:cubicBezTo>
                  <a:cubicBezTo>
                    <a:pt x="94496" y="96025"/>
                    <a:pt x="90166" y="103156"/>
                    <a:pt x="84563" y="108760"/>
                  </a:cubicBezTo>
                  <a:cubicBezTo>
                    <a:pt x="80233" y="112835"/>
                    <a:pt x="74629" y="116146"/>
                    <a:pt x="67497" y="118439"/>
                  </a:cubicBezTo>
                  <a:cubicBezTo>
                    <a:pt x="62149" y="120222"/>
                    <a:pt x="55017" y="120986"/>
                    <a:pt x="45847" y="120986"/>
                  </a:cubicBezTo>
                  <a:lnTo>
                    <a:pt x="0" y="1209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9" name="Forma libre: forma 98">
              <a:extLst>
                <a:ext uri="{FF2B5EF4-FFF2-40B4-BE49-F238E27FC236}">
                  <a16:creationId xmlns:a16="http://schemas.microsoft.com/office/drawing/2014/main" id="{B9C41481-2339-49E2-9EBD-75BF063649D1}"/>
                </a:ext>
              </a:extLst>
            </p:cNvPr>
            <p:cNvSpPr/>
            <p:nvPr/>
          </p:nvSpPr>
          <p:spPr>
            <a:xfrm>
              <a:off x="6212044" y="9074246"/>
              <a:ext cx="76412" cy="101883"/>
            </a:xfrm>
            <a:custGeom>
              <a:avLst/>
              <a:gdLst>
                <a:gd name="connsiteX0" fmla="*/ 0 w 76412"/>
                <a:gd name="connsiteY0" fmla="*/ 120986 h 101882"/>
                <a:gd name="connsiteX1" fmla="*/ 0 w 76412"/>
                <a:gd name="connsiteY1" fmla="*/ 0 h 101882"/>
                <a:gd name="connsiteX2" fmla="*/ 89657 w 76412"/>
                <a:gd name="connsiteY2" fmla="*/ 0 h 101882"/>
                <a:gd name="connsiteX3" fmla="*/ 89657 w 76412"/>
                <a:gd name="connsiteY3" fmla="*/ 20631 h 101882"/>
                <a:gd name="connsiteX4" fmla="*/ 24452 w 76412"/>
                <a:gd name="connsiteY4" fmla="*/ 20631 h 101882"/>
                <a:gd name="connsiteX5" fmla="*/ 24452 w 76412"/>
                <a:gd name="connsiteY5" fmla="*/ 47121 h 101882"/>
                <a:gd name="connsiteX6" fmla="*/ 85072 w 76412"/>
                <a:gd name="connsiteY6" fmla="*/ 47121 h 101882"/>
                <a:gd name="connsiteX7" fmla="*/ 85072 w 76412"/>
                <a:gd name="connsiteY7" fmla="*/ 67752 h 101882"/>
                <a:gd name="connsiteX8" fmla="*/ 24452 w 76412"/>
                <a:gd name="connsiteY8" fmla="*/ 67752 h 101882"/>
                <a:gd name="connsiteX9" fmla="*/ 24452 w 76412"/>
                <a:gd name="connsiteY9" fmla="*/ 100355 h 101882"/>
                <a:gd name="connsiteX10" fmla="*/ 91949 w 76412"/>
                <a:gd name="connsiteY10" fmla="*/ 100355 h 101882"/>
                <a:gd name="connsiteX11" fmla="*/ 91949 w 76412"/>
                <a:gd name="connsiteY11" fmla="*/ 120986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412" h="101882">
                  <a:moveTo>
                    <a:pt x="0" y="120986"/>
                  </a:moveTo>
                  <a:lnTo>
                    <a:pt x="0" y="0"/>
                  </a:lnTo>
                  <a:lnTo>
                    <a:pt x="89657" y="0"/>
                  </a:lnTo>
                  <a:lnTo>
                    <a:pt x="89657" y="20631"/>
                  </a:lnTo>
                  <a:lnTo>
                    <a:pt x="24452" y="20631"/>
                  </a:lnTo>
                  <a:lnTo>
                    <a:pt x="24452" y="47121"/>
                  </a:lnTo>
                  <a:lnTo>
                    <a:pt x="85072" y="47121"/>
                  </a:lnTo>
                  <a:lnTo>
                    <a:pt x="85072" y="67752"/>
                  </a:lnTo>
                  <a:lnTo>
                    <a:pt x="24452" y="67752"/>
                  </a:lnTo>
                  <a:lnTo>
                    <a:pt x="24452" y="100355"/>
                  </a:lnTo>
                  <a:lnTo>
                    <a:pt x="91949" y="100355"/>
                  </a:lnTo>
                  <a:lnTo>
                    <a:pt x="91949" y="12098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0" name="Forma libre: forma 99">
              <a:extLst>
                <a:ext uri="{FF2B5EF4-FFF2-40B4-BE49-F238E27FC236}">
                  <a16:creationId xmlns:a16="http://schemas.microsoft.com/office/drawing/2014/main" id="{2D2288A3-7B81-412C-9685-03DAE4A7F959}"/>
                </a:ext>
              </a:extLst>
            </p:cNvPr>
            <p:cNvSpPr/>
            <p:nvPr/>
          </p:nvSpPr>
          <p:spPr>
            <a:xfrm>
              <a:off x="6357227" y="9074246"/>
              <a:ext cx="76412" cy="101883"/>
            </a:xfrm>
            <a:custGeom>
              <a:avLst/>
              <a:gdLst>
                <a:gd name="connsiteX0" fmla="*/ 24707 w 76412"/>
                <a:gd name="connsiteY0" fmla="*/ 68007 h 101882"/>
                <a:gd name="connsiteX1" fmla="*/ 24707 w 76412"/>
                <a:gd name="connsiteY1" fmla="*/ 100355 h 101882"/>
                <a:gd name="connsiteX2" fmla="*/ 47121 w 76412"/>
                <a:gd name="connsiteY2" fmla="*/ 100355 h 101882"/>
                <a:gd name="connsiteX3" fmla="*/ 63932 w 76412"/>
                <a:gd name="connsiteY3" fmla="*/ 99590 h 101882"/>
                <a:gd name="connsiteX4" fmla="*/ 72846 w 76412"/>
                <a:gd name="connsiteY4" fmla="*/ 94751 h 101882"/>
                <a:gd name="connsiteX5" fmla="*/ 76157 w 76412"/>
                <a:gd name="connsiteY5" fmla="*/ 84563 h 101882"/>
                <a:gd name="connsiteX6" fmla="*/ 73610 w 76412"/>
                <a:gd name="connsiteY6" fmla="*/ 75393 h 101882"/>
                <a:gd name="connsiteX7" fmla="*/ 65969 w 76412"/>
                <a:gd name="connsiteY7" fmla="*/ 69790 h 101882"/>
                <a:gd name="connsiteX8" fmla="*/ 44319 w 76412"/>
                <a:gd name="connsiteY8" fmla="*/ 68007 h 101882"/>
                <a:gd name="connsiteX9" fmla="*/ 24707 w 76412"/>
                <a:gd name="connsiteY9" fmla="*/ 68007 h 101882"/>
                <a:gd name="connsiteX10" fmla="*/ 24707 w 76412"/>
                <a:gd name="connsiteY10" fmla="*/ 20122 h 101882"/>
                <a:gd name="connsiteX11" fmla="*/ 24707 w 76412"/>
                <a:gd name="connsiteY11" fmla="*/ 48140 h 101882"/>
                <a:gd name="connsiteX12" fmla="*/ 40753 w 76412"/>
                <a:gd name="connsiteY12" fmla="*/ 48140 h 101882"/>
                <a:gd name="connsiteX13" fmla="*/ 58583 w 76412"/>
                <a:gd name="connsiteY13" fmla="*/ 47630 h 101882"/>
                <a:gd name="connsiteX14" fmla="*/ 68262 w 76412"/>
                <a:gd name="connsiteY14" fmla="*/ 43300 h 101882"/>
                <a:gd name="connsiteX15" fmla="*/ 71827 w 76412"/>
                <a:gd name="connsiteY15" fmla="*/ 33876 h 101882"/>
                <a:gd name="connsiteX16" fmla="*/ 68771 w 76412"/>
                <a:gd name="connsiteY16" fmla="*/ 24707 h 101882"/>
                <a:gd name="connsiteX17" fmla="*/ 59601 w 76412"/>
                <a:gd name="connsiteY17" fmla="*/ 20631 h 101882"/>
                <a:gd name="connsiteX18" fmla="*/ 38716 w 76412"/>
                <a:gd name="connsiteY18" fmla="*/ 20122 h 101882"/>
                <a:gd name="connsiteX19" fmla="*/ 24707 w 76412"/>
                <a:gd name="connsiteY19" fmla="*/ 20122 h 101882"/>
                <a:gd name="connsiteX20" fmla="*/ 255 w 76412"/>
                <a:gd name="connsiteY20" fmla="*/ 0 h 101882"/>
                <a:gd name="connsiteX21" fmla="*/ 48649 w 76412"/>
                <a:gd name="connsiteY21" fmla="*/ 0 h 101882"/>
                <a:gd name="connsiteX22" fmla="*/ 70044 w 76412"/>
                <a:gd name="connsiteY22" fmla="*/ 1274 h 101882"/>
                <a:gd name="connsiteX23" fmla="*/ 82780 w 76412"/>
                <a:gd name="connsiteY23" fmla="*/ 6368 h 101882"/>
                <a:gd name="connsiteX24" fmla="*/ 91949 w 76412"/>
                <a:gd name="connsiteY24" fmla="*/ 16301 h 101882"/>
                <a:gd name="connsiteX25" fmla="*/ 95515 w 76412"/>
                <a:gd name="connsiteY25" fmla="*/ 30565 h 101882"/>
                <a:gd name="connsiteX26" fmla="*/ 90930 w 76412"/>
                <a:gd name="connsiteY26" fmla="*/ 46102 h 101882"/>
                <a:gd name="connsiteX27" fmla="*/ 78705 w 76412"/>
                <a:gd name="connsiteY27" fmla="*/ 56800 h 101882"/>
                <a:gd name="connsiteX28" fmla="*/ 95515 w 76412"/>
                <a:gd name="connsiteY28" fmla="*/ 67752 h 101882"/>
                <a:gd name="connsiteX29" fmla="*/ 101628 w 76412"/>
                <a:gd name="connsiteY29" fmla="*/ 86091 h 101882"/>
                <a:gd name="connsiteX30" fmla="*/ 97808 w 76412"/>
                <a:gd name="connsiteY30" fmla="*/ 102138 h 101882"/>
                <a:gd name="connsiteX31" fmla="*/ 87365 w 76412"/>
                <a:gd name="connsiteY31" fmla="*/ 114618 h 101882"/>
                <a:gd name="connsiteX32" fmla="*/ 70809 w 76412"/>
                <a:gd name="connsiteY32" fmla="*/ 120476 h 101882"/>
                <a:gd name="connsiteX33" fmla="*/ 41263 w 76412"/>
                <a:gd name="connsiteY33" fmla="*/ 121241 h 101882"/>
                <a:gd name="connsiteX34" fmla="*/ 0 w 76412"/>
                <a:gd name="connsiteY34" fmla="*/ 121241 h 101882"/>
                <a:gd name="connsiteX35" fmla="*/ 0 w 76412"/>
                <a:gd name="connsiteY35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6412" h="101882">
                  <a:moveTo>
                    <a:pt x="24707" y="68007"/>
                  </a:moveTo>
                  <a:lnTo>
                    <a:pt x="24707" y="100355"/>
                  </a:lnTo>
                  <a:lnTo>
                    <a:pt x="47121" y="100355"/>
                  </a:lnTo>
                  <a:cubicBezTo>
                    <a:pt x="55781" y="100355"/>
                    <a:pt x="61639" y="100100"/>
                    <a:pt x="63932" y="99590"/>
                  </a:cubicBezTo>
                  <a:cubicBezTo>
                    <a:pt x="67497" y="98826"/>
                    <a:pt x="70554" y="97298"/>
                    <a:pt x="72846" y="94751"/>
                  </a:cubicBezTo>
                  <a:cubicBezTo>
                    <a:pt x="75139" y="92204"/>
                    <a:pt x="76157" y="88638"/>
                    <a:pt x="76157" y="84563"/>
                  </a:cubicBezTo>
                  <a:cubicBezTo>
                    <a:pt x="76157" y="80997"/>
                    <a:pt x="75393" y="77686"/>
                    <a:pt x="73610" y="75393"/>
                  </a:cubicBezTo>
                  <a:cubicBezTo>
                    <a:pt x="71827" y="72846"/>
                    <a:pt x="69280" y="71063"/>
                    <a:pt x="65969" y="69790"/>
                  </a:cubicBezTo>
                  <a:cubicBezTo>
                    <a:pt x="62658" y="68516"/>
                    <a:pt x="55271" y="68007"/>
                    <a:pt x="44319" y="68007"/>
                  </a:cubicBezTo>
                  <a:lnTo>
                    <a:pt x="24707" y="68007"/>
                  </a:lnTo>
                  <a:close/>
                  <a:moveTo>
                    <a:pt x="24707" y="20122"/>
                  </a:moveTo>
                  <a:lnTo>
                    <a:pt x="24707" y="48140"/>
                  </a:lnTo>
                  <a:lnTo>
                    <a:pt x="40753" y="48140"/>
                  </a:lnTo>
                  <a:cubicBezTo>
                    <a:pt x="50177" y="48140"/>
                    <a:pt x="56036" y="47885"/>
                    <a:pt x="58583" y="47630"/>
                  </a:cubicBezTo>
                  <a:cubicBezTo>
                    <a:pt x="62658" y="47121"/>
                    <a:pt x="65969" y="45593"/>
                    <a:pt x="68262" y="43300"/>
                  </a:cubicBezTo>
                  <a:cubicBezTo>
                    <a:pt x="70554" y="41008"/>
                    <a:pt x="71827" y="37697"/>
                    <a:pt x="71827" y="33876"/>
                  </a:cubicBezTo>
                  <a:cubicBezTo>
                    <a:pt x="71827" y="30055"/>
                    <a:pt x="70809" y="26999"/>
                    <a:pt x="68771" y="24707"/>
                  </a:cubicBezTo>
                  <a:cubicBezTo>
                    <a:pt x="66733" y="22414"/>
                    <a:pt x="63677" y="20886"/>
                    <a:pt x="59601" y="20631"/>
                  </a:cubicBezTo>
                  <a:cubicBezTo>
                    <a:pt x="57309" y="20377"/>
                    <a:pt x="50177" y="20122"/>
                    <a:pt x="38716" y="20122"/>
                  </a:cubicBezTo>
                  <a:lnTo>
                    <a:pt x="24707" y="20122"/>
                  </a:lnTo>
                  <a:close/>
                  <a:moveTo>
                    <a:pt x="255" y="0"/>
                  </a:moveTo>
                  <a:lnTo>
                    <a:pt x="48649" y="0"/>
                  </a:lnTo>
                  <a:cubicBezTo>
                    <a:pt x="58073" y="0"/>
                    <a:pt x="65205" y="509"/>
                    <a:pt x="70044" y="1274"/>
                  </a:cubicBezTo>
                  <a:cubicBezTo>
                    <a:pt x="74629" y="2038"/>
                    <a:pt x="78959" y="3821"/>
                    <a:pt x="82780" y="6368"/>
                  </a:cubicBezTo>
                  <a:cubicBezTo>
                    <a:pt x="86600" y="8915"/>
                    <a:pt x="89657" y="12226"/>
                    <a:pt x="91949" y="16301"/>
                  </a:cubicBezTo>
                  <a:cubicBezTo>
                    <a:pt x="94496" y="20631"/>
                    <a:pt x="95515" y="25216"/>
                    <a:pt x="95515" y="30565"/>
                  </a:cubicBezTo>
                  <a:cubicBezTo>
                    <a:pt x="95515" y="36168"/>
                    <a:pt x="93987" y="41517"/>
                    <a:pt x="90930" y="46102"/>
                  </a:cubicBezTo>
                  <a:cubicBezTo>
                    <a:pt x="87874" y="50941"/>
                    <a:pt x="83799" y="54507"/>
                    <a:pt x="78705" y="56800"/>
                  </a:cubicBezTo>
                  <a:cubicBezTo>
                    <a:pt x="86091" y="59092"/>
                    <a:pt x="91695" y="62658"/>
                    <a:pt x="95515" y="67752"/>
                  </a:cubicBezTo>
                  <a:cubicBezTo>
                    <a:pt x="99591" y="73101"/>
                    <a:pt x="101628" y="78959"/>
                    <a:pt x="101628" y="86091"/>
                  </a:cubicBezTo>
                  <a:cubicBezTo>
                    <a:pt x="101628" y="91695"/>
                    <a:pt x="100355" y="97043"/>
                    <a:pt x="97808" y="102138"/>
                  </a:cubicBezTo>
                  <a:cubicBezTo>
                    <a:pt x="95261" y="107232"/>
                    <a:pt x="91695" y="111562"/>
                    <a:pt x="87365" y="114618"/>
                  </a:cubicBezTo>
                  <a:cubicBezTo>
                    <a:pt x="82780" y="117675"/>
                    <a:pt x="77431" y="119712"/>
                    <a:pt x="70809" y="120476"/>
                  </a:cubicBezTo>
                  <a:cubicBezTo>
                    <a:pt x="66733" y="120731"/>
                    <a:pt x="56800" y="121241"/>
                    <a:pt x="41263" y="121241"/>
                  </a:cubicBezTo>
                  <a:lnTo>
                    <a:pt x="0" y="12124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1" name="Forma libre: forma 100">
              <a:extLst>
                <a:ext uri="{FF2B5EF4-FFF2-40B4-BE49-F238E27FC236}">
                  <a16:creationId xmlns:a16="http://schemas.microsoft.com/office/drawing/2014/main" id="{55151BDF-4FD3-49D4-9EA2-C90505102C12}"/>
                </a:ext>
              </a:extLst>
            </p:cNvPr>
            <p:cNvSpPr/>
            <p:nvPr/>
          </p:nvSpPr>
          <p:spPr>
            <a:xfrm>
              <a:off x="6467261" y="9072208"/>
              <a:ext cx="101883" cy="101883"/>
            </a:xfrm>
            <a:custGeom>
              <a:avLst/>
              <a:gdLst>
                <a:gd name="connsiteX0" fmla="*/ 25216 w 101882"/>
                <a:gd name="connsiteY0" fmla="*/ 62403 h 101882"/>
                <a:gd name="connsiteX1" fmla="*/ 34640 w 101882"/>
                <a:gd name="connsiteY1" fmla="*/ 93477 h 101882"/>
                <a:gd name="connsiteX2" fmla="*/ 58837 w 101882"/>
                <a:gd name="connsiteY2" fmla="*/ 104175 h 101882"/>
                <a:gd name="connsiteX3" fmla="*/ 82780 w 101882"/>
                <a:gd name="connsiteY3" fmla="*/ 93732 h 101882"/>
                <a:gd name="connsiteX4" fmla="*/ 92204 w 101882"/>
                <a:gd name="connsiteY4" fmla="*/ 62148 h 101882"/>
                <a:gd name="connsiteX5" fmla="*/ 83035 w 101882"/>
                <a:gd name="connsiteY5" fmla="*/ 31074 h 101882"/>
                <a:gd name="connsiteX6" fmla="*/ 58837 w 101882"/>
                <a:gd name="connsiteY6" fmla="*/ 20886 h 101882"/>
                <a:gd name="connsiteX7" fmla="*/ 34640 w 101882"/>
                <a:gd name="connsiteY7" fmla="*/ 31329 h 101882"/>
                <a:gd name="connsiteX8" fmla="*/ 25216 w 101882"/>
                <a:gd name="connsiteY8" fmla="*/ 62403 h 101882"/>
                <a:gd name="connsiteX9" fmla="*/ 0 w 101882"/>
                <a:gd name="connsiteY9" fmla="*/ 63167 h 101882"/>
                <a:gd name="connsiteX10" fmla="*/ 5349 w 101882"/>
                <a:gd name="connsiteY10" fmla="*/ 32093 h 101882"/>
                <a:gd name="connsiteX11" fmla="*/ 16811 w 101882"/>
                <a:gd name="connsiteY11" fmla="*/ 15537 h 101882"/>
                <a:gd name="connsiteX12" fmla="*/ 32348 w 101882"/>
                <a:gd name="connsiteY12" fmla="*/ 4839 h 101882"/>
                <a:gd name="connsiteX13" fmla="*/ 58328 w 101882"/>
                <a:gd name="connsiteY13" fmla="*/ 0 h 101882"/>
                <a:gd name="connsiteX14" fmla="*/ 101119 w 101882"/>
                <a:gd name="connsiteY14" fmla="*/ 16556 h 101882"/>
                <a:gd name="connsiteX15" fmla="*/ 117165 w 101882"/>
                <a:gd name="connsiteY15" fmla="*/ 62658 h 101882"/>
                <a:gd name="connsiteX16" fmla="*/ 101374 w 101882"/>
                <a:gd name="connsiteY16" fmla="*/ 108250 h 101882"/>
                <a:gd name="connsiteX17" fmla="*/ 58837 w 101882"/>
                <a:gd name="connsiteY17" fmla="*/ 124806 h 101882"/>
                <a:gd name="connsiteX18" fmla="*/ 16047 w 101882"/>
                <a:gd name="connsiteY18" fmla="*/ 108505 h 101882"/>
                <a:gd name="connsiteX19" fmla="*/ 0 w 101882"/>
                <a:gd name="connsiteY19" fmla="*/ 63167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216" y="62403"/>
                  </a:moveTo>
                  <a:cubicBezTo>
                    <a:pt x="25216" y="76157"/>
                    <a:pt x="28527" y="86346"/>
                    <a:pt x="34640" y="93477"/>
                  </a:cubicBezTo>
                  <a:cubicBezTo>
                    <a:pt x="41008" y="100609"/>
                    <a:pt x="48904" y="104175"/>
                    <a:pt x="58837" y="104175"/>
                  </a:cubicBezTo>
                  <a:cubicBezTo>
                    <a:pt x="68516" y="104175"/>
                    <a:pt x="76412" y="100609"/>
                    <a:pt x="82780" y="93732"/>
                  </a:cubicBezTo>
                  <a:cubicBezTo>
                    <a:pt x="88893" y="86600"/>
                    <a:pt x="92204" y="76157"/>
                    <a:pt x="92204" y="62148"/>
                  </a:cubicBezTo>
                  <a:cubicBezTo>
                    <a:pt x="92204" y="48394"/>
                    <a:pt x="89148" y="37951"/>
                    <a:pt x="83035" y="31074"/>
                  </a:cubicBezTo>
                  <a:cubicBezTo>
                    <a:pt x="76922" y="24197"/>
                    <a:pt x="68771" y="20886"/>
                    <a:pt x="58837" y="20886"/>
                  </a:cubicBezTo>
                  <a:cubicBezTo>
                    <a:pt x="48904" y="20886"/>
                    <a:pt x="40753" y="24452"/>
                    <a:pt x="34640" y="31329"/>
                  </a:cubicBezTo>
                  <a:cubicBezTo>
                    <a:pt x="28273" y="38206"/>
                    <a:pt x="25216" y="48394"/>
                    <a:pt x="25216" y="62403"/>
                  </a:cubicBezTo>
                  <a:moveTo>
                    <a:pt x="0" y="63167"/>
                  </a:moveTo>
                  <a:cubicBezTo>
                    <a:pt x="0" y="50941"/>
                    <a:pt x="1783" y="40753"/>
                    <a:pt x="5349" y="32093"/>
                  </a:cubicBezTo>
                  <a:cubicBezTo>
                    <a:pt x="8151" y="25980"/>
                    <a:pt x="11971" y="20377"/>
                    <a:pt x="16811" y="15537"/>
                  </a:cubicBezTo>
                  <a:cubicBezTo>
                    <a:pt x="21395" y="10698"/>
                    <a:pt x="26744" y="7132"/>
                    <a:pt x="32348" y="4839"/>
                  </a:cubicBezTo>
                  <a:cubicBezTo>
                    <a:pt x="39989" y="1528"/>
                    <a:pt x="48394" y="0"/>
                    <a:pt x="58328" y="0"/>
                  </a:cubicBezTo>
                  <a:cubicBezTo>
                    <a:pt x="76158" y="0"/>
                    <a:pt x="90421" y="5603"/>
                    <a:pt x="101119" y="16556"/>
                  </a:cubicBezTo>
                  <a:cubicBezTo>
                    <a:pt x="111817" y="27508"/>
                    <a:pt x="117165" y="43045"/>
                    <a:pt x="117165" y="62658"/>
                  </a:cubicBezTo>
                  <a:cubicBezTo>
                    <a:pt x="117165" y="82016"/>
                    <a:pt x="111817" y="97553"/>
                    <a:pt x="101374" y="108250"/>
                  </a:cubicBezTo>
                  <a:cubicBezTo>
                    <a:pt x="90676" y="119203"/>
                    <a:pt x="76412" y="124806"/>
                    <a:pt x="58837" y="124806"/>
                  </a:cubicBezTo>
                  <a:cubicBezTo>
                    <a:pt x="41008" y="124806"/>
                    <a:pt x="26490" y="119203"/>
                    <a:pt x="16047" y="108505"/>
                  </a:cubicBezTo>
                  <a:cubicBezTo>
                    <a:pt x="5349" y="97553"/>
                    <a:pt x="0" y="82525"/>
                    <a:pt x="0" y="6316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2" name="Forma libre: forma 101">
              <a:extLst>
                <a:ext uri="{FF2B5EF4-FFF2-40B4-BE49-F238E27FC236}">
                  <a16:creationId xmlns:a16="http://schemas.microsoft.com/office/drawing/2014/main" id="{D0E55694-30CC-41F7-88F9-6E1830333767}"/>
                </a:ext>
              </a:extLst>
            </p:cNvPr>
            <p:cNvSpPr/>
            <p:nvPr/>
          </p:nvSpPr>
          <p:spPr>
            <a:xfrm>
              <a:off x="6592322" y="9071699"/>
              <a:ext cx="101883" cy="101883"/>
            </a:xfrm>
            <a:custGeom>
              <a:avLst/>
              <a:gdLst>
                <a:gd name="connsiteX0" fmla="*/ 60366 w 101882"/>
                <a:gd name="connsiteY0" fmla="*/ 79214 h 101882"/>
                <a:gd name="connsiteX1" fmla="*/ 60366 w 101882"/>
                <a:gd name="connsiteY1" fmla="*/ 58583 h 101882"/>
                <a:gd name="connsiteX2" fmla="*/ 113090 w 101882"/>
                <a:gd name="connsiteY2" fmla="*/ 58583 h 101882"/>
                <a:gd name="connsiteX3" fmla="*/ 113090 w 101882"/>
                <a:gd name="connsiteY3" fmla="*/ 106722 h 101882"/>
                <a:gd name="connsiteX4" fmla="*/ 90931 w 101882"/>
                <a:gd name="connsiteY4" fmla="*/ 119712 h 101882"/>
                <a:gd name="connsiteX5" fmla="*/ 61384 w 101882"/>
                <a:gd name="connsiteY5" fmla="*/ 125316 h 101882"/>
                <a:gd name="connsiteX6" fmla="*/ 28272 w 101882"/>
                <a:gd name="connsiteY6" fmla="*/ 117165 h 101882"/>
                <a:gd name="connsiteX7" fmla="*/ 7132 w 101882"/>
                <a:gd name="connsiteY7" fmla="*/ 94496 h 101882"/>
                <a:gd name="connsiteX8" fmla="*/ 0 w 101882"/>
                <a:gd name="connsiteY8" fmla="*/ 62403 h 101882"/>
                <a:gd name="connsiteX9" fmla="*/ 8151 w 101882"/>
                <a:gd name="connsiteY9" fmla="*/ 28782 h 101882"/>
                <a:gd name="connsiteX10" fmla="*/ 31329 w 101882"/>
                <a:gd name="connsiteY10" fmla="*/ 6113 h 101882"/>
                <a:gd name="connsiteX11" fmla="*/ 60366 w 101882"/>
                <a:gd name="connsiteY11" fmla="*/ 0 h 101882"/>
                <a:gd name="connsiteX12" fmla="*/ 95515 w 101882"/>
                <a:gd name="connsiteY12" fmla="*/ 9424 h 101882"/>
                <a:gd name="connsiteX13" fmla="*/ 111817 w 101882"/>
                <a:gd name="connsiteY13" fmla="*/ 35659 h 101882"/>
                <a:gd name="connsiteX14" fmla="*/ 87619 w 101882"/>
                <a:gd name="connsiteY14" fmla="*/ 40244 h 101882"/>
                <a:gd name="connsiteX15" fmla="*/ 77940 w 101882"/>
                <a:gd name="connsiteY15" fmla="*/ 26235 h 101882"/>
                <a:gd name="connsiteX16" fmla="*/ 60366 w 101882"/>
                <a:gd name="connsiteY16" fmla="*/ 21141 h 101882"/>
                <a:gd name="connsiteX17" fmla="*/ 34895 w 101882"/>
                <a:gd name="connsiteY17" fmla="*/ 31329 h 101882"/>
                <a:gd name="connsiteX18" fmla="*/ 25471 w 101882"/>
                <a:gd name="connsiteY18" fmla="*/ 61384 h 101882"/>
                <a:gd name="connsiteX19" fmla="*/ 35150 w 101882"/>
                <a:gd name="connsiteY19" fmla="*/ 93477 h 101882"/>
                <a:gd name="connsiteX20" fmla="*/ 60111 w 101882"/>
                <a:gd name="connsiteY20" fmla="*/ 104175 h 101882"/>
                <a:gd name="connsiteX21" fmla="*/ 75393 w 101882"/>
                <a:gd name="connsiteY21" fmla="*/ 101119 h 101882"/>
                <a:gd name="connsiteX22" fmla="*/ 88638 w 101882"/>
                <a:gd name="connsiteY22" fmla="*/ 93732 h 101882"/>
                <a:gd name="connsiteX23" fmla="*/ 88638 w 101882"/>
                <a:gd name="connsiteY23" fmla="*/ 78704 h 101882"/>
                <a:gd name="connsiteX24" fmla="*/ 60366 w 101882"/>
                <a:gd name="connsiteY24" fmla="*/ 78704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1882" h="101882">
                  <a:moveTo>
                    <a:pt x="60366" y="79214"/>
                  </a:moveTo>
                  <a:lnTo>
                    <a:pt x="60366" y="58583"/>
                  </a:lnTo>
                  <a:lnTo>
                    <a:pt x="113090" y="58583"/>
                  </a:lnTo>
                  <a:lnTo>
                    <a:pt x="113090" y="106722"/>
                  </a:lnTo>
                  <a:cubicBezTo>
                    <a:pt x="107996" y="111562"/>
                    <a:pt x="100609" y="116146"/>
                    <a:pt x="90931" y="119712"/>
                  </a:cubicBezTo>
                  <a:cubicBezTo>
                    <a:pt x="81252" y="123533"/>
                    <a:pt x="71318" y="125316"/>
                    <a:pt x="61384" y="125316"/>
                  </a:cubicBezTo>
                  <a:cubicBezTo>
                    <a:pt x="48649" y="125316"/>
                    <a:pt x="37697" y="122769"/>
                    <a:pt x="28272" y="117165"/>
                  </a:cubicBezTo>
                  <a:cubicBezTo>
                    <a:pt x="18848" y="112071"/>
                    <a:pt x="11971" y="104430"/>
                    <a:pt x="7132" y="94496"/>
                  </a:cubicBezTo>
                  <a:cubicBezTo>
                    <a:pt x="2547" y="84563"/>
                    <a:pt x="0" y="73865"/>
                    <a:pt x="0" y="62403"/>
                  </a:cubicBezTo>
                  <a:cubicBezTo>
                    <a:pt x="0" y="49668"/>
                    <a:pt x="2802" y="38461"/>
                    <a:pt x="8151" y="28782"/>
                  </a:cubicBezTo>
                  <a:cubicBezTo>
                    <a:pt x="13245" y="18848"/>
                    <a:pt x="21141" y="11462"/>
                    <a:pt x="31329" y="6113"/>
                  </a:cubicBezTo>
                  <a:cubicBezTo>
                    <a:pt x="38970" y="2038"/>
                    <a:pt x="48649" y="0"/>
                    <a:pt x="60366" y="0"/>
                  </a:cubicBezTo>
                  <a:cubicBezTo>
                    <a:pt x="75393" y="0"/>
                    <a:pt x="87110" y="3056"/>
                    <a:pt x="95515" y="9424"/>
                  </a:cubicBezTo>
                  <a:cubicBezTo>
                    <a:pt x="103921" y="15792"/>
                    <a:pt x="109269" y="24452"/>
                    <a:pt x="111817" y="35659"/>
                  </a:cubicBezTo>
                  <a:lnTo>
                    <a:pt x="87619" y="40244"/>
                  </a:lnTo>
                  <a:cubicBezTo>
                    <a:pt x="85836" y="34385"/>
                    <a:pt x="82780" y="29546"/>
                    <a:pt x="77940" y="26235"/>
                  </a:cubicBezTo>
                  <a:cubicBezTo>
                    <a:pt x="73356" y="22669"/>
                    <a:pt x="67497" y="21141"/>
                    <a:pt x="60366" y="21141"/>
                  </a:cubicBezTo>
                  <a:cubicBezTo>
                    <a:pt x="49668" y="21141"/>
                    <a:pt x="41263" y="24452"/>
                    <a:pt x="34895" y="31329"/>
                  </a:cubicBezTo>
                  <a:cubicBezTo>
                    <a:pt x="28527" y="38206"/>
                    <a:pt x="25471" y="48140"/>
                    <a:pt x="25471" y="61384"/>
                  </a:cubicBezTo>
                  <a:cubicBezTo>
                    <a:pt x="25471" y="75648"/>
                    <a:pt x="28782" y="86600"/>
                    <a:pt x="35150" y="93477"/>
                  </a:cubicBezTo>
                  <a:cubicBezTo>
                    <a:pt x="41517" y="100609"/>
                    <a:pt x="49923" y="104175"/>
                    <a:pt x="60111" y="104175"/>
                  </a:cubicBezTo>
                  <a:cubicBezTo>
                    <a:pt x="65205" y="104175"/>
                    <a:pt x="70299" y="103156"/>
                    <a:pt x="75393" y="101119"/>
                  </a:cubicBezTo>
                  <a:cubicBezTo>
                    <a:pt x="80488" y="99081"/>
                    <a:pt x="84818" y="96789"/>
                    <a:pt x="88638" y="93732"/>
                  </a:cubicBezTo>
                  <a:lnTo>
                    <a:pt x="88638" y="78704"/>
                  </a:lnTo>
                  <a:lnTo>
                    <a:pt x="60366" y="7870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3" name="Forma libre: forma 102">
              <a:extLst>
                <a:ext uri="{FF2B5EF4-FFF2-40B4-BE49-F238E27FC236}">
                  <a16:creationId xmlns:a16="http://schemas.microsoft.com/office/drawing/2014/main" id="{9B32E63E-F243-4EDB-9EA6-71942CA7C5B0}"/>
                </a:ext>
              </a:extLst>
            </p:cNvPr>
            <p:cNvSpPr/>
            <p:nvPr/>
          </p:nvSpPr>
          <p:spPr>
            <a:xfrm>
              <a:off x="6715855" y="9072208"/>
              <a:ext cx="101883" cy="101883"/>
            </a:xfrm>
            <a:custGeom>
              <a:avLst/>
              <a:gdLst>
                <a:gd name="connsiteX0" fmla="*/ 25216 w 101882"/>
                <a:gd name="connsiteY0" fmla="*/ 62403 h 101882"/>
                <a:gd name="connsiteX1" fmla="*/ 34640 w 101882"/>
                <a:gd name="connsiteY1" fmla="*/ 93477 h 101882"/>
                <a:gd name="connsiteX2" fmla="*/ 58837 w 101882"/>
                <a:gd name="connsiteY2" fmla="*/ 104175 h 101882"/>
                <a:gd name="connsiteX3" fmla="*/ 83035 w 101882"/>
                <a:gd name="connsiteY3" fmla="*/ 93732 h 101882"/>
                <a:gd name="connsiteX4" fmla="*/ 92459 w 101882"/>
                <a:gd name="connsiteY4" fmla="*/ 62148 h 101882"/>
                <a:gd name="connsiteX5" fmla="*/ 83544 w 101882"/>
                <a:gd name="connsiteY5" fmla="*/ 31074 h 101882"/>
                <a:gd name="connsiteX6" fmla="*/ 59092 w 101882"/>
                <a:gd name="connsiteY6" fmla="*/ 20886 h 101882"/>
                <a:gd name="connsiteX7" fmla="*/ 34895 w 101882"/>
                <a:gd name="connsiteY7" fmla="*/ 31329 h 101882"/>
                <a:gd name="connsiteX8" fmla="*/ 25216 w 101882"/>
                <a:gd name="connsiteY8" fmla="*/ 62403 h 101882"/>
                <a:gd name="connsiteX9" fmla="*/ 0 w 101882"/>
                <a:gd name="connsiteY9" fmla="*/ 63167 h 101882"/>
                <a:gd name="connsiteX10" fmla="*/ 5604 w 101882"/>
                <a:gd name="connsiteY10" fmla="*/ 32093 h 101882"/>
                <a:gd name="connsiteX11" fmla="*/ 16811 w 101882"/>
                <a:gd name="connsiteY11" fmla="*/ 15537 h 101882"/>
                <a:gd name="connsiteX12" fmla="*/ 32603 w 101882"/>
                <a:gd name="connsiteY12" fmla="*/ 4839 h 101882"/>
                <a:gd name="connsiteX13" fmla="*/ 58583 w 101882"/>
                <a:gd name="connsiteY13" fmla="*/ 0 h 101882"/>
                <a:gd name="connsiteX14" fmla="*/ 101374 w 101882"/>
                <a:gd name="connsiteY14" fmla="*/ 16556 h 101882"/>
                <a:gd name="connsiteX15" fmla="*/ 117165 w 101882"/>
                <a:gd name="connsiteY15" fmla="*/ 62658 h 101882"/>
                <a:gd name="connsiteX16" fmla="*/ 101374 w 101882"/>
                <a:gd name="connsiteY16" fmla="*/ 108250 h 101882"/>
                <a:gd name="connsiteX17" fmla="*/ 58837 w 101882"/>
                <a:gd name="connsiteY17" fmla="*/ 124806 h 101882"/>
                <a:gd name="connsiteX18" fmla="*/ 16047 w 101882"/>
                <a:gd name="connsiteY18" fmla="*/ 108505 h 101882"/>
                <a:gd name="connsiteX19" fmla="*/ 0 w 101882"/>
                <a:gd name="connsiteY19" fmla="*/ 63167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216" y="62403"/>
                  </a:moveTo>
                  <a:cubicBezTo>
                    <a:pt x="25216" y="76157"/>
                    <a:pt x="28273" y="86346"/>
                    <a:pt x="34640" y="93477"/>
                  </a:cubicBezTo>
                  <a:cubicBezTo>
                    <a:pt x="41008" y="100609"/>
                    <a:pt x="49159" y="104175"/>
                    <a:pt x="58837" y="104175"/>
                  </a:cubicBezTo>
                  <a:cubicBezTo>
                    <a:pt x="68516" y="104175"/>
                    <a:pt x="76412" y="100609"/>
                    <a:pt x="83035" y="93732"/>
                  </a:cubicBezTo>
                  <a:cubicBezTo>
                    <a:pt x="89402" y="86600"/>
                    <a:pt x="92459" y="76157"/>
                    <a:pt x="92459" y="62148"/>
                  </a:cubicBezTo>
                  <a:cubicBezTo>
                    <a:pt x="92459" y="48394"/>
                    <a:pt x="89402" y="37951"/>
                    <a:pt x="83544" y="31074"/>
                  </a:cubicBezTo>
                  <a:cubicBezTo>
                    <a:pt x="77431" y="24197"/>
                    <a:pt x="69280" y="20886"/>
                    <a:pt x="59092" y="20886"/>
                  </a:cubicBezTo>
                  <a:cubicBezTo>
                    <a:pt x="49159" y="20886"/>
                    <a:pt x="41008" y="24452"/>
                    <a:pt x="34895" y="31329"/>
                  </a:cubicBezTo>
                  <a:cubicBezTo>
                    <a:pt x="28273" y="38206"/>
                    <a:pt x="25216" y="48394"/>
                    <a:pt x="25216" y="62403"/>
                  </a:cubicBezTo>
                  <a:moveTo>
                    <a:pt x="0" y="63167"/>
                  </a:moveTo>
                  <a:cubicBezTo>
                    <a:pt x="0" y="50941"/>
                    <a:pt x="1783" y="40753"/>
                    <a:pt x="5604" y="32093"/>
                  </a:cubicBezTo>
                  <a:cubicBezTo>
                    <a:pt x="8405" y="25980"/>
                    <a:pt x="12226" y="20377"/>
                    <a:pt x="16811" y="15537"/>
                  </a:cubicBezTo>
                  <a:cubicBezTo>
                    <a:pt x="21650" y="10698"/>
                    <a:pt x="26744" y="7132"/>
                    <a:pt x="32603" y="4839"/>
                  </a:cubicBezTo>
                  <a:cubicBezTo>
                    <a:pt x="40244" y="1528"/>
                    <a:pt x="48649" y="0"/>
                    <a:pt x="58583" y="0"/>
                  </a:cubicBezTo>
                  <a:cubicBezTo>
                    <a:pt x="76157" y="0"/>
                    <a:pt x="90676" y="5603"/>
                    <a:pt x="101374" y="16556"/>
                  </a:cubicBezTo>
                  <a:cubicBezTo>
                    <a:pt x="111817" y="27508"/>
                    <a:pt x="117165" y="43045"/>
                    <a:pt x="117165" y="62658"/>
                  </a:cubicBezTo>
                  <a:cubicBezTo>
                    <a:pt x="117165" y="82016"/>
                    <a:pt x="111817" y="97553"/>
                    <a:pt x="101374" y="108250"/>
                  </a:cubicBezTo>
                  <a:cubicBezTo>
                    <a:pt x="90676" y="119203"/>
                    <a:pt x="76667" y="124806"/>
                    <a:pt x="58837" y="124806"/>
                  </a:cubicBezTo>
                  <a:cubicBezTo>
                    <a:pt x="40753" y="124806"/>
                    <a:pt x="26490" y="119203"/>
                    <a:pt x="16047" y="108505"/>
                  </a:cubicBezTo>
                  <a:cubicBezTo>
                    <a:pt x="5349" y="97553"/>
                    <a:pt x="0" y="82525"/>
                    <a:pt x="0" y="6316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4" name="Forma libre: forma 103">
              <a:extLst>
                <a:ext uri="{FF2B5EF4-FFF2-40B4-BE49-F238E27FC236}">
                  <a16:creationId xmlns:a16="http://schemas.microsoft.com/office/drawing/2014/main" id="{D77B04B0-7CE7-4856-B7ED-8ED93DC8997F}"/>
                </a:ext>
              </a:extLst>
            </p:cNvPr>
            <p:cNvSpPr/>
            <p:nvPr/>
          </p:nvSpPr>
          <p:spPr>
            <a:xfrm>
              <a:off x="6836587" y="9074246"/>
              <a:ext cx="76412" cy="101883"/>
            </a:xfrm>
            <a:custGeom>
              <a:avLst/>
              <a:gdLst>
                <a:gd name="connsiteX0" fmla="*/ 35914 w 76412"/>
                <a:gd name="connsiteY0" fmla="*/ 120986 h 101882"/>
                <a:gd name="connsiteX1" fmla="*/ 35914 w 76412"/>
                <a:gd name="connsiteY1" fmla="*/ 20631 h 101882"/>
                <a:gd name="connsiteX2" fmla="*/ 0 w 76412"/>
                <a:gd name="connsiteY2" fmla="*/ 20631 h 101882"/>
                <a:gd name="connsiteX3" fmla="*/ 0 w 76412"/>
                <a:gd name="connsiteY3" fmla="*/ 0 h 101882"/>
                <a:gd name="connsiteX4" fmla="*/ 96025 w 76412"/>
                <a:gd name="connsiteY4" fmla="*/ 0 h 101882"/>
                <a:gd name="connsiteX5" fmla="*/ 96025 w 76412"/>
                <a:gd name="connsiteY5" fmla="*/ 20631 h 101882"/>
                <a:gd name="connsiteX6" fmla="*/ 60366 w 76412"/>
                <a:gd name="connsiteY6" fmla="*/ 20631 h 101882"/>
                <a:gd name="connsiteX7" fmla="*/ 60366 w 76412"/>
                <a:gd name="connsiteY7" fmla="*/ 120986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412" h="101882">
                  <a:moveTo>
                    <a:pt x="35914" y="120986"/>
                  </a:moveTo>
                  <a:lnTo>
                    <a:pt x="35914" y="20631"/>
                  </a:lnTo>
                  <a:lnTo>
                    <a:pt x="0" y="20631"/>
                  </a:lnTo>
                  <a:lnTo>
                    <a:pt x="0" y="0"/>
                  </a:lnTo>
                  <a:lnTo>
                    <a:pt x="96025" y="0"/>
                  </a:lnTo>
                  <a:lnTo>
                    <a:pt x="96025" y="20631"/>
                  </a:lnTo>
                  <a:lnTo>
                    <a:pt x="60366" y="20631"/>
                  </a:lnTo>
                  <a:lnTo>
                    <a:pt x="60366" y="12098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5" name="Forma libre: forma 104">
              <a:extLst>
                <a:ext uri="{FF2B5EF4-FFF2-40B4-BE49-F238E27FC236}">
                  <a16:creationId xmlns:a16="http://schemas.microsoft.com/office/drawing/2014/main" id="{E005AE3E-37EE-48F6-B8A8-7EE5E7109955}"/>
                </a:ext>
              </a:extLst>
            </p:cNvPr>
            <p:cNvSpPr/>
            <p:nvPr/>
          </p:nvSpPr>
          <p:spPr>
            <a:xfrm>
              <a:off x="6928791" y="9038587"/>
              <a:ext cx="101883" cy="152824"/>
            </a:xfrm>
            <a:custGeom>
              <a:avLst/>
              <a:gdLst>
                <a:gd name="connsiteX0" fmla="*/ 51451 w 101882"/>
                <a:gd name="connsiteY0" fmla="*/ 24707 h 152824"/>
                <a:gd name="connsiteX1" fmla="*/ 62658 w 101882"/>
                <a:gd name="connsiteY1" fmla="*/ 0 h 152824"/>
                <a:gd name="connsiteX2" fmla="*/ 88638 w 101882"/>
                <a:gd name="connsiteY2" fmla="*/ 0 h 152824"/>
                <a:gd name="connsiteX3" fmla="*/ 65969 w 101882"/>
                <a:gd name="connsiteY3" fmla="*/ 24707 h 152824"/>
                <a:gd name="connsiteX4" fmla="*/ 51451 w 101882"/>
                <a:gd name="connsiteY4" fmla="*/ 24707 h 152824"/>
                <a:gd name="connsiteX5" fmla="*/ 76412 w 101882"/>
                <a:gd name="connsiteY5" fmla="*/ 108505 h 152824"/>
                <a:gd name="connsiteX6" fmla="*/ 59602 w 101882"/>
                <a:gd name="connsiteY6" fmla="*/ 63677 h 152824"/>
                <a:gd name="connsiteX7" fmla="*/ 43555 w 101882"/>
                <a:gd name="connsiteY7" fmla="*/ 108505 h 152824"/>
                <a:gd name="connsiteX8" fmla="*/ 76412 w 101882"/>
                <a:gd name="connsiteY8" fmla="*/ 108505 h 152824"/>
                <a:gd name="connsiteX9" fmla="*/ 121495 w 101882"/>
                <a:gd name="connsiteY9" fmla="*/ 156645 h 152824"/>
                <a:gd name="connsiteX10" fmla="*/ 94751 w 101882"/>
                <a:gd name="connsiteY10" fmla="*/ 156645 h 152824"/>
                <a:gd name="connsiteX11" fmla="*/ 84308 w 101882"/>
                <a:gd name="connsiteY11" fmla="*/ 129136 h 152824"/>
                <a:gd name="connsiteX12" fmla="*/ 35914 w 101882"/>
                <a:gd name="connsiteY12" fmla="*/ 129136 h 152824"/>
                <a:gd name="connsiteX13" fmla="*/ 25980 w 101882"/>
                <a:gd name="connsiteY13" fmla="*/ 156645 h 152824"/>
                <a:gd name="connsiteX14" fmla="*/ 0 w 101882"/>
                <a:gd name="connsiteY14" fmla="*/ 156645 h 152824"/>
                <a:gd name="connsiteX15" fmla="*/ 47121 w 101882"/>
                <a:gd name="connsiteY15" fmla="*/ 35659 h 152824"/>
                <a:gd name="connsiteX16" fmla="*/ 73101 w 101882"/>
                <a:gd name="connsiteY16" fmla="*/ 35659 h 152824"/>
                <a:gd name="connsiteX17" fmla="*/ 121495 w 101882"/>
                <a:gd name="connsiteY17" fmla="*/ 156645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1882" h="152824">
                  <a:moveTo>
                    <a:pt x="51451" y="24707"/>
                  </a:moveTo>
                  <a:lnTo>
                    <a:pt x="62658" y="0"/>
                  </a:lnTo>
                  <a:lnTo>
                    <a:pt x="88638" y="0"/>
                  </a:lnTo>
                  <a:lnTo>
                    <a:pt x="65969" y="24707"/>
                  </a:lnTo>
                  <a:lnTo>
                    <a:pt x="51451" y="24707"/>
                  </a:lnTo>
                  <a:close/>
                  <a:moveTo>
                    <a:pt x="76412" y="108505"/>
                  </a:moveTo>
                  <a:lnTo>
                    <a:pt x="59602" y="63677"/>
                  </a:lnTo>
                  <a:lnTo>
                    <a:pt x="43555" y="108505"/>
                  </a:lnTo>
                  <a:lnTo>
                    <a:pt x="76412" y="108505"/>
                  </a:lnTo>
                  <a:close/>
                  <a:moveTo>
                    <a:pt x="121495" y="156645"/>
                  </a:moveTo>
                  <a:lnTo>
                    <a:pt x="94751" y="156645"/>
                  </a:lnTo>
                  <a:lnTo>
                    <a:pt x="84308" y="129136"/>
                  </a:lnTo>
                  <a:lnTo>
                    <a:pt x="35914" y="129136"/>
                  </a:lnTo>
                  <a:lnTo>
                    <a:pt x="25980" y="156645"/>
                  </a:lnTo>
                  <a:lnTo>
                    <a:pt x="0" y="156645"/>
                  </a:lnTo>
                  <a:lnTo>
                    <a:pt x="47121" y="35659"/>
                  </a:lnTo>
                  <a:lnTo>
                    <a:pt x="73101" y="35659"/>
                  </a:lnTo>
                  <a:lnTo>
                    <a:pt x="121495" y="15664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6" name="Forma libre: forma 105">
              <a:extLst>
                <a:ext uri="{FF2B5EF4-FFF2-40B4-BE49-F238E27FC236}">
                  <a16:creationId xmlns:a16="http://schemas.microsoft.com/office/drawing/2014/main" id="{758D948A-0500-485A-BF07-86406380E416}"/>
                </a:ext>
              </a:extLst>
            </p:cNvPr>
            <p:cNvSpPr/>
            <p:nvPr/>
          </p:nvSpPr>
          <p:spPr>
            <a:xfrm>
              <a:off x="7095624" y="9074246"/>
              <a:ext cx="76412" cy="101883"/>
            </a:xfrm>
            <a:custGeom>
              <a:avLst/>
              <a:gdLst>
                <a:gd name="connsiteX0" fmla="*/ 24707 w 76412"/>
                <a:gd name="connsiteY0" fmla="*/ 20631 h 101882"/>
                <a:gd name="connsiteX1" fmla="*/ 24707 w 76412"/>
                <a:gd name="connsiteY1" fmla="*/ 100355 h 101882"/>
                <a:gd name="connsiteX2" fmla="*/ 43046 w 76412"/>
                <a:gd name="connsiteY2" fmla="*/ 100355 h 101882"/>
                <a:gd name="connsiteX3" fmla="*/ 57819 w 76412"/>
                <a:gd name="connsiteY3" fmla="*/ 99336 h 101882"/>
                <a:gd name="connsiteX4" fmla="*/ 67752 w 76412"/>
                <a:gd name="connsiteY4" fmla="*/ 94242 h 101882"/>
                <a:gd name="connsiteX5" fmla="*/ 74120 w 76412"/>
                <a:gd name="connsiteY5" fmla="*/ 82525 h 101882"/>
                <a:gd name="connsiteX6" fmla="*/ 76667 w 76412"/>
                <a:gd name="connsiteY6" fmla="*/ 60366 h 101882"/>
                <a:gd name="connsiteX7" fmla="*/ 74120 w 76412"/>
                <a:gd name="connsiteY7" fmla="*/ 38970 h 101882"/>
                <a:gd name="connsiteX8" fmla="*/ 66988 w 76412"/>
                <a:gd name="connsiteY8" fmla="*/ 27254 h 101882"/>
                <a:gd name="connsiteX9" fmla="*/ 55781 w 76412"/>
                <a:gd name="connsiteY9" fmla="*/ 21650 h 101882"/>
                <a:gd name="connsiteX10" fmla="*/ 35659 w 76412"/>
                <a:gd name="connsiteY10" fmla="*/ 20377 h 101882"/>
                <a:gd name="connsiteX11" fmla="*/ 24707 w 76412"/>
                <a:gd name="connsiteY11" fmla="*/ 20377 h 101882"/>
                <a:gd name="connsiteX12" fmla="*/ 255 w 76412"/>
                <a:gd name="connsiteY12" fmla="*/ 0 h 101882"/>
                <a:gd name="connsiteX13" fmla="*/ 44829 w 76412"/>
                <a:gd name="connsiteY13" fmla="*/ 0 h 101882"/>
                <a:gd name="connsiteX14" fmla="*/ 67752 w 76412"/>
                <a:gd name="connsiteY14" fmla="*/ 2292 h 101882"/>
                <a:gd name="connsiteX15" fmla="*/ 86091 w 76412"/>
                <a:gd name="connsiteY15" fmla="*/ 13500 h 101882"/>
                <a:gd name="connsiteX16" fmla="*/ 97553 w 76412"/>
                <a:gd name="connsiteY16" fmla="*/ 33112 h 101882"/>
                <a:gd name="connsiteX17" fmla="*/ 101374 w 76412"/>
                <a:gd name="connsiteY17" fmla="*/ 61639 h 101882"/>
                <a:gd name="connsiteX18" fmla="*/ 97808 w 76412"/>
                <a:gd name="connsiteY18" fmla="*/ 87365 h 101882"/>
                <a:gd name="connsiteX19" fmla="*/ 84818 w 76412"/>
                <a:gd name="connsiteY19" fmla="*/ 108760 h 101882"/>
                <a:gd name="connsiteX20" fmla="*/ 67752 w 76412"/>
                <a:gd name="connsiteY20" fmla="*/ 118439 h 101882"/>
                <a:gd name="connsiteX21" fmla="*/ 46102 w 76412"/>
                <a:gd name="connsiteY21" fmla="*/ 120986 h 101882"/>
                <a:gd name="connsiteX22" fmla="*/ 0 w 76412"/>
                <a:gd name="connsiteY22" fmla="*/ 120986 h 101882"/>
                <a:gd name="connsiteX23" fmla="*/ 0 w 7641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412" h="101882">
                  <a:moveTo>
                    <a:pt x="24707" y="20631"/>
                  </a:moveTo>
                  <a:lnTo>
                    <a:pt x="24707" y="100355"/>
                  </a:lnTo>
                  <a:lnTo>
                    <a:pt x="43046" y="100355"/>
                  </a:lnTo>
                  <a:cubicBezTo>
                    <a:pt x="49923" y="100355"/>
                    <a:pt x="54762" y="99845"/>
                    <a:pt x="57819" y="99336"/>
                  </a:cubicBezTo>
                  <a:cubicBezTo>
                    <a:pt x="61894" y="98317"/>
                    <a:pt x="65205" y="96789"/>
                    <a:pt x="67752" y="94242"/>
                  </a:cubicBezTo>
                  <a:cubicBezTo>
                    <a:pt x="70299" y="91949"/>
                    <a:pt x="72337" y="87874"/>
                    <a:pt x="74120" y="82525"/>
                  </a:cubicBezTo>
                  <a:cubicBezTo>
                    <a:pt x="75648" y="77176"/>
                    <a:pt x="76667" y="69535"/>
                    <a:pt x="76667" y="60366"/>
                  </a:cubicBezTo>
                  <a:cubicBezTo>
                    <a:pt x="76667" y="51196"/>
                    <a:pt x="75903" y="43810"/>
                    <a:pt x="74120" y="38970"/>
                  </a:cubicBezTo>
                  <a:cubicBezTo>
                    <a:pt x="72337" y="33876"/>
                    <a:pt x="70045" y="30055"/>
                    <a:pt x="66988" y="27254"/>
                  </a:cubicBezTo>
                  <a:cubicBezTo>
                    <a:pt x="64186" y="24452"/>
                    <a:pt x="60366" y="22669"/>
                    <a:pt x="55781" y="21650"/>
                  </a:cubicBezTo>
                  <a:cubicBezTo>
                    <a:pt x="52215" y="20886"/>
                    <a:pt x="45593" y="20377"/>
                    <a:pt x="35659" y="20377"/>
                  </a:cubicBezTo>
                  <a:lnTo>
                    <a:pt x="24707" y="20377"/>
                  </a:lnTo>
                  <a:close/>
                  <a:moveTo>
                    <a:pt x="255" y="0"/>
                  </a:moveTo>
                  <a:lnTo>
                    <a:pt x="44829" y="0"/>
                  </a:lnTo>
                  <a:cubicBezTo>
                    <a:pt x="54762" y="0"/>
                    <a:pt x="62658" y="764"/>
                    <a:pt x="67752" y="2292"/>
                  </a:cubicBezTo>
                  <a:cubicBezTo>
                    <a:pt x="74884" y="4330"/>
                    <a:pt x="80997" y="8151"/>
                    <a:pt x="86091" y="13500"/>
                  </a:cubicBezTo>
                  <a:cubicBezTo>
                    <a:pt x="90931" y="18848"/>
                    <a:pt x="95006" y="25471"/>
                    <a:pt x="97553" y="33112"/>
                  </a:cubicBezTo>
                  <a:cubicBezTo>
                    <a:pt x="100100" y="40753"/>
                    <a:pt x="101374" y="50432"/>
                    <a:pt x="101374" y="61639"/>
                  </a:cubicBezTo>
                  <a:cubicBezTo>
                    <a:pt x="101374" y="71827"/>
                    <a:pt x="100100" y="80233"/>
                    <a:pt x="97808" y="87365"/>
                  </a:cubicBezTo>
                  <a:cubicBezTo>
                    <a:pt x="94751" y="96025"/>
                    <a:pt x="90421" y="103156"/>
                    <a:pt x="84818" y="108760"/>
                  </a:cubicBezTo>
                  <a:cubicBezTo>
                    <a:pt x="80742" y="112835"/>
                    <a:pt x="74884" y="116146"/>
                    <a:pt x="67752" y="118439"/>
                  </a:cubicBezTo>
                  <a:cubicBezTo>
                    <a:pt x="62403" y="120222"/>
                    <a:pt x="55017" y="120986"/>
                    <a:pt x="46102" y="120986"/>
                  </a:cubicBezTo>
                  <a:lnTo>
                    <a:pt x="0" y="1209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7" name="Forma libre: forma 106">
              <a:extLst>
                <a:ext uri="{FF2B5EF4-FFF2-40B4-BE49-F238E27FC236}">
                  <a16:creationId xmlns:a16="http://schemas.microsoft.com/office/drawing/2014/main" id="{806DC39D-483F-4321-9663-CF77840C6EBF}"/>
                </a:ext>
              </a:extLst>
            </p:cNvPr>
            <p:cNvSpPr/>
            <p:nvPr/>
          </p:nvSpPr>
          <p:spPr>
            <a:xfrm>
              <a:off x="7246411" y="9072208"/>
              <a:ext cx="101883" cy="101883"/>
            </a:xfrm>
            <a:custGeom>
              <a:avLst/>
              <a:gdLst>
                <a:gd name="connsiteX0" fmla="*/ 81761 w 101882"/>
                <a:gd name="connsiteY0" fmla="*/ 78195 h 101882"/>
                <a:gd name="connsiteX1" fmla="*/ 105194 w 101882"/>
                <a:gd name="connsiteY1" fmla="*/ 85836 h 101882"/>
                <a:gd name="connsiteX2" fmla="*/ 87110 w 101882"/>
                <a:gd name="connsiteY2" fmla="*/ 115382 h 101882"/>
                <a:gd name="connsiteX3" fmla="*/ 55017 w 101882"/>
                <a:gd name="connsiteY3" fmla="*/ 125061 h 101882"/>
                <a:gd name="connsiteX4" fmla="*/ 15537 w 101882"/>
                <a:gd name="connsiteY4" fmla="*/ 108760 h 101882"/>
                <a:gd name="connsiteX5" fmla="*/ 0 w 101882"/>
                <a:gd name="connsiteY5" fmla="*/ 63677 h 101882"/>
                <a:gd name="connsiteX6" fmla="*/ 15537 w 101882"/>
                <a:gd name="connsiteY6" fmla="*/ 16811 h 101882"/>
                <a:gd name="connsiteX7" fmla="*/ 56545 w 101882"/>
                <a:gd name="connsiteY7" fmla="*/ 0 h 101882"/>
                <a:gd name="connsiteX8" fmla="*/ 92713 w 101882"/>
                <a:gd name="connsiteY8" fmla="*/ 13245 h 101882"/>
                <a:gd name="connsiteX9" fmla="*/ 104939 w 101882"/>
                <a:gd name="connsiteY9" fmla="*/ 35404 h 101882"/>
                <a:gd name="connsiteX10" fmla="*/ 80742 w 101882"/>
                <a:gd name="connsiteY10" fmla="*/ 41263 h 101882"/>
                <a:gd name="connsiteX11" fmla="*/ 71827 w 101882"/>
                <a:gd name="connsiteY11" fmla="*/ 26489 h 101882"/>
                <a:gd name="connsiteX12" fmla="*/ 55526 w 101882"/>
                <a:gd name="connsiteY12" fmla="*/ 20886 h 101882"/>
                <a:gd name="connsiteX13" fmla="*/ 33621 w 101882"/>
                <a:gd name="connsiteY13" fmla="*/ 30565 h 101882"/>
                <a:gd name="connsiteX14" fmla="*/ 25216 w 101882"/>
                <a:gd name="connsiteY14" fmla="*/ 61894 h 101882"/>
                <a:gd name="connsiteX15" fmla="*/ 33621 w 101882"/>
                <a:gd name="connsiteY15" fmla="*/ 94496 h 101882"/>
                <a:gd name="connsiteX16" fmla="*/ 55017 w 101882"/>
                <a:gd name="connsiteY16" fmla="*/ 104175 h 101882"/>
                <a:gd name="connsiteX17" fmla="*/ 71827 w 101882"/>
                <a:gd name="connsiteY17" fmla="*/ 98062 h 101882"/>
                <a:gd name="connsiteX18" fmla="*/ 81761 w 101882"/>
                <a:gd name="connsiteY18" fmla="*/ 7819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882" h="101882">
                  <a:moveTo>
                    <a:pt x="81761" y="78195"/>
                  </a:moveTo>
                  <a:lnTo>
                    <a:pt x="105194" y="85836"/>
                  </a:lnTo>
                  <a:cubicBezTo>
                    <a:pt x="101628" y="99081"/>
                    <a:pt x="95515" y="109015"/>
                    <a:pt x="87110" y="115382"/>
                  </a:cubicBezTo>
                  <a:cubicBezTo>
                    <a:pt x="78705" y="121750"/>
                    <a:pt x="68007" y="125061"/>
                    <a:pt x="55017" y="125061"/>
                  </a:cubicBezTo>
                  <a:cubicBezTo>
                    <a:pt x="38970" y="125061"/>
                    <a:pt x="25725" y="119458"/>
                    <a:pt x="15537" y="108760"/>
                  </a:cubicBezTo>
                  <a:cubicBezTo>
                    <a:pt x="5094" y="97808"/>
                    <a:pt x="0" y="82780"/>
                    <a:pt x="0" y="63677"/>
                  </a:cubicBezTo>
                  <a:cubicBezTo>
                    <a:pt x="0" y="43555"/>
                    <a:pt x="5349" y="28018"/>
                    <a:pt x="15537" y="16811"/>
                  </a:cubicBezTo>
                  <a:cubicBezTo>
                    <a:pt x="25980" y="5603"/>
                    <a:pt x="39734" y="0"/>
                    <a:pt x="56545" y="0"/>
                  </a:cubicBezTo>
                  <a:cubicBezTo>
                    <a:pt x="71318" y="0"/>
                    <a:pt x="83544" y="4330"/>
                    <a:pt x="92713" y="13245"/>
                  </a:cubicBezTo>
                  <a:cubicBezTo>
                    <a:pt x="98317" y="18339"/>
                    <a:pt x="102392" y="25980"/>
                    <a:pt x="104939" y="35404"/>
                  </a:cubicBezTo>
                  <a:lnTo>
                    <a:pt x="80742" y="41263"/>
                  </a:lnTo>
                  <a:cubicBezTo>
                    <a:pt x="79469" y="34895"/>
                    <a:pt x="76157" y="30055"/>
                    <a:pt x="71827" y="26489"/>
                  </a:cubicBezTo>
                  <a:cubicBezTo>
                    <a:pt x="67243" y="22924"/>
                    <a:pt x="61894" y="20886"/>
                    <a:pt x="55526" y="20886"/>
                  </a:cubicBezTo>
                  <a:cubicBezTo>
                    <a:pt x="46357" y="20886"/>
                    <a:pt x="39225" y="24197"/>
                    <a:pt x="33621" y="30565"/>
                  </a:cubicBezTo>
                  <a:cubicBezTo>
                    <a:pt x="28018" y="36933"/>
                    <a:pt x="25216" y="47376"/>
                    <a:pt x="25216" y="61894"/>
                  </a:cubicBezTo>
                  <a:cubicBezTo>
                    <a:pt x="25216" y="77176"/>
                    <a:pt x="28018" y="87874"/>
                    <a:pt x="33621" y="94496"/>
                  </a:cubicBezTo>
                  <a:cubicBezTo>
                    <a:pt x="38970" y="101119"/>
                    <a:pt x="46102" y="104175"/>
                    <a:pt x="55017" y="104175"/>
                  </a:cubicBezTo>
                  <a:cubicBezTo>
                    <a:pt x="61639" y="104175"/>
                    <a:pt x="67243" y="102137"/>
                    <a:pt x="71827" y="98062"/>
                  </a:cubicBezTo>
                  <a:cubicBezTo>
                    <a:pt x="76157" y="93732"/>
                    <a:pt x="79723" y="87110"/>
                    <a:pt x="81761" y="78195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8" name="Forma libre: forma 107">
              <a:extLst>
                <a:ext uri="{FF2B5EF4-FFF2-40B4-BE49-F238E27FC236}">
                  <a16:creationId xmlns:a16="http://schemas.microsoft.com/office/drawing/2014/main" id="{A2C91715-3E96-4635-8FB7-1AACC1C59EC1}"/>
                </a:ext>
              </a:extLst>
            </p:cNvPr>
            <p:cNvSpPr/>
            <p:nvPr/>
          </p:nvSpPr>
          <p:spPr>
            <a:xfrm>
              <a:off x="7365104" y="9172563"/>
              <a:ext cx="25471" cy="25471"/>
            </a:xfrm>
            <a:custGeom>
              <a:avLst/>
              <a:gdLst>
                <a:gd name="connsiteX0" fmla="*/ 0 w 0"/>
                <a:gd name="connsiteY0" fmla="*/ 0 h 0"/>
                <a:gd name="connsiteX1" fmla="*/ 23178 w 0"/>
                <a:gd name="connsiteY1" fmla="*/ 0 h 0"/>
                <a:gd name="connsiteX2" fmla="*/ 23178 w 0"/>
                <a:gd name="connsiteY2" fmla="*/ 23178 h 0"/>
                <a:gd name="connsiteX3" fmla="*/ 0 w 0"/>
                <a:gd name="connsiteY3" fmla="*/ 231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23178" y="0"/>
                  </a:lnTo>
                  <a:lnTo>
                    <a:pt x="23178" y="23178"/>
                  </a:lnTo>
                  <a:lnTo>
                    <a:pt x="0" y="23178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9" name="Forma libre: forma 108">
              <a:extLst>
                <a:ext uri="{FF2B5EF4-FFF2-40B4-BE49-F238E27FC236}">
                  <a16:creationId xmlns:a16="http://schemas.microsoft.com/office/drawing/2014/main" id="{A379792A-5905-470E-AAC7-F9441D93BB15}"/>
                </a:ext>
              </a:extLst>
            </p:cNvPr>
            <p:cNvSpPr/>
            <p:nvPr/>
          </p:nvSpPr>
          <p:spPr>
            <a:xfrm>
              <a:off x="6476176" y="8300392"/>
              <a:ext cx="25471" cy="25471"/>
            </a:xfrm>
            <a:custGeom>
              <a:avLst/>
              <a:gdLst>
                <a:gd name="connsiteX0" fmla="*/ 26490 w 25470"/>
                <a:gd name="connsiteY0" fmla="*/ 35203 h 25470"/>
                <a:gd name="connsiteX1" fmla="*/ 39734 w 25470"/>
                <a:gd name="connsiteY1" fmla="*/ 27817 h 25470"/>
                <a:gd name="connsiteX2" fmla="*/ 49668 w 25470"/>
                <a:gd name="connsiteY2" fmla="*/ 6676 h 25470"/>
                <a:gd name="connsiteX3" fmla="*/ 49668 w 25470"/>
                <a:gd name="connsiteY3" fmla="*/ 2346 h 25470"/>
                <a:gd name="connsiteX4" fmla="*/ 29801 w 25470"/>
                <a:gd name="connsiteY4" fmla="*/ 12789 h 25470"/>
                <a:gd name="connsiteX5" fmla="*/ 13245 w 25470"/>
                <a:gd name="connsiteY5" fmla="*/ 54 h 25470"/>
                <a:gd name="connsiteX6" fmla="*/ 16556 w 25470"/>
                <a:gd name="connsiteY6" fmla="*/ 20176 h 25470"/>
                <a:gd name="connsiteX7" fmla="*/ 0 w 25470"/>
                <a:gd name="connsiteY7" fmla="*/ 32911 h 25470"/>
                <a:gd name="connsiteX8" fmla="*/ 2038 w 25470"/>
                <a:gd name="connsiteY8" fmla="*/ 34949 h 25470"/>
                <a:gd name="connsiteX9" fmla="*/ 26490 w 25470"/>
                <a:gd name="connsiteY9" fmla="*/ 35203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25470">
                  <a:moveTo>
                    <a:pt x="26490" y="35203"/>
                  </a:moveTo>
                  <a:cubicBezTo>
                    <a:pt x="28782" y="38260"/>
                    <a:pt x="40753" y="30874"/>
                    <a:pt x="39734" y="27817"/>
                  </a:cubicBezTo>
                  <a:cubicBezTo>
                    <a:pt x="36423" y="22468"/>
                    <a:pt x="38716" y="7695"/>
                    <a:pt x="49668" y="6676"/>
                  </a:cubicBezTo>
                  <a:lnTo>
                    <a:pt x="49668" y="2346"/>
                  </a:lnTo>
                  <a:cubicBezTo>
                    <a:pt x="49668" y="2346"/>
                    <a:pt x="33112" y="2346"/>
                    <a:pt x="29801" y="12789"/>
                  </a:cubicBezTo>
                  <a:cubicBezTo>
                    <a:pt x="29801" y="12789"/>
                    <a:pt x="16556" y="-965"/>
                    <a:pt x="13245" y="54"/>
                  </a:cubicBezTo>
                  <a:cubicBezTo>
                    <a:pt x="9934" y="2092"/>
                    <a:pt x="16556" y="20176"/>
                    <a:pt x="16556" y="20176"/>
                  </a:cubicBezTo>
                  <a:cubicBezTo>
                    <a:pt x="5604" y="18138"/>
                    <a:pt x="0" y="32911"/>
                    <a:pt x="0" y="32911"/>
                  </a:cubicBezTo>
                  <a:lnTo>
                    <a:pt x="2038" y="34949"/>
                  </a:lnTo>
                  <a:cubicBezTo>
                    <a:pt x="8915" y="25779"/>
                    <a:pt x="23178" y="30109"/>
                    <a:pt x="26490" y="35203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0" name="Forma libre: forma 109">
              <a:extLst>
                <a:ext uri="{FF2B5EF4-FFF2-40B4-BE49-F238E27FC236}">
                  <a16:creationId xmlns:a16="http://schemas.microsoft.com/office/drawing/2014/main" id="{CCD61AE4-41C4-4790-A95A-26C3941A0211}"/>
                </a:ext>
              </a:extLst>
            </p:cNvPr>
            <p:cNvSpPr/>
            <p:nvPr/>
          </p:nvSpPr>
          <p:spPr>
            <a:xfrm>
              <a:off x="6624530" y="8434422"/>
              <a:ext cx="25471" cy="50941"/>
            </a:xfrm>
            <a:custGeom>
              <a:avLst/>
              <a:gdLst>
                <a:gd name="connsiteX0" fmla="*/ 140 w 25470"/>
                <a:gd name="connsiteY0" fmla="*/ 51960 h 50941"/>
                <a:gd name="connsiteX1" fmla="*/ 33252 w 25470"/>
                <a:gd name="connsiteY1" fmla="*/ 35914 h 50941"/>
                <a:gd name="connsiteX2" fmla="*/ 45224 w 25470"/>
                <a:gd name="connsiteY2" fmla="*/ 0 h 50941"/>
                <a:gd name="connsiteX3" fmla="*/ 12112 w 25470"/>
                <a:gd name="connsiteY3" fmla="*/ 14773 h 50941"/>
                <a:gd name="connsiteX4" fmla="*/ 140 w 25470"/>
                <a:gd name="connsiteY4" fmla="*/ 5196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140" y="51960"/>
                  </a:moveTo>
                  <a:cubicBezTo>
                    <a:pt x="12366" y="51960"/>
                    <a:pt x="24338" y="46611"/>
                    <a:pt x="33252" y="35914"/>
                  </a:cubicBezTo>
                  <a:cubicBezTo>
                    <a:pt x="43186" y="25471"/>
                    <a:pt x="46497" y="12481"/>
                    <a:pt x="45224" y="0"/>
                  </a:cubicBezTo>
                  <a:cubicBezTo>
                    <a:pt x="34271" y="0"/>
                    <a:pt x="22045" y="5349"/>
                    <a:pt x="12112" y="14773"/>
                  </a:cubicBezTo>
                  <a:cubicBezTo>
                    <a:pt x="3706" y="25471"/>
                    <a:pt x="-879" y="39225"/>
                    <a:pt x="140" y="51960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1" name="Forma libre: forma 110">
              <a:extLst>
                <a:ext uri="{FF2B5EF4-FFF2-40B4-BE49-F238E27FC236}">
                  <a16:creationId xmlns:a16="http://schemas.microsoft.com/office/drawing/2014/main" id="{24B5D01A-262C-4A56-8C44-FA4E44D100AB}"/>
                </a:ext>
              </a:extLst>
            </p:cNvPr>
            <p:cNvSpPr/>
            <p:nvPr/>
          </p:nvSpPr>
          <p:spPr>
            <a:xfrm>
              <a:off x="6483308" y="7974930"/>
              <a:ext cx="509415" cy="560355"/>
            </a:xfrm>
            <a:custGeom>
              <a:avLst/>
              <a:gdLst>
                <a:gd name="connsiteX0" fmla="*/ 482670 w 509414"/>
                <a:gd name="connsiteY0" fmla="*/ 359646 h 560355"/>
                <a:gd name="connsiteX1" fmla="*/ 416701 w 509414"/>
                <a:gd name="connsiteY1" fmla="*/ 367033 h 560355"/>
                <a:gd name="connsiteX2" fmla="*/ 436568 w 509414"/>
                <a:gd name="connsiteY2" fmla="*/ 425870 h 560355"/>
                <a:gd name="connsiteX3" fmla="*/ 399126 w 509414"/>
                <a:gd name="connsiteY3" fmla="*/ 405239 h 560355"/>
                <a:gd name="connsiteX4" fmla="*/ 420012 w 509414"/>
                <a:gd name="connsiteY4" fmla="*/ 436568 h 560355"/>
                <a:gd name="connsiteX5" fmla="*/ 414918 w 509414"/>
                <a:gd name="connsiteY5" fmla="*/ 440388 h 560355"/>
                <a:gd name="connsiteX6" fmla="*/ 397853 w 509414"/>
                <a:gd name="connsiteY6" fmla="*/ 443190 h 560355"/>
                <a:gd name="connsiteX7" fmla="*/ 347676 w 509414"/>
                <a:gd name="connsiteY7" fmla="*/ 391485 h 560355"/>
                <a:gd name="connsiteX8" fmla="*/ 366014 w 509414"/>
                <a:gd name="connsiteY8" fmla="*/ 387919 h 560355"/>
                <a:gd name="connsiteX9" fmla="*/ 292913 w 509414"/>
                <a:gd name="connsiteY9" fmla="*/ 332138 h 560355"/>
                <a:gd name="connsiteX10" fmla="*/ 300045 w 509414"/>
                <a:gd name="connsiteY10" fmla="*/ 316856 h 560355"/>
                <a:gd name="connsiteX11" fmla="*/ 385882 w 509414"/>
                <a:gd name="connsiteY11" fmla="*/ 328572 h 560355"/>
                <a:gd name="connsiteX12" fmla="*/ 338506 w 509414"/>
                <a:gd name="connsiteY12" fmla="*/ 281706 h 560355"/>
                <a:gd name="connsiteX13" fmla="*/ 455162 w 509414"/>
                <a:gd name="connsiteY13" fmla="*/ 276357 h 560355"/>
                <a:gd name="connsiteX14" fmla="*/ 376967 w 509414"/>
                <a:gd name="connsiteY14" fmla="*/ 242481 h 560355"/>
                <a:gd name="connsiteX15" fmla="*/ 492349 w 509414"/>
                <a:gd name="connsiteY15" fmla="*/ 212680 h 560355"/>
                <a:gd name="connsiteX16" fmla="*/ 404475 w 509414"/>
                <a:gd name="connsiteY16" fmla="*/ 188229 h 560355"/>
                <a:gd name="connsiteX17" fmla="*/ 514509 w 509414"/>
                <a:gd name="connsiteY17" fmla="*/ 113854 h 560355"/>
                <a:gd name="connsiteX18" fmla="*/ 413135 w 509414"/>
                <a:gd name="connsiteY18" fmla="*/ 123278 h 560355"/>
                <a:gd name="connsiteX19" fmla="*/ 509924 w 509414"/>
                <a:gd name="connsiteY19" fmla="*/ 255 h 560355"/>
                <a:gd name="connsiteX20" fmla="*/ 386900 w 509414"/>
                <a:gd name="connsiteY20" fmla="*/ 64950 h 560355"/>
                <a:gd name="connsiteX21" fmla="*/ 337487 w 509414"/>
                <a:gd name="connsiteY21" fmla="*/ 126335 h 560355"/>
                <a:gd name="connsiteX22" fmla="*/ 313290 w 509414"/>
                <a:gd name="connsiteY22" fmla="*/ 147475 h 560355"/>
                <a:gd name="connsiteX23" fmla="*/ 286800 w 509414"/>
                <a:gd name="connsiteY23" fmla="*/ 90166 h 560355"/>
                <a:gd name="connsiteX24" fmla="*/ 265914 w 509414"/>
                <a:gd name="connsiteY24" fmla="*/ 30820 h 560355"/>
                <a:gd name="connsiteX25" fmla="*/ 226435 w 509414"/>
                <a:gd name="connsiteY25" fmla="*/ 30820 h 560355"/>
                <a:gd name="connsiteX26" fmla="*/ 201983 w 509414"/>
                <a:gd name="connsiteY26" fmla="*/ 36168 h 560355"/>
                <a:gd name="connsiteX27" fmla="*/ 197908 w 509414"/>
                <a:gd name="connsiteY27" fmla="*/ 73101 h 560355"/>
                <a:gd name="connsiteX28" fmla="*/ 223124 w 509414"/>
                <a:gd name="connsiteY28" fmla="*/ 73101 h 560355"/>
                <a:gd name="connsiteX29" fmla="*/ 226435 w 509414"/>
                <a:gd name="connsiteY29" fmla="*/ 125061 h 560355"/>
                <a:gd name="connsiteX30" fmla="*/ 202238 w 509414"/>
                <a:gd name="connsiteY30" fmla="*/ 147221 h 560355"/>
                <a:gd name="connsiteX31" fmla="*/ 178040 w 509414"/>
                <a:gd name="connsiteY31" fmla="*/ 126080 h 560355"/>
                <a:gd name="connsiteX32" fmla="*/ 129646 w 509414"/>
                <a:gd name="connsiteY32" fmla="*/ 64696 h 560355"/>
                <a:gd name="connsiteX33" fmla="*/ 4330 w 509414"/>
                <a:gd name="connsiteY33" fmla="*/ 0 h 560355"/>
                <a:gd name="connsiteX34" fmla="*/ 102138 w 509414"/>
                <a:gd name="connsiteY34" fmla="*/ 125061 h 560355"/>
                <a:gd name="connsiteX35" fmla="*/ 0 w 509414"/>
                <a:gd name="connsiteY35" fmla="*/ 113345 h 560355"/>
                <a:gd name="connsiteX36" fmla="*/ 114364 w 509414"/>
                <a:gd name="connsiteY36" fmla="*/ 190776 h 560355"/>
                <a:gd name="connsiteX37" fmla="*/ 24197 w 509414"/>
                <a:gd name="connsiteY37" fmla="*/ 209879 h 560355"/>
                <a:gd name="connsiteX38" fmla="*/ 141872 w 509414"/>
                <a:gd name="connsiteY38" fmla="*/ 248085 h 560355"/>
                <a:gd name="connsiteX39" fmla="*/ 59347 w 509414"/>
                <a:gd name="connsiteY39" fmla="*/ 275848 h 560355"/>
                <a:gd name="connsiteX40" fmla="*/ 176003 w 509414"/>
                <a:gd name="connsiteY40" fmla="*/ 283234 h 560355"/>
                <a:gd name="connsiteX41" fmla="*/ 129646 w 509414"/>
                <a:gd name="connsiteY41" fmla="*/ 327808 h 560355"/>
                <a:gd name="connsiteX42" fmla="*/ 216501 w 509414"/>
                <a:gd name="connsiteY42" fmla="*/ 316091 h 560355"/>
                <a:gd name="connsiteX43" fmla="*/ 222359 w 509414"/>
                <a:gd name="connsiteY43" fmla="*/ 331629 h 560355"/>
                <a:gd name="connsiteX44" fmla="*/ 146202 w 509414"/>
                <a:gd name="connsiteY44" fmla="*/ 387409 h 560355"/>
                <a:gd name="connsiteX45" fmla="*/ 164796 w 509414"/>
                <a:gd name="connsiteY45" fmla="*/ 390975 h 560355"/>
                <a:gd name="connsiteX46" fmla="*/ 113345 w 509414"/>
                <a:gd name="connsiteY46" fmla="*/ 442426 h 560355"/>
                <a:gd name="connsiteX47" fmla="*/ 97553 w 509414"/>
                <a:gd name="connsiteY47" fmla="*/ 439115 h 560355"/>
                <a:gd name="connsiteX48" fmla="*/ 92713 w 509414"/>
                <a:gd name="connsiteY48" fmla="*/ 435549 h 560355"/>
                <a:gd name="connsiteX49" fmla="*/ 113599 w 509414"/>
                <a:gd name="connsiteY49" fmla="*/ 404220 h 560355"/>
                <a:gd name="connsiteX50" fmla="*/ 76157 w 509414"/>
                <a:gd name="connsiteY50" fmla="*/ 425106 h 560355"/>
                <a:gd name="connsiteX51" fmla="*/ 95770 w 509414"/>
                <a:gd name="connsiteY51" fmla="*/ 366014 h 560355"/>
                <a:gd name="connsiteX52" fmla="*/ 29801 w 509414"/>
                <a:gd name="connsiteY52" fmla="*/ 358627 h 560355"/>
                <a:gd name="connsiteX53" fmla="*/ 7896 w 509414"/>
                <a:gd name="connsiteY53" fmla="*/ 420267 h 560355"/>
                <a:gd name="connsiteX54" fmla="*/ 70299 w 509414"/>
                <a:gd name="connsiteY54" fmla="*/ 428672 h 560355"/>
                <a:gd name="connsiteX55" fmla="*/ 33112 w 509414"/>
                <a:gd name="connsiteY55" fmla="*/ 450831 h 560355"/>
                <a:gd name="connsiteX56" fmla="*/ 76667 w 509414"/>
                <a:gd name="connsiteY56" fmla="*/ 442171 h 560355"/>
                <a:gd name="connsiteX57" fmla="*/ 81506 w 509414"/>
                <a:gd name="connsiteY57" fmla="*/ 445737 h 560355"/>
                <a:gd name="connsiteX58" fmla="*/ 76667 w 509414"/>
                <a:gd name="connsiteY58" fmla="*/ 467642 h 560355"/>
                <a:gd name="connsiteX59" fmla="*/ 93223 w 509414"/>
                <a:gd name="connsiteY59" fmla="*/ 483434 h 560355"/>
                <a:gd name="connsiteX60" fmla="*/ 114109 w 509414"/>
                <a:gd name="connsiteY60" fmla="*/ 488273 h 560355"/>
                <a:gd name="connsiteX61" fmla="*/ 122260 w 509414"/>
                <a:gd name="connsiteY61" fmla="*/ 546092 h 560355"/>
                <a:gd name="connsiteX62" fmla="*/ 147476 w 509414"/>
                <a:gd name="connsiteY62" fmla="*/ 547111 h 560355"/>
                <a:gd name="connsiteX63" fmla="*/ 124297 w 509414"/>
                <a:gd name="connsiteY63" fmla="*/ 468406 h 560355"/>
                <a:gd name="connsiteX64" fmla="*/ 126080 w 509414"/>
                <a:gd name="connsiteY64" fmla="*/ 455926 h 560355"/>
                <a:gd name="connsiteX65" fmla="*/ 188738 w 509414"/>
                <a:gd name="connsiteY65" fmla="*/ 415427 h 560355"/>
                <a:gd name="connsiteX66" fmla="*/ 192304 w 509414"/>
                <a:gd name="connsiteY66" fmla="*/ 432493 h 560355"/>
                <a:gd name="connsiteX67" fmla="*/ 230510 w 509414"/>
                <a:gd name="connsiteY67" fmla="*/ 407022 h 560355"/>
                <a:gd name="connsiteX68" fmla="*/ 209879 w 509414"/>
                <a:gd name="connsiteY68" fmla="*/ 491839 h 560355"/>
                <a:gd name="connsiteX69" fmla="*/ 236368 w 509414"/>
                <a:gd name="connsiteY69" fmla="*/ 475793 h 560355"/>
                <a:gd name="connsiteX70" fmla="*/ 254962 w 509414"/>
                <a:gd name="connsiteY70" fmla="*/ 585062 h 560355"/>
                <a:gd name="connsiteX71" fmla="*/ 275848 w 509414"/>
                <a:gd name="connsiteY71" fmla="*/ 475793 h 560355"/>
                <a:gd name="connsiteX72" fmla="*/ 303356 w 509414"/>
                <a:gd name="connsiteY72" fmla="*/ 491839 h 560355"/>
                <a:gd name="connsiteX73" fmla="*/ 281452 w 509414"/>
                <a:gd name="connsiteY73" fmla="*/ 406258 h 560355"/>
                <a:gd name="connsiteX74" fmla="*/ 319912 w 509414"/>
                <a:gd name="connsiteY74" fmla="*/ 432493 h 560355"/>
                <a:gd name="connsiteX75" fmla="*/ 323478 w 509414"/>
                <a:gd name="connsiteY75" fmla="*/ 414918 h 560355"/>
                <a:gd name="connsiteX76" fmla="*/ 386136 w 509414"/>
                <a:gd name="connsiteY76" fmla="*/ 455926 h 560355"/>
                <a:gd name="connsiteX77" fmla="*/ 388683 w 509414"/>
                <a:gd name="connsiteY77" fmla="*/ 468661 h 560355"/>
                <a:gd name="connsiteX78" fmla="*/ 365505 w 509414"/>
                <a:gd name="connsiteY78" fmla="*/ 547111 h 560355"/>
                <a:gd name="connsiteX79" fmla="*/ 390721 w 509414"/>
                <a:gd name="connsiteY79" fmla="*/ 546092 h 560355"/>
                <a:gd name="connsiteX80" fmla="*/ 398617 w 509414"/>
                <a:gd name="connsiteY80" fmla="*/ 488783 h 560355"/>
                <a:gd name="connsiteX81" fmla="*/ 418994 w 509414"/>
                <a:gd name="connsiteY81" fmla="*/ 483434 h 560355"/>
                <a:gd name="connsiteX82" fmla="*/ 435550 w 509414"/>
                <a:gd name="connsiteY82" fmla="*/ 467642 h 560355"/>
                <a:gd name="connsiteX83" fmla="*/ 430710 w 509414"/>
                <a:gd name="connsiteY83" fmla="*/ 446247 h 560355"/>
                <a:gd name="connsiteX84" fmla="*/ 436314 w 509414"/>
                <a:gd name="connsiteY84" fmla="*/ 441917 h 560355"/>
                <a:gd name="connsiteX85" fmla="*/ 479869 w 509414"/>
                <a:gd name="connsiteY85" fmla="*/ 450577 h 560355"/>
                <a:gd name="connsiteX86" fmla="*/ 442681 w 509414"/>
                <a:gd name="connsiteY86" fmla="*/ 428417 h 560355"/>
                <a:gd name="connsiteX87" fmla="*/ 505085 w 509414"/>
                <a:gd name="connsiteY87" fmla="*/ 420012 h 560355"/>
                <a:gd name="connsiteX88" fmla="*/ 482670 w 509414"/>
                <a:gd name="connsiteY88" fmla="*/ 359646 h 560355"/>
                <a:gd name="connsiteX89" fmla="*/ 71063 w 509414"/>
                <a:gd name="connsiteY89" fmla="*/ 424342 h 560355"/>
                <a:gd name="connsiteX90" fmla="*/ 32603 w 509414"/>
                <a:gd name="connsiteY90" fmla="*/ 407277 h 560355"/>
                <a:gd name="connsiteX91" fmla="*/ 30310 w 509414"/>
                <a:gd name="connsiteY91" fmla="*/ 361684 h 560355"/>
                <a:gd name="connsiteX92" fmla="*/ 71063 w 509414"/>
                <a:gd name="connsiteY92" fmla="*/ 384862 h 560355"/>
                <a:gd name="connsiteX93" fmla="*/ 71063 w 509414"/>
                <a:gd name="connsiteY93" fmla="*/ 424342 h 560355"/>
                <a:gd name="connsiteX94" fmla="*/ 240189 w 509414"/>
                <a:gd name="connsiteY94" fmla="*/ 63677 h 560355"/>
                <a:gd name="connsiteX95" fmla="*/ 229237 w 509414"/>
                <a:gd name="connsiteY95" fmla="*/ 54253 h 560355"/>
                <a:gd name="connsiteX96" fmla="*/ 240189 w 509414"/>
                <a:gd name="connsiteY96" fmla="*/ 43555 h 560355"/>
                <a:gd name="connsiteX97" fmla="*/ 250123 w 509414"/>
                <a:gd name="connsiteY97" fmla="*/ 54253 h 560355"/>
                <a:gd name="connsiteX98" fmla="*/ 240189 w 509414"/>
                <a:gd name="connsiteY98" fmla="*/ 63677 h 560355"/>
                <a:gd name="connsiteX99" fmla="*/ 479104 w 509414"/>
                <a:gd name="connsiteY99" fmla="*/ 407531 h 560355"/>
                <a:gd name="connsiteX100" fmla="*/ 440644 w 509414"/>
                <a:gd name="connsiteY100" fmla="*/ 424597 h 560355"/>
                <a:gd name="connsiteX101" fmla="*/ 440644 w 509414"/>
                <a:gd name="connsiteY101" fmla="*/ 385372 h 560355"/>
                <a:gd name="connsiteX102" fmla="*/ 481142 w 509414"/>
                <a:gd name="connsiteY102" fmla="*/ 362193 h 560355"/>
                <a:gd name="connsiteX103" fmla="*/ 479104 w 509414"/>
                <a:gd name="connsiteY103" fmla="*/ 407531 h 560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509414" h="560355">
                  <a:moveTo>
                    <a:pt x="482670" y="359646"/>
                  </a:moveTo>
                  <a:cubicBezTo>
                    <a:pt x="458473" y="344873"/>
                    <a:pt x="428672" y="347930"/>
                    <a:pt x="416701" y="367033"/>
                  </a:cubicBezTo>
                  <a:cubicBezTo>
                    <a:pt x="404985" y="385626"/>
                    <a:pt x="413899" y="410842"/>
                    <a:pt x="436568" y="425870"/>
                  </a:cubicBezTo>
                  <a:cubicBezTo>
                    <a:pt x="420267" y="427398"/>
                    <a:pt x="399126" y="405239"/>
                    <a:pt x="399126" y="405239"/>
                  </a:cubicBezTo>
                  <a:cubicBezTo>
                    <a:pt x="389957" y="422304"/>
                    <a:pt x="406768" y="431983"/>
                    <a:pt x="420012" y="436568"/>
                  </a:cubicBezTo>
                  <a:cubicBezTo>
                    <a:pt x="418229" y="437841"/>
                    <a:pt x="416447" y="439115"/>
                    <a:pt x="414918" y="440388"/>
                  </a:cubicBezTo>
                  <a:cubicBezTo>
                    <a:pt x="402438" y="437332"/>
                    <a:pt x="397853" y="443190"/>
                    <a:pt x="397853" y="443190"/>
                  </a:cubicBezTo>
                  <a:cubicBezTo>
                    <a:pt x="395561" y="442426"/>
                    <a:pt x="368052" y="412625"/>
                    <a:pt x="347676" y="391485"/>
                  </a:cubicBezTo>
                  <a:lnTo>
                    <a:pt x="366014" y="387919"/>
                  </a:lnTo>
                  <a:cubicBezTo>
                    <a:pt x="352770" y="357354"/>
                    <a:pt x="317111" y="350732"/>
                    <a:pt x="292913" y="332138"/>
                  </a:cubicBezTo>
                  <a:cubicBezTo>
                    <a:pt x="274829" y="318129"/>
                    <a:pt x="295206" y="312016"/>
                    <a:pt x="300045" y="316856"/>
                  </a:cubicBezTo>
                  <a:cubicBezTo>
                    <a:pt x="345128" y="355062"/>
                    <a:pt x="385882" y="328572"/>
                    <a:pt x="385882" y="328572"/>
                  </a:cubicBezTo>
                  <a:cubicBezTo>
                    <a:pt x="354043" y="317874"/>
                    <a:pt x="338506" y="281706"/>
                    <a:pt x="338506" y="281706"/>
                  </a:cubicBezTo>
                  <a:cubicBezTo>
                    <a:pt x="404475" y="319912"/>
                    <a:pt x="455162" y="276357"/>
                    <a:pt x="455162" y="276357"/>
                  </a:cubicBezTo>
                  <a:cubicBezTo>
                    <a:pt x="411352" y="283744"/>
                    <a:pt x="376967" y="242481"/>
                    <a:pt x="376967" y="242481"/>
                  </a:cubicBezTo>
                  <a:cubicBezTo>
                    <a:pt x="445228" y="258273"/>
                    <a:pt x="492349" y="212680"/>
                    <a:pt x="492349" y="212680"/>
                  </a:cubicBezTo>
                  <a:cubicBezTo>
                    <a:pt x="467133" y="214718"/>
                    <a:pt x="404475" y="188229"/>
                    <a:pt x="404475" y="188229"/>
                  </a:cubicBezTo>
                  <a:cubicBezTo>
                    <a:pt x="504575" y="185172"/>
                    <a:pt x="513235" y="113854"/>
                    <a:pt x="514509" y="113854"/>
                  </a:cubicBezTo>
                  <a:cubicBezTo>
                    <a:pt x="487000" y="131938"/>
                    <a:pt x="413135" y="123278"/>
                    <a:pt x="413135" y="123278"/>
                  </a:cubicBezTo>
                  <a:cubicBezTo>
                    <a:pt x="517820" y="86091"/>
                    <a:pt x="509924" y="255"/>
                    <a:pt x="509924" y="255"/>
                  </a:cubicBezTo>
                  <a:cubicBezTo>
                    <a:pt x="487765" y="33112"/>
                    <a:pt x="386900" y="64950"/>
                    <a:pt x="386900" y="64950"/>
                  </a:cubicBezTo>
                  <a:cubicBezTo>
                    <a:pt x="359392" y="73356"/>
                    <a:pt x="337487" y="97808"/>
                    <a:pt x="337487" y="126335"/>
                  </a:cubicBezTo>
                  <a:cubicBezTo>
                    <a:pt x="336214" y="138051"/>
                    <a:pt x="325516" y="147475"/>
                    <a:pt x="313290" y="147475"/>
                  </a:cubicBezTo>
                  <a:cubicBezTo>
                    <a:pt x="286291" y="147475"/>
                    <a:pt x="286800" y="108505"/>
                    <a:pt x="286800" y="90166"/>
                  </a:cubicBezTo>
                  <a:cubicBezTo>
                    <a:pt x="286800" y="62658"/>
                    <a:pt x="285782" y="30820"/>
                    <a:pt x="265914" y="30820"/>
                  </a:cubicBezTo>
                  <a:lnTo>
                    <a:pt x="226435" y="30820"/>
                  </a:lnTo>
                  <a:cubicBezTo>
                    <a:pt x="219303" y="30820"/>
                    <a:pt x="207077" y="30055"/>
                    <a:pt x="201983" y="36168"/>
                  </a:cubicBezTo>
                  <a:cubicBezTo>
                    <a:pt x="191795" y="48140"/>
                    <a:pt x="193323" y="79469"/>
                    <a:pt x="197908" y="73101"/>
                  </a:cubicBezTo>
                  <a:cubicBezTo>
                    <a:pt x="197908" y="73101"/>
                    <a:pt x="213190" y="68771"/>
                    <a:pt x="223124" y="73101"/>
                  </a:cubicBezTo>
                  <a:cubicBezTo>
                    <a:pt x="235859" y="76922"/>
                    <a:pt x="226435" y="116401"/>
                    <a:pt x="226435" y="125061"/>
                  </a:cubicBezTo>
                  <a:cubicBezTo>
                    <a:pt x="226435" y="136778"/>
                    <a:pt x="215482" y="147221"/>
                    <a:pt x="202238" y="147221"/>
                  </a:cubicBezTo>
                  <a:cubicBezTo>
                    <a:pt x="190012" y="147221"/>
                    <a:pt x="179059" y="137797"/>
                    <a:pt x="178040" y="126080"/>
                  </a:cubicBezTo>
                  <a:cubicBezTo>
                    <a:pt x="178040" y="97553"/>
                    <a:pt x="156136" y="73101"/>
                    <a:pt x="129646" y="64696"/>
                  </a:cubicBezTo>
                  <a:cubicBezTo>
                    <a:pt x="129646" y="64696"/>
                    <a:pt x="26235" y="32857"/>
                    <a:pt x="4330" y="0"/>
                  </a:cubicBezTo>
                  <a:cubicBezTo>
                    <a:pt x="4330" y="0"/>
                    <a:pt x="-3311" y="86855"/>
                    <a:pt x="102138" y="125061"/>
                  </a:cubicBezTo>
                  <a:cubicBezTo>
                    <a:pt x="102138" y="125061"/>
                    <a:pt x="27254" y="131429"/>
                    <a:pt x="0" y="113345"/>
                  </a:cubicBezTo>
                  <a:cubicBezTo>
                    <a:pt x="1019" y="113345"/>
                    <a:pt x="14264" y="187719"/>
                    <a:pt x="114364" y="190776"/>
                  </a:cubicBezTo>
                  <a:cubicBezTo>
                    <a:pt x="114364" y="190776"/>
                    <a:pt x="48394" y="212935"/>
                    <a:pt x="24197" y="209879"/>
                  </a:cubicBezTo>
                  <a:cubicBezTo>
                    <a:pt x="24197" y="209879"/>
                    <a:pt x="71573" y="263876"/>
                    <a:pt x="141872" y="248085"/>
                  </a:cubicBezTo>
                  <a:cubicBezTo>
                    <a:pt x="141872" y="248085"/>
                    <a:pt x="103411" y="283234"/>
                    <a:pt x="59347" y="275848"/>
                  </a:cubicBezTo>
                  <a:cubicBezTo>
                    <a:pt x="59347" y="275848"/>
                    <a:pt x="109015" y="320167"/>
                    <a:pt x="176003" y="283234"/>
                  </a:cubicBezTo>
                  <a:cubicBezTo>
                    <a:pt x="176003" y="283234"/>
                    <a:pt x="161739" y="317110"/>
                    <a:pt x="129646" y="327808"/>
                  </a:cubicBezTo>
                  <a:cubicBezTo>
                    <a:pt x="129646" y="327808"/>
                    <a:pt x="170399" y="354297"/>
                    <a:pt x="216501" y="316091"/>
                  </a:cubicBezTo>
                  <a:cubicBezTo>
                    <a:pt x="222359" y="309469"/>
                    <a:pt x="241208" y="317110"/>
                    <a:pt x="222359" y="331629"/>
                  </a:cubicBezTo>
                  <a:cubicBezTo>
                    <a:pt x="197143" y="350732"/>
                    <a:pt x="161484" y="355571"/>
                    <a:pt x="146202" y="387409"/>
                  </a:cubicBezTo>
                  <a:lnTo>
                    <a:pt x="164796" y="390975"/>
                  </a:lnTo>
                  <a:cubicBezTo>
                    <a:pt x="143910" y="412116"/>
                    <a:pt x="116147" y="441917"/>
                    <a:pt x="113345" y="442426"/>
                  </a:cubicBezTo>
                  <a:cubicBezTo>
                    <a:pt x="113345" y="442426"/>
                    <a:pt x="109269" y="436823"/>
                    <a:pt x="97553" y="439115"/>
                  </a:cubicBezTo>
                  <a:cubicBezTo>
                    <a:pt x="96025" y="437841"/>
                    <a:pt x="94496" y="436568"/>
                    <a:pt x="92713" y="435549"/>
                  </a:cubicBezTo>
                  <a:cubicBezTo>
                    <a:pt x="105958" y="430964"/>
                    <a:pt x="122769" y="421285"/>
                    <a:pt x="113599" y="404220"/>
                  </a:cubicBezTo>
                  <a:cubicBezTo>
                    <a:pt x="113599" y="404220"/>
                    <a:pt x="92459" y="426380"/>
                    <a:pt x="76157" y="425106"/>
                  </a:cubicBezTo>
                  <a:cubicBezTo>
                    <a:pt x="98572" y="410078"/>
                    <a:pt x="107486" y="384608"/>
                    <a:pt x="95770" y="366014"/>
                  </a:cubicBezTo>
                  <a:cubicBezTo>
                    <a:pt x="83544" y="346911"/>
                    <a:pt x="53998" y="343600"/>
                    <a:pt x="29801" y="358627"/>
                  </a:cubicBezTo>
                  <a:cubicBezTo>
                    <a:pt x="5604" y="373400"/>
                    <a:pt x="-4330" y="401164"/>
                    <a:pt x="7896" y="420267"/>
                  </a:cubicBezTo>
                  <a:cubicBezTo>
                    <a:pt x="19358" y="438351"/>
                    <a:pt x="46102" y="442171"/>
                    <a:pt x="70299" y="428672"/>
                  </a:cubicBezTo>
                  <a:cubicBezTo>
                    <a:pt x="60366" y="443445"/>
                    <a:pt x="41263" y="448030"/>
                    <a:pt x="33112" y="450831"/>
                  </a:cubicBezTo>
                  <a:cubicBezTo>
                    <a:pt x="33112" y="450831"/>
                    <a:pt x="46611" y="477066"/>
                    <a:pt x="76667" y="442171"/>
                  </a:cubicBezTo>
                  <a:cubicBezTo>
                    <a:pt x="78450" y="443445"/>
                    <a:pt x="79978" y="444718"/>
                    <a:pt x="81506" y="445737"/>
                  </a:cubicBezTo>
                  <a:cubicBezTo>
                    <a:pt x="73356" y="452105"/>
                    <a:pt x="70045" y="463057"/>
                    <a:pt x="76667" y="467642"/>
                  </a:cubicBezTo>
                  <a:cubicBezTo>
                    <a:pt x="76667" y="467642"/>
                    <a:pt x="73356" y="484707"/>
                    <a:pt x="93223" y="483434"/>
                  </a:cubicBezTo>
                  <a:cubicBezTo>
                    <a:pt x="93223" y="483434"/>
                    <a:pt x="99845" y="495150"/>
                    <a:pt x="114109" y="488273"/>
                  </a:cubicBezTo>
                  <a:cubicBezTo>
                    <a:pt x="122769" y="511706"/>
                    <a:pt x="119712" y="533357"/>
                    <a:pt x="122260" y="546092"/>
                  </a:cubicBezTo>
                  <a:lnTo>
                    <a:pt x="147476" y="547111"/>
                  </a:lnTo>
                  <a:cubicBezTo>
                    <a:pt x="145183" y="535904"/>
                    <a:pt x="144419" y="500499"/>
                    <a:pt x="124297" y="468406"/>
                  </a:cubicBezTo>
                  <a:cubicBezTo>
                    <a:pt x="128118" y="465095"/>
                    <a:pt x="130155" y="460256"/>
                    <a:pt x="126080" y="455926"/>
                  </a:cubicBezTo>
                  <a:cubicBezTo>
                    <a:pt x="125316" y="454652"/>
                    <a:pt x="161994" y="431728"/>
                    <a:pt x="188738" y="415427"/>
                  </a:cubicBezTo>
                  <a:lnTo>
                    <a:pt x="192304" y="432493"/>
                  </a:lnTo>
                  <a:cubicBezTo>
                    <a:pt x="201473" y="420012"/>
                    <a:pt x="214973" y="411607"/>
                    <a:pt x="230510" y="407022"/>
                  </a:cubicBezTo>
                  <a:cubicBezTo>
                    <a:pt x="213954" y="429691"/>
                    <a:pt x="203766" y="455671"/>
                    <a:pt x="209879" y="491839"/>
                  </a:cubicBezTo>
                  <a:cubicBezTo>
                    <a:pt x="209879" y="491839"/>
                    <a:pt x="214209" y="478085"/>
                    <a:pt x="236368" y="475793"/>
                  </a:cubicBezTo>
                  <a:cubicBezTo>
                    <a:pt x="236368" y="475793"/>
                    <a:pt x="205549" y="512980"/>
                    <a:pt x="254962" y="585062"/>
                  </a:cubicBezTo>
                  <a:cubicBezTo>
                    <a:pt x="304375" y="512980"/>
                    <a:pt x="275848" y="475793"/>
                    <a:pt x="275848" y="475793"/>
                  </a:cubicBezTo>
                  <a:cubicBezTo>
                    <a:pt x="297753" y="478085"/>
                    <a:pt x="303356" y="491839"/>
                    <a:pt x="303356" y="491839"/>
                  </a:cubicBezTo>
                  <a:cubicBezTo>
                    <a:pt x="308196" y="455161"/>
                    <a:pt x="298772" y="429181"/>
                    <a:pt x="281452" y="406258"/>
                  </a:cubicBezTo>
                  <a:cubicBezTo>
                    <a:pt x="297498" y="410588"/>
                    <a:pt x="310234" y="419248"/>
                    <a:pt x="319912" y="432493"/>
                  </a:cubicBezTo>
                  <a:lnTo>
                    <a:pt x="323478" y="414918"/>
                  </a:lnTo>
                  <a:cubicBezTo>
                    <a:pt x="349968" y="431474"/>
                    <a:pt x="386646" y="454397"/>
                    <a:pt x="386136" y="455926"/>
                  </a:cubicBezTo>
                  <a:cubicBezTo>
                    <a:pt x="382061" y="460510"/>
                    <a:pt x="384608" y="465350"/>
                    <a:pt x="388683" y="468661"/>
                  </a:cubicBezTo>
                  <a:cubicBezTo>
                    <a:pt x="368816" y="500754"/>
                    <a:pt x="368052" y="536158"/>
                    <a:pt x="365505" y="547111"/>
                  </a:cubicBezTo>
                  <a:lnTo>
                    <a:pt x="390721" y="546092"/>
                  </a:lnTo>
                  <a:cubicBezTo>
                    <a:pt x="393268" y="533611"/>
                    <a:pt x="390212" y="511961"/>
                    <a:pt x="398617" y="488783"/>
                  </a:cubicBezTo>
                  <a:cubicBezTo>
                    <a:pt x="411607" y="494641"/>
                    <a:pt x="418994" y="483434"/>
                    <a:pt x="418994" y="483434"/>
                  </a:cubicBezTo>
                  <a:cubicBezTo>
                    <a:pt x="438606" y="484453"/>
                    <a:pt x="435550" y="467642"/>
                    <a:pt x="435550" y="467642"/>
                  </a:cubicBezTo>
                  <a:cubicBezTo>
                    <a:pt x="441917" y="463057"/>
                    <a:pt x="439115" y="452614"/>
                    <a:pt x="430710" y="446247"/>
                  </a:cubicBezTo>
                  <a:cubicBezTo>
                    <a:pt x="432493" y="444718"/>
                    <a:pt x="434276" y="443445"/>
                    <a:pt x="436314" y="441917"/>
                  </a:cubicBezTo>
                  <a:cubicBezTo>
                    <a:pt x="466369" y="476557"/>
                    <a:pt x="479869" y="450577"/>
                    <a:pt x="479869" y="450577"/>
                  </a:cubicBezTo>
                  <a:cubicBezTo>
                    <a:pt x="471718" y="447775"/>
                    <a:pt x="452615" y="442936"/>
                    <a:pt x="442681" y="428417"/>
                  </a:cubicBezTo>
                  <a:cubicBezTo>
                    <a:pt x="467133" y="441917"/>
                    <a:pt x="493623" y="438096"/>
                    <a:pt x="505085" y="420012"/>
                  </a:cubicBezTo>
                  <a:cubicBezTo>
                    <a:pt x="516801" y="402182"/>
                    <a:pt x="506868" y="374419"/>
                    <a:pt x="482670" y="359646"/>
                  </a:cubicBezTo>
                  <a:close/>
                  <a:moveTo>
                    <a:pt x="71063" y="424342"/>
                  </a:moveTo>
                  <a:cubicBezTo>
                    <a:pt x="61130" y="430710"/>
                    <a:pt x="45847" y="426380"/>
                    <a:pt x="32603" y="407277"/>
                  </a:cubicBezTo>
                  <a:cubicBezTo>
                    <a:pt x="20631" y="388174"/>
                    <a:pt x="20631" y="367033"/>
                    <a:pt x="30310" y="361684"/>
                  </a:cubicBezTo>
                  <a:cubicBezTo>
                    <a:pt x="40244" y="356335"/>
                    <a:pt x="58837" y="365759"/>
                    <a:pt x="71063" y="384862"/>
                  </a:cubicBezTo>
                  <a:cubicBezTo>
                    <a:pt x="84308" y="403201"/>
                    <a:pt x="80997" y="419248"/>
                    <a:pt x="71063" y="424342"/>
                  </a:cubicBezTo>
                  <a:close/>
                  <a:moveTo>
                    <a:pt x="240189" y="63677"/>
                  </a:moveTo>
                  <a:cubicBezTo>
                    <a:pt x="233567" y="63677"/>
                    <a:pt x="229237" y="59347"/>
                    <a:pt x="229237" y="54253"/>
                  </a:cubicBezTo>
                  <a:cubicBezTo>
                    <a:pt x="229237" y="47885"/>
                    <a:pt x="233567" y="43555"/>
                    <a:pt x="240189" y="43555"/>
                  </a:cubicBezTo>
                  <a:cubicBezTo>
                    <a:pt x="245793" y="43555"/>
                    <a:pt x="250123" y="47885"/>
                    <a:pt x="250123" y="54253"/>
                  </a:cubicBezTo>
                  <a:cubicBezTo>
                    <a:pt x="250123" y="59347"/>
                    <a:pt x="245538" y="63677"/>
                    <a:pt x="240189" y="63677"/>
                  </a:cubicBezTo>
                  <a:close/>
                  <a:moveTo>
                    <a:pt x="479104" y="407531"/>
                  </a:moveTo>
                  <a:cubicBezTo>
                    <a:pt x="465860" y="426634"/>
                    <a:pt x="450323" y="430964"/>
                    <a:pt x="440644" y="424597"/>
                  </a:cubicBezTo>
                  <a:cubicBezTo>
                    <a:pt x="430710" y="419248"/>
                    <a:pt x="427399" y="403456"/>
                    <a:pt x="440644" y="385372"/>
                  </a:cubicBezTo>
                  <a:cubicBezTo>
                    <a:pt x="452870" y="366269"/>
                    <a:pt x="471463" y="356845"/>
                    <a:pt x="481142" y="362193"/>
                  </a:cubicBezTo>
                  <a:cubicBezTo>
                    <a:pt x="491330" y="367033"/>
                    <a:pt x="491330" y="388428"/>
                    <a:pt x="479104" y="407531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2" name="Forma libre: forma 111">
              <a:extLst>
                <a:ext uri="{FF2B5EF4-FFF2-40B4-BE49-F238E27FC236}">
                  <a16:creationId xmlns:a16="http://schemas.microsoft.com/office/drawing/2014/main" id="{1438884D-6767-450B-9609-81B954BAC918}"/>
                </a:ext>
              </a:extLst>
            </p:cNvPr>
            <p:cNvSpPr/>
            <p:nvPr/>
          </p:nvSpPr>
          <p:spPr>
            <a:xfrm>
              <a:off x="6952733" y="8300647"/>
              <a:ext cx="25471" cy="25471"/>
            </a:xfrm>
            <a:custGeom>
              <a:avLst/>
              <a:gdLst>
                <a:gd name="connsiteX0" fmla="*/ 32857 w 25470"/>
                <a:gd name="connsiteY0" fmla="*/ 20176 h 25470"/>
                <a:gd name="connsiteX1" fmla="*/ 36168 w 25470"/>
                <a:gd name="connsiteY1" fmla="*/ 54 h 25470"/>
                <a:gd name="connsiteX2" fmla="*/ 19867 w 25470"/>
                <a:gd name="connsiteY2" fmla="*/ 12789 h 25470"/>
                <a:gd name="connsiteX3" fmla="*/ 0 w 25470"/>
                <a:gd name="connsiteY3" fmla="*/ 2346 h 25470"/>
                <a:gd name="connsiteX4" fmla="*/ 0 w 25470"/>
                <a:gd name="connsiteY4" fmla="*/ 6676 h 25470"/>
                <a:gd name="connsiteX5" fmla="*/ 9934 w 25470"/>
                <a:gd name="connsiteY5" fmla="*/ 27817 h 25470"/>
                <a:gd name="connsiteX6" fmla="*/ 23178 w 25470"/>
                <a:gd name="connsiteY6" fmla="*/ 35203 h 25470"/>
                <a:gd name="connsiteX7" fmla="*/ 47376 w 25470"/>
                <a:gd name="connsiteY7" fmla="*/ 35203 h 25470"/>
                <a:gd name="connsiteX8" fmla="*/ 49668 w 25470"/>
                <a:gd name="connsiteY8" fmla="*/ 33166 h 25470"/>
                <a:gd name="connsiteX9" fmla="*/ 32857 w 25470"/>
                <a:gd name="connsiteY9" fmla="*/ 20176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25470">
                  <a:moveTo>
                    <a:pt x="32857" y="20176"/>
                  </a:moveTo>
                  <a:cubicBezTo>
                    <a:pt x="32857" y="20176"/>
                    <a:pt x="39480" y="2092"/>
                    <a:pt x="36168" y="54"/>
                  </a:cubicBezTo>
                  <a:cubicBezTo>
                    <a:pt x="32857" y="-965"/>
                    <a:pt x="19867" y="12789"/>
                    <a:pt x="19867" y="12789"/>
                  </a:cubicBezTo>
                  <a:cubicBezTo>
                    <a:pt x="16556" y="2346"/>
                    <a:pt x="0" y="2346"/>
                    <a:pt x="0" y="2346"/>
                  </a:cubicBezTo>
                  <a:lnTo>
                    <a:pt x="0" y="6676"/>
                  </a:lnTo>
                  <a:cubicBezTo>
                    <a:pt x="10952" y="7695"/>
                    <a:pt x="13245" y="22468"/>
                    <a:pt x="9934" y="27817"/>
                  </a:cubicBezTo>
                  <a:cubicBezTo>
                    <a:pt x="8915" y="31128"/>
                    <a:pt x="20886" y="38260"/>
                    <a:pt x="23178" y="35203"/>
                  </a:cubicBezTo>
                  <a:cubicBezTo>
                    <a:pt x="26490" y="29855"/>
                    <a:pt x="40753" y="25779"/>
                    <a:pt x="47376" y="35203"/>
                  </a:cubicBezTo>
                  <a:lnTo>
                    <a:pt x="49668" y="33166"/>
                  </a:lnTo>
                  <a:cubicBezTo>
                    <a:pt x="49413" y="32911"/>
                    <a:pt x="44064" y="18138"/>
                    <a:pt x="32857" y="20176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3" name="Forma libre: forma 112">
              <a:extLst>
                <a:ext uri="{FF2B5EF4-FFF2-40B4-BE49-F238E27FC236}">
                  <a16:creationId xmlns:a16="http://schemas.microsoft.com/office/drawing/2014/main" id="{97E9949E-669B-4507-8983-FE00272BE0F2}"/>
                </a:ext>
              </a:extLst>
            </p:cNvPr>
            <p:cNvSpPr/>
            <p:nvPr/>
          </p:nvSpPr>
          <p:spPr>
            <a:xfrm>
              <a:off x="6808564" y="8434422"/>
              <a:ext cx="25471" cy="50941"/>
            </a:xfrm>
            <a:custGeom>
              <a:avLst/>
              <a:gdLst>
                <a:gd name="connsiteX0" fmla="*/ 33117 w 25470"/>
                <a:gd name="connsiteY0" fmla="*/ 14773 h 50941"/>
                <a:gd name="connsiteX1" fmla="*/ 259 w 25470"/>
                <a:gd name="connsiteY1" fmla="*/ 0 h 50941"/>
                <a:gd name="connsiteX2" fmla="*/ 12485 w 25470"/>
                <a:gd name="connsiteY2" fmla="*/ 35914 h 50941"/>
                <a:gd name="connsiteX3" fmla="*/ 45343 w 25470"/>
                <a:gd name="connsiteY3" fmla="*/ 51960 h 50941"/>
                <a:gd name="connsiteX4" fmla="*/ 33117 w 25470"/>
                <a:gd name="connsiteY4" fmla="*/ 14773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33117" y="14773"/>
                  </a:moveTo>
                  <a:cubicBezTo>
                    <a:pt x="23183" y="5094"/>
                    <a:pt x="10957" y="0"/>
                    <a:pt x="259" y="0"/>
                  </a:cubicBezTo>
                  <a:cubicBezTo>
                    <a:pt x="-1014" y="12735"/>
                    <a:pt x="2297" y="25471"/>
                    <a:pt x="12485" y="35914"/>
                  </a:cubicBezTo>
                  <a:cubicBezTo>
                    <a:pt x="21145" y="46611"/>
                    <a:pt x="33371" y="51960"/>
                    <a:pt x="45343" y="51960"/>
                  </a:cubicBezTo>
                  <a:cubicBezTo>
                    <a:pt x="46107" y="39225"/>
                    <a:pt x="41777" y="25471"/>
                    <a:pt x="33117" y="14773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4" name="Forma libre: forma 113">
              <a:extLst>
                <a:ext uri="{FF2B5EF4-FFF2-40B4-BE49-F238E27FC236}">
                  <a16:creationId xmlns:a16="http://schemas.microsoft.com/office/drawing/2014/main" id="{7D6A73D7-2A79-4E9C-9E18-6D87C7A96A3A}"/>
                </a:ext>
              </a:extLst>
            </p:cNvPr>
            <p:cNvSpPr/>
            <p:nvPr/>
          </p:nvSpPr>
          <p:spPr>
            <a:xfrm>
              <a:off x="6693441" y="7945384"/>
              <a:ext cx="76412" cy="50941"/>
            </a:xfrm>
            <a:custGeom>
              <a:avLst/>
              <a:gdLst>
                <a:gd name="connsiteX0" fmla="*/ 72592 w 76412"/>
                <a:gd name="connsiteY0" fmla="*/ 51960 h 50941"/>
                <a:gd name="connsiteX1" fmla="*/ 94496 w 76412"/>
                <a:gd name="connsiteY1" fmla="*/ 17829 h 50941"/>
                <a:gd name="connsiteX2" fmla="*/ 60366 w 76412"/>
                <a:gd name="connsiteY2" fmla="*/ 30565 h 50941"/>
                <a:gd name="connsiteX3" fmla="*/ 48394 w 76412"/>
                <a:gd name="connsiteY3" fmla="*/ 0 h 50941"/>
                <a:gd name="connsiteX4" fmla="*/ 35150 w 76412"/>
                <a:gd name="connsiteY4" fmla="*/ 30565 h 50941"/>
                <a:gd name="connsiteX5" fmla="*/ 0 w 76412"/>
                <a:gd name="connsiteY5" fmla="*/ 17829 h 50941"/>
                <a:gd name="connsiteX6" fmla="*/ 22924 w 76412"/>
                <a:gd name="connsiteY6" fmla="*/ 5196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412" h="50941">
                  <a:moveTo>
                    <a:pt x="72592" y="51960"/>
                  </a:moveTo>
                  <a:lnTo>
                    <a:pt x="94496" y="17829"/>
                  </a:lnTo>
                  <a:lnTo>
                    <a:pt x="60366" y="30565"/>
                  </a:lnTo>
                  <a:lnTo>
                    <a:pt x="48394" y="0"/>
                  </a:lnTo>
                  <a:lnTo>
                    <a:pt x="35150" y="30565"/>
                  </a:lnTo>
                  <a:lnTo>
                    <a:pt x="0" y="17829"/>
                  </a:lnTo>
                  <a:lnTo>
                    <a:pt x="22924" y="5196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5" name="Forma libre: forma 114">
              <a:extLst>
                <a:ext uri="{FF2B5EF4-FFF2-40B4-BE49-F238E27FC236}">
                  <a16:creationId xmlns:a16="http://schemas.microsoft.com/office/drawing/2014/main" id="{90A3D22C-68A5-4F47-AC42-EAC152CA4C23}"/>
                </a:ext>
              </a:extLst>
            </p:cNvPr>
            <p:cNvSpPr/>
            <p:nvPr/>
          </p:nvSpPr>
          <p:spPr>
            <a:xfrm>
              <a:off x="6651173" y="8642651"/>
              <a:ext cx="50941" cy="25471"/>
            </a:xfrm>
            <a:custGeom>
              <a:avLst/>
              <a:gdLst>
                <a:gd name="connsiteX0" fmla="*/ 43032 w 50941"/>
                <a:gd name="connsiteY0" fmla="*/ 885 h 25470"/>
                <a:gd name="connsiteX1" fmla="*/ 241 w 50941"/>
                <a:gd name="connsiteY1" fmla="*/ 12601 h 25470"/>
                <a:gd name="connsiteX2" fmla="*/ 33353 w 50941"/>
                <a:gd name="connsiteY2" fmla="*/ 40110 h 25470"/>
                <a:gd name="connsiteX3" fmla="*/ 70795 w 50941"/>
                <a:gd name="connsiteY3" fmla="*/ 26355 h 25470"/>
                <a:gd name="connsiteX4" fmla="*/ 43032 w 50941"/>
                <a:gd name="connsiteY4" fmla="*/ 885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43032" y="885"/>
                  </a:moveTo>
                  <a:cubicBezTo>
                    <a:pt x="21127" y="-2172"/>
                    <a:pt x="2279" y="2922"/>
                    <a:pt x="241" y="12601"/>
                  </a:cubicBezTo>
                  <a:cubicBezTo>
                    <a:pt x="-2051" y="22025"/>
                    <a:pt x="12213" y="36034"/>
                    <a:pt x="33353" y="40110"/>
                  </a:cubicBezTo>
                  <a:cubicBezTo>
                    <a:pt x="54239" y="44440"/>
                    <a:pt x="68503" y="37053"/>
                    <a:pt x="70795" y="26355"/>
                  </a:cubicBezTo>
                  <a:cubicBezTo>
                    <a:pt x="72833" y="16931"/>
                    <a:pt x="63918" y="5215"/>
                    <a:pt x="43032" y="885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6" name="Forma libre: forma 115">
              <a:extLst>
                <a:ext uri="{FF2B5EF4-FFF2-40B4-BE49-F238E27FC236}">
                  <a16:creationId xmlns:a16="http://schemas.microsoft.com/office/drawing/2014/main" id="{0BCFA341-EDB4-4EA8-A89C-37BFB7D10A7B}"/>
                </a:ext>
              </a:extLst>
            </p:cNvPr>
            <p:cNvSpPr/>
            <p:nvPr/>
          </p:nvSpPr>
          <p:spPr>
            <a:xfrm>
              <a:off x="6608022" y="7852161"/>
              <a:ext cx="50941" cy="25471"/>
            </a:xfrm>
            <a:custGeom>
              <a:avLst/>
              <a:gdLst>
                <a:gd name="connsiteX0" fmla="*/ 32949 w 50941"/>
                <a:gd name="connsiteY0" fmla="*/ 40244 h 25470"/>
                <a:gd name="connsiteX1" fmla="*/ 71410 w 50941"/>
                <a:gd name="connsiteY1" fmla="*/ 20122 h 25470"/>
                <a:gd name="connsiteX2" fmla="*/ 31931 w 50941"/>
                <a:gd name="connsiteY2" fmla="*/ 0 h 25470"/>
                <a:gd name="connsiteX3" fmla="*/ 92 w 50941"/>
                <a:gd name="connsiteY3" fmla="*/ 21141 h 25470"/>
                <a:gd name="connsiteX4" fmla="*/ 32949 w 50941"/>
                <a:gd name="connsiteY4" fmla="*/ 40244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32949" y="40244"/>
                  </a:moveTo>
                  <a:cubicBezTo>
                    <a:pt x="53835" y="39225"/>
                    <a:pt x="70391" y="30565"/>
                    <a:pt x="71410" y="20122"/>
                  </a:cubicBezTo>
                  <a:cubicBezTo>
                    <a:pt x="71410" y="10698"/>
                    <a:pt x="53835" y="0"/>
                    <a:pt x="31931" y="0"/>
                  </a:cubicBezTo>
                  <a:cubicBezTo>
                    <a:pt x="11045" y="1019"/>
                    <a:pt x="92" y="11717"/>
                    <a:pt x="92" y="21141"/>
                  </a:cubicBezTo>
                  <a:cubicBezTo>
                    <a:pt x="-1181" y="31584"/>
                    <a:pt x="10790" y="41263"/>
                    <a:pt x="32949" y="40244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7" name="Forma libre: forma 116">
              <a:extLst>
                <a:ext uri="{FF2B5EF4-FFF2-40B4-BE49-F238E27FC236}">
                  <a16:creationId xmlns:a16="http://schemas.microsoft.com/office/drawing/2014/main" id="{84415AD1-0C9B-4291-899F-B5D3A015D40B}"/>
                </a:ext>
              </a:extLst>
            </p:cNvPr>
            <p:cNvSpPr/>
            <p:nvPr/>
          </p:nvSpPr>
          <p:spPr>
            <a:xfrm>
              <a:off x="7078222" y="7900764"/>
              <a:ext cx="25471" cy="50941"/>
            </a:xfrm>
            <a:custGeom>
              <a:avLst/>
              <a:gdLst>
                <a:gd name="connsiteX0" fmla="*/ 23260 w 25470"/>
                <a:gd name="connsiteY0" fmla="*/ 69072 h 50941"/>
                <a:gd name="connsiteX1" fmla="*/ 41854 w 25470"/>
                <a:gd name="connsiteY1" fmla="*/ 36214 h 50941"/>
                <a:gd name="connsiteX2" fmla="*/ 17657 w 25470"/>
                <a:gd name="connsiteY2" fmla="*/ 46 h 50941"/>
                <a:gd name="connsiteX3" fmla="*/ 82 w 25470"/>
                <a:gd name="connsiteY3" fmla="*/ 39271 h 50941"/>
                <a:gd name="connsiteX4" fmla="*/ 23260 w 25470"/>
                <a:gd name="connsiteY4" fmla="*/ 690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23260" y="69072"/>
                  </a:moveTo>
                  <a:cubicBezTo>
                    <a:pt x="33194" y="68053"/>
                    <a:pt x="43127" y="56336"/>
                    <a:pt x="41854" y="36214"/>
                  </a:cubicBezTo>
                  <a:cubicBezTo>
                    <a:pt x="40835" y="15074"/>
                    <a:pt x="28609" y="-973"/>
                    <a:pt x="17657" y="46"/>
                  </a:cubicBezTo>
                  <a:cubicBezTo>
                    <a:pt x="7723" y="1065"/>
                    <a:pt x="-937" y="18130"/>
                    <a:pt x="82" y="39271"/>
                  </a:cubicBezTo>
                  <a:cubicBezTo>
                    <a:pt x="1101" y="59393"/>
                    <a:pt x="12053" y="70090"/>
                    <a:pt x="23260" y="690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8" name="Forma libre: forma 117">
              <a:extLst>
                <a:ext uri="{FF2B5EF4-FFF2-40B4-BE49-F238E27FC236}">
                  <a16:creationId xmlns:a16="http://schemas.microsoft.com/office/drawing/2014/main" id="{AE72FCB0-855E-421C-AB2D-0E00ADC77D87}"/>
                </a:ext>
              </a:extLst>
            </p:cNvPr>
            <p:cNvSpPr/>
            <p:nvPr/>
          </p:nvSpPr>
          <p:spPr>
            <a:xfrm>
              <a:off x="6383699" y="8517894"/>
              <a:ext cx="50941" cy="50941"/>
            </a:xfrm>
            <a:custGeom>
              <a:avLst/>
              <a:gdLst>
                <a:gd name="connsiteX0" fmla="*/ 44847 w 50941"/>
                <a:gd name="connsiteY0" fmla="*/ 21722 h 50941"/>
                <a:gd name="connsiteX1" fmla="*/ 6131 w 50941"/>
                <a:gd name="connsiteY1" fmla="*/ 1600 h 50941"/>
                <a:gd name="connsiteX2" fmla="*/ 9442 w 50941"/>
                <a:gd name="connsiteY2" fmla="*/ 42862 h 50941"/>
                <a:gd name="connsiteX3" fmla="*/ 44592 w 50941"/>
                <a:gd name="connsiteY3" fmla="*/ 58654 h 50941"/>
                <a:gd name="connsiteX4" fmla="*/ 44847 w 50941"/>
                <a:gd name="connsiteY4" fmla="*/ 2172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50941">
                  <a:moveTo>
                    <a:pt x="44847" y="21722"/>
                  </a:moveTo>
                  <a:cubicBezTo>
                    <a:pt x="32621" y="4656"/>
                    <a:pt x="15046" y="-3749"/>
                    <a:pt x="6131" y="1600"/>
                  </a:cubicBezTo>
                  <a:cubicBezTo>
                    <a:pt x="-2529" y="6949"/>
                    <a:pt x="-2529" y="26052"/>
                    <a:pt x="9442" y="42862"/>
                  </a:cubicBezTo>
                  <a:cubicBezTo>
                    <a:pt x="21668" y="59928"/>
                    <a:pt x="35932" y="64003"/>
                    <a:pt x="44592" y="58654"/>
                  </a:cubicBezTo>
                  <a:cubicBezTo>
                    <a:pt x="53761" y="53560"/>
                    <a:pt x="55799" y="38787"/>
                    <a:pt x="44847" y="2172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9" name="Forma libre: forma 118">
              <a:extLst>
                <a:ext uri="{FF2B5EF4-FFF2-40B4-BE49-F238E27FC236}">
                  <a16:creationId xmlns:a16="http://schemas.microsoft.com/office/drawing/2014/main" id="{10E2C7E2-37D6-4E5E-A7E5-55879396E37C}"/>
                </a:ext>
              </a:extLst>
            </p:cNvPr>
            <p:cNvSpPr/>
            <p:nvPr/>
          </p:nvSpPr>
          <p:spPr>
            <a:xfrm>
              <a:off x="6370843" y="8212526"/>
              <a:ext cx="25471" cy="50941"/>
            </a:xfrm>
            <a:custGeom>
              <a:avLst/>
              <a:gdLst>
                <a:gd name="connsiteX0" fmla="*/ 40637 w 25470"/>
                <a:gd name="connsiteY0" fmla="*/ 36214 h 50941"/>
                <a:gd name="connsiteX1" fmla="*/ 16440 w 25470"/>
                <a:gd name="connsiteY1" fmla="*/ 46 h 50941"/>
                <a:gd name="connsiteX2" fmla="*/ 139 w 25470"/>
                <a:gd name="connsiteY2" fmla="*/ 39271 h 50941"/>
                <a:gd name="connsiteX3" fmla="*/ 22044 w 25470"/>
                <a:gd name="connsiteY3" fmla="*/ 69072 h 50941"/>
                <a:gd name="connsiteX4" fmla="*/ 40637 w 25470"/>
                <a:gd name="connsiteY4" fmla="*/ 36214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40637" y="36214"/>
                  </a:moveTo>
                  <a:cubicBezTo>
                    <a:pt x="39619" y="15074"/>
                    <a:pt x="27393" y="-973"/>
                    <a:pt x="16440" y="46"/>
                  </a:cubicBezTo>
                  <a:cubicBezTo>
                    <a:pt x="6507" y="1065"/>
                    <a:pt x="-1135" y="18130"/>
                    <a:pt x="139" y="39271"/>
                  </a:cubicBezTo>
                  <a:cubicBezTo>
                    <a:pt x="1158" y="59393"/>
                    <a:pt x="12110" y="70090"/>
                    <a:pt x="22044" y="69072"/>
                  </a:cubicBezTo>
                  <a:cubicBezTo>
                    <a:pt x="32996" y="68053"/>
                    <a:pt x="41656" y="56336"/>
                    <a:pt x="40637" y="36214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0" name="Forma libre: forma 119">
              <a:extLst>
                <a:ext uri="{FF2B5EF4-FFF2-40B4-BE49-F238E27FC236}">
                  <a16:creationId xmlns:a16="http://schemas.microsoft.com/office/drawing/2014/main" id="{C59A0FB9-0382-4D25-9A82-98A89D5B6C02}"/>
                </a:ext>
              </a:extLst>
            </p:cNvPr>
            <p:cNvSpPr/>
            <p:nvPr/>
          </p:nvSpPr>
          <p:spPr>
            <a:xfrm>
              <a:off x="6363548" y="7900764"/>
              <a:ext cx="25471" cy="50941"/>
            </a:xfrm>
            <a:custGeom>
              <a:avLst/>
              <a:gdLst>
                <a:gd name="connsiteX0" fmla="*/ 18895 w 25470"/>
                <a:gd name="connsiteY0" fmla="*/ 69072 h 50941"/>
                <a:gd name="connsiteX1" fmla="*/ 40800 w 25470"/>
                <a:gd name="connsiteY1" fmla="*/ 39272 h 50941"/>
                <a:gd name="connsiteX2" fmla="*/ 24244 w 25470"/>
                <a:gd name="connsiteY2" fmla="*/ 47 h 50941"/>
                <a:gd name="connsiteX3" fmla="*/ 47 w 25470"/>
                <a:gd name="connsiteY3" fmla="*/ 36215 h 50941"/>
                <a:gd name="connsiteX4" fmla="*/ 18895 w 25470"/>
                <a:gd name="connsiteY4" fmla="*/ 690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18895" y="69072"/>
                  </a:moveTo>
                  <a:cubicBezTo>
                    <a:pt x="28829" y="70091"/>
                    <a:pt x="39781" y="59648"/>
                    <a:pt x="40800" y="39272"/>
                  </a:cubicBezTo>
                  <a:cubicBezTo>
                    <a:pt x="41819" y="18131"/>
                    <a:pt x="34178" y="1065"/>
                    <a:pt x="24244" y="47"/>
                  </a:cubicBezTo>
                  <a:cubicBezTo>
                    <a:pt x="13292" y="-972"/>
                    <a:pt x="1066" y="14820"/>
                    <a:pt x="47" y="36215"/>
                  </a:cubicBezTo>
                  <a:cubicBezTo>
                    <a:pt x="-717" y="56337"/>
                    <a:pt x="7943" y="68053"/>
                    <a:pt x="18895" y="690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1" name="Forma libre: forma 120">
              <a:extLst>
                <a:ext uri="{FF2B5EF4-FFF2-40B4-BE49-F238E27FC236}">
                  <a16:creationId xmlns:a16="http://schemas.microsoft.com/office/drawing/2014/main" id="{341F8701-A69B-4535-BFD9-F5FF4FDA8EC7}"/>
                </a:ext>
              </a:extLst>
            </p:cNvPr>
            <p:cNvSpPr/>
            <p:nvPr/>
          </p:nvSpPr>
          <p:spPr>
            <a:xfrm>
              <a:off x="7047048" y="8517894"/>
              <a:ext cx="50941" cy="50941"/>
            </a:xfrm>
            <a:custGeom>
              <a:avLst/>
              <a:gdLst>
                <a:gd name="connsiteX0" fmla="*/ 46793 w 50941"/>
                <a:gd name="connsiteY0" fmla="*/ 1600 h 50941"/>
                <a:gd name="connsiteX1" fmla="*/ 8332 w 50941"/>
                <a:gd name="connsiteY1" fmla="*/ 21722 h 50941"/>
                <a:gd name="connsiteX2" fmla="*/ 8332 w 50941"/>
                <a:gd name="connsiteY2" fmla="*/ 58909 h 50941"/>
                <a:gd name="connsiteX3" fmla="*/ 43481 w 50941"/>
                <a:gd name="connsiteY3" fmla="*/ 43117 h 50941"/>
                <a:gd name="connsiteX4" fmla="*/ 46793 w 50941"/>
                <a:gd name="connsiteY4" fmla="*/ 160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50941">
                  <a:moveTo>
                    <a:pt x="46793" y="1600"/>
                  </a:moveTo>
                  <a:cubicBezTo>
                    <a:pt x="38133" y="-3749"/>
                    <a:pt x="20303" y="4656"/>
                    <a:pt x="8332" y="21722"/>
                  </a:cubicBezTo>
                  <a:cubicBezTo>
                    <a:pt x="-3894" y="38787"/>
                    <a:pt x="-1602" y="53560"/>
                    <a:pt x="8332" y="58909"/>
                  </a:cubicBezTo>
                  <a:cubicBezTo>
                    <a:pt x="16992" y="64258"/>
                    <a:pt x="31510" y="59928"/>
                    <a:pt x="43481" y="43117"/>
                  </a:cubicBezTo>
                  <a:cubicBezTo>
                    <a:pt x="55453" y="25797"/>
                    <a:pt x="55453" y="6694"/>
                    <a:pt x="46793" y="1600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2" name="Forma libre: forma 121">
              <a:extLst>
                <a:ext uri="{FF2B5EF4-FFF2-40B4-BE49-F238E27FC236}">
                  <a16:creationId xmlns:a16="http://schemas.microsoft.com/office/drawing/2014/main" id="{11174AAC-8AFB-476E-A6D6-02B962F29F66}"/>
                </a:ext>
              </a:extLst>
            </p:cNvPr>
            <p:cNvSpPr/>
            <p:nvPr/>
          </p:nvSpPr>
          <p:spPr>
            <a:xfrm>
              <a:off x="6306795" y="7755882"/>
              <a:ext cx="840534" cy="993357"/>
            </a:xfrm>
            <a:custGeom>
              <a:avLst/>
              <a:gdLst>
                <a:gd name="connsiteX0" fmla="*/ 432493 w 840534"/>
                <a:gd name="connsiteY0" fmla="*/ 1019 h 993357"/>
                <a:gd name="connsiteX1" fmla="*/ 0 w 840534"/>
                <a:gd name="connsiteY1" fmla="*/ 0 h 993357"/>
                <a:gd name="connsiteX2" fmla="*/ 0 w 840534"/>
                <a:gd name="connsiteY2" fmla="*/ 774819 h 993357"/>
                <a:gd name="connsiteX3" fmla="*/ 174984 w 840534"/>
                <a:gd name="connsiteY3" fmla="*/ 944963 h 993357"/>
                <a:gd name="connsiteX4" fmla="*/ 432493 w 840534"/>
                <a:gd name="connsiteY4" fmla="*/ 1009404 h 993357"/>
                <a:gd name="connsiteX5" fmla="*/ 688983 w 840534"/>
                <a:gd name="connsiteY5" fmla="*/ 944963 h 993357"/>
                <a:gd name="connsiteX6" fmla="*/ 864986 w 840534"/>
                <a:gd name="connsiteY6" fmla="*/ 774819 h 993357"/>
                <a:gd name="connsiteX7" fmla="*/ 864986 w 840534"/>
                <a:gd name="connsiteY7" fmla="*/ 0 h 993357"/>
                <a:gd name="connsiteX8" fmla="*/ 432493 w 840534"/>
                <a:gd name="connsiteY8" fmla="*/ 1019 h 993357"/>
                <a:gd name="connsiteX9" fmla="*/ 780169 w 840534"/>
                <a:gd name="connsiteY9" fmla="*/ 121495 h 993357"/>
                <a:gd name="connsiteX10" fmla="*/ 785772 w 840534"/>
                <a:gd name="connsiteY10" fmla="*/ 104685 h 993357"/>
                <a:gd name="connsiteX11" fmla="*/ 794432 w 840534"/>
                <a:gd name="connsiteY11" fmla="*/ 120476 h 993357"/>
                <a:gd name="connsiteX12" fmla="*/ 814299 w 840534"/>
                <a:gd name="connsiteY12" fmla="*/ 121495 h 993357"/>
                <a:gd name="connsiteX13" fmla="*/ 813280 w 840534"/>
                <a:gd name="connsiteY13" fmla="*/ 124806 h 993357"/>
                <a:gd name="connsiteX14" fmla="*/ 795706 w 840534"/>
                <a:gd name="connsiteY14" fmla="*/ 136523 h 993357"/>
                <a:gd name="connsiteX15" fmla="*/ 781187 w 840534"/>
                <a:gd name="connsiteY15" fmla="*/ 137542 h 993357"/>
                <a:gd name="connsiteX16" fmla="*/ 761320 w 840534"/>
                <a:gd name="connsiteY16" fmla="*/ 126844 h 993357"/>
                <a:gd name="connsiteX17" fmla="*/ 760301 w 840534"/>
                <a:gd name="connsiteY17" fmla="*/ 124806 h 993357"/>
                <a:gd name="connsiteX18" fmla="*/ 780169 w 840534"/>
                <a:gd name="connsiteY18" fmla="*/ 121495 h 993357"/>
                <a:gd name="connsiteX19" fmla="*/ 789083 w 840534"/>
                <a:gd name="connsiteY19" fmla="*/ 143909 h 993357"/>
                <a:gd name="connsiteX20" fmla="*/ 840789 w 840534"/>
                <a:gd name="connsiteY20" fmla="*/ 176767 h 993357"/>
                <a:gd name="connsiteX21" fmla="*/ 800290 w 840534"/>
                <a:gd name="connsiteY21" fmla="*/ 216501 h 993357"/>
                <a:gd name="connsiteX22" fmla="*/ 839770 w 840534"/>
                <a:gd name="connsiteY22" fmla="*/ 213699 h 993357"/>
                <a:gd name="connsiteX23" fmla="*/ 804875 w 840534"/>
                <a:gd name="connsiteY23" fmla="*/ 230255 h 993357"/>
                <a:gd name="connsiteX24" fmla="*/ 789083 w 840534"/>
                <a:gd name="connsiteY24" fmla="*/ 284508 h 993357"/>
                <a:gd name="connsiteX25" fmla="*/ 800036 w 840534"/>
                <a:gd name="connsiteY25" fmla="*/ 274319 h 993357"/>
                <a:gd name="connsiteX26" fmla="*/ 836459 w 840534"/>
                <a:gd name="connsiteY26" fmla="*/ 267952 h 993357"/>
                <a:gd name="connsiteX27" fmla="*/ 818884 w 840534"/>
                <a:gd name="connsiteY27" fmla="*/ 294441 h 993357"/>
                <a:gd name="connsiteX28" fmla="*/ 787300 w 840534"/>
                <a:gd name="connsiteY28" fmla="*/ 302337 h 993357"/>
                <a:gd name="connsiteX29" fmla="*/ 796725 w 840534"/>
                <a:gd name="connsiteY29" fmla="*/ 334685 h 993357"/>
                <a:gd name="connsiteX30" fmla="*/ 779150 w 840534"/>
                <a:gd name="connsiteY30" fmla="*/ 348439 h 993357"/>
                <a:gd name="connsiteX31" fmla="*/ 781187 w 840534"/>
                <a:gd name="connsiteY31" fmla="*/ 264641 h 993357"/>
                <a:gd name="connsiteX32" fmla="*/ 790866 w 840534"/>
                <a:gd name="connsiteY32" fmla="*/ 231274 h 993357"/>
                <a:gd name="connsiteX33" fmla="*/ 751641 w 840534"/>
                <a:gd name="connsiteY33" fmla="*/ 221086 h 993357"/>
                <a:gd name="connsiteX34" fmla="*/ 791121 w 840534"/>
                <a:gd name="connsiteY34" fmla="*/ 217010 h 993357"/>
                <a:gd name="connsiteX35" fmla="*/ 744000 w 840534"/>
                <a:gd name="connsiteY35" fmla="*/ 183134 h 993357"/>
                <a:gd name="connsiteX36" fmla="*/ 789083 w 840534"/>
                <a:gd name="connsiteY36" fmla="*/ 143909 h 993357"/>
                <a:gd name="connsiteX37" fmla="*/ 818120 w 840534"/>
                <a:gd name="connsiteY37" fmla="*/ 435549 h 993357"/>
                <a:gd name="connsiteX38" fmla="*/ 816846 w 840534"/>
                <a:gd name="connsiteY38" fmla="*/ 438860 h 993357"/>
                <a:gd name="connsiteX39" fmla="*/ 797234 w 840534"/>
                <a:gd name="connsiteY39" fmla="*/ 449558 h 993357"/>
                <a:gd name="connsiteX40" fmla="*/ 782970 w 840534"/>
                <a:gd name="connsiteY40" fmla="*/ 448284 h 993357"/>
                <a:gd name="connsiteX41" fmla="*/ 765396 w 840534"/>
                <a:gd name="connsiteY41" fmla="*/ 436568 h 993357"/>
                <a:gd name="connsiteX42" fmla="*/ 764377 w 840534"/>
                <a:gd name="connsiteY42" fmla="*/ 433257 h 993357"/>
                <a:gd name="connsiteX43" fmla="*/ 783989 w 840534"/>
                <a:gd name="connsiteY43" fmla="*/ 432238 h 993357"/>
                <a:gd name="connsiteX44" fmla="*/ 792904 w 840534"/>
                <a:gd name="connsiteY44" fmla="*/ 416446 h 993357"/>
                <a:gd name="connsiteX45" fmla="*/ 798508 w 840534"/>
                <a:gd name="connsiteY45" fmla="*/ 433511 h 993357"/>
                <a:gd name="connsiteX46" fmla="*/ 818120 w 840534"/>
                <a:gd name="connsiteY46" fmla="*/ 435549 h 993357"/>
                <a:gd name="connsiteX47" fmla="*/ 534376 w 840534"/>
                <a:gd name="connsiteY47" fmla="*/ 70554 h 993357"/>
                <a:gd name="connsiteX48" fmla="*/ 570799 w 840534"/>
                <a:gd name="connsiteY48" fmla="*/ 113599 h 993357"/>
                <a:gd name="connsiteX49" fmla="*/ 571818 w 840534"/>
                <a:gd name="connsiteY49" fmla="*/ 74629 h 993357"/>
                <a:gd name="connsiteX50" fmla="*/ 587355 w 840534"/>
                <a:gd name="connsiteY50" fmla="*/ 109015 h 993357"/>
                <a:gd name="connsiteX51" fmla="*/ 640080 w 840534"/>
                <a:gd name="connsiteY51" fmla="*/ 128627 h 993357"/>
                <a:gd name="connsiteX52" fmla="*/ 631165 w 840534"/>
                <a:gd name="connsiteY52" fmla="*/ 117165 h 993357"/>
                <a:gd name="connsiteX53" fmla="*/ 626835 w 840534"/>
                <a:gd name="connsiteY53" fmla="*/ 82270 h 993357"/>
                <a:gd name="connsiteX54" fmla="*/ 653070 w 840534"/>
                <a:gd name="connsiteY54" fmla="*/ 101373 h 993357"/>
                <a:gd name="connsiteX55" fmla="*/ 658418 w 840534"/>
                <a:gd name="connsiteY55" fmla="*/ 131938 h 993357"/>
                <a:gd name="connsiteX56" fmla="*/ 692549 w 840534"/>
                <a:gd name="connsiteY56" fmla="*/ 125825 h 993357"/>
                <a:gd name="connsiteX57" fmla="*/ 705794 w 840534"/>
                <a:gd name="connsiteY57" fmla="*/ 143909 h 993357"/>
                <a:gd name="connsiteX58" fmla="*/ 618939 w 840534"/>
                <a:gd name="connsiteY58" fmla="*/ 134231 h 993357"/>
                <a:gd name="connsiteX59" fmla="*/ 586336 w 840534"/>
                <a:gd name="connsiteY59" fmla="*/ 122005 h 993357"/>
                <a:gd name="connsiteX60" fmla="*/ 572582 w 840534"/>
                <a:gd name="connsiteY60" fmla="*/ 158682 h 993357"/>
                <a:gd name="connsiteX61" fmla="*/ 570290 w 840534"/>
                <a:gd name="connsiteY61" fmla="*/ 119712 h 993357"/>
                <a:gd name="connsiteX62" fmla="*/ 530810 w 840534"/>
                <a:gd name="connsiteY62" fmla="*/ 163012 h 993357"/>
                <a:gd name="connsiteX63" fmla="*/ 494642 w 840534"/>
                <a:gd name="connsiteY63" fmla="*/ 116401 h 993357"/>
                <a:gd name="connsiteX64" fmla="*/ 534376 w 840534"/>
                <a:gd name="connsiteY64" fmla="*/ 70554 h 993357"/>
                <a:gd name="connsiteX65" fmla="*/ 471718 w 840534"/>
                <a:gd name="connsiteY65" fmla="*/ 109779 h 993357"/>
                <a:gd name="connsiteX66" fmla="*/ 473756 w 840534"/>
                <a:gd name="connsiteY66" fmla="*/ 90676 h 993357"/>
                <a:gd name="connsiteX67" fmla="*/ 477067 w 840534"/>
                <a:gd name="connsiteY67" fmla="*/ 91695 h 993357"/>
                <a:gd name="connsiteX68" fmla="*/ 488019 w 840534"/>
                <a:gd name="connsiteY68" fmla="*/ 109779 h 993357"/>
                <a:gd name="connsiteX69" fmla="*/ 488019 w 840534"/>
                <a:gd name="connsiteY69" fmla="*/ 122514 h 993357"/>
                <a:gd name="connsiteX70" fmla="*/ 474774 w 840534"/>
                <a:gd name="connsiteY70" fmla="*/ 141617 h 993357"/>
                <a:gd name="connsiteX71" fmla="*/ 471463 w 840534"/>
                <a:gd name="connsiteY71" fmla="*/ 141617 h 993357"/>
                <a:gd name="connsiteX72" fmla="*/ 470190 w 840534"/>
                <a:gd name="connsiteY72" fmla="*/ 122514 h 993357"/>
                <a:gd name="connsiteX73" fmla="*/ 452615 w 840534"/>
                <a:gd name="connsiteY73" fmla="*/ 116146 h 993357"/>
                <a:gd name="connsiteX74" fmla="*/ 471718 w 840534"/>
                <a:gd name="connsiteY74" fmla="*/ 109779 h 993357"/>
                <a:gd name="connsiteX75" fmla="*/ 380278 w 840534"/>
                <a:gd name="connsiteY75" fmla="*/ 109779 h 993357"/>
                <a:gd name="connsiteX76" fmla="*/ 391230 w 840534"/>
                <a:gd name="connsiteY76" fmla="*/ 91695 h 993357"/>
                <a:gd name="connsiteX77" fmla="*/ 394542 w 840534"/>
                <a:gd name="connsiteY77" fmla="*/ 90676 h 993357"/>
                <a:gd name="connsiteX78" fmla="*/ 396834 w 840534"/>
                <a:gd name="connsiteY78" fmla="*/ 109779 h 993357"/>
                <a:gd name="connsiteX79" fmla="*/ 415428 w 840534"/>
                <a:gd name="connsiteY79" fmla="*/ 116146 h 993357"/>
                <a:gd name="connsiteX80" fmla="*/ 397853 w 840534"/>
                <a:gd name="connsiteY80" fmla="*/ 122514 h 993357"/>
                <a:gd name="connsiteX81" fmla="*/ 396834 w 840534"/>
                <a:gd name="connsiteY81" fmla="*/ 141617 h 993357"/>
                <a:gd name="connsiteX82" fmla="*/ 393523 w 840534"/>
                <a:gd name="connsiteY82" fmla="*/ 141617 h 993357"/>
                <a:gd name="connsiteX83" fmla="*/ 380278 w 840534"/>
                <a:gd name="connsiteY83" fmla="*/ 122514 h 993357"/>
                <a:gd name="connsiteX84" fmla="*/ 380278 w 840534"/>
                <a:gd name="connsiteY84" fmla="*/ 109779 h 993357"/>
                <a:gd name="connsiteX85" fmla="*/ 175748 w 840534"/>
                <a:gd name="connsiteY85" fmla="*/ 125825 h 993357"/>
                <a:gd name="connsiteX86" fmla="*/ 209879 w 840534"/>
                <a:gd name="connsiteY86" fmla="*/ 131938 h 993357"/>
                <a:gd name="connsiteX87" fmla="*/ 215482 w 840534"/>
                <a:gd name="connsiteY87" fmla="*/ 101373 h 993357"/>
                <a:gd name="connsiteX88" fmla="*/ 241972 w 840534"/>
                <a:gd name="connsiteY88" fmla="*/ 82270 h 993357"/>
                <a:gd name="connsiteX89" fmla="*/ 237642 w 840534"/>
                <a:gd name="connsiteY89" fmla="*/ 117165 h 993357"/>
                <a:gd name="connsiteX90" fmla="*/ 228727 w 840534"/>
                <a:gd name="connsiteY90" fmla="*/ 128627 h 993357"/>
                <a:gd name="connsiteX91" fmla="*/ 281452 w 840534"/>
                <a:gd name="connsiteY91" fmla="*/ 109015 h 993357"/>
                <a:gd name="connsiteX92" fmla="*/ 296989 w 840534"/>
                <a:gd name="connsiteY92" fmla="*/ 74629 h 993357"/>
                <a:gd name="connsiteX93" fmla="*/ 298008 w 840534"/>
                <a:gd name="connsiteY93" fmla="*/ 113599 h 993357"/>
                <a:gd name="connsiteX94" fmla="*/ 334431 w 840534"/>
                <a:gd name="connsiteY94" fmla="*/ 70554 h 993357"/>
                <a:gd name="connsiteX95" fmla="*/ 374165 w 840534"/>
                <a:gd name="connsiteY95" fmla="*/ 116146 h 993357"/>
                <a:gd name="connsiteX96" fmla="*/ 337742 w 840534"/>
                <a:gd name="connsiteY96" fmla="*/ 162758 h 993357"/>
                <a:gd name="connsiteX97" fmla="*/ 298262 w 840534"/>
                <a:gd name="connsiteY97" fmla="*/ 119458 h 993357"/>
                <a:gd name="connsiteX98" fmla="*/ 295970 w 840534"/>
                <a:gd name="connsiteY98" fmla="*/ 158428 h 993357"/>
                <a:gd name="connsiteX99" fmla="*/ 282216 w 840534"/>
                <a:gd name="connsiteY99" fmla="*/ 121750 h 993357"/>
                <a:gd name="connsiteX100" fmla="*/ 249359 w 840534"/>
                <a:gd name="connsiteY100" fmla="*/ 134231 h 993357"/>
                <a:gd name="connsiteX101" fmla="*/ 162503 w 840534"/>
                <a:gd name="connsiteY101" fmla="*/ 143909 h 993357"/>
                <a:gd name="connsiteX102" fmla="*/ 175748 w 840534"/>
                <a:gd name="connsiteY102" fmla="*/ 125825 h 993357"/>
                <a:gd name="connsiteX103" fmla="*/ 75648 w 840534"/>
                <a:gd name="connsiteY103" fmla="*/ 120476 h 993357"/>
                <a:gd name="connsiteX104" fmla="*/ 84308 w 840534"/>
                <a:gd name="connsiteY104" fmla="*/ 104685 h 993357"/>
                <a:gd name="connsiteX105" fmla="*/ 89912 w 840534"/>
                <a:gd name="connsiteY105" fmla="*/ 121495 h 993357"/>
                <a:gd name="connsiteX106" fmla="*/ 109779 w 840534"/>
                <a:gd name="connsiteY106" fmla="*/ 124806 h 993357"/>
                <a:gd name="connsiteX107" fmla="*/ 108760 w 840534"/>
                <a:gd name="connsiteY107" fmla="*/ 126844 h 993357"/>
                <a:gd name="connsiteX108" fmla="*/ 89148 w 840534"/>
                <a:gd name="connsiteY108" fmla="*/ 137542 h 993357"/>
                <a:gd name="connsiteX109" fmla="*/ 74884 w 840534"/>
                <a:gd name="connsiteY109" fmla="*/ 136523 h 993357"/>
                <a:gd name="connsiteX110" fmla="*/ 57309 w 840534"/>
                <a:gd name="connsiteY110" fmla="*/ 124806 h 993357"/>
                <a:gd name="connsiteX111" fmla="*/ 56290 w 840534"/>
                <a:gd name="connsiteY111" fmla="*/ 121495 h 993357"/>
                <a:gd name="connsiteX112" fmla="*/ 75648 w 840534"/>
                <a:gd name="connsiteY112" fmla="*/ 120476 h 993357"/>
                <a:gd name="connsiteX113" fmla="*/ 81252 w 840534"/>
                <a:gd name="connsiteY113" fmla="*/ 143909 h 993357"/>
                <a:gd name="connsiteX114" fmla="*/ 126335 w 840534"/>
                <a:gd name="connsiteY114" fmla="*/ 183134 h 993357"/>
                <a:gd name="connsiteX115" fmla="*/ 79214 w 840534"/>
                <a:gd name="connsiteY115" fmla="*/ 217010 h 993357"/>
                <a:gd name="connsiteX116" fmla="*/ 118694 w 840534"/>
                <a:gd name="connsiteY116" fmla="*/ 221086 h 993357"/>
                <a:gd name="connsiteX117" fmla="*/ 79469 w 840534"/>
                <a:gd name="connsiteY117" fmla="*/ 231274 h 993357"/>
                <a:gd name="connsiteX118" fmla="*/ 89148 w 840534"/>
                <a:gd name="connsiteY118" fmla="*/ 264641 h 993357"/>
                <a:gd name="connsiteX119" fmla="*/ 91440 w 840534"/>
                <a:gd name="connsiteY119" fmla="*/ 348439 h 993357"/>
                <a:gd name="connsiteX120" fmla="*/ 73865 w 840534"/>
                <a:gd name="connsiteY120" fmla="*/ 334685 h 993357"/>
                <a:gd name="connsiteX121" fmla="*/ 82780 w 840534"/>
                <a:gd name="connsiteY121" fmla="*/ 302337 h 993357"/>
                <a:gd name="connsiteX122" fmla="*/ 51960 w 840534"/>
                <a:gd name="connsiteY122" fmla="*/ 294441 h 993357"/>
                <a:gd name="connsiteX123" fmla="*/ 34386 w 840534"/>
                <a:gd name="connsiteY123" fmla="*/ 267952 h 993357"/>
                <a:gd name="connsiteX124" fmla="*/ 70554 w 840534"/>
                <a:gd name="connsiteY124" fmla="*/ 274319 h 993357"/>
                <a:gd name="connsiteX125" fmla="*/ 80488 w 840534"/>
                <a:gd name="connsiteY125" fmla="*/ 283234 h 993357"/>
                <a:gd name="connsiteX126" fmla="*/ 65460 w 840534"/>
                <a:gd name="connsiteY126" fmla="*/ 230510 h 993357"/>
                <a:gd name="connsiteX127" fmla="*/ 31074 w 840534"/>
                <a:gd name="connsiteY127" fmla="*/ 213954 h 993357"/>
                <a:gd name="connsiteX128" fmla="*/ 70554 w 840534"/>
                <a:gd name="connsiteY128" fmla="*/ 216501 h 993357"/>
                <a:gd name="connsiteX129" fmla="*/ 30055 w 840534"/>
                <a:gd name="connsiteY129" fmla="*/ 176767 h 993357"/>
                <a:gd name="connsiteX130" fmla="*/ 81252 w 840534"/>
                <a:gd name="connsiteY130" fmla="*/ 143909 h 993357"/>
                <a:gd name="connsiteX131" fmla="*/ 105704 w 840534"/>
                <a:gd name="connsiteY131" fmla="*/ 433511 h 993357"/>
                <a:gd name="connsiteX132" fmla="*/ 104685 w 840534"/>
                <a:gd name="connsiteY132" fmla="*/ 436823 h 993357"/>
                <a:gd name="connsiteX133" fmla="*/ 87110 w 840534"/>
                <a:gd name="connsiteY133" fmla="*/ 448539 h 993357"/>
                <a:gd name="connsiteX134" fmla="*/ 72846 w 840534"/>
                <a:gd name="connsiteY134" fmla="*/ 449813 h 993357"/>
                <a:gd name="connsiteX135" fmla="*/ 52979 w 840534"/>
                <a:gd name="connsiteY135" fmla="*/ 439115 h 993357"/>
                <a:gd name="connsiteX136" fmla="*/ 51960 w 840534"/>
                <a:gd name="connsiteY136" fmla="*/ 435804 h 993357"/>
                <a:gd name="connsiteX137" fmla="*/ 71827 w 840534"/>
                <a:gd name="connsiteY137" fmla="*/ 433766 h 993357"/>
                <a:gd name="connsiteX138" fmla="*/ 77176 w 840534"/>
                <a:gd name="connsiteY138" fmla="*/ 416701 h 993357"/>
                <a:gd name="connsiteX139" fmla="*/ 86091 w 840534"/>
                <a:gd name="connsiteY139" fmla="*/ 432493 h 993357"/>
                <a:gd name="connsiteX140" fmla="*/ 105704 w 840534"/>
                <a:gd name="connsiteY140" fmla="*/ 433511 h 993357"/>
                <a:gd name="connsiteX141" fmla="*/ 24197 w 840534"/>
                <a:gd name="connsiteY141" fmla="*/ 556535 h 993357"/>
                <a:gd name="connsiteX142" fmla="*/ 57054 w 840534"/>
                <a:gd name="connsiteY142" fmla="*/ 568251 h 993357"/>
                <a:gd name="connsiteX143" fmla="*/ 68516 w 840534"/>
                <a:gd name="connsiteY143" fmla="*/ 586845 h 993357"/>
                <a:gd name="connsiteX144" fmla="*/ 72592 w 840534"/>
                <a:gd name="connsiteY144" fmla="*/ 576657 h 993357"/>
                <a:gd name="connsiteX145" fmla="*/ 82270 w 840534"/>
                <a:gd name="connsiteY145" fmla="*/ 543290 h 993357"/>
                <a:gd name="connsiteX146" fmla="*/ 43046 w 840534"/>
                <a:gd name="connsiteY146" fmla="*/ 533102 h 993357"/>
                <a:gd name="connsiteX147" fmla="*/ 83799 w 840534"/>
                <a:gd name="connsiteY147" fmla="*/ 528008 h 993357"/>
                <a:gd name="connsiteX148" fmla="*/ 35404 w 840534"/>
                <a:gd name="connsiteY148" fmla="*/ 494896 h 993357"/>
                <a:gd name="connsiteX149" fmla="*/ 80488 w 840534"/>
                <a:gd name="connsiteY149" fmla="*/ 454652 h 993357"/>
                <a:gd name="connsiteX150" fmla="*/ 132193 w 840534"/>
                <a:gd name="connsiteY150" fmla="*/ 488783 h 993357"/>
                <a:gd name="connsiteX151" fmla="*/ 89912 w 840534"/>
                <a:gd name="connsiteY151" fmla="*/ 527753 h 993357"/>
                <a:gd name="connsiteX152" fmla="*/ 131174 w 840534"/>
                <a:gd name="connsiteY152" fmla="*/ 525970 h 993357"/>
                <a:gd name="connsiteX153" fmla="*/ 96534 w 840534"/>
                <a:gd name="connsiteY153" fmla="*/ 542526 h 993357"/>
                <a:gd name="connsiteX154" fmla="*/ 88129 w 840534"/>
                <a:gd name="connsiteY154" fmla="*/ 646956 h 993357"/>
                <a:gd name="connsiteX155" fmla="*/ 70554 w 840534"/>
                <a:gd name="connsiteY155" fmla="*/ 660710 h 993357"/>
                <a:gd name="connsiteX156" fmla="*/ 65969 w 840534"/>
                <a:gd name="connsiteY156" fmla="*/ 597288 h 993357"/>
                <a:gd name="connsiteX157" fmla="*/ 34131 w 840534"/>
                <a:gd name="connsiteY157" fmla="*/ 585571 h 993357"/>
                <a:gd name="connsiteX158" fmla="*/ 24197 w 840534"/>
                <a:gd name="connsiteY158" fmla="*/ 556535 h 993357"/>
                <a:gd name="connsiteX159" fmla="*/ 50177 w 840534"/>
                <a:gd name="connsiteY159" fmla="*/ 760300 h 993357"/>
                <a:gd name="connsiteX160" fmla="*/ 48140 w 840534"/>
                <a:gd name="connsiteY160" fmla="*/ 758263 h 993357"/>
                <a:gd name="connsiteX161" fmla="*/ 64696 w 840534"/>
                <a:gd name="connsiteY161" fmla="*/ 746546 h 993357"/>
                <a:gd name="connsiteX162" fmla="*/ 60366 w 840534"/>
                <a:gd name="connsiteY162" fmla="*/ 728462 h 993357"/>
                <a:gd name="connsiteX163" fmla="*/ 75903 w 840534"/>
                <a:gd name="connsiteY163" fmla="*/ 739160 h 993357"/>
                <a:gd name="connsiteX164" fmla="*/ 93478 w 840534"/>
                <a:gd name="connsiteY164" fmla="*/ 729736 h 993357"/>
                <a:gd name="connsiteX165" fmla="*/ 94496 w 840534"/>
                <a:gd name="connsiteY165" fmla="*/ 732792 h 993357"/>
                <a:gd name="connsiteX166" fmla="*/ 84563 w 840534"/>
                <a:gd name="connsiteY166" fmla="*/ 753169 h 993357"/>
                <a:gd name="connsiteX167" fmla="*/ 73610 w 840534"/>
                <a:gd name="connsiteY167" fmla="*/ 760555 h 993357"/>
                <a:gd name="connsiteX168" fmla="*/ 50177 w 840534"/>
                <a:gd name="connsiteY168" fmla="*/ 760300 h 993357"/>
                <a:gd name="connsiteX169" fmla="*/ 196634 w 840534"/>
                <a:gd name="connsiteY169" fmla="*/ 918473 h 993357"/>
                <a:gd name="connsiteX170" fmla="*/ 183899 w 840534"/>
                <a:gd name="connsiteY170" fmla="*/ 887654 h 993357"/>
                <a:gd name="connsiteX171" fmla="*/ 154862 w 840534"/>
                <a:gd name="connsiteY171" fmla="*/ 899370 h 993357"/>
                <a:gd name="connsiteX172" fmla="*/ 123024 w 840534"/>
                <a:gd name="connsiteY172" fmla="*/ 887654 h 993357"/>
                <a:gd name="connsiteX173" fmla="*/ 156136 w 840534"/>
                <a:gd name="connsiteY173" fmla="*/ 872881 h 993357"/>
                <a:gd name="connsiteX174" fmla="*/ 170654 w 840534"/>
                <a:gd name="connsiteY174" fmla="*/ 873900 h 993357"/>
                <a:gd name="connsiteX175" fmla="*/ 124807 w 840534"/>
                <a:gd name="connsiteY175" fmla="*/ 840533 h 993357"/>
                <a:gd name="connsiteX176" fmla="*/ 86855 w 840534"/>
                <a:gd name="connsiteY176" fmla="*/ 846391 h 993357"/>
                <a:gd name="connsiteX177" fmla="*/ 121495 w 840534"/>
                <a:gd name="connsiteY177" fmla="*/ 823977 h 993357"/>
                <a:gd name="connsiteX178" fmla="*/ 62658 w 840534"/>
                <a:gd name="connsiteY178" fmla="*/ 817610 h 993357"/>
                <a:gd name="connsiteX179" fmla="*/ 82525 w 840534"/>
                <a:gd name="connsiteY179" fmla="*/ 761319 h 993357"/>
                <a:gd name="connsiteX180" fmla="*/ 143146 w 840534"/>
                <a:gd name="connsiteY180" fmla="*/ 766668 h 993357"/>
                <a:gd name="connsiteX181" fmla="*/ 125825 w 840534"/>
                <a:gd name="connsiteY181" fmla="*/ 821175 h 993357"/>
                <a:gd name="connsiteX182" fmla="*/ 161739 w 840534"/>
                <a:gd name="connsiteY182" fmla="*/ 802837 h 993357"/>
                <a:gd name="connsiteX183" fmla="*/ 136523 w 840534"/>
                <a:gd name="connsiteY183" fmla="*/ 833147 h 993357"/>
                <a:gd name="connsiteX184" fmla="*/ 165050 w 840534"/>
                <a:gd name="connsiteY184" fmla="*/ 853778 h 993357"/>
                <a:gd name="connsiteX185" fmla="*/ 220067 w 840534"/>
                <a:gd name="connsiteY185" fmla="*/ 919492 h 993357"/>
                <a:gd name="connsiteX186" fmla="*/ 196634 w 840534"/>
                <a:gd name="connsiteY186" fmla="*/ 918473 h 993357"/>
                <a:gd name="connsiteX187" fmla="*/ 335704 w 840534"/>
                <a:gd name="connsiteY187" fmla="*/ 903701 h 993357"/>
                <a:gd name="connsiteX188" fmla="*/ 319403 w 840534"/>
                <a:gd name="connsiteY188" fmla="*/ 919492 h 993357"/>
                <a:gd name="connsiteX189" fmla="*/ 316092 w 840534"/>
                <a:gd name="connsiteY189" fmla="*/ 919492 h 993357"/>
                <a:gd name="connsiteX190" fmla="*/ 319403 w 840534"/>
                <a:gd name="connsiteY190" fmla="*/ 900389 h 993357"/>
                <a:gd name="connsiteX191" fmla="*/ 302847 w 840534"/>
                <a:gd name="connsiteY191" fmla="*/ 889692 h 993357"/>
                <a:gd name="connsiteX192" fmla="*/ 321695 w 840534"/>
                <a:gd name="connsiteY192" fmla="*/ 887654 h 993357"/>
                <a:gd name="connsiteX193" fmla="*/ 327044 w 840534"/>
                <a:gd name="connsiteY193" fmla="*/ 868551 h 993357"/>
                <a:gd name="connsiteX194" fmla="*/ 330355 w 840534"/>
                <a:gd name="connsiteY194" fmla="*/ 870589 h 993357"/>
                <a:gd name="connsiteX195" fmla="*/ 337997 w 840534"/>
                <a:gd name="connsiteY195" fmla="*/ 890710 h 993357"/>
                <a:gd name="connsiteX196" fmla="*/ 335704 w 840534"/>
                <a:gd name="connsiteY196" fmla="*/ 903701 h 993357"/>
                <a:gd name="connsiteX197" fmla="*/ 539215 w 840534"/>
                <a:gd name="connsiteY197" fmla="*/ 932228 h 993357"/>
                <a:gd name="connsiteX198" fmla="*/ 507377 w 840534"/>
                <a:gd name="connsiteY198" fmla="*/ 919238 h 993357"/>
                <a:gd name="connsiteX199" fmla="*/ 495151 w 840534"/>
                <a:gd name="connsiteY199" fmla="*/ 947001 h 993357"/>
                <a:gd name="connsiteX200" fmla="*/ 464331 w 840534"/>
                <a:gd name="connsiteY200" fmla="*/ 960755 h 993357"/>
                <a:gd name="connsiteX201" fmla="*/ 476557 w 840534"/>
                <a:gd name="connsiteY201" fmla="*/ 926624 h 993357"/>
                <a:gd name="connsiteX202" fmla="*/ 488019 w 840534"/>
                <a:gd name="connsiteY202" fmla="*/ 918473 h 993357"/>
                <a:gd name="connsiteX203" fmla="*/ 431220 w 840534"/>
                <a:gd name="connsiteY203" fmla="*/ 926369 h 993357"/>
                <a:gd name="connsiteX204" fmla="*/ 408296 w 840534"/>
                <a:gd name="connsiteY204" fmla="*/ 955406 h 993357"/>
                <a:gd name="connsiteX205" fmla="*/ 416447 w 840534"/>
                <a:gd name="connsiteY205" fmla="*/ 917709 h 993357"/>
                <a:gd name="connsiteX206" fmla="*/ 370854 w 840534"/>
                <a:gd name="connsiteY206" fmla="*/ 952350 h 993357"/>
                <a:gd name="connsiteX207" fmla="*/ 342327 w 840534"/>
                <a:gd name="connsiteY207" fmla="*/ 899370 h 993357"/>
                <a:gd name="connsiteX208" fmla="*/ 389702 w 840534"/>
                <a:gd name="connsiteY208" fmla="*/ 861164 h 993357"/>
                <a:gd name="connsiteX209" fmla="*/ 417975 w 840534"/>
                <a:gd name="connsiteY209" fmla="*/ 911087 h 993357"/>
                <a:gd name="connsiteX210" fmla="*/ 428418 w 840534"/>
                <a:gd name="connsiteY210" fmla="*/ 874919 h 993357"/>
                <a:gd name="connsiteX211" fmla="*/ 434021 w 840534"/>
                <a:gd name="connsiteY211" fmla="*/ 912615 h 993357"/>
                <a:gd name="connsiteX212" fmla="*/ 468916 w 840534"/>
                <a:gd name="connsiteY212" fmla="*/ 908795 h 993357"/>
                <a:gd name="connsiteX213" fmla="*/ 557045 w 840534"/>
                <a:gd name="connsiteY213" fmla="*/ 917200 h 993357"/>
                <a:gd name="connsiteX214" fmla="*/ 539215 w 840534"/>
                <a:gd name="connsiteY214" fmla="*/ 932228 h 993357"/>
                <a:gd name="connsiteX215" fmla="*/ 431729 w 840534"/>
                <a:gd name="connsiteY215" fmla="*/ 849703 h 993357"/>
                <a:gd name="connsiteX216" fmla="*/ 260311 w 840534"/>
                <a:gd name="connsiteY216" fmla="*/ 808185 h 993357"/>
                <a:gd name="connsiteX217" fmla="*/ 147730 w 840534"/>
                <a:gd name="connsiteY217" fmla="*/ 695605 h 993357"/>
                <a:gd name="connsiteX218" fmla="*/ 146966 w 840534"/>
                <a:gd name="connsiteY218" fmla="*/ 174474 h 993357"/>
                <a:gd name="connsiteX219" fmla="*/ 435040 w 840534"/>
                <a:gd name="connsiteY219" fmla="*/ 152060 h 993357"/>
                <a:gd name="connsiteX220" fmla="*/ 723114 w 840534"/>
                <a:gd name="connsiteY220" fmla="*/ 174474 h 993357"/>
                <a:gd name="connsiteX221" fmla="*/ 722605 w 840534"/>
                <a:gd name="connsiteY221" fmla="*/ 695605 h 993357"/>
                <a:gd name="connsiteX222" fmla="*/ 601873 w 840534"/>
                <a:gd name="connsiteY222" fmla="*/ 808185 h 993357"/>
                <a:gd name="connsiteX223" fmla="*/ 431729 w 840534"/>
                <a:gd name="connsiteY223" fmla="*/ 849703 h 993357"/>
                <a:gd name="connsiteX224" fmla="*/ 807932 w 840534"/>
                <a:gd name="connsiteY224" fmla="*/ 817610 h 993357"/>
                <a:gd name="connsiteX225" fmla="*/ 749604 w 840534"/>
                <a:gd name="connsiteY225" fmla="*/ 824996 h 993357"/>
                <a:gd name="connsiteX226" fmla="*/ 783734 w 840534"/>
                <a:gd name="connsiteY226" fmla="*/ 846391 h 993357"/>
                <a:gd name="connsiteX227" fmla="*/ 746038 w 840534"/>
                <a:gd name="connsiteY227" fmla="*/ 840533 h 993357"/>
                <a:gd name="connsiteX228" fmla="*/ 699936 w 840534"/>
                <a:gd name="connsiteY228" fmla="*/ 874155 h 993357"/>
                <a:gd name="connsiteX229" fmla="*/ 714454 w 840534"/>
                <a:gd name="connsiteY229" fmla="*/ 873136 h 993357"/>
                <a:gd name="connsiteX230" fmla="*/ 747566 w 840534"/>
                <a:gd name="connsiteY230" fmla="*/ 887909 h 993357"/>
                <a:gd name="connsiteX231" fmla="*/ 715728 w 840534"/>
                <a:gd name="connsiteY231" fmla="*/ 899625 h 993357"/>
                <a:gd name="connsiteX232" fmla="*/ 686436 w 840534"/>
                <a:gd name="connsiteY232" fmla="*/ 888163 h 993357"/>
                <a:gd name="connsiteX233" fmla="*/ 673701 w 840534"/>
                <a:gd name="connsiteY233" fmla="*/ 918728 h 993357"/>
                <a:gd name="connsiteX234" fmla="*/ 650523 w 840534"/>
                <a:gd name="connsiteY234" fmla="*/ 919747 h 993357"/>
                <a:gd name="connsiteX235" fmla="*/ 705539 w 840534"/>
                <a:gd name="connsiteY235" fmla="*/ 854033 h 993357"/>
                <a:gd name="connsiteX236" fmla="*/ 734067 w 840534"/>
                <a:gd name="connsiteY236" fmla="*/ 833401 h 993357"/>
                <a:gd name="connsiteX237" fmla="*/ 708851 w 840534"/>
                <a:gd name="connsiteY237" fmla="*/ 803091 h 993357"/>
                <a:gd name="connsiteX238" fmla="*/ 743745 w 840534"/>
                <a:gd name="connsiteY238" fmla="*/ 821685 h 993357"/>
                <a:gd name="connsiteX239" fmla="*/ 727444 w 840534"/>
                <a:gd name="connsiteY239" fmla="*/ 767178 h 993357"/>
                <a:gd name="connsiteX240" fmla="*/ 788065 w 840534"/>
                <a:gd name="connsiteY240" fmla="*/ 761829 h 993357"/>
                <a:gd name="connsiteX241" fmla="*/ 807932 w 840534"/>
                <a:gd name="connsiteY241" fmla="*/ 817610 h 993357"/>
                <a:gd name="connsiteX242" fmla="*/ 818884 w 840534"/>
                <a:gd name="connsiteY242" fmla="*/ 760300 h 993357"/>
                <a:gd name="connsiteX243" fmla="*/ 796725 w 840534"/>
                <a:gd name="connsiteY243" fmla="*/ 760300 h 993357"/>
                <a:gd name="connsiteX244" fmla="*/ 784499 w 840534"/>
                <a:gd name="connsiteY244" fmla="*/ 752914 h 993357"/>
                <a:gd name="connsiteX245" fmla="*/ 775839 w 840534"/>
                <a:gd name="connsiteY245" fmla="*/ 732537 h 993357"/>
                <a:gd name="connsiteX246" fmla="*/ 776857 w 840534"/>
                <a:gd name="connsiteY246" fmla="*/ 729481 h 993357"/>
                <a:gd name="connsiteX247" fmla="*/ 794432 w 840534"/>
                <a:gd name="connsiteY247" fmla="*/ 738905 h 993357"/>
                <a:gd name="connsiteX248" fmla="*/ 809715 w 840534"/>
                <a:gd name="connsiteY248" fmla="*/ 728207 h 993357"/>
                <a:gd name="connsiteX249" fmla="*/ 805385 w 840534"/>
                <a:gd name="connsiteY249" fmla="*/ 746292 h 993357"/>
                <a:gd name="connsiteX250" fmla="*/ 821941 w 840534"/>
                <a:gd name="connsiteY250" fmla="*/ 758008 h 993357"/>
                <a:gd name="connsiteX251" fmla="*/ 818884 w 840534"/>
                <a:gd name="connsiteY251" fmla="*/ 760300 h 993357"/>
                <a:gd name="connsiteX252" fmla="*/ 835695 w 840534"/>
                <a:gd name="connsiteY252" fmla="*/ 585062 h 993357"/>
                <a:gd name="connsiteX253" fmla="*/ 804366 w 840534"/>
                <a:gd name="connsiteY253" fmla="*/ 596779 h 993357"/>
                <a:gd name="connsiteX254" fmla="*/ 799272 w 840534"/>
                <a:gd name="connsiteY254" fmla="*/ 660201 h 993357"/>
                <a:gd name="connsiteX255" fmla="*/ 781697 w 840534"/>
                <a:gd name="connsiteY255" fmla="*/ 646446 h 993357"/>
                <a:gd name="connsiteX256" fmla="*/ 773546 w 840534"/>
                <a:gd name="connsiteY256" fmla="*/ 542017 h 993357"/>
                <a:gd name="connsiteX257" fmla="*/ 739925 w 840534"/>
                <a:gd name="connsiteY257" fmla="*/ 525461 h 993357"/>
                <a:gd name="connsiteX258" fmla="*/ 779914 w 840534"/>
                <a:gd name="connsiteY258" fmla="*/ 527244 h 993357"/>
                <a:gd name="connsiteX259" fmla="*/ 737632 w 840534"/>
                <a:gd name="connsiteY259" fmla="*/ 488273 h 993357"/>
                <a:gd name="connsiteX260" fmla="*/ 789338 w 840534"/>
                <a:gd name="connsiteY260" fmla="*/ 454143 h 993357"/>
                <a:gd name="connsiteX261" fmla="*/ 834421 w 840534"/>
                <a:gd name="connsiteY261" fmla="*/ 494386 h 993357"/>
                <a:gd name="connsiteX262" fmla="*/ 786027 w 840534"/>
                <a:gd name="connsiteY262" fmla="*/ 527498 h 993357"/>
                <a:gd name="connsiteX263" fmla="*/ 826780 w 840534"/>
                <a:gd name="connsiteY263" fmla="*/ 532592 h 993357"/>
                <a:gd name="connsiteX264" fmla="*/ 787300 w 840534"/>
                <a:gd name="connsiteY264" fmla="*/ 542781 h 993357"/>
                <a:gd name="connsiteX265" fmla="*/ 796979 w 840534"/>
                <a:gd name="connsiteY265" fmla="*/ 576147 h 993357"/>
                <a:gd name="connsiteX266" fmla="*/ 801309 w 840534"/>
                <a:gd name="connsiteY266" fmla="*/ 586336 h 993357"/>
                <a:gd name="connsiteX267" fmla="*/ 812516 w 840534"/>
                <a:gd name="connsiteY267" fmla="*/ 567742 h 993357"/>
                <a:gd name="connsiteX268" fmla="*/ 846393 w 840534"/>
                <a:gd name="connsiteY268" fmla="*/ 556025 h 993357"/>
                <a:gd name="connsiteX269" fmla="*/ 835695 w 840534"/>
                <a:gd name="connsiteY269" fmla="*/ 585062 h 99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</a:cxnLst>
              <a:rect l="l" t="t" r="r" b="b"/>
              <a:pathLst>
                <a:path w="840534" h="993357">
                  <a:moveTo>
                    <a:pt x="432493" y="1019"/>
                  </a:moveTo>
                  <a:cubicBezTo>
                    <a:pt x="298008" y="71318"/>
                    <a:pt x="133976" y="71063"/>
                    <a:pt x="0" y="0"/>
                  </a:cubicBezTo>
                  <a:lnTo>
                    <a:pt x="0" y="774819"/>
                  </a:lnTo>
                  <a:cubicBezTo>
                    <a:pt x="0" y="869570"/>
                    <a:pt x="77940" y="944963"/>
                    <a:pt x="174984" y="944963"/>
                  </a:cubicBezTo>
                  <a:cubicBezTo>
                    <a:pt x="268716" y="944963"/>
                    <a:pt x="352006" y="957953"/>
                    <a:pt x="432493" y="1009404"/>
                  </a:cubicBezTo>
                  <a:cubicBezTo>
                    <a:pt x="512981" y="958717"/>
                    <a:pt x="595506" y="944963"/>
                    <a:pt x="688983" y="944963"/>
                  </a:cubicBezTo>
                  <a:cubicBezTo>
                    <a:pt x="785517" y="944963"/>
                    <a:pt x="864986" y="869824"/>
                    <a:pt x="864986" y="774819"/>
                  </a:cubicBezTo>
                  <a:lnTo>
                    <a:pt x="864986" y="0"/>
                  </a:lnTo>
                  <a:cubicBezTo>
                    <a:pt x="729991" y="71318"/>
                    <a:pt x="567743" y="70554"/>
                    <a:pt x="432493" y="1019"/>
                  </a:cubicBezTo>
                  <a:close/>
                  <a:moveTo>
                    <a:pt x="780169" y="121495"/>
                  </a:moveTo>
                  <a:cubicBezTo>
                    <a:pt x="780169" y="121495"/>
                    <a:pt x="782461" y="104685"/>
                    <a:pt x="785772" y="104685"/>
                  </a:cubicBezTo>
                  <a:cubicBezTo>
                    <a:pt x="789083" y="103666"/>
                    <a:pt x="794432" y="120476"/>
                    <a:pt x="794432" y="120476"/>
                  </a:cubicBezTo>
                  <a:cubicBezTo>
                    <a:pt x="801055" y="114109"/>
                    <a:pt x="814299" y="121495"/>
                    <a:pt x="814299" y="121495"/>
                  </a:cubicBezTo>
                  <a:lnTo>
                    <a:pt x="813280" y="124806"/>
                  </a:lnTo>
                  <a:cubicBezTo>
                    <a:pt x="803347" y="120476"/>
                    <a:pt x="794687" y="131174"/>
                    <a:pt x="795706" y="136523"/>
                  </a:cubicBezTo>
                  <a:cubicBezTo>
                    <a:pt x="795706" y="139579"/>
                    <a:pt x="781187" y="140598"/>
                    <a:pt x="781187" y="137542"/>
                  </a:cubicBezTo>
                  <a:cubicBezTo>
                    <a:pt x="781187" y="132193"/>
                    <a:pt x="771254" y="122769"/>
                    <a:pt x="761320" y="126844"/>
                  </a:cubicBezTo>
                  <a:lnTo>
                    <a:pt x="760301" y="124806"/>
                  </a:lnTo>
                  <a:cubicBezTo>
                    <a:pt x="760301" y="124806"/>
                    <a:pt x="771508" y="115128"/>
                    <a:pt x="780169" y="121495"/>
                  </a:cubicBezTo>
                  <a:close/>
                  <a:moveTo>
                    <a:pt x="789083" y="143909"/>
                  </a:moveTo>
                  <a:cubicBezTo>
                    <a:pt x="815318" y="141872"/>
                    <a:pt x="838497" y="156645"/>
                    <a:pt x="840789" y="176767"/>
                  </a:cubicBezTo>
                  <a:cubicBezTo>
                    <a:pt x="841808" y="195870"/>
                    <a:pt x="824488" y="212935"/>
                    <a:pt x="800290" y="216501"/>
                  </a:cubicBezTo>
                  <a:cubicBezTo>
                    <a:pt x="815064" y="221850"/>
                    <a:pt x="830855" y="215737"/>
                    <a:pt x="839770" y="213699"/>
                  </a:cubicBezTo>
                  <a:cubicBezTo>
                    <a:pt x="839770" y="213699"/>
                    <a:pt x="842827" y="238151"/>
                    <a:pt x="804875" y="230255"/>
                  </a:cubicBezTo>
                  <a:cubicBezTo>
                    <a:pt x="806403" y="250122"/>
                    <a:pt x="793668" y="264641"/>
                    <a:pt x="789083" y="284508"/>
                  </a:cubicBezTo>
                  <a:cubicBezTo>
                    <a:pt x="791885" y="280687"/>
                    <a:pt x="795451" y="277376"/>
                    <a:pt x="800036" y="274319"/>
                  </a:cubicBezTo>
                  <a:cubicBezTo>
                    <a:pt x="810988" y="267952"/>
                    <a:pt x="824233" y="265914"/>
                    <a:pt x="836459" y="267952"/>
                  </a:cubicBezTo>
                  <a:cubicBezTo>
                    <a:pt x="835440" y="277376"/>
                    <a:pt x="828563" y="288074"/>
                    <a:pt x="818884" y="294441"/>
                  </a:cubicBezTo>
                  <a:cubicBezTo>
                    <a:pt x="809205" y="300809"/>
                    <a:pt x="797998" y="303356"/>
                    <a:pt x="787300" y="302337"/>
                  </a:cubicBezTo>
                  <a:cubicBezTo>
                    <a:pt x="787810" y="311507"/>
                    <a:pt x="790357" y="322204"/>
                    <a:pt x="796725" y="334685"/>
                  </a:cubicBezTo>
                  <a:lnTo>
                    <a:pt x="779150" y="348439"/>
                  </a:lnTo>
                  <a:cubicBezTo>
                    <a:pt x="770490" y="331374"/>
                    <a:pt x="766924" y="292149"/>
                    <a:pt x="781187" y="264641"/>
                  </a:cubicBezTo>
                  <a:cubicBezTo>
                    <a:pt x="790102" y="245792"/>
                    <a:pt x="791885" y="238406"/>
                    <a:pt x="790866" y="231274"/>
                  </a:cubicBezTo>
                  <a:cubicBezTo>
                    <a:pt x="778895" y="235604"/>
                    <a:pt x="754953" y="241462"/>
                    <a:pt x="751641" y="221086"/>
                  </a:cubicBezTo>
                  <a:cubicBezTo>
                    <a:pt x="751641" y="221086"/>
                    <a:pt x="778640" y="225416"/>
                    <a:pt x="791121" y="217010"/>
                  </a:cubicBezTo>
                  <a:cubicBezTo>
                    <a:pt x="766669" y="216246"/>
                    <a:pt x="746038" y="201983"/>
                    <a:pt x="744000" y="183134"/>
                  </a:cubicBezTo>
                  <a:cubicBezTo>
                    <a:pt x="742727" y="163012"/>
                    <a:pt x="762594" y="144928"/>
                    <a:pt x="789083" y="143909"/>
                  </a:cubicBezTo>
                  <a:close/>
                  <a:moveTo>
                    <a:pt x="818120" y="435549"/>
                  </a:moveTo>
                  <a:lnTo>
                    <a:pt x="816846" y="438860"/>
                  </a:lnTo>
                  <a:cubicBezTo>
                    <a:pt x="806913" y="434530"/>
                    <a:pt x="797234" y="444209"/>
                    <a:pt x="797234" y="449558"/>
                  </a:cubicBezTo>
                  <a:cubicBezTo>
                    <a:pt x="797234" y="452614"/>
                    <a:pt x="782970" y="451596"/>
                    <a:pt x="782970" y="448284"/>
                  </a:cubicBezTo>
                  <a:cubicBezTo>
                    <a:pt x="783989" y="442936"/>
                    <a:pt x="775074" y="432493"/>
                    <a:pt x="765396" y="436568"/>
                  </a:cubicBezTo>
                  <a:lnTo>
                    <a:pt x="764377" y="433257"/>
                  </a:lnTo>
                  <a:cubicBezTo>
                    <a:pt x="764377" y="433257"/>
                    <a:pt x="777622" y="425870"/>
                    <a:pt x="783989" y="432238"/>
                  </a:cubicBezTo>
                  <a:cubicBezTo>
                    <a:pt x="783989" y="432238"/>
                    <a:pt x="789593" y="415427"/>
                    <a:pt x="792904" y="416446"/>
                  </a:cubicBezTo>
                  <a:cubicBezTo>
                    <a:pt x="796215" y="416446"/>
                    <a:pt x="798508" y="433511"/>
                    <a:pt x="798508" y="433511"/>
                  </a:cubicBezTo>
                  <a:cubicBezTo>
                    <a:pt x="807168" y="426889"/>
                    <a:pt x="818120" y="435549"/>
                    <a:pt x="818120" y="435549"/>
                  </a:cubicBezTo>
                  <a:close/>
                  <a:moveTo>
                    <a:pt x="534376" y="70554"/>
                  </a:moveTo>
                  <a:cubicBezTo>
                    <a:pt x="554498" y="70554"/>
                    <a:pt x="570290" y="89657"/>
                    <a:pt x="570799" y="113599"/>
                  </a:cubicBezTo>
                  <a:cubicBezTo>
                    <a:pt x="578695" y="99336"/>
                    <a:pt x="572837" y="82525"/>
                    <a:pt x="571818" y="74629"/>
                  </a:cubicBezTo>
                  <a:cubicBezTo>
                    <a:pt x="571818" y="74629"/>
                    <a:pt x="597289" y="73610"/>
                    <a:pt x="587355" y="109015"/>
                  </a:cubicBezTo>
                  <a:cubicBezTo>
                    <a:pt x="606968" y="109779"/>
                    <a:pt x="620976" y="122514"/>
                    <a:pt x="640080" y="128627"/>
                  </a:cubicBezTo>
                  <a:cubicBezTo>
                    <a:pt x="636514" y="125571"/>
                    <a:pt x="633457" y="121750"/>
                    <a:pt x="631165" y="117165"/>
                  </a:cubicBezTo>
                  <a:cubicBezTo>
                    <a:pt x="624288" y="106468"/>
                    <a:pt x="623524" y="93732"/>
                    <a:pt x="626835" y="82270"/>
                  </a:cubicBezTo>
                  <a:cubicBezTo>
                    <a:pt x="637532" y="84308"/>
                    <a:pt x="647721" y="90676"/>
                    <a:pt x="653070" y="101373"/>
                  </a:cubicBezTo>
                  <a:cubicBezTo>
                    <a:pt x="658673" y="111307"/>
                    <a:pt x="660201" y="122259"/>
                    <a:pt x="658418" y="131938"/>
                  </a:cubicBezTo>
                  <a:cubicBezTo>
                    <a:pt x="668097" y="132193"/>
                    <a:pt x="679304" y="130665"/>
                    <a:pt x="692549" y="125825"/>
                  </a:cubicBezTo>
                  <a:lnTo>
                    <a:pt x="705794" y="143909"/>
                  </a:lnTo>
                  <a:cubicBezTo>
                    <a:pt x="687200" y="150277"/>
                    <a:pt x="646193" y="150277"/>
                    <a:pt x="618939" y="134231"/>
                  </a:cubicBezTo>
                  <a:cubicBezTo>
                    <a:pt x="601364" y="124806"/>
                    <a:pt x="593468" y="122259"/>
                    <a:pt x="586336" y="122005"/>
                  </a:cubicBezTo>
                  <a:cubicBezTo>
                    <a:pt x="589138" y="133466"/>
                    <a:pt x="592704" y="157918"/>
                    <a:pt x="572582" y="158682"/>
                  </a:cubicBezTo>
                  <a:cubicBezTo>
                    <a:pt x="572582" y="158682"/>
                    <a:pt x="579204" y="131938"/>
                    <a:pt x="570290" y="119712"/>
                  </a:cubicBezTo>
                  <a:cubicBezTo>
                    <a:pt x="569271" y="144164"/>
                    <a:pt x="551951" y="163012"/>
                    <a:pt x="530810" y="163012"/>
                  </a:cubicBezTo>
                  <a:cubicBezTo>
                    <a:pt x="509924" y="163012"/>
                    <a:pt x="493368" y="141872"/>
                    <a:pt x="494642" y="116401"/>
                  </a:cubicBezTo>
                  <a:cubicBezTo>
                    <a:pt x="494896" y="90676"/>
                    <a:pt x="512471" y="70554"/>
                    <a:pt x="534376" y="70554"/>
                  </a:cubicBezTo>
                  <a:close/>
                  <a:moveTo>
                    <a:pt x="471718" y="109779"/>
                  </a:moveTo>
                  <a:cubicBezTo>
                    <a:pt x="465096" y="102392"/>
                    <a:pt x="473756" y="90676"/>
                    <a:pt x="473756" y="90676"/>
                  </a:cubicBezTo>
                  <a:lnTo>
                    <a:pt x="477067" y="91695"/>
                  </a:lnTo>
                  <a:cubicBezTo>
                    <a:pt x="471718" y="101373"/>
                    <a:pt x="482670" y="109779"/>
                    <a:pt x="488019" y="109779"/>
                  </a:cubicBezTo>
                  <a:cubicBezTo>
                    <a:pt x="491330" y="109779"/>
                    <a:pt x="491330" y="122514"/>
                    <a:pt x="488019" y="122514"/>
                  </a:cubicBezTo>
                  <a:cubicBezTo>
                    <a:pt x="481397" y="122514"/>
                    <a:pt x="471463" y="131174"/>
                    <a:pt x="474774" y="141617"/>
                  </a:cubicBezTo>
                  <a:lnTo>
                    <a:pt x="471463" y="141617"/>
                  </a:lnTo>
                  <a:cubicBezTo>
                    <a:pt x="471463" y="141617"/>
                    <a:pt x="463822" y="129901"/>
                    <a:pt x="470190" y="122514"/>
                  </a:cubicBezTo>
                  <a:cubicBezTo>
                    <a:pt x="470190" y="122514"/>
                    <a:pt x="452615" y="119458"/>
                    <a:pt x="452615" y="116146"/>
                  </a:cubicBezTo>
                  <a:cubicBezTo>
                    <a:pt x="452870" y="113090"/>
                    <a:pt x="471718" y="109779"/>
                    <a:pt x="471718" y="109779"/>
                  </a:cubicBezTo>
                  <a:close/>
                  <a:moveTo>
                    <a:pt x="380278" y="109779"/>
                  </a:moveTo>
                  <a:cubicBezTo>
                    <a:pt x="385882" y="109779"/>
                    <a:pt x="396834" y="101373"/>
                    <a:pt x="391230" y="91695"/>
                  </a:cubicBezTo>
                  <a:lnTo>
                    <a:pt x="394542" y="90676"/>
                  </a:lnTo>
                  <a:cubicBezTo>
                    <a:pt x="394542" y="90676"/>
                    <a:pt x="403456" y="102392"/>
                    <a:pt x="396834" y="109779"/>
                  </a:cubicBezTo>
                  <a:cubicBezTo>
                    <a:pt x="396834" y="109779"/>
                    <a:pt x="415428" y="113090"/>
                    <a:pt x="415428" y="116146"/>
                  </a:cubicBezTo>
                  <a:cubicBezTo>
                    <a:pt x="415428" y="119458"/>
                    <a:pt x="397853" y="122514"/>
                    <a:pt x="397853" y="122514"/>
                  </a:cubicBezTo>
                  <a:cubicBezTo>
                    <a:pt x="404475" y="129901"/>
                    <a:pt x="396834" y="141617"/>
                    <a:pt x="396834" y="141617"/>
                  </a:cubicBezTo>
                  <a:lnTo>
                    <a:pt x="393523" y="141617"/>
                  </a:lnTo>
                  <a:cubicBezTo>
                    <a:pt x="396834" y="131174"/>
                    <a:pt x="386900" y="122514"/>
                    <a:pt x="380278" y="122514"/>
                  </a:cubicBezTo>
                  <a:cubicBezTo>
                    <a:pt x="376967" y="122514"/>
                    <a:pt x="376967" y="109779"/>
                    <a:pt x="380278" y="109779"/>
                  </a:cubicBezTo>
                  <a:close/>
                  <a:moveTo>
                    <a:pt x="175748" y="125825"/>
                  </a:moveTo>
                  <a:cubicBezTo>
                    <a:pt x="189248" y="130665"/>
                    <a:pt x="200200" y="132193"/>
                    <a:pt x="209879" y="131938"/>
                  </a:cubicBezTo>
                  <a:cubicBezTo>
                    <a:pt x="208096" y="122259"/>
                    <a:pt x="209624" y="111562"/>
                    <a:pt x="215482" y="101373"/>
                  </a:cubicBezTo>
                  <a:cubicBezTo>
                    <a:pt x="221086" y="90676"/>
                    <a:pt x="230765" y="84308"/>
                    <a:pt x="241972" y="82270"/>
                  </a:cubicBezTo>
                  <a:cubicBezTo>
                    <a:pt x="245283" y="93987"/>
                    <a:pt x="244264" y="106722"/>
                    <a:pt x="237642" y="117165"/>
                  </a:cubicBezTo>
                  <a:cubicBezTo>
                    <a:pt x="235350" y="121495"/>
                    <a:pt x="232293" y="125571"/>
                    <a:pt x="228727" y="128627"/>
                  </a:cubicBezTo>
                  <a:cubicBezTo>
                    <a:pt x="248085" y="122514"/>
                    <a:pt x="261839" y="109779"/>
                    <a:pt x="281452" y="109015"/>
                  </a:cubicBezTo>
                  <a:cubicBezTo>
                    <a:pt x="271773" y="73865"/>
                    <a:pt x="296989" y="74629"/>
                    <a:pt x="296989" y="74629"/>
                  </a:cubicBezTo>
                  <a:cubicBezTo>
                    <a:pt x="295970" y="82525"/>
                    <a:pt x="290366" y="99336"/>
                    <a:pt x="298008" y="113599"/>
                  </a:cubicBezTo>
                  <a:cubicBezTo>
                    <a:pt x="298517" y="89657"/>
                    <a:pt x="314309" y="70554"/>
                    <a:pt x="334431" y="70554"/>
                  </a:cubicBezTo>
                  <a:cubicBezTo>
                    <a:pt x="356336" y="70554"/>
                    <a:pt x="374165" y="90676"/>
                    <a:pt x="374165" y="116146"/>
                  </a:cubicBezTo>
                  <a:cubicBezTo>
                    <a:pt x="375184" y="141617"/>
                    <a:pt x="358628" y="162758"/>
                    <a:pt x="337742" y="162758"/>
                  </a:cubicBezTo>
                  <a:cubicBezTo>
                    <a:pt x="316347" y="162758"/>
                    <a:pt x="299281" y="143909"/>
                    <a:pt x="298262" y="119458"/>
                  </a:cubicBezTo>
                  <a:cubicBezTo>
                    <a:pt x="289348" y="131684"/>
                    <a:pt x="295970" y="158428"/>
                    <a:pt x="295970" y="158428"/>
                  </a:cubicBezTo>
                  <a:cubicBezTo>
                    <a:pt x="275848" y="157664"/>
                    <a:pt x="279414" y="133212"/>
                    <a:pt x="282216" y="121750"/>
                  </a:cubicBezTo>
                  <a:cubicBezTo>
                    <a:pt x="274829" y="122259"/>
                    <a:pt x="266933" y="124806"/>
                    <a:pt x="249359" y="134231"/>
                  </a:cubicBezTo>
                  <a:cubicBezTo>
                    <a:pt x="221850" y="150277"/>
                    <a:pt x="181097" y="150277"/>
                    <a:pt x="162503" y="143909"/>
                  </a:cubicBezTo>
                  <a:lnTo>
                    <a:pt x="175748" y="125825"/>
                  </a:lnTo>
                  <a:close/>
                  <a:moveTo>
                    <a:pt x="75648" y="120476"/>
                  </a:moveTo>
                  <a:cubicBezTo>
                    <a:pt x="75648" y="120476"/>
                    <a:pt x="81252" y="103411"/>
                    <a:pt x="84308" y="104685"/>
                  </a:cubicBezTo>
                  <a:cubicBezTo>
                    <a:pt x="87619" y="104685"/>
                    <a:pt x="89912" y="121495"/>
                    <a:pt x="89912" y="121495"/>
                  </a:cubicBezTo>
                  <a:cubicBezTo>
                    <a:pt x="98572" y="115128"/>
                    <a:pt x="109779" y="124806"/>
                    <a:pt x="109779" y="124806"/>
                  </a:cubicBezTo>
                  <a:lnTo>
                    <a:pt x="108760" y="126844"/>
                  </a:lnTo>
                  <a:cubicBezTo>
                    <a:pt x="98826" y="122769"/>
                    <a:pt x="89148" y="132193"/>
                    <a:pt x="89148" y="137542"/>
                  </a:cubicBezTo>
                  <a:cubicBezTo>
                    <a:pt x="88129" y="140853"/>
                    <a:pt x="74884" y="139579"/>
                    <a:pt x="74884" y="136523"/>
                  </a:cubicBezTo>
                  <a:cubicBezTo>
                    <a:pt x="74884" y="131174"/>
                    <a:pt x="67243" y="120476"/>
                    <a:pt x="57309" y="124806"/>
                  </a:cubicBezTo>
                  <a:lnTo>
                    <a:pt x="56290" y="121495"/>
                  </a:lnTo>
                  <a:cubicBezTo>
                    <a:pt x="56036" y="121495"/>
                    <a:pt x="69026" y="114109"/>
                    <a:pt x="75648" y="120476"/>
                  </a:cubicBezTo>
                  <a:close/>
                  <a:moveTo>
                    <a:pt x="81252" y="143909"/>
                  </a:moveTo>
                  <a:cubicBezTo>
                    <a:pt x="107741" y="144928"/>
                    <a:pt x="127608" y="163012"/>
                    <a:pt x="126335" y="183134"/>
                  </a:cubicBezTo>
                  <a:cubicBezTo>
                    <a:pt x="124297" y="201983"/>
                    <a:pt x="103666" y="216501"/>
                    <a:pt x="79214" y="217010"/>
                  </a:cubicBezTo>
                  <a:cubicBezTo>
                    <a:pt x="91695" y="225670"/>
                    <a:pt x="118694" y="221086"/>
                    <a:pt x="118694" y="221086"/>
                  </a:cubicBezTo>
                  <a:cubicBezTo>
                    <a:pt x="115382" y="241717"/>
                    <a:pt x="91440" y="235604"/>
                    <a:pt x="79469" y="231274"/>
                  </a:cubicBezTo>
                  <a:cubicBezTo>
                    <a:pt x="78450" y="238406"/>
                    <a:pt x="80233" y="245792"/>
                    <a:pt x="89148" y="264641"/>
                  </a:cubicBezTo>
                  <a:cubicBezTo>
                    <a:pt x="102392" y="292149"/>
                    <a:pt x="100100" y="331374"/>
                    <a:pt x="91440" y="348439"/>
                  </a:cubicBezTo>
                  <a:lnTo>
                    <a:pt x="73865" y="334685"/>
                  </a:lnTo>
                  <a:cubicBezTo>
                    <a:pt x="79978" y="322204"/>
                    <a:pt x="82270" y="311761"/>
                    <a:pt x="82780" y="302337"/>
                  </a:cubicBezTo>
                  <a:cubicBezTo>
                    <a:pt x="72337" y="303101"/>
                    <a:pt x="61384" y="300554"/>
                    <a:pt x="51960" y="294441"/>
                  </a:cubicBezTo>
                  <a:cubicBezTo>
                    <a:pt x="41008" y="288074"/>
                    <a:pt x="35404" y="277376"/>
                    <a:pt x="34386" y="267952"/>
                  </a:cubicBezTo>
                  <a:cubicBezTo>
                    <a:pt x="46611" y="265914"/>
                    <a:pt x="59602" y="267952"/>
                    <a:pt x="70554" y="274319"/>
                  </a:cubicBezTo>
                  <a:cubicBezTo>
                    <a:pt x="74629" y="277121"/>
                    <a:pt x="77686" y="279923"/>
                    <a:pt x="80488" y="283234"/>
                  </a:cubicBezTo>
                  <a:cubicBezTo>
                    <a:pt x="75393" y="264131"/>
                    <a:pt x="63677" y="249868"/>
                    <a:pt x="65460" y="230510"/>
                  </a:cubicBezTo>
                  <a:cubicBezTo>
                    <a:pt x="28273" y="238406"/>
                    <a:pt x="31074" y="213954"/>
                    <a:pt x="31074" y="213954"/>
                  </a:cubicBezTo>
                  <a:cubicBezTo>
                    <a:pt x="39734" y="215992"/>
                    <a:pt x="55526" y="221850"/>
                    <a:pt x="70554" y="216501"/>
                  </a:cubicBezTo>
                  <a:cubicBezTo>
                    <a:pt x="46357" y="212680"/>
                    <a:pt x="29037" y="195615"/>
                    <a:pt x="30055" y="176767"/>
                  </a:cubicBezTo>
                  <a:cubicBezTo>
                    <a:pt x="31584" y="156645"/>
                    <a:pt x="54762" y="141617"/>
                    <a:pt x="81252" y="143909"/>
                  </a:cubicBezTo>
                  <a:close/>
                  <a:moveTo>
                    <a:pt x="105704" y="433511"/>
                  </a:moveTo>
                  <a:lnTo>
                    <a:pt x="104685" y="436823"/>
                  </a:lnTo>
                  <a:cubicBezTo>
                    <a:pt x="94751" y="432493"/>
                    <a:pt x="85836" y="443190"/>
                    <a:pt x="87110" y="448539"/>
                  </a:cubicBezTo>
                  <a:cubicBezTo>
                    <a:pt x="87110" y="451850"/>
                    <a:pt x="73865" y="452869"/>
                    <a:pt x="72846" y="449813"/>
                  </a:cubicBezTo>
                  <a:cubicBezTo>
                    <a:pt x="72846" y="444464"/>
                    <a:pt x="62913" y="435040"/>
                    <a:pt x="52979" y="439115"/>
                  </a:cubicBezTo>
                  <a:lnTo>
                    <a:pt x="51960" y="435804"/>
                  </a:lnTo>
                  <a:cubicBezTo>
                    <a:pt x="51960" y="435804"/>
                    <a:pt x="62913" y="427144"/>
                    <a:pt x="71827" y="433766"/>
                  </a:cubicBezTo>
                  <a:cubicBezTo>
                    <a:pt x="71827" y="433766"/>
                    <a:pt x="74120" y="416701"/>
                    <a:pt x="77176" y="416701"/>
                  </a:cubicBezTo>
                  <a:cubicBezTo>
                    <a:pt x="80488" y="415682"/>
                    <a:pt x="86091" y="432493"/>
                    <a:pt x="86091" y="432493"/>
                  </a:cubicBezTo>
                  <a:cubicBezTo>
                    <a:pt x="92459" y="426125"/>
                    <a:pt x="105704" y="433511"/>
                    <a:pt x="105704" y="433511"/>
                  </a:cubicBezTo>
                  <a:close/>
                  <a:moveTo>
                    <a:pt x="24197" y="556535"/>
                  </a:moveTo>
                  <a:cubicBezTo>
                    <a:pt x="36168" y="555516"/>
                    <a:pt x="48394" y="559591"/>
                    <a:pt x="57054" y="568251"/>
                  </a:cubicBezTo>
                  <a:cubicBezTo>
                    <a:pt x="63677" y="573091"/>
                    <a:pt x="67497" y="579968"/>
                    <a:pt x="68516" y="586845"/>
                  </a:cubicBezTo>
                  <a:cubicBezTo>
                    <a:pt x="69535" y="583279"/>
                    <a:pt x="71063" y="579968"/>
                    <a:pt x="72592" y="576657"/>
                  </a:cubicBezTo>
                  <a:cubicBezTo>
                    <a:pt x="81506" y="557808"/>
                    <a:pt x="83289" y="550422"/>
                    <a:pt x="82270" y="543290"/>
                  </a:cubicBezTo>
                  <a:cubicBezTo>
                    <a:pt x="70045" y="547620"/>
                    <a:pt x="46102" y="553478"/>
                    <a:pt x="43046" y="533102"/>
                  </a:cubicBezTo>
                  <a:cubicBezTo>
                    <a:pt x="43046" y="533102"/>
                    <a:pt x="71827" y="537687"/>
                    <a:pt x="83799" y="528008"/>
                  </a:cubicBezTo>
                  <a:cubicBezTo>
                    <a:pt x="58837" y="528772"/>
                    <a:pt x="37442" y="514253"/>
                    <a:pt x="35404" y="494896"/>
                  </a:cubicBezTo>
                  <a:cubicBezTo>
                    <a:pt x="34386" y="474774"/>
                    <a:pt x="53998" y="456690"/>
                    <a:pt x="80488" y="454652"/>
                  </a:cubicBezTo>
                  <a:cubicBezTo>
                    <a:pt x="106977" y="453633"/>
                    <a:pt x="129901" y="468406"/>
                    <a:pt x="132193" y="488783"/>
                  </a:cubicBezTo>
                  <a:cubicBezTo>
                    <a:pt x="133212" y="508141"/>
                    <a:pt x="114873" y="525715"/>
                    <a:pt x="89912" y="527753"/>
                  </a:cubicBezTo>
                  <a:cubicBezTo>
                    <a:pt x="105449" y="534375"/>
                    <a:pt x="122005" y="527753"/>
                    <a:pt x="131174" y="525970"/>
                  </a:cubicBezTo>
                  <a:cubicBezTo>
                    <a:pt x="131174" y="525970"/>
                    <a:pt x="133976" y="550422"/>
                    <a:pt x="96534" y="542526"/>
                  </a:cubicBezTo>
                  <a:cubicBezTo>
                    <a:pt x="99845" y="575638"/>
                    <a:pt x="62913" y="594232"/>
                    <a:pt x="88129" y="646956"/>
                  </a:cubicBezTo>
                  <a:lnTo>
                    <a:pt x="70554" y="660710"/>
                  </a:lnTo>
                  <a:cubicBezTo>
                    <a:pt x="63677" y="647720"/>
                    <a:pt x="60875" y="621230"/>
                    <a:pt x="65969" y="597288"/>
                  </a:cubicBezTo>
                  <a:cubicBezTo>
                    <a:pt x="54507" y="597543"/>
                    <a:pt x="42536" y="593467"/>
                    <a:pt x="34131" y="585571"/>
                  </a:cubicBezTo>
                  <a:cubicBezTo>
                    <a:pt x="25471" y="576657"/>
                    <a:pt x="22160" y="565959"/>
                    <a:pt x="24197" y="556535"/>
                  </a:cubicBezTo>
                  <a:close/>
                  <a:moveTo>
                    <a:pt x="50177" y="760300"/>
                  </a:moveTo>
                  <a:lnTo>
                    <a:pt x="48140" y="758263"/>
                  </a:lnTo>
                  <a:cubicBezTo>
                    <a:pt x="48140" y="758263"/>
                    <a:pt x="53743" y="744509"/>
                    <a:pt x="64696" y="746546"/>
                  </a:cubicBezTo>
                  <a:cubicBezTo>
                    <a:pt x="64696" y="746546"/>
                    <a:pt x="57054" y="730754"/>
                    <a:pt x="60366" y="728462"/>
                  </a:cubicBezTo>
                  <a:cubicBezTo>
                    <a:pt x="63677" y="726424"/>
                    <a:pt x="75903" y="739160"/>
                    <a:pt x="75903" y="739160"/>
                  </a:cubicBezTo>
                  <a:cubicBezTo>
                    <a:pt x="79214" y="729736"/>
                    <a:pt x="93478" y="729736"/>
                    <a:pt x="93478" y="729736"/>
                  </a:cubicBezTo>
                  <a:lnTo>
                    <a:pt x="94496" y="732792"/>
                  </a:lnTo>
                  <a:cubicBezTo>
                    <a:pt x="83544" y="734830"/>
                    <a:pt x="81252" y="747820"/>
                    <a:pt x="84563" y="753169"/>
                  </a:cubicBezTo>
                  <a:cubicBezTo>
                    <a:pt x="86855" y="755206"/>
                    <a:pt x="74629" y="762848"/>
                    <a:pt x="73610" y="760555"/>
                  </a:cubicBezTo>
                  <a:cubicBezTo>
                    <a:pt x="70045" y="754952"/>
                    <a:pt x="56800" y="750622"/>
                    <a:pt x="50177" y="760300"/>
                  </a:cubicBezTo>
                  <a:close/>
                  <a:moveTo>
                    <a:pt x="196634" y="918473"/>
                  </a:moveTo>
                  <a:cubicBezTo>
                    <a:pt x="193832" y="905229"/>
                    <a:pt x="189248" y="895295"/>
                    <a:pt x="183899" y="887654"/>
                  </a:cubicBezTo>
                  <a:cubicBezTo>
                    <a:pt x="175493" y="894276"/>
                    <a:pt x="165050" y="898352"/>
                    <a:pt x="154862" y="899370"/>
                  </a:cubicBezTo>
                  <a:cubicBezTo>
                    <a:pt x="141617" y="900389"/>
                    <a:pt x="129646" y="895040"/>
                    <a:pt x="123024" y="887654"/>
                  </a:cubicBezTo>
                  <a:cubicBezTo>
                    <a:pt x="130665" y="879249"/>
                    <a:pt x="142891" y="872881"/>
                    <a:pt x="156136" y="872881"/>
                  </a:cubicBezTo>
                  <a:cubicBezTo>
                    <a:pt x="161484" y="872372"/>
                    <a:pt x="166324" y="872881"/>
                    <a:pt x="170654" y="873900"/>
                  </a:cubicBezTo>
                  <a:cubicBezTo>
                    <a:pt x="154862" y="861674"/>
                    <a:pt x="136014" y="857089"/>
                    <a:pt x="124807" y="840533"/>
                  </a:cubicBezTo>
                  <a:cubicBezTo>
                    <a:pt x="99336" y="868042"/>
                    <a:pt x="86855" y="846391"/>
                    <a:pt x="86855" y="846391"/>
                  </a:cubicBezTo>
                  <a:cubicBezTo>
                    <a:pt x="95006" y="843335"/>
                    <a:pt x="112835" y="838496"/>
                    <a:pt x="121495" y="823977"/>
                  </a:cubicBezTo>
                  <a:cubicBezTo>
                    <a:pt x="99845" y="837477"/>
                    <a:pt x="74375" y="834166"/>
                    <a:pt x="62658" y="817610"/>
                  </a:cubicBezTo>
                  <a:cubicBezTo>
                    <a:pt x="51706" y="800799"/>
                    <a:pt x="60366" y="775073"/>
                    <a:pt x="82525" y="761319"/>
                  </a:cubicBezTo>
                  <a:cubicBezTo>
                    <a:pt x="104430" y="747565"/>
                    <a:pt x="131938" y="749603"/>
                    <a:pt x="143146" y="766668"/>
                  </a:cubicBezTo>
                  <a:cubicBezTo>
                    <a:pt x="154862" y="782969"/>
                    <a:pt x="147221" y="807167"/>
                    <a:pt x="125825" y="821175"/>
                  </a:cubicBezTo>
                  <a:cubicBezTo>
                    <a:pt x="141108" y="822704"/>
                    <a:pt x="161739" y="802837"/>
                    <a:pt x="161739" y="802837"/>
                  </a:cubicBezTo>
                  <a:cubicBezTo>
                    <a:pt x="171673" y="820411"/>
                    <a:pt x="148494" y="829581"/>
                    <a:pt x="136523" y="833147"/>
                  </a:cubicBezTo>
                  <a:cubicBezTo>
                    <a:pt x="140089" y="839769"/>
                    <a:pt x="146202" y="844609"/>
                    <a:pt x="165050" y="853778"/>
                  </a:cubicBezTo>
                  <a:cubicBezTo>
                    <a:pt x="193578" y="867532"/>
                    <a:pt x="215737" y="900389"/>
                    <a:pt x="220067" y="919492"/>
                  </a:cubicBezTo>
                  <a:lnTo>
                    <a:pt x="196634" y="918473"/>
                  </a:lnTo>
                  <a:close/>
                  <a:moveTo>
                    <a:pt x="335704" y="903701"/>
                  </a:moveTo>
                  <a:cubicBezTo>
                    <a:pt x="329082" y="902427"/>
                    <a:pt x="317111" y="909049"/>
                    <a:pt x="319403" y="919492"/>
                  </a:cubicBezTo>
                  <a:lnTo>
                    <a:pt x="316092" y="919492"/>
                  </a:lnTo>
                  <a:cubicBezTo>
                    <a:pt x="316092" y="919492"/>
                    <a:pt x="310488" y="906757"/>
                    <a:pt x="319403" y="900389"/>
                  </a:cubicBezTo>
                  <a:cubicBezTo>
                    <a:pt x="319403" y="900389"/>
                    <a:pt x="301828" y="893003"/>
                    <a:pt x="302847" y="889692"/>
                  </a:cubicBezTo>
                  <a:cubicBezTo>
                    <a:pt x="304121" y="887654"/>
                    <a:pt x="321695" y="887654"/>
                    <a:pt x="321695" y="887654"/>
                  </a:cubicBezTo>
                  <a:cubicBezTo>
                    <a:pt x="316092" y="878230"/>
                    <a:pt x="327044" y="868551"/>
                    <a:pt x="327044" y="868551"/>
                  </a:cubicBezTo>
                  <a:lnTo>
                    <a:pt x="330355" y="870589"/>
                  </a:lnTo>
                  <a:cubicBezTo>
                    <a:pt x="323733" y="878994"/>
                    <a:pt x="332648" y="889692"/>
                    <a:pt x="337997" y="890710"/>
                  </a:cubicBezTo>
                  <a:cubicBezTo>
                    <a:pt x="341308" y="891984"/>
                    <a:pt x="337997" y="904719"/>
                    <a:pt x="335704" y="903701"/>
                  </a:cubicBezTo>
                  <a:close/>
                  <a:moveTo>
                    <a:pt x="539215" y="932228"/>
                  </a:moveTo>
                  <a:cubicBezTo>
                    <a:pt x="527244" y="924841"/>
                    <a:pt x="517056" y="921021"/>
                    <a:pt x="507377" y="919238"/>
                  </a:cubicBezTo>
                  <a:cubicBezTo>
                    <a:pt x="506868" y="929426"/>
                    <a:pt x="502538" y="939869"/>
                    <a:pt x="495151" y="947001"/>
                  </a:cubicBezTo>
                  <a:cubicBezTo>
                    <a:pt x="486491" y="956425"/>
                    <a:pt x="475284" y="960755"/>
                    <a:pt x="464331" y="960755"/>
                  </a:cubicBezTo>
                  <a:cubicBezTo>
                    <a:pt x="464331" y="949038"/>
                    <a:pt x="468661" y="936303"/>
                    <a:pt x="476557" y="926624"/>
                  </a:cubicBezTo>
                  <a:cubicBezTo>
                    <a:pt x="479869" y="923313"/>
                    <a:pt x="483944" y="920511"/>
                    <a:pt x="488019" y="918473"/>
                  </a:cubicBezTo>
                  <a:cubicBezTo>
                    <a:pt x="467897" y="920766"/>
                    <a:pt x="451087" y="929935"/>
                    <a:pt x="431220" y="926369"/>
                  </a:cubicBezTo>
                  <a:cubicBezTo>
                    <a:pt x="433512" y="962793"/>
                    <a:pt x="408296" y="955406"/>
                    <a:pt x="408296" y="955406"/>
                  </a:cubicBezTo>
                  <a:cubicBezTo>
                    <a:pt x="411352" y="947765"/>
                    <a:pt x="420522" y="932992"/>
                    <a:pt x="416447" y="917709"/>
                  </a:cubicBezTo>
                  <a:cubicBezTo>
                    <a:pt x="411098" y="940633"/>
                    <a:pt x="390976" y="956425"/>
                    <a:pt x="370854" y="952350"/>
                  </a:cubicBezTo>
                  <a:cubicBezTo>
                    <a:pt x="349968" y="947001"/>
                    <a:pt x="337742" y="923822"/>
                    <a:pt x="342327" y="899370"/>
                  </a:cubicBezTo>
                  <a:cubicBezTo>
                    <a:pt x="347930" y="873900"/>
                    <a:pt x="368816" y="856834"/>
                    <a:pt x="389702" y="861164"/>
                  </a:cubicBezTo>
                  <a:cubicBezTo>
                    <a:pt x="409569" y="866259"/>
                    <a:pt x="421286" y="887399"/>
                    <a:pt x="417975" y="911087"/>
                  </a:cubicBezTo>
                  <a:cubicBezTo>
                    <a:pt x="429182" y="901408"/>
                    <a:pt x="428418" y="874919"/>
                    <a:pt x="428418" y="874919"/>
                  </a:cubicBezTo>
                  <a:cubicBezTo>
                    <a:pt x="449049" y="880522"/>
                    <a:pt x="439880" y="902172"/>
                    <a:pt x="434021" y="912615"/>
                  </a:cubicBezTo>
                  <a:cubicBezTo>
                    <a:pt x="441408" y="914398"/>
                    <a:pt x="449558" y="914144"/>
                    <a:pt x="468916" y="908795"/>
                  </a:cubicBezTo>
                  <a:cubicBezTo>
                    <a:pt x="499736" y="899370"/>
                    <a:pt x="540234" y="906757"/>
                    <a:pt x="557045" y="917200"/>
                  </a:cubicBezTo>
                  <a:lnTo>
                    <a:pt x="539215" y="932228"/>
                  </a:lnTo>
                  <a:close/>
                  <a:moveTo>
                    <a:pt x="431729" y="849703"/>
                  </a:moveTo>
                  <a:cubicBezTo>
                    <a:pt x="376457" y="815063"/>
                    <a:pt x="323988" y="808185"/>
                    <a:pt x="260311" y="808185"/>
                  </a:cubicBezTo>
                  <a:cubicBezTo>
                    <a:pt x="195106" y="808185"/>
                    <a:pt x="147730" y="757499"/>
                    <a:pt x="147730" y="695605"/>
                  </a:cubicBezTo>
                  <a:lnTo>
                    <a:pt x="146966" y="174474"/>
                  </a:lnTo>
                  <a:cubicBezTo>
                    <a:pt x="216247" y="211662"/>
                    <a:pt x="368561" y="186700"/>
                    <a:pt x="435040" y="152060"/>
                  </a:cubicBezTo>
                  <a:cubicBezTo>
                    <a:pt x="502283" y="187210"/>
                    <a:pt x="653070" y="211152"/>
                    <a:pt x="723114" y="174474"/>
                  </a:cubicBezTo>
                  <a:lnTo>
                    <a:pt x="722605" y="695605"/>
                  </a:lnTo>
                  <a:cubicBezTo>
                    <a:pt x="722605" y="757499"/>
                    <a:pt x="667079" y="808185"/>
                    <a:pt x="601873" y="808185"/>
                  </a:cubicBezTo>
                  <a:cubicBezTo>
                    <a:pt x="538706" y="808185"/>
                    <a:pt x="486491" y="815317"/>
                    <a:pt x="431729" y="849703"/>
                  </a:cubicBezTo>
                  <a:close/>
                  <a:moveTo>
                    <a:pt x="807932" y="817610"/>
                  </a:moveTo>
                  <a:cubicBezTo>
                    <a:pt x="796470" y="833656"/>
                    <a:pt x="772018" y="837477"/>
                    <a:pt x="749604" y="824996"/>
                  </a:cubicBezTo>
                  <a:cubicBezTo>
                    <a:pt x="758518" y="838750"/>
                    <a:pt x="775584" y="843590"/>
                    <a:pt x="783734" y="846391"/>
                  </a:cubicBezTo>
                  <a:cubicBezTo>
                    <a:pt x="783734" y="846391"/>
                    <a:pt x="771254" y="867787"/>
                    <a:pt x="746038" y="840533"/>
                  </a:cubicBezTo>
                  <a:cubicBezTo>
                    <a:pt x="734576" y="857089"/>
                    <a:pt x="715982" y="861929"/>
                    <a:pt x="699936" y="874155"/>
                  </a:cubicBezTo>
                  <a:cubicBezTo>
                    <a:pt x="704521" y="872881"/>
                    <a:pt x="709360" y="872626"/>
                    <a:pt x="714454" y="873136"/>
                  </a:cubicBezTo>
                  <a:cubicBezTo>
                    <a:pt x="727699" y="873136"/>
                    <a:pt x="738651" y="879503"/>
                    <a:pt x="747566" y="887909"/>
                  </a:cubicBezTo>
                  <a:cubicBezTo>
                    <a:pt x="739925" y="895295"/>
                    <a:pt x="728718" y="900644"/>
                    <a:pt x="715728" y="899625"/>
                  </a:cubicBezTo>
                  <a:cubicBezTo>
                    <a:pt x="704266" y="898606"/>
                    <a:pt x="694587" y="894531"/>
                    <a:pt x="686436" y="888163"/>
                  </a:cubicBezTo>
                  <a:cubicBezTo>
                    <a:pt x="681087" y="895805"/>
                    <a:pt x="676503" y="905483"/>
                    <a:pt x="673701" y="918728"/>
                  </a:cubicBezTo>
                  <a:lnTo>
                    <a:pt x="650523" y="919747"/>
                  </a:lnTo>
                  <a:cubicBezTo>
                    <a:pt x="654853" y="900644"/>
                    <a:pt x="677012" y="867787"/>
                    <a:pt x="705539" y="854033"/>
                  </a:cubicBezTo>
                  <a:cubicBezTo>
                    <a:pt x="724388" y="844609"/>
                    <a:pt x="730246" y="839769"/>
                    <a:pt x="734067" y="833401"/>
                  </a:cubicBezTo>
                  <a:cubicBezTo>
                    <a:pt x="722095" y="829835"/>
                    <a:pt x="698917" y="820666"/>
                    <a:pt x="708851" y="803091"/>
                  </a:cubicBezTo>
                  <a:cubicBezTo>
                    <a:pt x="708851" y="803091"/>
                    <a:pt x="728718" y="822194"/>
                    <a:pt x="743745" y="821685"/>
                  </a:cubicBezTo>
                  <a:cubicBezTo>
                    <a:pt x="723624" y="807676"/>
                    <a:pt x="715728" y="783479"/>
                    <a:pt x="727444" y="767178"/>
                  </a:cubicBezTo>
                  <a:cubicBezTo>
                    <a:pt x="738397" y="750367"/>
                    <a:pt x="765905" y="748075"/>
                    <a:pt x="788065" y="761829"/>
                  </a:cubicBezTo>
                  <a:cubicBezTo>
                    <a:pt x="810224" y="775073"/>
                    <a:pt x="818884" y="800799"/>
                    <a:pt x="807932" y="817610"/>
                  </a:cubicBezTo>
                  <a:close/>
                  <a:moveTo>
                    <a:pt x="818884" y="760300"/>
                  </a:moveTo>
                  <a:cubicBezTo>
                    <a:pt x="813280" y="750876"/>
                    <a:pt x="800036" y="755206"/>
                    <a:pt x="796725" y="760300"/>
                  </a:cubicBezTo>
                  <a:cubicBezTo>
                    <a:pt x="795451" y="762593"/>
                    <a:pt x="783480" y="755206"/>
                    <a:pt x="784499" y="752914"/>
                  </a:cubicBezTo>
                  <a:cubicBezTo>
                    <a:pt x="788065" y="747565"/>
                    <a:pt x="786791" y="734830"/>
                    <a:pt x="775839" y="732537"/>
                  </a:cubicBezTo>
                  <a:lnTo>
                    <a:pt x="776857" y="729481"/>
                  </a:lnTo>
                  <a:cubicBezTo>
                    <a:pt x="776857" y="729481"/>
                    <a:pt x="791121" y="729481"/>
                    <a:pt x="794432" y="738905"/>
                  </a:cubicBezTo>
                  <a:cubicBezTo>
                    <a:pt x="794432" y="738905"/>
                    <a:pt x="806403" y="726170"/>
                    <a:pt x="809715" y="728207"/>
                  </a:cubicBezTo>
                  <a:cubicBezTo>
                    <a:pt x="812007" y="730500"/>
                    <a:pt x="805385" y="746292"/>
                    <a:pt x="805385" y="746292"/>
                  </a:cubicBezTo>
                  <a:cubicBezTo>
                    <a:pt x="816337" y="744254"/>
                    <a:pt x="821941" y="758008"/>
                    <a:pt x="821941" y="758008"/>
                  </a:cubicBezTo>
                  <a:lnTo>
                    <a:pt x="818884" y="760300"/>
                  </a:lnTo>
                  <a:close/>
                  <a:moveTo>
                    <a:pt x="835695" y="585062"/>
                  </a:moveTo>
                  <a:cubicBezTo>
                    <a:pt x="827544" y="592958"/>
                    <a:pt x="815828" y="597033"/>
                    <a:pt x="804366" y="596779"/>
                  </a:cubicBezTo>
                  <a:cubicBezTo>
                    <a:pt x="809715" y="620721"/>
                    <a:pt x="806149" y="647211"/>
                    <a:pt x="799272" y="660201"/>
                  </a:cubicBezTo>
                  <a:lnTo>
                    <a:pt x="781697" y="646446"/>
                  </a:lnTo>
                  <a:cubicBezTo>
                    <a:pt x="807932" y="593722"/>
                    <a:pt x="771254" y="575128"/>
                    <a:pt x="773546" y="542017"/>
                  </a:cubicBezTo>
                  <a:cubicBezTo>
                    <a:pt x="736104" y="549913"/>
                    <a:pt x="739925" y="525461"/>
                    <a:pt x="739925" y="525461"/>
                  </a:cubicBezTo>
                  <a:cubicBezTo>
                    <a:pt x="748075" y="527244"/>
                    <a:pt x="764631" y="533866"/>
                    <a:pt x="779914" y="527244"/>
                  </a:cubicBezTo>
                  <a:cubicBezTo>
                    <a:pt x="754953" y="524951"/>
                    <a:pt x="736359" y="507631"/>
                    <a:pt x="737632" y="488273"/>
                  </a:cubicBezTo>
                  <a:cubicBezTo>
                    <a:pt x="739925" y="467897"/>
                    <a:pt x="762848" y="453124"/>
                    <a:pt x="789338" y="454143"/>
                  </a:cubicBezTo>
                  <a:cubicBezTo>
                    <a:pt x="815573" y="456180"/>
                    <a:pt x="835440" y="474264"/>
                    <a:pt x="834421" y="494386"/>
                  </a:cubicBezTo>
                  <a:cubicBezTo>
                    <a:pt x="832384" y="513744"/>
                    <a:pt x="810988" y="528262"/>
                    <a:pt x="786027" y="527498"/>
                  </a:cubicBezTo>
                  <a:cubicBezTo>
                    <a:pt x="797998" y="537177"/>
                    <a:pt x="826780" y="532592"/>
                    <a:pt x="826780" y="532592"/>
                  </a:cubicBezTo>
                  <a:cubicBezTo>
                    <a:pt x="823469" y="553224"/>
                    <a:pt x="799526" y="547111"/>
                    <a:pt x="787300" y="542781"/>
                  </a:cubicBezTo>
                  <a:cubicBezTo>
                    <a:pt x="786282" y="549913"/>
                    <a:pt x="788065" y="557299"/>
                    <a:pt x="796979" y="576147"/>
                  </a:cubicBezTo>
                  <a:cubicBezTo>
                    <a:pt x="798508" y="579459"/>
                    <a:pt x="800036" y="582770"/>
                    <a:pt x="801309" y="586336"/>
                  </a:cubicBezTo>
                  <a:cubicBezTo>
                    <a:pt x="802583" y="579459"/>
                    <a:pt x="806403" y="572581"/>
                    <a:pt x="812516" y="567742"/>
                  </a:cubicBezTo>
                  <a:cubicBezTo>
                    <a:pt x="821176" y="559082"/>
                    <a:pt x="833148" y="554752"/>
                    <a:pt x="846393" y="556025"/>
                  </a:cubicBezTo>
                  <a:cubicBezTo>
                    <a:pt x="847666" y="565959"/>
                    <a:pt x="844610" y="576657"/>
                    <a:pt x="835695" y="58506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3" name="Forma libre: forma 122">
              <a:extLst>
                <a:ext uri="{FF2B5EF4-FFF2-40B4-BE49-F238E27FC236}">
                  <a16:creationId xmlns:a16="http://schemas.microsoft.com/office/drawing/2014/main" id="{AF489EAF-EAF5-435D-9EC9-416038569575}"/>
                </a:ext>
              </a:extLst>
            </p:cNvPr>
            <p:cNvSpPr/>
            <p:nvPr/>
          </p:nvSpPr>
          <p:spPr>
            <a:xfrm>
              <a:off x="7072119" y="8212780"/>
              <a:ext cx="25471" cy="50941"/>
            </a:xfrm>
            <a:custGeom>
              <a:avLst/>
              <a:gdLst>
                <a:gd name="connsiteX0" fmla="*/ 41844 w 25470"/>
                <a:gd name="connsiteY0" fmla="*/ 39272 h 50941"/>
                <a:gd name="connsiteX1" fmla="*/ 24269 w 25470"/>
                <a:gd name="connsiteY1" fmla="*/ 47 h 50941"/>
                <a:gd name="connsiteX2" fmla="*/ 72 w 25470"/>
                <a:gd name="connsiteY2" fmla="*/ 36215 h 50941"/>
                <a:gd name="connsiteX3" fmla="*/ 18666 w 25470"/>
                <a:gd name="connsiteY3" fmla="*/ 69072 h 50941"/>
                <a:gd name="connsiteX4" fmla="*/ 41844 w 25470"/>
                <a:gd name="connsiteY4" fmla="*/ 392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41844" y="39272"/>
                  </a:moveTo>
                  <a:cubicBezTo>
                    <a:pt x="43118" y="18131"/>
                    <a:pt x="34203" y="1065"/>
                    <a:pt x="24269" y="47"/>
                  </a:cubicBezTo>
                  <a:cubicBezTo>
                    <a:pt x="13062" y="-972"/>
                    <a:pt x="1091" y="14820"/>
                    <a:pt x="72" y="36215"/>
                  </a:cubicBezTo>
                  <a:cubicBezTo>
                    <a:pt x="-947" y="56337"/>
                    <a:pt x="8987" y="68053"/>
                    <a:pt x="18666" y="69072"/>
                  </a:cubicBezTo>
                  <a:cubicBezTo>
                    <a:pt x="29618" y="69836"/>
                    <a:pt x="40825" y="59139"/>
                    <a:pt x="41844" y="392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4" name="Forma libre: forma 123">
              <a:extLst>
                <a:ext uri="{FF2B5EF4-FFF2-40B4-BE49-F238E27FC236}">
                  <a16:creationId xmlns:a16="http://schemas.microsoft.com/office/drawing/2014/main" id="{11028F8A-E0DB-49DD-931E-E83AE3F9EC3C}"/>
                </a:ext>
              </a:extLst>
            </p:cNvPr>
            <p:cNvSpPr/>
            <p:nvPr/>
          </p:nvSpPr>
          <p:spPr>
            <a:xfrm>
              <a:off x="6802711" y="7852161"/>
              <a:ext cx="50941" cy="25471"/>
            </a:xfrm>
            <a:custGeom>
              <a:avLst/>
              <a:gdLst>
                <a:gd name="connsiteX0" fmla="*/ 71573 w 50941"/>
                <a:gd name="connsiteY0" fmla="*/ 21141 h 25470"/>
                <a:gd name="connsiteX1" fmla="*/ 39480 w 50941"/>
                <a:gd name="connsiteY1" fmla="*/ 0 h 25470"/>
                <a:gd name="connsiteX2" fmla="*/ 0 w 50941"/>
                <a:gd name="connsiteY2" fmla="*/ 20122 h 25470"/>
                <a:gd name="connsiteX3" fmla="*/ 38206 w 50941"/>
                <a:gd name="connsiteY3" fmla="*/ 40244 h 25470"/>
                <a:gd name="connsiteX4" fmla="*/ 71573 w 50941"/>
                <a:gd name="connsiteY4" fmla="*/ 21141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71573" y="21141"/>
                  </a:moveTo>
                  <a:cubicBezTo>
                    <a:pt x="71573" y="11462"/>
                    <a:pt x="60620" y="1019"/>
                    <a:pt x="39480" y="0"/>
                  </a:cubicBezTo>
                  <a:cubicBezTo>
                    <a:pt x="17575" y="0"/>
                    <a:pt x="0" y="10698"/>
                    <a:pt x="0" y="20122"/>
                  </a:cubicBezTo>
                  <a:cubicBezTo>
                    <a:pt x="1019" y="30820"/>
                    <a:pt x="17575" y="39225"/>
                    <a:pt x="38206" y="40244"/>
                  </a:cubicBezTo>
                  <a:cubicBezTo>
                    <a:pt x="60366" y="41263"/>
                    <a:pt x="72592" y="31584"/>
                    <a:pt x="71573" y="21141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</p:grp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575C4382-8D0A-40F9-8DF0-4018C259544D}"/>
              </a:ext>
            </a:extLst>
          </p:cNvPr>
          <p:cNvCxnSpPr>
            <a:cxnSpLocks/>
          </p:cNvCxnSpPr>
          <p:nvPr/>
        </p:nvCxnSpPr>
        <p:spPr>
          <a:xfrm>
            <a:off x="0" y="661946"/>
            <a:ext cx="12192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ector recto 124">
            <a:extLst>
              <a:ext uri="{FF2B5EF4-FFF2-40B4-BE49-F238E27FC236}">
                <a16:creationId xmlns:a16="http://schemas.microsoft.com/office/drawing/2014/main" id="{46C1343A-DE20-4318-9415-87889E803DF7}"/>
              </a:ext>
            </a:extLst>
          </p:cNvPr>
          <p:cNvCxnSpPr>
            <a:cxnSpLocks/>
          </p:cNvCxnSpPr>
          <p:nvPr/>
        </p:nvCxnSpPr>
        <p:spPr>
          <a:xfrm>
            <a:off x="0" y="679838"/>
            <a:ext cx="12192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9 CuadroTexto">
            <a:extLst>
              <a:ext uri="{FF2B5EF4-FFF2-40B4-BE49-F238E27FC236}">
                <a16:creationId xmlns:a16="http://schemas.microsoft.com/office/drawing/2014/main" id="{1A664F1F-198E-4512-9874-85ED0BAD2903}"/>
              </a:ext>
            </a:extLst>
          </p:cNvPr>
          <p:cNvSpPr txBox="1"/>
          <p:nvPr/>
        </p:nvSpPr>
        <p:spPr>
          <a:xfrm>
            <a:off x="112205" y="72566"/>
            <a:ext cx="9798701" cy="495627"/>
          </a:xfrm>
          <a:prstGeom prst="rect">
            <a:avLst/>
          </a:prstGeom>
          <a:noFill/>
        </p:spPr>
        <p:txBody>
          <a:bodyPr wrap="square" lIns="64116" tIns="32057" rIns="64116" bIns="32057" rtlCol="0">
            <a:spAutoFit/>
          </a:bodyPr>
          <a:lstStyle/>
          <a:p>
            <a:pPr defTabSz="1077006"/>
            <a:r>
              <a:rPr lang="es-CO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Rendición de Cuentas vigencia 2020 – Antonio Nariño</a:t>
            </a:r>
          </a:p>
        </p:txBody>
      </p:sp>
      <p:sp>
        <p:nvSpPr>
          <p:cNvPr id="64" name="9 CuadroTexto">
            <a:extLst>
              <a:ext uri="{FF2B5EF4-FFF2-40B4-BE49-F238E27FC236}">
                <a16:creationId xmlns:a16="http://schemas.microsoft.com/office/drawing/2014/main" id="{82BABBD6-23D2-49C6-8C78-DB9CFC523FFB}"/>
              </a:ext>
            </a:extLst>
          </p:cNvPr>
          <p:cNvSpPr txBox="1"/>
          <p:nvPr/>
        </p:nvSpPr>
        <p:spPr>
          <a:xfrm>
            <a:off x="1272927" y="905108"/>
            <a:ext cx="9646145" cy="495627"/>
          </a:xfrm>
          <a:prstGeom prst="rect">
            <a:avLst/>
          </a:prstGeom>
          <a:noFill/>
        </p:spPr>
        <p:txBody>
          <a:bodyPr wrap="square" lIns="64116" tIns="32057" rIns="64116" bIns="32057" rtlCol="0">
            <a:spAutoFit/>
          </a:bodyPr>
          <a:lstStyle/>
          <a:p>
            <a:pPr algn="ctr" defTabSz="1077006"/>
            <a:r>
              <a:rPr lang="es-CO" sz="2800" b="1" dirty="0">
                <a:solidFill>
                  <a:srgbClr val="25427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Cobertura SITP Provisional</a:t>
            </a:r>
          </a:p>
        </p:txBody>
      </p:sp>
      <p:graphicFrame>
        <p:nvGraphicFramePr>
          <p:cNvPr id="65" name="Tabla 7">
            <a:extLst>
              <a:ext uri="{FF2B5EF4-FFF2-40B4-BE49-F238E27FC236}">
                <a16:creationId xmlns:a16="http://schemas.microsoft.com/office/drawing/2014/main" id="{47FA7230-B057-4168-9F38-5353E232C940}"/>
              </a:ext>
            </a:extLst>
          </p:cNvPr>
          <p:cNvGraphicFramePr>
            <a:graphicFrameLocks noGrp="1"/>
          </p:cNvGraphicFramePr>
          <p:nvPr/>
        </p:nvGraphicFramePr>
        <p:xfrm>
          <a:off x="5343737" y="2205319"/>
          <a:ext cx="6168332" cy="28029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93580">
                  <a:extLst>
                    <a:ext uri="{9D8B030D-6E8A-4147-A177-3AD203B41FA5}">
                      <a16:colId xmlns:a16="http://schemas.microsoft.com/office/drawing/2014/main" val="2415557616"/>
                    </a:ext>
                  </a:extLst>
                </a:gridCol>
                <a:gridCol w="2855078">
                  <a:extLst>
                    <a:ext uri="{9D8B030D-6E8A-4147-A177-3AD203B41FA5}">
                      <a16:colId xmlns:a16="http://schemas.microsoft.com/office/drawing/2014/main" val="3578975356"/>
                    </a:ext>
                  </a:extLst>
                </a:gridCol>
                <a:gridCol w="824003">
                  <a:extLst>
                    <a:ext uri="{9D8B030D-6E8A-4147-A177-3AD203B41FA5}">
                      <a16:colId xmlns:a16="http://schemas.microsoft.com/office/drawing/2014/main" val="2517443283"/>
                    </a:ext>
                  </a:extLst>
                </a:gridCol>
                <a:gridCol w="949393">
                  <a:extLst>
                    <a:ext uri="{9D8B030D-6E8A-4147-A177-3AD203B41FA5}">
                      <a16:colId xmlns:a16="http://schemas.microsoft.com/office/drawing/2014/main" val="1869475358"/>
                    </a:ext>
                  </a:extLst>
                </a:gridCol>
                <a:gridCol w="946278">
                  <a:extLst>
                    <a:ext uri="{9D8B030D-6E8A-4147-A177-3AD203B41FA5}">
                      <a16:colId xmlns:a16="http://schemas.microsoft.com/office/drawing/2014/main" val="4133910837"/>
                    </a:ext>
                  </a:extLst>
                </a:gridCol>
              </a:tblGrid>
              <a:tr h="280290">
                <a:tc>
                  <a:txBody>
                    <a:bodyPr/>
                    <a:lstStyle/>
                    <a:p>
                      <a:pPr algn="ctr"/>
                      <a:r>
                        <a:rPr lang="es-CO" sz="1200" dirty="0"/>
                        <a:t>RUTA</a:t>
                      </a:r>
                    </a:p>
                  </a:txBody>
                  <a:tcPr>
                    <a:solidFill>
                      <a:srgbClr val="2542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/>
                        <a:t>DENOMINACIÓN</a:t>
                      </a:r>
                    </a:p>
                  </a:txBody>
                  <a:tcPr>
                    <a:solidFill>
                      <a:srgbClr val="2542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/>
                        <a:t>TIPO</a:t>
                      </a:r>
                    </a:p>
                  </a:txBody>
                  <a:tcPr>
                    <a:solidFill>
                      <a:srgbClr val="2542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/>
                        <a:t>ORIGEN</a:t>
                      </a:r>
                    </a:p>
                  </a:txBody>
                  <a:tcPr>
                    <a:solidFill>
                      <a:srgbClr val="2542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/>
                        <a:t>DESTINO</a:t>
                      </a:r>
                    </a:p>
                  </a:txBody>
                  <a:tcPr>
                    <a:solidFill>
                      <a:srgbClr val="2542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1051259"/>
                  </a:ext>
                </a:extLst>
              </a:tr>
            </a:tbl>
          </a:graphicData>
        </a:graphic>
      </p:graphicFrame>
      <p:sp>
        <p:nvSpPr>
          <p:cNvPr id="66" name="Rectángulo 65">
            <a:extLst>
              <a:ext uri="{FF2B5EF4-FFF2-40B4-BE49-F238E27FC236}">
                <a16:creationId xmlns:a16="http://schemas.microsoft.com/office/drawing/2014/main" id="{3753EB14-C01F-41CC-8BAD-99AEB2890987}"/>
              </a:ext>
            </a:extLst>
          </p:cNvPr>
          <p:cNvSpPr/>
          <p:nvPr/>
        </p:nvSpPr>
        <p:spPr>
          <a:xfrm>
            <a:off x="6658896" y="1787316"/>
            <a:ext cx="35380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88572">
              <a:defRPr/>
            </a:pPr>
            <a:r>
              <a:rPr lang="es-CO" sz="14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RUTAS URBANAS</a:t>
            </a:r>
          </a:p>
        </p:txBody>
      </p:sp>
      <p:sp>
        <p:nvSpPr>
          <p:cNvPr id="67" name="Rectángulo 66">
            <a:extLst>
              <a:ext uri="{FF2B5EF4-FFF2-40B4-BE49-F238E27FC236}">
                <a16:creationId xmlns:a16="http://schemas.microsoft.com/office/drawing/2014/main" id="{0B15966B-AB57-4BEF-A370-0F82D2736A3A}"/>
              </a:ext>
            </a:extLst>
          </p:cNvPr>
          <p:cNvSpPr/>
          <p:nvPr/>
        </p:nvSpPr>
        <p:spPr>
          <a:xfrm>
            <a:off x="918134" y="1787317"/>
            <a:ext cx="35380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88572">
              <a:defRPr/>
            </a:pPr>
            <a:r>
              <a:rPr lang="es-CO" sz="14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MAPA DE COBERTURA</a:t>
            </a:r>
          </a:p>
        </p:txBody>
      </p:sp>
      <p:sp>
        <p:nvSpPr>
          <p:cNvPr id="68" name="Rectángulo 67">
            <a:extLst>
              <a:ext uri="{FF2B5EF4-FFF2-40B4-BE49-F238E27FC236}">
                <a16:creationId xmlns:a16="http://schemas.microsoft.com/office/drawing/2014/main" id="{98B366EF-3A53-4220-9AAF-C9CAEA1BEBD7}"/>
              </a:ext>
            </a:extLst>
          </p:cNvPr>
          <p:cNvSpPr/>
          <p:nvPr/>
        </p:nvSpPr>
        <p:spPr>
          <a:xfrm>
            <a:off x="904687" y="5953744"/>
            <a:ext cx="353801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88572">
              <a:defRPr/>
            </a:pPr>
            <a:r>
              <a:rPr lang="es-CO" sz="11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Fuente: </a:t>
            </a:r>
            <a:r>
              <a:rPr lang="es-CO" sz="11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TRANSMILENIO S.A.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70AAE44F-1E86-4A91-8B3E-027CE3F1BE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038858"/>
              </p:ext>
            </p:extLst>
          </p:nvPr>
        </p:nvGraphicFramePr>
        <p:xfrm>
          <a:off x="5340818" y="2519308"/>
          <a:ext cx="6177357" cy="571500"/>
        </p:xfrm>
        <a:graphic>
          <a:graphicData uri="http://schemas.openxmlformats.org/drawingml/2006/table">
            <a:tbl>
              <a:tblPr firstRow="1" firstCol="1" bandRow="1"/>
              <a:tblGrid>
                <a:gridCol w="596364">
                  <a:extLst>
                    <a:ext uri="{9D8B030D-6E8A-4147-A177-3AD203B41FA5}">
                      <a16:colId xmlns:a16="http://schemas.microsoft.com/office/drawing/2014/main" val="1642721342"/>
                    </a:ext>
                  </a:extLst>
                </a:gridCol>
                <a:gridCol w="2844099">
                  <a:extLst>
                    <a:ext uri="{9D8B030D-6E8A-4147-A177-3AD203B41FA5}">
                      <a16:colId xmlns:a16="http://schemas.microsoft.com/office/drawing/2014/main" val="2349688672"/>
                    </a:ext>
                  </a:extLst>
                </a:gridCol>
                <a:gridCol w="813501">
                  <a:extLst>
                    <a:ext uri="{9D8B030D-6E8A-4147-A177-3AD203B41FA5}">
                      <a16:colId xmlns:a16="http://schemas.microsoft.com/office/drawing/2014/main" val="2897069796"/>
                    </a:ext>
                  </a:extLst>
                </a:gridCol>
                <a:gridCol w="958543">
                  <a:extLst>
                    <a:ext uri="{9D8B030D-6E8A-4147-A177-3AD203B41FA5}">
                      <a16:colId xmlns:a16="http://schemas.microsoft.com/office/drawing/2014/main" val="1250030005"/>
                    </a:ext>
                  </a:extLst>
                </a:gridCol>
                <a:gridCol w="964850">
                  <a:extLst>
                    <a:ext uri="{9D8B030D-6E8A-4147-A177-3AD203B41FA5}">
                      <a16:colId xmlns:a16="http://schemas.microsoft.com/office/drawing/2014/main" val="211928882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ZP-E74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SAN CARLOS TIBABUYES - VILLA DEL CERRO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Provisional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Suba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San Cristóbal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37613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ZP-P47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ARABIA - SAN DIEGO CENTRO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Provisional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Ciudad Bolívar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Santa Fe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322608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ZP-T29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SANTO DOMINGO - GERMANIA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Provisional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Ciudad Bolívar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Santa Fe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5404640"/>
                  </a:ext>
                </a:extLst>
              </a:tr>
            </a:tbl>
          </a:graphicData>
        </a:graphic>
      </p:graphicFrame>
      <p:sp>
        <p:nvSpPr>
          <p:cNvPr id="70" name="CuadroTexto 69">
            <a:extLst>
              <a:ext uri="{FF2B5EF4-FFF2-40B4-BE49-F238E27FC236}">
                <a16:creationId xmlns:a16="http://schemas.microsoft.com/office/drawing/2014/main" id="{01E975E9-260C-4672-AC39-4F56131DF8B9}"/>
              </a:ext>
            </a:extLst>
          </p:cNvPr>
          <p:cNvSpPr txBox="1"/>
          <p:nvPr/>
        </p:nvSpPr>
        <p:spPr>
          <a:xfrm>
            <a:off x="5388651" y="4295613"/>
            <a:ext cx="612332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31 </a:t>
            </a: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rutas del SITP Provisional cuyo trazado cubre la localidad Antonio Nariño</a:t>
            </a:r>
          </a:p>
        </p:txBody>
      </p:sp>
      <p:pic>
        <p:nvPicPr>
          <p:cNvPr id="71" name="Imagen 70">
            <a:extLst>
              <a:ext uri="{FF2B5EF4-FFF2-40B4-BE49-F238E27FC236}">
                <a16:creationId xmlns:a16="http://schemas.microsoft.com/office/drawing/2014/main" id="{EA6EC812-8A06-4982-92DF-F0B4B2C0C7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687" y="2333305"/>
            <a:ext cx="3869365" cy="316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2773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ángulo 68">
            <a:extLst>
              <a:ext uri="{FF2B5EF4-FFF2-40B4-BE49-F238E27FC236}">
                <a16:creationId xmlns:a16="http://schemas.microsoft.com/office/drawing/2014/main" id="{07532289-3B7E-41C0-A1AC-915E049C7D6F}"/>
              </a:ext>
            </a:extLst>
          </p:cNvPr>
          <p:cNvSpPr/>
          <p:nvPr/>
        </p:nvSpPr>
        <p:spPr>
          <a:xfrm>
            <a:off x="0" y="0"/>
            <a:ext cx="10098681" cy="644625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9 CuadroTexto">
            <a:extLst>
              <a:ext uri="{FF2B5EF4-FFF2-40B4-BE49-F238E27FC236}">
                <a16:creationId xmlns:a16="http://schemas.microsoft.com/office/drawing/2014/main" id="{392DAB16-0355-43FC-A76D-76546A7D8CBF}"/>
              </a:ext>
            </a:extLst>
          </p:cNvPr>
          <p:cNvSpPr txBox="1"/>
          <p:nvPr/>
        </p:nvSpPr>
        <p:spPr>
          <a:xfrm>
            <a:off x="112205" y="72566"/>
            <a:ext cx="9774905" cy="495627"/>
          </a:xfrm>
          <a:prstGeom prst="rect">
            <a:avLst/>
          </a:prstGeom>
          <a:noFill/>
        </p:spPr>
        <p:txBody>
          <a:bodyPr wrap="square" lIns="64116" tIns="32057" rIns="64116" bIns="32057" rtlCol="0">
            <a:spAutoFit/>
          </a:bodyPr>
          <a:lstStyle/>
          <a:p>
            <a:pPr defTabSz="1077006"/>
            <a:r>
              <a:rPr lang="es-CO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Rendición de Cuentas vigencia 2020 – Antonio Nariño </a:t>
            </a:r>
          </a:p>
        </p:txBody>
      </p:sp>
      <p:grpSp>
        <p:nvGrpSpPr>
          <p:cNvPr id="73" name="Grupo 72">
            <a:extLst>
              <a:ext uri="{FF2B5EF4-FFF2-40B4-BE49-F238E27FC236}">
                <a16:creationId xmlns:a16="http://schemas.microsoft.com/office/drawing/2014/main" id="{7435ED4F-F6A0-415A-99B8-B1A7D86F7863}"/>
              </a:ext>
            </a:extLst>
          </p:cNvPr>
          <p:cNvGrpSpPr/>
          <p:nvPr/>
        </p:nvGrpSpPr>
        <p:grpSpPr>
          <a:xfrm>
            <a:off x="10251830" y="105216"/>
            <a:ext cx="1763234" cy="450539"/>
            <a:chOff x="6018212" y="7750788"/>
            <a:chExt cx="5133627" cy="1447246"/>
          </a:xfrm>
          <a:solidFill>
            <a:schemeClr val="tx2"/>
          </a:solidFill>
        </p:grpSpPr>
        <p:sp>
          <p:nvSpPr>
            <p:cNvPr id="74" name="Forma libre: forma 73">
              <a:extLst>
                <a:ext uri="{FF2B5EF4-FFF2-40B4-BE49-F238E27FC236}">
                  <a16:creationId xmlns:a16="http://schemas.microsoft.com/office/drawing/2014/main" id="{B16ACA10-D1CE-40CA-BC01-C5D7FAACA294}"/>
                </a:ext>
              </a:extLst>
            </p:cNvPr>
            <p:cNvSpPr/>
            <p:nvPr/>
          </p:nvSpPr>
          <p:spPr>
            <a:xfrm>
              <a:off x="8345982" y="8533248"/>
              <a:ext cx="305649" cy="433002"/>
            </a:xfrm>
            <a:custGeom>
              <a:avLst/>
              <a:gdLst>
                <a:gd name="connsiteX0" fmla="*/ 315328 w 305648"/>
                <a:gd name="connsiteY0" fmla="*/ 142127 h 433001"/>
                <a:gd name="connsiteX1" fmla="*/ 172182 w 305648"/>
                <a:gd name="connsiteY1" fmla="*/ 0 h 433001"/>
                <a:gd name="connsiteX2" fmla="*/ 0 w 305648"/>
                <a:gd name="connsiteY2" fmla="*/ 0 h 433001"/>
                <a:gd name="connsiteX3" fmla="*/ 0 w 305648"/>
                <a:gd name="connsiteY3" fmla="*/ 453633 h 433001"/>
                <a:gd name="connsiteX4" fmla="*/ 187210 w 305648"/>
                <a:gd name="connsiteY4" fmla="*/ 453633 h 433001"/>
                <a:gd name="connsiteX5" fmla="*/ 330355 w 305648"/>
                <a:gd name="connsiteY5" fmla="*/ 311507 h 433001"/>
                <a:gd name="connsiteX6" fmla="*/ 293678 w 305648"/>
                <a:gd name="connsiteY6" fmla="*/ 216756 h 433001"/>
                <a:gd name="connsiteX7" fmla="*/ 315328 w 305648"/>
                <a:gd name="connsiteY7" fmla="*/ 142127 h 433001"/>
                <a:gd name="connsiteX8" fmla="*/ 115382 w 305648"/>
                <a:gd name="connsiteY8" fmla="*/ 98826 h 433001"/>
                <a:gd name="connsiteX9" fmla="*/ 172182 w 305648"/>
                <a:gd name="connsiteY9" fmla="*/ 98826 h 433001"/>
                <a:gd name="connsiteX10" fmla="*/ 216501 w 305648"/>
                <a:gd name="connsiteY10" fmla="*/ 142127 h 433001"/>
                <a:gd name="connsiteX11" fmla="*/ 172182 w 305648"/>
                <a:gd name="connsiteY11" fmla="*/ 185427 h 433001"/>
                <a:gd name="connsiteX12" fmla="*/ 115382 w 305648"/>
                <a:gd name="connsiteY12" fmla="*/ 185427 h 433001"/>
                <a:gd name="connsiteX13" fmla="*/ 115382 w 305648"/>
                <a:gd name="connsiteY13" fmla="*/ 98826 h 433001"/>
                <a:gd name="connsiteX14" fmla="*/ 187210 w 305648"/>
                <a:gd name="connsiteY14" fmla="*/ 354807 h 433001"/>
                <a:gd name="connsiteX15" fmla="*/ 115128 w 305648"/>
                <a:gd name="connsiteY15" fmla="*/ 354807 h 433001"/>
                <a:gd name="connsiteX16" fmla="*/ 115128 w 305648"/>
                <a:gd name="connsiteY16" fmla="*/ 267952 h 433001"/>
                <a:gd name="connsiteX17" fmla="*/ 171927 w 305648"/>
                <a:gd name="connsiteY17" fmla="*/ 267952 h 433001"/>
                <a:gd name="connsiteX18" fmla="*/ 186955 w 305648"/>
                <a:gd name="connsiteY18" fmla="*/ 267952 h 433001"/>
                <a:gd name="connsiteX19" fmla="*/ 231274 w 305648"/>
                <a:gd name="connsiteY19" fmla="*/ 311507 h 433001"/>
                <a:gd name="connsiteX20" fmla="*/ 187210 w 305648"/>
                <a:gd name="connsiteY20" fmla="*/ 354807 h 43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05648" h="433001">
                  <a:moveTo>
                    <a:pt x="315328" y="142127"/>
                  </a:moveTo>
                  <a:cubicBezTo>
                    <a:pt x="315328" y="63931"/>
                    <a:pt x="251141" y="0"/>
                    <a:pt x="172182" y="0"/>
                  </a:cubicBezTo>
                  <a:lnTo>
                    <a:pt x="0" y="0"/>
                  </a:lnTo>
                  <a:lnTo>
                    <a:pt x="0" y="453633"/>
                  </a:lnTo>
                  <a:lnTo>
                    <a:pt x="187210" y="453633"/>
                  </a:lnTo>
                  <a:cubicBezTo>
                    <a:pt x="266169" y="453633"/>
                    <a:pt x="330355" y="389956"/>
                    <a:pt x="330355" y="311507"/>
                  </a:cubicBezTo>
                  <a:cubicBezTo>
                    <a:pt x="330355" y="276612"/>
                    <a:pt x="317111" y="242736"/>
                    <a:pt x="293678" y="216756"/>
                  </a:cubicBezTo>
                  <a:cubicBezTo>
                    <a:pt x="307941" y="194596"/>
                    <a:pt x="315328" y="168871"/>
                    <a:pt x="315328" y="142127"/>
                  </a:cubicBezTo>
                  <a:moveTo>
                    <a:pt x="115382" y="98826"/>
                  </a:moveTo>
                  <a:lnTo>
                    <a:pt x="172182" y="98826"/>
                  </a:lnTo>
                  <a:cubicBezTo>
                    <a:pt x="196634" y="98826"/>
                    <a:pt x="216501" y="118184"/>
                    <a:pt x="216501" y="142127"/>
                  </a:cubicBezTo>
                  <a:cubicBezTo>
                    <a:pt x="216501" y="166069"/>
                    <a:pt x="196634" y="185427"/>
                    <a:pt x="172182" y="185427"/>
                  </a:cubicBezTo>
                  <a:lnTo>
                    <a:pt x="115382" y="185427"/>
                  </a:lnTo>
                  <a:lnTo>
                    <a:pt x="115382" y="98826"/>
                  </a:lnTo>
                  <a:close/>
                  <a:moveTo>
                    <a:pt x="187210" y="354807"/>
                  </a:moveTo>
                  <a:lnTo>
                    <a:pt x="115128" y="354807"/>
                  </a:lnTo>
                  <a:lnTo>
                    <a:pt x="115128" y="267952"/>
                  </a:lnTo>
                  <a:lnTo>
                    <a:pt x="171927" y="267952"/>
                  </a:lnTo>
                  <a:lnTo>
                    <a:pt x="186955" y="267952"/>
                  </a:lnTo>
                  <a:cubicBezTo>
                    <a:pt x="211407" y="267952"/>
                    <a:pt x="231274" y="287564"/>
                    <a:pt x="231274" y="311507"/>
                  </a:cubicBezTo>
                  <a:cubicBezTo>
                    <a:pt x="231784" y="335449"/>
                    <a:pt x="211916" y="354807"/>
                    <a:pt x="187210" y="35480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5" name="Forma libre: forma 74">
              <a:extLst>
                <a:ext uri="{FF2B5EF4-FFF2-40B4-BE49-F238E27FC236}">
                  <a16:creationId xmlns:a16="http://schemas.microsoft.com/office/drawing/2014/main" id="{6F5E0C87-9DBC-4A65-B1C8-F5F5DB584E85}"/>
                </a:ext>
              </a:extLst>
            </p:cNvPr>
            <p:cNvSpPr/>
            <p:nvPr/>
          </p:nvSpPr>
          <p:spPr>
            <a:xfrm>
              <a:off x="8694677" y="8525097"/>
              <a:ext cx="433002" cy="458473"/>
            </a:xfrm>
            <a:custGeom>
              <a:avLst/>
              <a:gdLst>
                <a:gd name="connsiteX0" fmla="*/ 228982 w 433002"/>
                <a:gd name="connsiteY0" fmla="*/ 0 h 458472"/>
                <a:gd name="connsiteX1" fmla="*/ 0 w 433002"/>
                <a:gd name="connsiteY1" fmla="*/ 237132 h 458472"/>
                <a:gd name="connsiteX2" fmla="*/ 228982 w 433002"/>
                <a:gd name="connsiteY2" fmla="*/ 474265 h 458472"/>
                <a:gd name="connsiteX3" fmla="*/ 457964 w 433002"/>
                <a:gd name="connsiteY3" fmla="*/ 237132 h 458472"/>
                <a:gd name="connsiteX4" fmla="*/ 228982 w 433002"/>
                <a:gd name="connsiteY4" fmla="*/ 0 h 458472"/>
                <a:gd name="connsiteX5" fmla="*/ 228982 w 433002"/>
                <a:gd name="connsiteY5" fmla="*/ 350986 h 458472"/>
                <a:gd name="connsiteX6" fmla="*/ 123278 w 433002"/>
                <a:gd name="connsiteY6" fmla="*/ 236878 h 458472"/>
                <a:gd name="connsiteX7" fmla="*/ 228982 w 433002"/>
                <a:gd name="connsiteY7" fmla="*/ 123023 h 458472"/>
                <a:gd name="connsiteX8" fmla="*/ 334685 w 433002"/>
                <a:gd name="connsiteY8" fmla="*/ 236878 h 458472"/>
                <a:gd name="connsiteX9" fmla="*/ 228982 w 433002"/>
                <a:gd name="connsiteY9" fmla="*/ 350986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3002" h="458472">
                  <a:moveTo>
                    <a:pt x="228982" y="0"/>
                  </a:moveTo>
                  <a:cubicBezTo>
                    <a:pt x="102647" y="0"/>
                    <a:pt x="0" y="106468"/>
                    <a:pt x="0" y="237132"/>
                  </a:cubicBezTo>
                  <a:cubicBezTo>
                    <a:pt x="0" y="368052"/>
                    <a:pt x="102647" y="474265"/>
                    <a:pt x="228982" y="474265"/>
                  </a:cubicBezTo>
                  <a:cubicBezTo>
                    <a:pt x="355317" y="474265"/>
                    <a:pt x="457964" y="368052"/>
                    <a:pt x="457964" y="237132"/>
                  </a:cubicBezTo>
                  <a:cubicBezTo>
                    <a:pt x="457964" y="106468"/>
                    <a:pt x="355317" y="0"/>
                    <a:pt x="228982" y="0"/>
                  </a:cubicBezTo>
                  <a:moveTo>
                    <a:pt x="228982" y="350986"/>
                  </a:moveTo>
                  <a:cubicBezTo>
                    <a:pt x="170654" y="350986"/>
                    <a:pt x="123278" y="300045"/>
                    <a:pt x="123278" y="236878"/>
                  </a:cubicBezTo>
                  <a:cubicBezTo>
                    <a:pt x="123278" y="174220"/>
                    <a:pt x="170654" y="123023"/>
                    <a:pt x="228982" y="123023"/>
                  </a:cubicBezTo>
                  <a:cubicBezTo>
                    <a:pt x="287310" y="123023"/>
                    <a:pt x="334685" y="174220"/>
                    <a:pt x="334685" y="236878"/>
                  </a:cubicBezTo>
                  <a:cubicBezTo>
                    <a:pt x="334685" y="300045"/>
                    <a:pt x="287310" y="350986"/>
                    <a:pt x="228982" y="350986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6" name="Forma libre: forma 75">
              <a:extLst>
                <a:ext uri="{FF2B5EF4-FFF2-40B4-BE49-F238E27FC236}">
                  <a16:creationId xmlns:a16="http://schemas.microsoft.com/office/drawing/2014/main" id="{4A8804E1-EB1C-46D2-8BAE-632B6DE0A9CC}"/>
                </a:ext>
              </a:extLst>
            </p:cNvPr>
            <p:cNvSpPr/>
            <p:nvPr/>
          </p:nvSpPr>
          <p:spPr>
            <a:xfrm>
              <a:off x="9176074" y="8525097"/>
              <a:ext cx="433002" cy="458473"/>
            </a:xfrm>
            <a:custGeom>
              <a:avLst/>
              <a:gdLst>
                <a:gd name="connsiteX0" fmla="*/ 258273 w 433002"/>
                <a:gd name="connsiteY0" fmla="*/ 306922 h 458472"/>
                <a:gd name="connsiteX1" fmla="*/ 312016 w 433002"/>
                <a:gd name="connsiteY1" fmla="*/ 306922 h 458472"/>
                <a:gd name="connsiteX2" fmla="*/ 312016 w 433002"/>
                <a:gd name="connsiteY2" fmla="*/ 331883 h 458472"/>
                <a:gd name="connsiteX3" fmla="*/ 244519 w 433002"/>
                <a:gd name="connsiteY3" fmla="*/ 351241 h 458472"/>
                <a:gd name="connsiteX4" fmla="*/ 123278 w 433002"/>
                <a:gd name="connsiteY4" fmla="*/ 237132 h 458472"/>
                <a:gd name="connsiteX5" fmla="*/ 244519 w 433002"/>
                <a:gd name="connsiteY5" fmla="*/ 123278 h 458472"/>
                <a:gd name="connsiteX6" fmla="*/ 329082 w 433002"/>
                <a:gd name="connsiteY6" fmla="*/ 155626 h 458472"/>
                <a:gd name="connsiteX7" fmla="*/ 341053 w 433002"/>
                <a:gd name="connsiteY7" fmla="*/ 166578 h 458472"/>
                <a:gd name="connsiteX8" fmla="*/ 424342 w 433002"/>
                <a:gd name="connsiteY8" fmla="*/ 75648 h 458472"/>
                <a:gd name="connsiteX9" fmla="*/ 412371 w 433002"/>
                <a:gd name="connsiteY9" fmla="*/ 64696 h 458472"/>
                <a:gd name="connsiteX10" fmla="*/ 244519 w 433002"/>
                <a:gd name="connsiteY10" fmla="*/ 0 h 458472"/>
                <a:gd name="connsiteX11" fmla="*/ 0 w 433002"/>
                <a:gd name="connsiteY11" fmla="*/ 237132 h 458472"/>
                <a:gd name="connsiteX12" fmla="*/ 244519 w 433002"/>
                <a:gd name="connsiteY12" fmla="*/ 474265 h 458472"/>
                <a:gd name="connsiteX13" fmla="*/ 312016 w 433002"/>
                <a:gd name="connsiteY13" fmla="*/ 465095 h 458472"/>
                <a:gd name="connsiteX14" fmla="*/ 312016 w 433002"/>
                <a:gd name="connsiteY14" fmla="*/ 466114 h 458472"/>
                <a:gd name="connsiteX15" fmla="*/ 435295 w 433002"/>
                <a:gd name="connsiteY15" fmla="*/ 466114 h 458472"/>
                <a:gd name="connsiteX16" fmla="*/ 435295 w 433002"/>
                <a:gd name="connsiteY16" fmla="*/ 183644 h 458472"/>
                <a:gd name="connsiteX17" fmla="*/ 258273 w 433002"/>
                <a:gd name="connsiteY17" fmla="*/ 183644 h 458472"/>
                <a:gd name="connsiteX18" fmla="*/ 258273 w 433002"/>
                <a:gd name="connsiteY18" fmla="*/ 306922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3002" h="458472">
                  <a:moveTo>
                    <a:pt x="258273" y="306922"/>
                  </a:moveTo>
                  <a:lnTo>
                    <a:pt x="312016" y="306922"/>
                  </a:lnTo>
                  <a:lnTo>
                    <a:pt x="312016" y="331883"/>
                  </a:lnTo>
                  <a:cubicBezTo>
                    <a:pt x="292149" y="344364"/>
                    <a:pt x="268462" y="351241"/>
                    <a:pt x="244519" y="351241"/>
                  </a:cubicBezTo>
                  <a:cubicBezTo>
                    <a:pt x="177531" y="351241"/>
                    <a:pt x="123278" y="300300"/>
                    <a:pt x="123278" y="237132"/>
                  </a:cubicBezTo>
                  <a:cubicBezTo>
                    <a:pt x="123278" y="174474"/>
                    <a:pt x="177786" y="123278"/>
                    <a:pt x="244519" y="123278"/>
                  </a:cubicBezTo>
                  <a:cubicBezTo>
                    <a:pt x="276103" y="123278"/>
                    <a:pt x="306158" y="134740"/>
                    <a:pt x="329082" y="155626"/>
                  </a:cubicBezTo>
                  <a:lnTo>
                    <a:pt x="341053" y="166578"/>
                  </a:lnTo>
                  <a:lnTo>
                    <a:pt x="424342" y="75648"/>
                  </a:lnTo>
                  <a:lnTo>
                    <a:pt x="412371" y="64696"/>
                  </a:lnTo>
                  <a:cubicBezTo>
                    <a:pt x="366779" y="22924"/>
                    <a:pt x="307177" y="0"/>
                    <a:pt x="244519" y="0"/>
                  </a:cubicBezTo>
                  <a:cubicBezTo>
                    <a:pt x="109779" y="0"/>
                    <a:pt x="0" y="106468"/>
                    <a:pt x="0" y="237132"/>
                  </a:cubicBezTo>
                  <a:cubicBezTo>
                    <a:pt x="0" y="368052"/>
                    <a:pt x="109779" y="474265"/>
                    <a:pt x="244519" y="474265"/>
                  </a:cubicBezTo>
                  <a:cubicBezTo>
                    <a:pt x="267443" y="474265"/>
                    <a:pt x="290111" y="471208"/>
                    <a:pt x="312016" y="465095"/>
                  </a:cubicBezTo>
                  <a:lnTo>
                    <a:pt x="312016" y="466114"/>
                  </a:lnTo>
                  <a:lnTo>
                    <a:pt x="435295" y="466114"/>
                  </a:lnTo>
                  <a:lnTo>
                    <a:pt x="435295" y="183644"/>
                  </a:lnTo>
                  <a:lnTo>
                    <a:pt x="258273" y="183644"/>
                  </a:lnTo>
                  <a:lnTo>
                    <a:pt x="258273" y="306922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7" name="Forma libre: forma 76">
              <a:extLst>
                <a:ext uri="{FF2B5EF4-FFF2-40B4-BE49-F238E27FC236}">
                  <a16:creationId xmlns:a16="http://schemas.microsoft.com/office/drawing/2014/main" id="{09E6831A-324A-4EEE-9356-0BAAAA201850}"/>
                </a:ext>
              </a:extLst>
            </p:cNvPr>
            <p:cNvSpPr/>
            <p:nvPr/>
          </p:nvSpPr>
          <p:spPr>
            <a:xfrm>
              <a:off x="10105246" y="8527135"/>
              <a:ext cx="407532" cy="458473"/>
            </a:xfrm>
            <a:custGeom>
              <a:avLst/>
              <a:gdLst>
                <a:gd name="connsiteX0" fmla="*/ 138306 w 407531"/>
                <a:gd name="connsiteY0" fmla="*/ 139579 h 458472"/>
                <a:gd name="connsiteX1" fmla="*/ 138306 w 407531"/>
                <a:gd name="connsiteY1" fmla="*/ 463821 h 458472"/>
                <a:gd name="connsiteX2" fmla="*/ 284508 w 407531"/>
                <a:gd name="connsiteY2" fmla="*/ 463821 h 458472"/>
                <a:gd name="connsiteX3" fmla="*/ 284508 w 407531"/>
                <a:gd name="connsiteY3" fmla="*/ 139579 h 458472"/>
                <a:gd name="connsiteX4" fmla="*/ 422559 w 407531"/>
                <a:gd name="connsiteY4" fmla="*/ 139579 h 458472"/>
                <a:gd name="connsiteX5" fmla="*/ 422559 w 407531"/>
                <a:gd name="connsiteY5" fmla="*/ 0 h 458472"/>
                <a:gd name="connsiteX6" fmla="*/ 0 w 407531"/>
                <a:gd name="connsiteY6" fmla="*/ 0 h 458472"/>
                <a:gd name="connsiteX7" fmla="*/ 0 w 407531"/>
                <a:gd name="connsiteY7" fmla="*/ 139579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7531" h="458472">
                  <a:moveTo>
                    <a:pt x="138306" y="139579"/>
                  </a:moveTo>
                  <a:lnTo>
                    <a:pt x="138306" y="463821"/>
                  </a:lnTo>
                  <a:lnTo>
                    <a:pt x="284508" y="463821"/>
                  </a:lnTo>
                  <a:lnTo>
                    <a:pt x="284508" y="139579"/>
                  </a:lnTo>
                  <a:lnTo>
                    <a:pt x="422559" y="139579"/>
                  </a:lnTo>
                  <a:lnTo>
                    <a:pt x="422559" y="0"/>
                  </a:lnTo>
                  <a:lnTo>
                    <a:pt x="0" y="0"/>
                  </a:lnTo>
                  <a:lnTo>
                    <a:pt x="0" y="139579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8" name="Forma libre: forma 77">
              <a:extLst>
                <a:ext uri="{FF2B5EF4-FFF2-40B4-BE49-F238E27FC236}">
                  <a16:creationId xmlns:a16="http://schemas.microsoft.com/office/drawing/2014/main" id="{8125508B-CD7E-4E0A-87AD-CCA30CFCC5D7}"/>
                </a:ext>
              </a:extLst>
            </p:cNvPr>
            <p:cNvSpPr/>
            <p:nvPr/>
          </p:nvSpPr>
          <p:spPr>
            <a:xfrm>
              <a:off x="10438658" y="8441553"/>
              <a:ext cx="713181" cy="738650"/>
            </a:xfrm>
            <a:custGeom>
              <a:avLst/>
              <a:gdLst>
                <a:gd name="connsiteX0" fmla="*/ 736359 w 713180"/>
                <a:gd name="connsiteY0" fmla="*/ 743744 h 738650"/>
                <a:gd name="connsiteX1" fmla="*/ 456690 w 713180"/>
                <a:gd name="connsiteY1" fmla="*/ 0 h 738650"/>
                <a:gd name="connsiteX2" fmla="*/ 205549 w 713180"/>
                <a:gd name="connsiteY2" fmla="*/ 0 h 738650"/>
                <a:gd name="connsiteX3" fmla="*/ 0 w 713180"/>
                <a:gd name="connsiteY3" fmla="*/ 548639 h 738650"/>
                <a:gd name="connsiteX4" fmla="*/ 152315 w 713180"/>
                <a:gd name="connsiteY4" fmla="*/ 548639 h 738650"/>
                <a:gd name="connsiteX5" fmla="*/ 330610 w 713180"/>
                <a:gd name="connsiteY5" fmla="*/ 97298 h 738650"/>
                <a:gd name="connsiteX6" fmla="*/ 584044 w 713180"/>
                <a:gd name="connsiteY6" fmla="*/ 743744 h 73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3180" h="738650">
                  <a:moveTo>
                    <a:pt x="736359" y="743744"/>
                  </a:moveTo>
                  <a:lnTo>
                    <a:pt x="456690" y="0"/>
                  </a:lnTo>
                  <a:lnTo>
                    <a:pt x="205549" y="0"/>
                  </a:lnTo>
                  <a:lnTo>
                    <a:pt x="0" y="548639"/>
                  </a:lnTo>
                  <a:lnTo>
                    <a:pt x="152315" y="548639"/>
                  </a:lnTo>
                  <a:lnTo>
                    <a:pt x="330610" y="97298"/>
                  </a:lnTo>
                  <a:lnTo>
                    <a:pt x="584044" y="74374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9" name="Forma libre: forma 78">
              <a:extLst>
                <a:ext uri="{FF2B5EF4-FFF2-40B4-BE49-F238E27FC236}">
                  <a16:creationId xmlns:a16="http://schemas.microsoft.com/office/drawing/2014/main" id="{BACCE1C0-8497-4188-84A5-829D5ED6D041}"/>
                </a:ext>
              </a:extLst>
            </p:cNvPr>
            <p:cNvSpPr/>
            <p:nvPr/>
          </p:nvSpPr>
          <p:spPr>
            <a:xfrm>
              <a:off x="9638621" y="8524843"/>
              <a:ext cx="433001" cy="458473"/>
            </a:xfrm>
            <a:custGeom>
              <a:avLst/>
              <a:gdLst>
                <a:gd name="connsiteX0" fmla="*/ 430965 w 433002"/>
                <a:gd name="connsiteY0" fmla="*/ 125316 h 458472"/>
                <a:gd name="connsiteX1" fmla="*/ 430710 w 433002"/>
                <a:gd name="connsiteY1" fmla="*/ 124806 h 458472"/>
                <a:gd name="connsiteX2" fmla="*/ 228982 w 433002"/>
                <a:gd name="connsiteY2" fmla="*/ 0 h 458472"/>
                <a:gd name="connsiteX3" fmla="*/ 0 w 433002"/>
                <a:gd name="connsiteY3" fmla="*/ 237132 h 458472"/>
                <a:gd name="connsiteX4" fmla="*/ 228982 w 433002"/>
                <a:gd name="connsiteY4" fmla="*/ 474264 h 458472"/>
                <a:gd name="connsiteX5" fmla="*/ 457964 w 433002"/>
                <a:gd name="connsiteY5" fmla="*/ 237132 h 458472"/>
                <a:gd name="connsiteX6" fmla="*/ 430965 w 433002"/>
                <a:gd name="connsiteY6" fmla="*/ 125316 h 458472"/>
                <a:gd name="connsiteX7" fmla="*/ 229237 w 433002"/>
                <a:gd name="connsiteY7" fmla="*/ 351241 h 458472"/>
                <a:gd name="connsiteX8" fmla="*/ 123533 w 433002"/>
                <a:gd name="connsiteY8" fmla="*/ 237132 h 458472"/>
                <a:gd name="connsiteX9" fmla="*/ 229237 w 433002"/>
                <a:gd name="connsiteY9" fmla="*/ 123278 h 458472"/>
                <a:gd name="connsiteX10" fmla="*/ 334940 w 433002"/>
                <a:gd name="connsiteY10" fmla="*/ 237132 h 458472"/>
                <a:gd name="connsiteX11" fmla="*/ 229237 w 433002"/>
                <a:gd name="connsiteY11" fmla="*/ 351241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3002" h="458472">
                  <a:moveTo>
                    <a:pt x="430965" y="125316"/>
                  </a:moveTo>
                  <a:lnTo>
                    <a:pt x="430710" y="124806"/>
                  </a:lnTo>
                  <a:cubicBezTo>
                    <a:pt x="391995" y="50687"/>
                    <a:pt x="316092" y="0"/>
                    <a:pt x="228982" y="0"/>
                  </a:cubicBezTo>
                  <a:cubicBezTo>
                    <a:pt x="102647" y="0"/>
                    <a:pt x="0" y="106468"/>
                    <a:pt x="0" y="237132"/>
                  </a:cubicBezTo>
                  <a:cubicBezTo>
                    <a:pt x="0" y="368052"/>
                    <a:pt x="102647" y="474264"/>
                    <a:pt x="228982" y="474264"/>
                  </a:cubicBezTo>
                  <a:cubicBezTo>
                    <a:pt x="355317" y="474264"/>
                    <a:pt x="457964" y="368052"/>
                    <a:pt x="457964" y="237132"/>
                  </a:cubicBezTo>
                  <a:cubicBezTo>
                    <a:pt x="458219" y="196889"/>
                    <a:pt x="448285" y="158937"/>
                    <a:pt x="430965" y="125316"/>
                  </a:cubicBezTo>
                  <a:moveTo>
                    <a:pt x="229237" y="351241"/>
                  </a:moveTo>
                  <a:cubicBezTo>
                    <a:pt x="170909" y="351241"/>
                    <a:pt x="123533" y="300300"/>
                    <a:pt x="123533" y="237132"/>
                  </a:cubicBezTo>
                  <a:cubicBezTo>
                    <a:pt x="123533" y="174474"/>
                    <a:pt x="170909" y="123278"/>
                    <a:pt x="229237" y="123278"/>
                  </a:cubicBezTo>
                  <a:cubicBezTo>
                    <a:pt x="287564" y="123278"/>
                    <a:pt x="334940" y="174474"/>
                    <a:pt x="334940" y="237132"/>
                  </a:cubicBezTo>
                  <a:cubicBezTo>
                    <a:pt x="334940" y="300300"/>
                    <a:pt x="287310" y="351241"/>
                    <a:pt x="229237" y="351241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0" name="Forma libre: forma 79">
              <a:extLst>
                <a:ext uri="{FF2B5EF4-FFF2-40B4-BE49-F238E27FC236}">
                  <a16:creationId xmlns:a16="http://schemas.microsoft.com/office/drawing/2014/main" id="{301587E0-82CC-469E-8218-14ED2099FBE0}"/>
                </a:ext>
              </a:extLst>
            </p:cNvPr>
            <p:cNvSpPr/>
            <p:nvPr/>
          </p:nvSpPr>
          <p:spPr>
            <a:xfrm>
              <a:off x="10428469" y="7766580"/>
              <a:ext cx="662239" cy="662238"/>
            </a:xfrm>
            <a:custGeom>
              <a:avLst/>
              <a:gdLst>
                <a:gd name="connsiteX0" fmla="*/ 530810 w 662239"/>
                <a:gd name="connsiteY0" fmla="*/ 434021 h 662238"/>
                <a:gd name="connsiteX1" fmla="*/ 667843 w 662239"/>
                <a:gd name="connsiteY1" fmla="*/ 377985 h 662238"/>
                <a:gd name="connsiteX2" fmla="*/ 485473 w 662239"/>
                <a:gd name="connsiteY2" fmla="*/ 312780 h 662238"/>
                <a:gd name="connsiteX3" fmla="*/ 368562 w 662239"/>
                <a:gd name="connsiteY3" fmla="*/ 0 h 662238"/>
                <a:gd name="connsiteX4" fmla="*/ 247321 w 662239"/>
                <a:gd name="connsiteY4" fmla="*/ 230255 h 662238"/>
                <a:gd name="connsiteX5" fmla="*/ 0 w 662239"/>
                <a:gd name="connsiteY5" fmla="*/ 179568 h 662238"/>
                <a:gd name="connsiteX6" fmla="*/ 174475 w 662239"/>
                <a:gd name="connsiteY6" fmla="*/ 368561 h 662238"/>
                <a:gd name="connsiteX7" fmla="*/ 89403 w 662239"/>
                <a:gd name="connsiteY7" fmla="*/ 597288 h 662238"/>
                <a:gd name="connsiteX8" fmla="*/ 396580 w 662239"/>
                <a:gd name="connsiteY8" fmla="*/ 487000 h 662238"/>
                <a:gd name="connsiteX9" fmla="*/ 620722 w 662239"/>
                <a:gd name="connsiteY9" fmla="*/ 674974 h 66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2239" h="662238">
                  <a:moveTo>
                    <a:pt x="530810" y="434021"/>
                  </a:moveTo>
                  <a:lnTo>
                    <a:pt x="667843" y="377985"/>
                  </a:lnTo>
                  <a:lnTo>
                    <a:pt x="485473" y="312780"/>
                  </a:lnTo>
                  <a:lnTo>
                    <a:pt x="368562" y="0"/>
                  </a:lnTo>
                  <a:lnTo>
                    <a:pt x="247321" y="230255"/>
                  </a:lnTo>
                  <a:lnTo>
                    <a:pt x="0" y="179568"/>
                  </a:lnTo>
                  <a:lnTo>
                    <a:pt x="174475" y="368561"/>
                  </a:lnTo>
                  <a:lnTo>
                    <a:pt x="89403" y="597288"/>
                  </a:lnTo>
                  <a:lnTo>
                    <a:pt x="396580" y="487000"/>
                  </a:lnTo>
                  <a:lnTo>
                    <a:pt x="620722" y="67497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1" name="Forma libre: forma 80">
              <a:extLst>
                <a:ext uri="{FF2B5EF4-FFF2-40B4-BE49-F238E27FC236}">
                  <a16:creationId xmlns:a16="http://schemas.microsoft.com/office/drawing/2014/main" id="{5AFFDBEB-BCBC-4B7B-B53D-220DF10406AD}"/>
                </a:ext>
              </a:extLst>
            </p:cNvPr>
            <p:cNvSpPr/>
            <p:nvPr/>
          </p:nvSpPr>
          <p:spPr>
            <a:xfrm>
              <a:off x="10289144" y="8095661"/>
              <a:ext cx="203766" cy="178295"/>
            </a:xfrm>
            <a:custGeom>
              <a:avLst/>
              <a:gdLst>
                <a:gd name="connsiteX0" fmla="*/ 158938 w 203765"/>
                <a:gd name="connsiteY0" fmla="*/ 117420 h 178294"/>
                <a:gd name="connsiteX1" fmla="*/ 214973 w 203765"/>
                <a:gd name="connsiteY1" fmla="*/ 81252 h 178294"/>
                <a:gd name="connsiteX2" fmla="*/ 147730 w 203765"/>
                <a:gd name="connsiteY2" fmla="*/ 66988 h 178294"/>
                <a:gd name="connsiteX3" fmla="*/ 128627 w 203765"/>
                <a:gd name="connsiteY3" fmla="*/ 0 h 178294"/>
                <a:gd name="connsiteX4" fmla="*/ 101883 w 203765"/>
                <a:gd name="connsiteY4" fmla="*/ 57054 h 178294"/>
                <a:gd name="connsiteX5" fmla="*/ 0 w 203765"/>
                <a:gd name="connsiteY5" fmla="*/ 35404 h 178294"/>
                <a:gd name="connsiteX6" fmla="*/ 79469 w 203765"/>
                <a:gd name="connsiteY6" fmla="*/ 117675 h 178294"/>
                <a:gd name="connsiteX7" fmla="*/ 55017 w 203765"/>
                <a:gd name="connsiteY7" fmla="*/ 183898 h 178294"/>
                <a:gd name="connsiteX8" fmla="*/ 126590 w 203765"/>
                <a:gd name="connsiteY8" fmla="*/ 138051 h 178294"/>
                <a:gd name="connsiteX9" fmla="*/ 182116 w 203765"/>
                <a:gd name="connsiteY9" fmla="*/ 182880 h 17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765" h="178294">
                  <a:moveTo>
                    <a:pt x="158938" y="117420"/>
                  </a:moveTo>
                  <a:lnTo>
                    <a:pt x="214973" y="81252"/>
                  </a:lnTo>
                  <a:lnTo>
                    <a:pt x="147730" y="66988"/>
                  </a:lnTo>
                  <a:lnTo>
                    <a:pt x="128627" y="0"/>
                  </a:lnTo>
                  <a:lnTo>
                    <a:pt x="101883" y="57054"/>
                  </a:lnTo>
                  <a:lnTo>
                    <a:pt x="0" y="35404"/>
                  </a:lnTo>
                  <a:lnTo>
                    <a:pt x="79469" y="117675"/>
                  </a:lnTo>
                  <a:lnTo>
                    <a:pt x="55017" y="183898"/>
                  </a:lnTo>
                  <a:lnTo>
                    <a:pt x="126590" y="138051"/>
                  </a:lnTo>
                  <a:lnTo>
                    <a:pt x="182116" y="18288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2" name="Forma libre: forma 81">
              <a:extLst>
                <a:ext uri="{FF2B5EF4-FFF2-40B4-BE49-F238E27FC236}">
                  <a16:creationId xmlns:a16="http://schemas.microsoft.com/office/drawing/2014/main" id="{F7695EFB-4A37-4AA8-BDA0-9D5F60AE40CA}"/>
                </a:ext>
              </a:extLst>
            </p:cNvPr>
            <p:cNvSpPr/>
            <p:nvPr/>
          </p:nvSpPr>
          <p:spPr>
            <a:xfrm>
              <a:off x="10888980" y="7750788"/>
              <a:ext cx="203766" cy="178295"/>
            </a:xfrm>
            <a:custGeom>
              <a:avLst/>
              <a:gdLst>
                <a:gd name="connsiteX0" fmla="*/ 165815 w 203765"/>
                <a:gd name="connsiteY0" fmla="*/ 122514 h 178294"/>
                <a:gd name="connsiteX1" fmla="*/ 224652 w 203765"/>
                <a:gd name="connsiteY1" fmla="*/ 84817 h 178294"/>
                <a:gd name="connsiteX2" fmla="*/ 154353 w 203765"/>
                <a:gd name="connsiteY2" fmla="*/ 70044 h 178294"/>
                <a:gd name="connsiteX3" fmla="*/ 134231 w 203765"/>
                <a:gd name="connsiteY3" fmla="*/ 0 h 178294"/>
                <a:gd name="connsiteX4" fmla="*/ 100100 w 203765"/>
                <a:gd name="connsiteY4" fmla="*/ 58328 h 178294"/>
                <a:gd name="connsiteX5" fmla="*/ 0 w 203765"/>
                <a:gd name="connsiteY5" fmla="*/ 37187 h 178294"/>
                <a:gd name="connsiteX6" fmla="*/ 83035 w 203765"/>
                <a:gd name="connsiteY6" fmla="*/ 122769 h 178294"/>
                <a:gd name="connsiteX7" fmla="*/ 57564 w 203765"/>
                <a:gd name="connsiteY7" fmla="*/ 192049 h 178294"/>
                <a:gd name="connsiteX8" fmla="*/ 132193 w 203765"/>
                <a:gd name="connsiteY8" fmla="*/ 144164 h 178294"/>
                <a:gd name="connsiteX9" fmla="*/ 190012 w 203765"/>
                <a:gd name="connsiteY9" fmla="*/ 190776 h 17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765" h="178294">
                  <a:moveTo>
                    <a:pt x="165815" y="122514"/>
                  </a:moveTo>
                  <a:lnTo>
                    <a:pt x="224652" y="84817"/>
                  </a:lnTo>
                  <a:lnTo>
                    <a:pt x="154353" y="70044"/>
                  </a:lnTo>
                  <a:lnTo>
                    <a:pt x="134231" y="0"/>
                  </a:lnTo>
                  <a:lnTo>
                    <a:pt x="100100" y="58328"/>
                  </a:lnTo>
                  <a:lnTo>
                    <a:pt x="0" y="37187"/>
                  </a:lnTo>
                  <a:lnTo>
                    <a:pt x="83035" y="122769"/>
                  </a:lnTo>
                  <a:lnTo>
                    <a:pt x="57564" y="192049"/>
                  </a:lnTo>
                  <a:lnTo>
                    <a:pt x="132193" y="144164"/>
                  </a:lnTo>
                  <a:lnTo>
                    <a:pt x="190012" y="19077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3" name="Forma libre: forma 82">
              <a:extLst>
                <a:ext uri="{FF2B5EF4-FFF2-40B4-BE49-F238E27FC236}">
                  <a16:creationId xmlns:a16="http://schemas.microsoft.com/office/drawing/2014/main" id="{948732F5-C07A-4035-B902-24FFCE529468}"/>
                </a:ext>
              </a:extLst>
            </p:cNvPr>
            <p:cNvSpPr/>
            <p:nvPr/>
          </p:nvSpPr>
          <p:spPr>
            <a:xfrm>
              <a:off x="7894896" y="7755627"/>
              <a:ext cx="25471" cy="1426359"/>
            </a:xfrm>
            <a:custGeom>
              <a:avLst/>
              <a:gdLst>
                <a:gd name="connsiteX0" fmla="*/ 0 w 25470"/>
                <a:gd name="connsiteY0" fmla="*/ 0 h 1426359"/>
                <a:gd name="connsiteX1" fmla="*/ 26490 w 25470"/>
                <a:gd name="connsiteY1" fmla="*/ 0 h 1426359"/>
                <a:gd name="connsiteX2" fmla="*/ 26490 w 25470"/>
                <a:gd name="connsiteY2" fmla="*/ 1441642 h 1426359"/>
                <a:gd name="connsiteX3" fmla="*/ 0 w 25470"/>
                <a:gd name="connsiteY3" fmla="*/ 1441642 h 1426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70" h="1426359">
                  <a:moveTo>
                    <a:pt x="0" y="0"/>
                  </a:moveTo>
                  <a:lnTo>
                    <a:pt x="26490" y="0"/>
                  </a:lnTo>
                  <a:lnTo>
                    <a:pt x="26490" y="1441642"/>
                  </a:lnTo>
                  <a:lnTo>
                    <a:pt x="0" y="1441642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4" name="Forma libre: forma 83">
              <a:extLst>
                <a:ext uri="{FF2B5EF4-FFF2-40B4-BE49-F238E27FC236}">
                  <a16:creationId xmlns:a16="http://schemas.microsoft.com/office/drawing/2014/main" id="{395B46B3-270B-4434-9AF0-E60ECC9F2012}"/>
                </a:ext>
              </a:extLst>
            </p:cNvPr>
            <p:cNvSpPr/>
            <p:nvPr/>
          </p:nvSpPr>
          <p:spPr>
            <a:xfrm>
              <a:off x="6018212" y="8873537"/>
              <a:ext cx="101883" cy="101883"/>
            </a:xfrm>
            <a:custGeom>
              <a:avLst/>
              <a:gdLst>
                <a:gd name="connsiteX0" fmla="*/ 77686 w 101882"/>
                <a:gd name="connsiteY0" fmla="*/ 74120 h 101882"/>
                <a:gd name="connsiteX1" fmla="*/ 60620 w 101882"/>
                <a:gd name="connsiteY1" fmla="*/ 28782 h 101882"/>
                <a:gd name="connsiteX2" fmla="*/ 44064 w 101882"/>
                <a:gd name="connsiteY2" fmla="*/ 74120 h 101882"/>
                <a:gd name="connsiteX3" fmla="*/ 77686 w 101882"/>
                <a:gd name="connsiteY3" fmla="*/ 74120 h 101882"/>
                <a:gd name="connsiteX4" fmla="*/ 123533 w 101882"/>
                <a:gd name="connsiteY4" fmla="*/ 123023 h 101882"/>
                <a:gd name="connsiteX5" fmla="*/ 96534 w 101882"/>
                <a:gd name="connsiteY5" fmla="*/ 123023 h 101882"/>
                <a:gd name="connsiteX6" fmla="*/ 85836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533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686" y="74120"/>
                  </a:moveTo>
                  <a:lnTo>
                    <a:pt x="60620" y="28782"/>
                  </a:lnTo>
                  <a:lnTo>
                    <a:pt x="44064" y="74120"/>
                  </a:lnTo>
                  <a:lnTo>
                    <a:pt x="77686" y="74120"/>
                  </a:lnTo>
                  <a:close/>
                  <a:moveTo>
                    <a:pt x="123533" y="123023"/>
                  </a:moveTo>
                  <a:lnTo>
                    <a:pt x="96534" y="123023"/>
                  </a:lnTo>
                  <a:lnTo>
                    <a:pt x="85836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533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5" name="Forma libre: forma 84">
              <a:extLst>
                <a:ext uri="{FF2B5EF4-FFF2-40B4-BE49-F238E27FC236}">
                  <a16:creationId xmlns:a16="http://schemas.microsoft.com/office/drawing/2014/main" id="{86E0CEC9-C8CE-445E-824C-B21F5ABC958D}"/>
                </a:ext>
              </a:extLst>
            </p:cNvPr>
            <p:cNvSpPr/>
            <p:nvPr/>
          </p:nvSpPr>
          <p:spPr>
            <a:xfrm>
              <a:off x="6148367" y="8874555"/>
              <a:ext cx="76412" cy="101883"/>
            </a:xfrm>
            <a:custGeom>
              <a:avLst/>
              <a:gdLst>
                <a:gd name="connsiteX0" fmla="*/ 0 w 76412"/>
                <a:gd name="connsiteY0" fmla="*/ 122005 h 101882"/>
                <a:gd name="connsiteX1" fmla="*/ 0 w 76412"/>
                <a:gd name="connsiteY1" fmla="*/ 0 h 101882"/>
                <a:gd name="connsiteX2" fmla="*/ 24961 w 76412"/>
                <a:gd name="connsiteY2" fmla="*/ 0 h 101882"/>
                <a:gd name="connsiteX3" fmla="*/ 24961 w 76412"/>
                <a:gd name="connsiteY3" fmla="*/ 101119 h 101882"/>
                <a:gd name="connsiteX4" fmla="*/ 86600 w 76412"/>
                <a:gd name="connsiteY4" fmla="*/ 101119 h 101882"/>
                <a:gd name="connsiteX5" fmla="*/ 86600 w 76412"/>
                <a:gd name="connsiteY5" fmla="*/ 12200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12" h="101882">
                  <a:moveTo>
                    <a:pt x="0" y="122005"/>
                  </a:moveTo>
                  <a:lnTo>
                    <a:pt x="0" y="0"/>
                  </a:lnTo>
                  <a:lnTo>
                    <a:pt x="24961" y="0"/>
                  </a:lnTo>
                  <a:lnTo>
                    <a:pt x="24961" y="101119"/>
                  </a:lnTo>
                  <a:lnTo>
                    <a:pt x="86600" y="101119"/>
                  </a:lnTo>
                  <a:lnTo>
                    <a:pt x="86600" y="12200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6" name="Forma libre: forma 85">
              <a:extLst>
                <a:ext uri="{FF2B5EF4-FFF2-40B4-BE49-F238E27FC236}">
                  <a16:creationId xmlns:a16="http://schemas.microsoft.com/office/drawing/2014/main" id="{EE74FAE9-2CA3-4E66-BCE2-BACAC12D5DAE}"/>
                </a:ext>
              </a:extLst>
            </p:cNvPr>
            <p:cNvSpPr/>
            <p:nvPr/>
          </p:nvSpPr>
          <p:spPr>
            <a:xfrm>
              <a:off x="6241081" y="8871499"/>
              <a:ext cx="101883" cy="101883"/>
            </a:xfrm>
            <a:custGeom>
              <a:avLst/>
              <a:gdLst>
                <a:gd name="connsiteX0" fmla="*/ 83035 w 101882"/>
                <a:gd name="connsiteY0" fmla="*/ 79723 h 101882"/>
                <a:gd name="connsiteX1" fmla="*/ 106977 w 101882"/>
                <a:gd name="connsiteY1" fmla="*/ 87365 h 101882"/>
                <a:gd name="connsiteX2" fmla="*/ 88638 w 101882"/>
                <a:gd name="connsiteY2" fmla="*/ 117420 h 101882"/>
                <a:gd name="connsiteX3" fmla="*/ 56036 w 101882"/>
                <a:gd name="connsiteY3" fmla="*/ 127099 h 101882"/>
                <a:gd name="connsiteX4" fmla="*/ 15792 w 101882"/>
                <a:gd name="connsiteY4" fmla="*/ 110288 h 101882"/>
                <a:gd name="connsiteX5" fmla="*/ 0 w 101882"/>
                <a:gd name="connsiteY5" fmla="*/ 64441 h 101882"/>
                <a:gd name="connsiteX6" fmla="*/ 15792 w 101882"/>
                <a:gd name="connsiteY6" fmla="*/ 16811 h 101882"/>
                <a:gd name="connsiteX7" fmla="*/ 57564 w 101882"/>
                <a:gd name="connsiteY7" fmla="*/ 0 h 101882"/>
                <a:gd name="connsiteX8" fmla="*/ 94242 w 101882"/>
                <a:gd name="connsiteY8" fmla="*/ 13499 h 101882"/>
                <a:gd name="connsiteX9" fmla="*/ 106977 w 101882"/>
                <a:gd name="connsiteY9" fmla="*/ 36168 h 101882"/>
                <a:gd name="connsiteX10" fmla="*/ 82270 w 101882"/>
                <a:gd name="connsiteY10" fmla="*/ 42027 h 101882"/>
                <a:gd name="connsiteX11" fmla="*/ 73101 w 101882"/>
                <a:gd name="connsiteY11" fmla="*/ 26999 h 101882"/>
                <a:gd name="connsiteX12" fmla="*/ 56290 w 101882"/>
                <a:gd name="connsiteY12" fmla="*/ 21395 h 101882"/>
                <a:gd name="connsiteX13" fmla="*/ 33876 w 101882"/>
                <a:gd name="connsiteY13" fmla="*/ 31329 h 101882"/>
                <a:gd name="connsiteX14" fmla="*/ 25471 w 101882"/>
                <a:gd name="connsiteY14" fmla="*/ 63167 h 101882"/>
                <a:gd name="connsiteX15" fmla="*/ 33876 w 101882"/>
                <a:gd name="connsiteY15" fmla="*/ 96279 h 101882"/>
                <a:gd name="connsiteX16" fmla="*/ 55781 w 101882"/>
                <a:gd name="connsiteY16" fmla="*/ 106213 h 101882"/>
                <a:gd name="connsiteX17" fmla="*/ 72846 w 101882"/>
                <a:gd name="connsiteY17" fmla="*/ 99845 h 101882"/>
                <a:gd name="connsiteX18" fmla="*/ 83035 w 101882"/>
                <a:gd name="connsiteY18" fmla="*/ 797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882" h="101882">
                  <a:moveTo>
                    <a:pt x="83035" y="79723"/>
                  </a:moveTo>
                  <a:lnTo>
                    <a:pt x="106977" y="87365"/>
                  </a:lnTo>
                  <a:cubicBezTo>
                    <a:pt x="103411" y="100864"/>
                    <a:pt x="97044" y="110798"/>
                    <a:pt x="88638" y="117420"/>
                  </a:cubicBezTo>
                  <a:cubicBezTo>
                    <a:pt x="79978" y="124042"/>
                    <a:pt x="69026" y="127099"/>
                    <a:pt x="56036" y="127099"/>
                  </a:cubicBezTo>
                  <a:cubicBezTo>
                    <a:pt x="39734" y="127099"/>
                    <a:pt x="26235" y="121495"/>
                    <a:pt x="15792" y="110288"/>
                  </a:cubicBezTo>
                  <a:cubicBezTo>
                    <a:pt x="5349" y="99081"/>
                    <a:pt x="0" y="83799"/>
                    <a:pt x="0" y="64441"/>
                  </a:cubicBezTo>
                  <a:cubicBezTo>
                    <a:pt x="0" y="44064"/>
                    <a:pt x="5349" y="28272"/>
                    <a:pt x="15792" y="16811"/>
                  </a:cubicBezTo>
                  <a:cubicBezTo>
                    <a:pt x="26490" y="5604"/>
                    <a:pt x="40244" y="0"/>
                    <a:pt x="57564" y="0"/>
                  </a:cubicBezTo>
                  <a:cubicBezTo>
                    <a:pt x="72592" y="0"/>
                    <a:pt x="84818" y="4585"/>
                    <a:pt x="94242" y="13499"/>
                  </a:cubicBezTo>
                  <a:cubicBezTo>
                    <a:pt x="99845" y="18594"/>
                    <a:pt x="103921" y="26490"/>
                    <a:pt x="106977" y="36168"/>
                  </a:cubicBezTo>
                  <a:lnTo>
                    <a:pt x="82270" y="42027"/>
                  </a:lnTo>
                  <a:cubicBezTo>
                    <a:pt x="80742" y="35659"/>
                    <a:pt x="77940" y="30565"/>
                    <a:pt x="73101" y="26999"/>
                  </a:cubicBezTo>
                  <a:cubicBezTo>
                    <a:pt x="68516" y="23433"/>
                    <a:pt x="62913" y="21395"/>
                    <a:pt x="56290" y="21395"/>
                  </a:cubicBezTo>
                  <a:cubicBezTo>
                    <a:pt x="47121" y="21395"/>
                    <a:pt x="39734" y="24707"/>
                    <a:pt x="33876" y="31329"/>
                  </a:cubicBezTo>
                  <a:cubicBezTo>
                    <a:pt x="28273" y="37951"/>
                    <a:pt x="25471" y="48394"/>
                    <a:pt x="25471" y="63167"/>
                  </a:cubicBezTo>
                  <a:cubicBezTo>
                    <a:pt x="25471" y="78704"/>
                    <a:pt x="28273" y="89657"/>
                    <a:pt x="33876" y="96279"/>
                  </a:cubicBezTo>
                  <a:cubicBezTo>
                    <a:pt x="39480" y="102902"/>
                    <a:pt x="46611" y="106213"/>
                    <a:pt x="55781" y="106213"/>
                  </a:cubicBezTo>
                  <a:cubicBezTo>
                    <a:pt x="62403" y="106213"/>
                    <a:pt x="68007" y="104175"/>
                    <a:pt x="72846" y="99845"/>
                  </a:cubicBezTo>
                  <a:cubicBezTo>
                    <a:pt x="77686" y="95260"/>
                    <a:pt x="80997" y="88638"/>
                    <a:pt x="83035" y="79723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7" name="Forma libre: forma 86">
              <a:extLst>
                <a:ext uri="{FF2B5EF4-FFF2-40B4-BE49-F238E27FC236}">
                  <a16:creationId xmlns:a16="http://schemas.microsoft.com/office/drawing/2014/main" id="{3FAF3A0F-596D-40BA-8968-89345DEA6DA0}"/>
                </a:ext>
              </a:extLst>
            </p:cNvPr>
            <p:cNvSpPr/>
            <p:nvPr/>
          </p:nvSpPr>
          <p:spPr>
            <a:xfrm>
              <a:off x="6349586" y="8873537"/>
              <a:ext cx="101883" cy="101883"/>
            </a:xfrm>
            <a:custGeom>
              <a:avLst/>
              <a:gdLst>
                <a:gd name="connsiteX0" fmla="*/ 77940 w 101882"/>
                <a:gd name="connsiteY0" fmla="*/ 74120 h 101882"/>
                <a:gd name="connsiteX1" fmla="*/ 61130 w 101882"/>
                <a:gd name="connsiteY1" fmla="*/ 28782 h 101882"/>
                <a:gd name="connsiteX2" fmla="*/ 44319 w 101882"/>
                <a:gd name="connsiteY2" fmla="*/ 74120 h 101882"/>
                <a:gd name="connsiteX3" fmla="*/ 77940 w 101882"/>
                <a:gd name="connsiteY3" fmla="*/ 74120 h 101882"/>
                <a:gd name="connsiteX4" fmla="*/ 123788 w 101882"/>
                <a:gd name="connsiteY4" fmla="*/ 123023 h 101882"/>
                <a:gd name="connsiteX5" fmla="*/ 96534 w 101882"/>
                <a:gd name="connsiteY5" fmla="*/ 123023 h 101882"/>
                <a:gd name="connsiteX6" fmla="*/ 85836 w 101882"/>
                <a:gd name="connsiteY6" fmla="*/ 95006 h 101882"/>
                <a:gd name="connsiteX7" fmla="*/ 36678 w 101882"/>
                <a:gd name="connsiteY7" fmla="*/ 95006 h 101882"/>
                <a:gd name="connsiteX8" fmla="*/ 26490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78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940" y="74120"/>
                  </a:moveTo>
                  <a:lnTo>
                    <a:pt x="61130" y="28782"/>
                  </a:lnTo>
                  <a:lnTo>
                    <a:pt x="44319" y="74120"/>
                  </a:lnTo>
                  <a:lnTo>
                    <a:pt x="77940" y="74120"/>
                  </a:lnTo>
                  <a:close/>
                  <a:moveTo>
                    <a:pt x="123788" y="123023"/>
                  </a:moveTo>
                  <a:lnTo>
                    <a:pt x="96534" y="123023"/>
                  </a:lnTo>
                  <a:lnTo>
                    <a:pt x="85836" y="95006"/>
                  </a:lnTo>
                  <a:lnTo>
                    <a:pt x="36678" y="95006"/>
                  </a:lnTo>
                  <a:lnTo>
                    <a:pt x="26490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78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8" name="Forma libre: forma 87">
              <a:extLst>
                <a:ext uri="{FF2B5EF4-FFF2-40B4-BE49-F238E27FC236}">
                  <a16:creationId xmlns:a16="http://schemas.microsoft.com/office/drawing/2014/main" id="{9A7D4DA3-48D3-4032-8215-5E0EA732D106}"/>
                </a:ext>
              </a:extLst>
            </p:cNvPr>
            <p:cNvSpPr/>
            <p:nvPr/>
          </p:nvSpPr>
          <p:spPr>
            <a:xfrm>
              <a:off x="6479996" y="8874555"/>
              <a:ext cx="76412" cy="101883"/>
            </a:xfrm>
            <a:custGeom>
              <a:avLst/>
              <a:gdLst>
                <a:gd name="connsiteX0" fmla="*/ 0 w 76412"/>
                <a:gd name="connsiteY0" fmla="*/ 122005 h 101882"/>
                <a:gd name="connsiteX1" fmla="*/ 0 w 76412"/>
                <a:gd name="connsiteY1" fmla="*/ 0 h 101882"/>
                <a:gd name="connsiteX2" fmla="*/ 24707 w 76412"/>
                <a:gd name="connsiteY2" fmla="*/ 0 h 101882"/>
                <a:gd name="connsiteX3" fmla="*/ 24707 w 76412"/>
                <a:gd name="connsiteY3" fmla="*/ 101119 h 101882"/>
                <a:gd name="connsiteX4" fmla="*/ 86346 w 76412"/>
                <a:gd name="connsiteY4" fmla="*/ 101119 h 101882"/>
                <a:gd name="connsiteX5" fmla="*/ 86346 w 76412"/>
                <a:gd name="connsiteY5" fmla="*/ 12200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12" h="101882">
                  <a:moveTo>
                    <a:pt x="0" y="122005"/>
                  </a:moveTo>
                  <a:lnTo>
                    <a:pt x="0" y="0"/>
                  </a:lnTo>
                  <a:lnTo>
                    <a:pt x="24707" y="0"/>
                  </a:lnTo>
                  <a:lnTo>
                    <a:pt x="24707" y="101119"/>
                  </a:lnTo>
                  <a:lnTo>
                    <a:pt x="86346" y="101119"/>
                  </a:lnTo>
                  <a:lnTo>
                    <a:pt x="86346" y="12200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9" name="Forma libre: forma 88">
              <a:extLst>
                <a:ext uri="{FF2B5EF4-FFF2-40B4-BE49-F238E27FC236}">
                  <a16:creationId xmlns:a16="http://schemas.microsoft.com/office/drawing/2014/main" id="{FE187511-E220-4586-BBCB-A81AEE59211C}"/>
                </a:ext>
              </a:extLst>
            </p:cNvPr>
            <p:cNvSpPr/>
            <p:nvPr/>
          </p:nvSpPr>
          <p:spPr>
            <a:xfrm>
              <a:off x="6576530" y="8873537"/>
              <a:ext cx="101883" cy="101883"/>
            </a:xfrm>
            <a:custGeom>
              <a:avLst/>
              <a:gdLst>
                <a:gd name="connsiteX0" fmla="*/ 25216 w 101882"/>
                <a:gd name="connsiteY0" fmla="*/ 20886 h 101882"/>
                <a:gd name="connsiteX1" fmla="*/ 25216 w 101882"/>
                <a:gd name="connsiteY1" fmla="*/ 102137 h 101882"/>
                <a:gd name="connsiteX2" fmla="*/ 43810 w 101882"/>
                <a:gd name="connsiteY2" fmla="*/ 102137 h 101882"/>
                <a:gd name="connsiteX3" fmla="*/ 58837 w 101882"/>
                <a:gd name="connsiteY3" fmla="*/ 100864 h 101882"/>
                <a:gd name="connsiteX4" fmla="*/ 69026 w 101882"/>
                <a:gd name="connsiteY4" fmla="*/ 95770 h 101882"/>
                <a:gd name="connsiteX5" fmla="*/ 75648 w 101882"/>
                <a:gd name="connsiteY5" fmla="*/ 83799 h 101882"/>
                <a:gd name="connsiteX6" fmla="*/ 78195 w 101882"/>
                <a:gd name="connsiteY6" fmla="*/ 61384 h 101882"/>
                <a:gd name="connsiteX7" fmla="*/ 75648 w 101882"/>
                <a:gd name="connsiteY7" fmla="*/ 39480 h 101882"/>
                <a:gd name="connsiteX8" fmla="*/ 68516 w 101882"/>
                <a:gd name="connsiteY8" fmla="*/ 27508 h 101882"/>
                <a:gd name="connsiteX9" fmla="*/ 57054 w 101882"/>
                <a:gd name="connsiteY9" fmla="*/ 21650 h 101882"/>
                <a:gd name="connsiteX10" fmla="*/ 36678 w 101882"/>
                <a:gd name="connsiteY10" fmla="*/ 20631 h 101882"/>
                <a:gd name="connsiteX11" fmla="*/ 25216 w 101882"/>
                <a:gd name="connsiteY11" fmla="*/ 20631 h 101882"/>
                <a:gd name="connsiteX12" fmla="*/ 255 w 101882"/>
                <a:gd name="connsiteY12" fmla="*/ 0 h 101882"/>
                <a:gd name="connsiteX13" fmla="*/ 45593 w 101882"/>
                <a:gd name="connsiteY13" fmla="*/ 0 h 101882"/>
                <a:gd name="connsiteX14" fmla="*/ 69026 w 101882"/>
                <a:gd name="connsiteY14" fmla="*/ 2292 h 101882"/>
                <a:gd name="connsiteX15" fmla="*/ 87619 w 101882"/>
                <a:gd name="connsiteY15" fmla="*/ 13754 h 101882"/>
                <a:gd name="connsiteX16" fmla="*/ 99336 w 101882"/>
                <a:gd name="connsiteY16" fmla="*/ 33621 h 101882"/>
                <a:gd name="connsiteX17" fmla="*/ 103411 w 101882"/>
                <a:gd name="connsiteY17" fmla="*/ 62658 h 101882"/>
                <a:gd name="connsiteX18" fmla="*/ 99591 w 101882"/>
                <a:gd name="connsiteY18" fmla="*/ 88893 h 101882"/>
                <a:gd name="connsiteX19" fmla="*/ 86346 w 101882"/>
                <a:gd name="connsiteY19" fmla="*/ 110543 h 101882"/>
                <a:gd name="connsiteX20" fmla="*/ 68771 w 101882"/>
                <a:gd name="connsiteY20" fmla="*/ 120476 h 101882"/>
                <a:gd name="connsiteX21" fmla="*/ 46866 w 101882"/>
                <a:gd name="connsiteY21" fmla="*/ 123023 h 101882"/>
                <a:gd name="connsiteX22" fmla="*/ 0 w 101882"/>
                <a:gd name="connsiteY22" fmla="*/ 123023 h 101882"/>
                <a:gd name="connsiteX23" fmla="*/ 0 w 10188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1882" h="101882">
                  <a:moveTo>
                    <a:pt x="25216" y="20886"/>
                  </a:moveTo>
                  <a:lnTo>
                    <a:pt x="25216" y="102137"/>
                  </a:lnTo>
                  <a:lnTo>
                    <a:pt x="43810" y="102137"/>
                  </a:lnTo>
                  <a:cubicBezTo>
                    <a:pt x="50941" y="102137"/>
                    <a:pt x="55781" y="101628"/>
                    <a:pt x="58837" y="100864"/>
                  </a:cubicBezTo>
                  <a:cubicBezTo>
                    <a:pt x="62913" y="99845"/>
                    <a:pt x="66224" y="98317"/>
                    <a:pt x="69026" y="95770"/>
                  </a:cubicBezTo>
                  <a:cubicBezTo>
                    <a:pt x="71573" y="93223"/>
                    <a:pt x="73865" y="89402"/>
                    <a:pt x="75648" y="83799"/>
                  </a:cubicBezTo>
                  <a:cubicBezTo>
                    <a:pt x="77176" y="78195"/>
                    <a:pt x="78195" y="70809"/>
                    <a:pt x="78195" y="61384"/>
                  </a:cubicBezTo>
                  <a:cubicBezTo>
                    <a:pt x="78195" y="51960"/>
                    <a:pt x="77431" y="44574"/>
                    <a:pt x="75648" y="39480"/>
                  </a:cubicBezTo>
                  <a:cubicBezTo>
                    <a:pt x="73865" y="34385"/>
                    <a:pt x="71573" y="30310"/>
                    <a:pt x="68516" y="27508"/>
                  </a:cubicBezTo>
                  <a:cubicBezTo>
                    <a:pt x="65460" y="24707"/>
                    <a:pt x="61639" y="22924"/>
                    <a:pt x="57054" y="21650"/>
                  </a:cubicBezTo>
                  <a:cubicBezTo>
                    <a:pt x="53489" y="20886"/>
                    <a:pt x="46866" y="20631"/>
                    <a:pt x="36678" y="20631"/>
                  </a:cubicBezTo>
                  <a:lnTo>
                    <a:pt x="25216" y="20631"/>
                  </a:lnTo>
                  <a:close/>
                  <a:moveTo>
                    <a:pt x="255" y="0"/>
                  </a:moveTo>
                  <a:lnTo>
                    <a:pt x="45593" y="0"/>
                  </a:lnTo>
                  <a:cubicBezTo>
                    <a:pt x="55781" y="0"/>
                    <a:pt x="63677" y="764"/>
                    <a:pt x="69026" y="2292"/>
                  </a:cubicBezTo>
                  <a:cubicBezTo>
                    <a:pt x="76157" y="4330"/>
                    <a:pt x="82270" y="8151"/>
                    <a:pt x="87619" y="13754"/>
                  </a:cubicBezTo>
                  <a:cubicBezTo>
                    <a:pt x="92713" y="19103"/>
                    <a:pt x="96789" y="25980"/>
                    <a:pt x="99336" y="33621"/>
                  </a:cubicBezTo>
                  <a:cubicBezTo>
                    <a:pt x="102138" y="41517"/>
                    <a:pt x="103411" y="51196"/>
                    <a:pt x="103411" y="62658"/>
                  </a:cubicBezTo>
                  <a:cubicBezTo>
                    <a:pt x="103411" y="72846"/>
                    <a:pt x="102138" y="81506"/>
                    <a:pt x="99591" y="88893"/>
                  </a:cubicBezTo>
                  <a:cubicBezTo>
                    <a:pt x="96534" y="97807"/>
                    <a:pt x="92204" y="104939"/>
                    <a:pt x="86346" y="110543"/>
                  </a:cubicBezTo>
                  <a:cubicBezTo>
                    <a:pt x="82016" y="114873"/>
                    <a:pt x="76157" y="118184"/>
                    <a:pt x="68771" y="120476"/>
                  </a:cubicBezTo>
                  <a:cubicBezTo>
                    <a:pt x="63422" y="122259"/>
                    <a:pt x="56036" y="123023"/>
                    <a:pt x="46866" y="123023"/>
                  </a:cubicBezTo>
                  <a:lnTo>
                    <a:pt x="0" y="12302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0" name="Forma libre: forma 89">
              <a:extLst>
                <a:ext uri="{FF2B5EF4-FFF2-40B4-BE49-F238E27FC236}">
                  <a16:creationId xmlns:a16="http://schemas.microsoft.com/office/drawing/2014/main" id="{15DCDBB7-7901-4AF3-8790-80CAB29E0A04}"/>
                </a:ext>
              </a:extLst>
            </p:cNvPr>
            <p:cNvSpPr/>
            <p:nvPr/>
          </p:nvSpPr>
          <p:spPr>
            <a:xfrm>
              <a:off x="6693186" y="8837368"/>
              <a:ext cx="25471" cy="152824"/>
            </a:xfrm>
            <a:custGeom>
              <a:avLst/>
              <a:gdLst>
                <a:gd name="connsiteX0" fmla="*/ 0 w 25470"/>
                <a:gd name="connsiteY0" fmla="*/ 36168 h 152824"/>
                <a:gd name="connsiteX1" fmla="*/ 24961 w 25470"/>
                <a:gd name="connsiteY1" fmla="*/ 36168 h 152824"/>
                <a:gd name="connsiteX2" fmla="*/ 24961 w 25470"/>
                <a:gd name="connsiteY2" fmla="*/ 159192 h 152824"/>
                <a:gd name="connsiteX3" fmla="*/ 0 w 25470"/>
                <a:gd name="connsiteY3" fmla="*/ 159192 h 152824"/>
                <a:gd name="connsiteX4" fmla="*/ 0 w 25470"/>
                <a:gd name="connsiteY4" fmla="*/ 36168 h 152824"/>
                <a:gd name="connsiteX5" fmla="*/ 6113 w 25470"/>
                <a:gd name="connsiteY5" fmla="*/ 24961 h 152824"/>
                <a:gd name="connsiteX6" fmla="*/ 17575 w 25470"/>
                <a:gd name="connsiteY6" fmla="*/ 0 h 152824"/>
                <a:gd name="connsiteX7" fmla="*/ 44064 w 25470"/>
                <a:gd name="connsiteY7" fmla="*/ 0 h 152824"/>
                <a:gd name="connsiteX8" fmla="*/ 21141 w 25470"/>
                <a:gd name="connsiteY8" fmla="*/ 24961 h 152824"/>
                <a:gd name="connsiteX9" fmla="*/ 6113 w 25470"/>
                <a:gd name="connsiteY9" fmla="*/ 24961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152824">
                  <a:moveTo>
                    <a:pt x="0" y="36168"/>
                  </a:moveTo>
                  <a:lnTo>
                    <a:pt x="24961" y="36168"/>
                  </a:lnTo>
                  <a:lnTo>
                    <a:pt x="24961" y="159192"/>
                  </a:lnTo>
                  <a:lnTo>
                    <a:pt x="0" y="159192"/>
                  </a:lnTo>
                  <a:lnTo>
                    <a:pt x="0" y="36168"/>
                  </a:lnTo>
                  <a:close/>
                  <a:moveTo>
                    <a:pt x="6113" y="24961"/>
                  </a:moveTo>
                  <a:lnTo>
                    <a:pt x="17575" y="0"/>
                  </a:lnTo>
                  <a:lnTo>
                    <a:pt x="44064" y="0"/>
                  </a:lnTo>
                  <a:lnTo>
                    <a:pt x="21141" y="24961"/>
                  </a:lnTo>
                  <a:lnTo>
                    <a:pt x="6113" y="24961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1" name="Forma libre: forma 90">
              <a:extLst>
                <a:ext uri="{FF2B5EF4-FFF2-40B4-BE49-F238E27FC236}">
                  <a16:creationId xmlns:a16="http://schemas.microsoft.com/office/drawing/2014/main" id="{5C5AFE53-3F1C-43D2-94CA-1C514704F72A}"/>
                </a:ext>
              </a:extLst>
            </p:cNvPr>
            <p:cNvSpPr/>
            <p:nvPr/>
          </p:nvSpPr>
          <p:spPr>
            <a:xfrm>
              <a:off x="6722223" y="8873537"/>
              <a:ext cx="101883" cy="101883"/>
            </a:xfrm>
            <a:custGeom>
              <a:avLst/>
              <a:gdLst>
                <a:gd name="connsiteX0" fmla="*/ 77431 w 101882"/>
                <a:gd name="connsiteY0" fmla="*/ 74120 h 101882"/>
                <a:gd name="connsiteX1" fmla="*/ 60366 w 101882"/>
                <a:gd name="connsiteY1" fmla="*/ 28782 h 101882"/>
                <a:gd name="connsiteX2" fmla="*/ 43810 w 101882"/>
                <a:gd name="connsiteY2" fmla="*/ 74120 h 101882"/>
                <a:gd name="connsiteX3" fmla="*/ 77431 w 101882"/>
                <a:gd name="connsiteY3" fmla="*/ 74120 h 101882"/>
                <a:gd name="connsiteX4" fmla="*/ 123278 w 101882"/>
                <a:gd name="connsiteY4" fmla="*/ 123023 h 101882"/>
                <a:gd name="connsiteX5" fmla="*/ 96279 w 101882"/>
                <a:gd name="connsiteY5" fmla="*/ 123023 h 101882"/>
                <a:gd name="connsiteX6" fmla="*/ 85582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27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431" y="74120"/>
                  </a:moveTo>
                  <a:lnTo>
                    <a:pt x="60366" y="28782"/>
                  </a:lnTo>
                  <a:lnTo>
                    <a:pt x="43810" y="74120"/>
                  </a:lnTo>
                  <a:lnTo>
                    <a:pt x="77431" y="74120"/>
                  </a:lnTo>
                  <a:close/>
                  <a:moveTo>
                    <a:pt x="123278" y="123023"/>
                  </a:moveTo>
                  <a:lnTo>
                    <a:pt x="96279" y="123023"/>
                  </a:lnTo>
                  <a:lnTo>
                    <a:pt x="85582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27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2" name="Forma libre: forma 91">
              <a:extLst>
                <a:ext uri="{FF2B5EF4-FFF2-40B4-BE49-F238E27FC236}">
                  <a16:creationId xmlns:a16="http://schemas.microsoft.com/office/drawing/2014/main" id="{4C847A87-01F4-45AD-B566-A62D304509E4}"/>
                </a:ext>
              </a:extLst>
            </p:cNvPr>
            <p:cNvSpPr/>
            <p:nvPr/>
          </p:nvSpPr>
          <p:spPr>
            <a:xfrm>
              <a:off x="6885236" y="8873537"/>
              <a:ext cx="101883" cy="101883"/>
            </a:xfrm>
            <a:custGeom>
              <a:avLst/>
              <a:gdLst>
                <a:gd name="connsiteX0" fmla="*/ 0 w 101882"/>
                <a:gd name="connsiteY0" fmla="*/ 123023 h 101882"/>
                <a:gd name="connsiteX1" fmla="*/ 0 w 101882"/>
                <a:gd name="connsiteY1" fmla="*/ 0 h 101882"/>
                <a:gd name="connsiteX2" fmla="*/ 37187 w 101882"/>
                <a:gd name="connsiteY2" fmla="*/ 0 h 101882"/>
                <a:gd name="connsiteX3" fmla="*/ 59347 w 101882"/>
                <a:gd name="connsiteY3" fmla="*/ 84053 h 101882"/>
                <a:gd name="connsiteX4" fmla="*/ 81506 w 101882"/>
                <a:gd name="connsiteY4" fmla="*/ 0 h 101882"/>
                <a:gd name="connsiteX5" fmla="*/ 118694 w 101882"/>
                <a:gd name="connsiteY5" fmla="*/ 0 h 101882"/>
                <a:gd name="connsiteX6" fmla="*/ 118694 w 101882"/>
                <a:gd name="connsiteY6" fmla="*/ 123023 h 101882"/>
                <a:gd name="connsiteX7" fmla="*/ 95515 w 101882"/>
                <a:gd name="connsiteY7" fmla="*/ 123023 h 101882"/>
                <a:gd name="connsiteX8" fmla="*/ 95515 w 101882"/>
                <a:gd name="connsiteY8" fmla="*/ 26235 h 101882"/>
                <a:gd name="connsiteX9" fmla="*/ 71063 w 101882"/>
                <a:gd name="connsiteY9" fmla="*/ 123023 h 101882"/>
                <a:gd name="connsiteX10" fmla="*/ 47121 w 101882"/>
                <a:gd name="connsiteY10" fmla="*/ 123023 h 101882"/>
                <a:gd name="connsiteX11" fmla="*/ 22924 w 101882"/>
                <a:gd name="connsiteY11" fmla="*/ 26235 h 101882"/>
                <a:gd name="connsiteX12" fmla="*/ 22924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0" y="123023"/>
                  </a:moveTo>
                  <a:lnTo>
                    <a:pt x="0" y="0"/>
                  </a:lnTo>
                  <a:lnTo>
                    <a:pt x="37187" y="0"/>
                  </a:lnTo>
                  <a:lnTo>
                    <a:pt x="59347" y="84053"/>
                  </a:lnTo>
                  <a:lnTo>
                    <a:pt x="81506" y="0"/>
                  </a:lnTo>
                  <a:lnTo>
                    <a:pt x="118694" y="0"/>
                  </a:lnTo>
                  <a:lnTo>
                    <a:pt x="118694" y="123023"/>
                  </a:lnTo>
                  <a:lnTo>
                    <a:pt x="95515" y="123023"/>
                  </a:lnTo>
                  <a:lnTo>
                    <a:pt x="95515" y="26235"/>
                  </a:lnTo>
                  <a:lnTo>
                    <a:pt x="71063" y="123023"/>
                  </a:lnTo>
                  <a:lnTo>
                    <a:pt x="47121" y="123023"/>
                  </a:lnTo>
                  <a:lnTo>
                    <a:pt x="22924" y="26235"/>
                  </a:lnTo>
                  <a:lnTo>
                    <a:pt x="22924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3" name="Forma libre: forma 92">
              <a:extLst>
                <a:ext uri="{FF2B5EF4-FFF2-40B4-BE49-F238E27FC236}">
                  <a16:creationId xmlns:a16="http://schemas.microsoft.com/office/drawing/2014/main" id="{A2FC2C4D-E2EA-49B5-9591-F8CAF31C99C4}"/>
                </a:ext>
              </a:extLst>
            </p:cNvPr>
            <p:cNvSpPr/>
            <p:nvPr/>
          </p:nvSpPr>
          <p:spPr>
            <a:xfrm>
              <a:off x="7009278" y="8873537"/>
              <a:ext cx="101883" cy="101883"/>
            </a:xfrm>
            <a:custGeom>
              <a:avLst/>
              <a:gdLst>
                <a:gd name="connsiteX0" fmla="*/ 77431 w 101882"/>
                <a:gd name="connsiteY0" fmla="*/ 74120 h 101882"/>
                <a:gd name="connsiteX1" fmla="*/ 60366 w 101882"/>
                <a:gd name="connsiteY1" fmla="*/ 28782 h 101882"/>
                <a:gd name="connsiteX2" fmla="*/ 43810 w 101882"/>
                <a:gd name="connsiteY2" fmla="*/ 74120 h 101882"/>
                <a:gd name="connsiteX3" fmla="*/ 77431 w 101882"/>
                <a:gd name="connsiteY3" fmla="*/ 74120 h 101882"/>
                <a:gd name="connsiteX4" fmla="*/ 123278 w 101882"/>
                <a:gd name="connsiteY4" fmla="*/ 123023 h 101882"/>
                <a:gd name="connsiteX5" fmla="*/ 96279 w 101882"/>
                <a:gd name="connsiteY5" fmla="*/ 123023 h 101882"/>
                <a:gd name="connsiteX6" fmla="*/ 85582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27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431" y="74120"/>
                  </a:moveTo>
                  <a:lnTo>
                    <a:pt x="60366" y="28782"/>
                  </a:lnTo>
                  <a:lnTo>
                    <a:pt x="43810" y="74120"/>
                  </a:lnTo>
                  <a:lnTo>
                    <a:pt x="77431" y="74120"/>
                  </a:lnTo>
                  <a:close/>
                  <a:moveTo>
                    <a:pt x="123278" y="123023"/>
                  </a:moveTo>
                  <a:lnTo>
                    <a:pt x="96279" y="123023"/>
                  </a:lnTo>
                  <a:lnTo>
                    <a:pt x="85582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27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4" name="Forma libre: forma 93">
              <a:extLst>
                <a:ext uri="{FF2B5EF4-FFF2-40B4-BE49-F238E27FC236}">
                  <a16:creationId xmlns:a16="http://schemas.microsoft.com/office/drawing/2014/main" id="{8756FC9E-EB94-490C-BFB4-0D58489DB34B}"/>
                </a:ext>
              </a:extLst>
            </p:cNvPr>
            <p:cNvSpPr/>
            <p:nvPr/>
          </p:nvSpPr>
          <p:spPr>
            <a:xfrm>
              <a:off x="7109888" y="8873537"/>
              <a:ext cx="101883" cy="101883"/>
            </a:xfrm>
            <a:custGeom>
              <a:avLst/>
              <a:gdLst>
                <a:gd name="connsiteX0" fmla="*/ 44828 w 101882"/>
                <a:gd name="connsiteY0" fmla="*/ 123023 h 101882"/>
                <a:gd name="connsiteX1" fmla="*/ 44828 w 101882"/>
                <a:gd name="connsiteY1" fmla="*/ 71318 h 101882"/>
                <a:gd name="connsiteX2" fmla="*/ 0 w 101882"/>
                <a:gd name="connsiteY2" fmla="*/ 0 h 101882"/>
                <a:gd name="connsiteX3" fmla="*/ 29037 w 101882"/>
                <a:gd name="connsiteY3" fmla="*/ 0 h 101882"/>
                <a:gd name="connsiteX4" fmla="*/ 58073 w 101882"/>
                <a:gd name="connsiteY4" fmla="*/ 48649 h 101882"/>
                <a:gd name="connsiteX5" fmla="*/ 86346 w 101882"/>
                <a:gd name="connsiteY5" fmla="*/ 0 h 101882"/>
                <a:gd name="connsiteX6" fmla="*/ 115128 w 101882"/>
                <a:gd name="connsiteY6" fmla="*/ 0 h 101882"/>
                <a:gd name="connsiteX7" fmla="*/ 69790 w 101882"/>
                <a:gd name="connsiteY7" fmla="*/ 71318 h 101882"/>
                <a:gd name="connsiteX8" fmla="*/ 69790 w 101882"/>
                <a:gd name="connsiteY8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882" h="101882">
                  <a:moveTo>
                    <a:pt x="44828" y="123023"/>
                  </a:moveTo>
                  <a:lnTo>
                    <a:pt x="44828" y="71318"/>
                  </a:lnTo>
                  <a:lnTo>
                    <a:pt x="0" y="0"/>
                  </a:lnTo>
                  <a:lnTo>
                    <a:pt x="29037" y="0"/>
                  </a:lnTo>
                  <a:lnTo>
                    <a:pt x="58073" y="48649"/>
                  </a:lnTo>
                  <a:lnTo>
                    <a:pt x="86346" y="0"/>
                  </a:lnTo>
                  <a:lnTo>
                    <a:pt x="115128" y="0"/>
                  </a:lnTo>
                  <a:lnTo>
                    <a:pt x="69790" y="71318"/>
                  </a:lnTo>
                  <a:lnTo>
                    <a:pt x="69790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5" name="Forma libre: forma 94">
              <a:extLst>
                <a:ext uri="{FF2B5EF4-FFF2-40B4-BE49-F238E27FC236}">
                  <a16:creationId xmlns:a16="http://schemas.microsoft.com/office/drawing/2014/main" id="{4B4DAAC5-936D-451D-8ECD-0C01206777DC}"/>
                </a:ext>
              </a:extLst>
            </p:cNvPr>
            <p:cNvSpPr/>
            <p:nvPr/>
          </p:nvSpPr>
          <p:spPr>
            <a:xfrm>
              <a:off x="7225015" y="8871499"/>
              <a:ext cx="101883" cy="101883"/>
            </a:xfrm>
            <a:custGeom>
              <a:avLst/>
              <a:gdLst>
                <a:gd name="connsiteX0" fmla="*/ 25471 w 101882"/>
                <a:gd name="connsiteY0" fmla="*/ 63422 h 101882"/>
                <a:gd name="connsiteX1" fmla="*/ 35150 w 101882"/>
                <a:gd name="connsiteY1" fmla="*/ 95006 h 101882"/>
                <a:gd name="connsiteX2" fmla="*/ 59602 w 101882"/>
                <a:gd name="connsiteY2" fmla="*/ 105703 h 101882"/>
                <a:gd name="connsiteX3" fmla="*/ 83799 w 101882"/>
                <a:gd name="connsiteY3" fmla="*/ 95006 h 101882"/>
                <a:gd name="connsiteX4" fmla="*/ 93223 w 101882"/>
                <a:gd name="connsiteY4" fmla="*/ 62913 h 101882"/>
                <a:gd name="connsiteX5" fmla="*/ 84053 w 101882"/>
                <a:gd name="connsiteY5" fmla="*/ 31329 h 101882"/>
                <a:gd name="connsiteX6" fmla="*/ 59347 w 101882"/>
                <a:gd name="connsiteY6" fmla="*/ 20886 h 101882"/>
                <a:gd name="connsiteX7" fmla="*/ 34640 w 101882"/>
                <a:gd name="connsiteY7" fmla="*/ 31329 h 101882"/>
                <a:gd name="connsiteX8" fmla="*/ 25471 w 101882"/>
                <a:gd name="connsiteY8" fmla="*/ 63422 h 101882"/>
                <a:gd name="connsiteX9" fmla="*/ 0 w 101882"/>
                <a:gd name="connsiteY9" fmla="*/ 64441 h 101882"/>
                <a:gd name="connsiteX10" fmla="*/ 5603 w 101882"/>
                <a:gd name="connsiteY10" fmla="*/ 32857 h 101882"/>
                <a:gd name="connsiteX11" fmla="*/ 17065 w 101882"/>
                <a:gd name="connsiteY11" fmla="*/ 16047 h 101882"/>
                <a:gd name="connsiteX12" fmla="*/ 33112 w 101882"/>
                <a:gd name="connsiteY12" fmla="*/ 4839 h 101882"/>
                <a:gd name="connsiteX13" fmla="*/ 59602 w 101882"/>
                <a:gd name="connsiteY13" fmla="*/ 0 h 101882"/>
                <a:gd name="connsiteX14" fmla="*/ 103156 w 101882"/>
                <a:gd name="connsiteY14" fmla="*/ 16811 h 101882"/>
                <a:gd name="connsiteX15" fmla="*/ 119458 w 101882"/>
                <a:gd name="connsiteY15" fmla="*/ 63677 h 101882"/>
                <a:gd name="connsiteX16" fmla="*/ 103411 w 101882"/>
                <a:gd name="connsiteY16" fmla="*/ 110288 h 101882"/>
                <a:gd name="connsiteX17" fmla="*/ 60111 w 101882"/>
                <a:gd name="connsiteY17" fmla="*/ 127099 h 101882"/>
                <a:gd name="connsiteX18" fmla="*/ 16301 w 101882"/>
                <a:gd name="connsiteY18" fmla="*/ 110543 h 101882"/>
                <a:gd name="connsiteX19" fmla="*/ 0 w 101882"/>
                <a:gd name="connsiteY19" fmla="*/ 64441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471" y="63422"/>
                  </a:moveTo>
                  <a:cubicBezTo>
                    <a:pt x="25471" y="77431"/>
                    <a:pt x="28782" y="87874"/>
                    <a:pt x="35150" y="95006"/>
                  </a:cubicBezTo>
                  <a:cubicBezTo>
                    <a:pt x="41517" y="102137"/>
                    <a:pt x="49668" y="105703"/>
                    <a:pt x="59602" y="105703"/>
                  </a:cubicBezTo>
                  <a:cubicBezTo>
                    <a:pt x="69280" y="105703"/>
                    <a:pt x="77686" y="102137"/>
                    <a:pt x="83799" y="95006"/>
                  </a:cubicBezTo>
                  <a:cubicBezTo>
                    <a:pt x="90166" y="87874"/>
                    <a:pt x="93223" y="77176"/>
                    <a:pt x="93223" y="62913"/>
                  </a:cubicBezTo>
                  <a:cubicBezTo>
                    <a:pt x="93223" y="48904"/>
                    <a:pt x="90166" y="38461"/>
                    <a:pt x="84053" y="31329"/>
                  </a:cubicBezTo>
                  <a:cubicBezTo>
                    <a:pt x="77940" y="24452"/>
                    <a:pt x="69535" y="20886"/>
                    <a:pt x="59347" y="20886"/>
                  </a:cubicBezTo>
                  <a:cubicBezTo>
                    <a:pt x="49159" y="20886"/>
                    <a:pt x="40753" y="24452"/>
                    <a:pt x="34640" y="31329"/>
                  </a:cubicBezTo>
                  <a:cubicBezTo>
                    <a:pt x="28527" y="38715"/>
                    <a:pt x="25471" y="49413"/>
                    <a:pt x="25471" y="63422"/>
                  </a:cubicBezTo>
                  <a:moveTo>
                    <a:pt x="0" y="64441"/>
                  </a:moveTo>
                  <a:cubicBezTo>
                    <a:pt x="0" y="51960"/>
                    <a:pt x="2038" y="41263"/>
                    <a:pt x="5603" y="32857"/>
                  </a:cubicBezTo>
                  <a:cubicBezTo>
                    <a:pt x="8405" y="26490"/>
                    <a:pt x="12226" y="20886"/>
                    <a:pt x="17065" y="16047"/>
                  </a:cubicBezTo>
                  <a:cubicBezTo>
                    <a:pt x="21905" y="10952"/>
                    <a:pt x="27254" y="7387"/>
                    <a:pt x="33112" y="4839"/>
                  </a:cubicBezTo>
                  <a:cubicBezTo>
                    <a:pt x="40753" y="1528"/>
                    <a:pt x="49668" y="0"/>
                    <a:pt x="59602" y="0"/>
                  </a:cubicBezTo>
                  <a:cubicBezTo>
                    <a:pt x="77686" y="0"/>
                    <a:pt x="92204" y="5604"/>
                    <a:pt x="103156" y="16811"/>
                  </a:cubicBezTo>
                  <a:cubicBezTo>
                    <a:pt x="114109" y="28018"/>
                    <a:pt x="119458" y="43810"/>
                    <a:pt x="119458" y="63677"/>
                  </a:cubicBezTo>
                  <a:cubicBezTo>
                    <a:pt x="119458" y="83544"/>
                    <a:pt x="114109" y="99081"/>
                    <a:pt x="103411" y="110288"/>
                  </a:cubicBezTo>
                  <a:cubicBezTo>
                    <a:pt x="92713" y="121495"/>
                    <a:pt x="78195" y="127099"/>
                    <a:pt x="60111" y="127099"/>
                  </a:cubicBezTo>
                  <a:cubicBezTo>
                    <a:pt x="41772" y="127099"/>
                    <a:pt x="27254" y="121495"/>
                    <a:pt x="16301" y="110543"/>
                  </a:cubicBezTo>
                  <a:cubicBezTo>
                    <a:pt x="5349" y="99336"/>
                    <a:pt x="0" y="84053"/>
                    <a:pt x="0" y="64441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6" name="Forma libre: forma 95">
              <a:extLst>
                <a:ext uri="{FF2B5EF4-FFF2-40B4-BE49-F238E27FC236}">
                  <a16:creationId xmlns:a16="http://schemas.microsoft.com/office/drawing/2014/main" id="{560EB8B4-B8FD-4AB8-9E0B-C7A4EEA4E55C}"/>
                </a:ext>
              </a:extLst>
            </p:cNvPr>
            <p:cNvSpPr/>
            <p:nvPr/>
          </p:nvSpPr>
          <p:spPr>
            <a:xfrm>
              <a:off x="7356444" y="8873537"/>
              <a:ext cx="101883" cy="101883"/>
            </a:xfrm>
            <a:custGeom>
              <a:avLst/>
              <a:gdLst>
                <a:gd name="connsiteX0" fmla="*/ 24961 w 101882"/>
                <a:gd name="connsiteY0" fmla="*/ 52215 h 101882"/>
                <a:gd name="connsiteX1" fmla="*/ 43300 w 101882"/>
                <a:gd name="connsiteY1" fmla="*/ 52215 h 101882"/>
                <a:gd name="connsiteX2" fmla="*/ 65460 w 101882"/>
                <a:gd name="connsiteY2" fmla="*/ 50687 h 101882"/>
                <a:gd name="connsiteX3" fmla="*/ 72592 w 101882"/>
                <a:gd name="connsiteY3" fmla="*/ 45338 h 101882"/>
                <a:gd name="connsiteX4" fmla="*/ 75139 w 101882"/>
                <a:gd name="connsiteY4" fmla="*/ 36168 h 101882"/>
                <a:gd name="connsiteX5" fmla="*/ 71827 w 101882"/>
                <a:gd name="connsiteY5" fmla="*/ 26235 h 101882"/>
                <a:gd name="connsiteX6" fmla="*/ 62658 w 101882"/>
                <a:gd name="connsiteY6" fmla="*/ 21395 h 101882"/>
                <a:gd name="connsiteX7" fmla="*/ 44574 w 101882"/>
                <a:gd name="connsiteY7" fmla="*/ 21141 h 101882"/>
                <a:gd name="connsiteX8" fmla="*/ 25216 w 101882"/>
                <a:gd name="connsiteY8" fmla="*/ 21141 h 101882"/>
                <a:gd name="connsiteX9" fmla="*/ 25216 w 101882"/>
                <a:gd name="connsiteY9" fmla="*/ 52215 h 101882"/>
                <a:gd name="connsiteX10" fmla="*/ 0 w 101882"/>
                <a:gd name="connsiteY10" fmla="*/ 123023 h 101882"/>
                <a:gd name="connsiteX11" fmla="*/ 0 w 101882"/>
                <a:gd name="connsiteY11" fmla="*/ 0 h 101882"/>
                <a:gd name="connsiteX12" fmla="*/ 52215 w 101882"/>
                <a:gd name="connsiteY12" fmla="*/ 0 h 101882"/>
                <a:gd name="connsiteX13" fmla="*/ 80997 w 101882"/>
                <a:gd name="connsiteY13" fmla="*/ 3311 h 101882"/>
                <a:gd name="connsiteX14" fmla="*/ 95260 w 101882"/>
                <a:gd name="connsiteY14" fmla="*/ 15028 h 101882"/>
                <a:gd name="connsiteX15" fmla="*/ 100609 w 101882"/>
                <a:gd name="connsiteY15" fmla="*/ 34385 h 101882"/>
                <a:gd name="connsiteX16" fmla="*/ 92459 w 101882"/>
                <a:gd name="connsiteY16" fmla="*/ 57309 h 101882"/>
                <a:gd name="connsiteX17" fmla="*/ 68262 w 101882"/>
                <a:gd name="connsiteY17" fmla="*/ 68771 h 101882"/>
                <a:gd name="connsiteX18" fmla="*/ 81506 w 101882"/>
                <a:gd name="connsiteY18" fmla="*/ 79214 h 101882"/>
                <a:gd name="connsiteX19" fmla="*/ 95515 w 101882"/>
                <a:gd name="connsiteY19" fmla="*/ 99081 h 101882"/>
                <a:gd name="connsiteX20" fmla="*/ 110543 w 101882"/>
                <a:gd name="connsiteY20" fmla="*/ 123023 h 101882"/>
                <a:gd name="connsiteX21" fmla="*/ 80742 w 101882"/>
                <a:gd name="connsiteY21" fmla="*/ 123023 h 101882"/>
                <a:gd name="connsiteX22" fmla="*/ 62913 w 101882"/>
                <a:gd name="connsiteY22" fmla="*/ 96279 h 101882"/>
                <a:gd name="connsiteX23" fmla="*/ 49923 w 101882"/>
                <a:gd name="connsiteY23" fmla="*/ 78195 h 101882"/>
                <a:gd name="connsiteX24" fmla="*/ 42536 w 101882"/>
                <a:gd name="connsiteY24" fmla="*/ 73101 h 101882"/>
                <a:gd name="connsiteX25" fmla="*/ 29801 w 101882"/>
                <a:gd name="connsiteY25" fmla="*/ 71827 h 101882"/>
                <a:gd name="connsiteX26" fmla="*/ 24707 w 101882"/>
                <a:gd name="connsiteY26" fmla="*/ 71827 h 101882"/>
                <a:gd name="connsiteX27" fmla="*/ 24707 w 101882"/>
                <a:gd name="connsiteY27" fmla="*/ 123023 h 101882"/>
                <a:gd name="connsiteX28" fmla="*/ 0 w 101882"/>
                <a:gd name="connsiteY28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1882" h="101882">
                  <a:moveTo>
                    <a:pt x="24961" y="52215"/>
                  </a:moveTo>
                  <a:lnTo>
                    <a:pt x="43300" y="52215"/>
                  </a:lnTo>
                  <a:cubicBezTo>
                    <a:pt x="55271" y="52215"/>
                    <a:pt x="62658" y="51705"/>
                    <a:pt x="65460" y="50687"/>
                  </a:cubicBezTo>
                  <a:cubicBezTo>
                    <a:pt x="68516" y="49668"/>
                    <a:pt x="70809" y="47885"/>
                    <a:pt x="72592" y="45338"/>
                  </a:cubicBezTo>
                  <a:cubicBezTo>
                    <a:pt x="74374" y="42791"/>
                    <a:pt x="75139" y="39734"/>
                    <a:pt x="75139" y="36168"/>
                  </a:cubicBezTo>
                  <a:cubicBezTo>
                    <a:pt x="75139" y="32093"/>
                    <a:pt x="74120" y="28782"/>
                    <a:pt x="71827" y="26235"/>
                  </a:cubicBezTo>
                  <a:cubicBezTo>
                    <a:pt x="69535" y="23688"/>
                    <a:pt x="66733" y="21905"/>
                    <a:pt x="62658" y="21395"/>
                  </a:cubicBezTo>
                  <a:cubicBezTo>
                    <a:pt x="60875" y="21141"/>
                    <a:pt x="54762" y="21141"/>
                    <a:pt x="44574" y="21141"/>
                  </a:cubicBezTo>
                  <a:lnTo>
                    <a:pt x="25216" y="21141"/>
                  </a:lnTo>
                  <a:lnTo>
                    <a:pt x="25216" y="52215"/>
                  </a:lnTo>
                  <a:close/>
                  <a:moveTo>
                    <a:pt x="0" y="123023"/>
                  </a:moveTo>
                  <a:lnTo>
                    <a:pt x="0" y="0"/>
                  </a:lnTo>
                  <a:lnTo>
                    <a:pt x="52215" y="0"/>
                  </a:lnTo>
                  <a:cubicBezTo>
                    <a:pt x="65460" y="0"/>
                    <a:pt x="74884" y="1019"/>
                    <a:pt x="80997" y="3311"/>
                  </a:cubicBezTo>
                  <a:cubicBezTo>
                    <a:pt x="86855" y="5603"/>
                    <a:pt x="91695" y="9424"/>
                    <a:pt x="95260" y="15028"/>
                  </a:cubicBezTo>
                  <a:cubicBezTo>
                    <a:pt x="98826" y="20631"/>
                    <a:pt x="100609" y="27254"/>
                    <a:pt x="100609" y="34385"/>
                  </a:cubicBezTo>
                  <a:cubicBezTo>
                    <a:pt x="100609" y="43555"/>
                    <a:pt x="97808" y="51196"/>
                    <a:pt x="92459" y="57309"/>
                  </a:cubicBezTo>
                  <a:cubicBezTo>
                    <a:pt x="87110" y="63167"/>
                    <a:pt x="78959" y="66988"/>
                    <a:pt x="68262" y="68771"/>
                  </a:cubicBezTo>
                  <a:cubicBezTo>
                    <a:pt x="73610" y="71827"/>
                    <a:pt x="77940" y="75393"/>
                    <a:pt x="81506" y="79214"/>
                  </a:cubicBezTo>
                  <a:cubicBezTo>
                    <a:pt x="85072" y="82780"/>
                    <a:pt x="89657" y="89402"/>
                    <a:pt x="95515" y="99081"/>
                  </a:cubicBezTo>
                  <a:lnTo>
                    <a:pt x="110543" y="123023"/>
                  </a:lnTo>
                  <a:lnTo>
                    <a:pt x="80742" y="123023"/>
                  </a:lnTo>
                  <a:lnTo>
                    <a:pt x="62913" y="96279"/>
                  </a:lnTo>
                  <a:cubicBezTo>
                    <a:pt x="56545" y="86600"/>
                    <a:pt x="52215" y="80742"/>
                    <a:pt x="49923" y="78195"/>
                  </a:cubicBezTo>
                  <a:cubicBezTo>
                    <a:pt x="47376" y="75648"/>
                    <a:pt x="45083" y="74120"/>
                    <a:pt x="42536" y="73101"/>
                  </a:cubicBezTo>
                  <a:cubicBezTo>
                    <a:pt x="39734" y="72337"/>
                    <a:pt x="35659" y="71827"/>
                    <a:pt x="29801" y="71827"/>
                  </a:cubicBezTo>
                  <a:lnTo>
                    <a:pt x="24707" y="71827"/>
                  </a:lnTo>
                  <a:lnTo>
                    <a:pt x="24707" y="123023"/>
                  </a:lnTo>
                  <a:lnTo>
                    <a:pt x="0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7" name="Forma libre: forma 96">
              <a:extLst>
                <a:ext uri="{FF2B5EF4-FFF2-40B4-BE49-F238E27FC236}">
                  <a16:creationId xmlns:a16="http://schemas.microsoft.com/office/drawing/2014/main" id="{3FE5F272-8229-4A5E-9AD9-4B86FB631A3B}"/>
                </a:ext>
              </a:extLst>
            </p:cNvPr>
            <p:cNvSpPr/>
            <p:nvPr/>
          </p:nvSpPr>
          <p:spPr>
            <a:xfrm>
              <a:off x="7210497" y="9172308"/>
              <a:ext cx="25471" cy="25471"/>
            </a:xfrm>
            <a:custGeom>
              <a:avLst/>
              <a:gdLst>
                <a:gd name="connsiteX0" fmla="*/ 0 w 0"/>
                <a:gd name="connsiteY0" fmla="*/ 0 h 0"/>
                <a:gd name="connsiteX1" fmla="*/ 23178 w 0"/>
                <a:gd name="connsiteY1" fmla="*/ 0 h 0"/>
                <a:gd name="connsiteX2" fmla="*/ 23178 w 0"/>
                <a:gd name="connsiteY2" fmla="*/ 23178 h 0"/>
                <a:gd name="connsiteX3" fmla="*/ 0 w 0"/>
                <a:gd name="connsiteY3" fmla="*/ 231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23178" y="0"/>
                  </a:lnTo>
                  <a:lnTo>
                    <a:pt x="23178" y="23178"/>
                  </a:lnTo>
                  <a:lnTo>
                    <a:pt x="0" y="23178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8" name="Forma libre: forma 97">
              <a:extLst>
                <a:ext uri="{FF2B5EF4-FFF2-40B4-BE49-F238E27FC236}">
                  <a16:creationId xmlns:a16="http://schemas.microsoft.com/office/drawing/2014/main" id="{F1236A63-70E2-41A4-BDC8-B433D00183EB}"/>
                </a:ext>
              </a:extLst>
            </p:cNvPr>
            <p:cNvSpPr/>
            <p:nvPr/>
          </p:nvSpPr>
          <p:spPr>
            <a:xfrm>
              <a:off x="6096917" y="9074246"/>
              <a:ext cx="76412" cy="101883"/>
            </a:xfrm>
            <a:custGeom>
              <a:avLst/>
              <a:gdLst>
                <a:gd name="connsiteX0" fmla="*/ 24452 w 76412"/>
                <a:gd name="connsiteY0" fmla="*/ 20631 h 101882"/>
                <a:gd name="connsiteX1" fmla="*/ 24452 w 76412"/>
                <a:gd name="connsiteY1" fmla="*/ 100355 h 101882"/>
                <a:gd name="connsiteX2" fmla="*/ 42791 w 76412"/>
                <a:gd name="connsiteY2" fmla="*/ 100355 h 101882"/>
                <a:gd name="connsiteX3" fmla="*/ 57564 w 76412"/>
                <a:gd name="connsiteY3" fmla="*/ 99336 h 101882"/>
                <a:gd name="connsiteX4" fmla="*/ 67497 w 76412"/>
                <a:gd name="connsiteY4" fmla="*/ 94242 h 101882"/>
                <a:gd name="connsiteX5" fmla="*/ 73865 w 76412"/>
                <a:gd name="connsiteY5" fmla="*/ 82525 h 101882"/>
                <a:gd name="connsiteX6" fmla="*/ 76412 w 76412"/>
                <a:gd name="connsiteY6" fmla="*/ 60366 h 101882"/>
                <a:gd name="connsiteX7" fmla="*/ 73865 w 76412"/>
                <a:gd name="connsiteY7" fmla="*/ 38970 h 101882"/>
                <a:gd name="connsiteX8" fmla="*/ 66988 w 76412"/>
                <a:gd name="connsiteY8" fmla="*/ 27254 h 101882"/>
                <a:gd name="connsiteX9" fmla="*/ 55781 w 76412"/>
                <a:gd name="connsiteY9" fmla="*/ 21650 h 101882"/>
                <a:gd name="connsiteX10" fmla="*/ 35659 w 76412"/>
                <a:gd name="connsiteY10" fmla="*/ 20377 h 101882"/>
                <a:gd name="connsiteX11" fmla="*/ 24452 w 76412"/>
                <a:gd name="connsiteY11" fmla="*/ 20377 h 101882"/>
                <a:gd name="connsiteX12" fmla="*/ 0 w 76412"/>
                <a:gd name="connsiteY12" fmla="*/ 0 h 101882"/>
                <a:gd name="connsiteX13" fmla="*/ 44574 w 76412"/>
                <a:gd name="connsiteY13" fmla="*/ 0 h 101882"/>
                <a:gd name="connsiteX14" fmla="*/ 67497 w 76412"/>
                <a:gd name="connsiteY14" fmla="*/ 2292 h 101882"/>
                <a:gd name="connsiteX15" fmla="*/ 85836 w 76412"/>
                <a:gd name="connsiteY15" fmla="*/ 13500 h 101882"/>
                <a:gd name="connsiteX16" fmla="*/ 97298 w 76412"/>
                <a:gd name="connsiteY16" fmla="*/ 33112 h 101882"/>
                <a:gd name="connsiteX17" fmla="*/ 101374 w 76412"/>
                <a:gd name="connsiteY17" fmla="*/ 61639 h 101882"/>
                <a:gd name="connsiteX18" fmla="*/ 97553 w 76412"/>
                <a:gd name="connsiteY18" fmla="*/ 87365 h 101882"/>
                <a:gd name="connsiteX19" fmla="*/ 84563 w 76412"/>
                <a:gd name="connsiteY19" fmla="*/ 108760 h 101882"/>
                <a:gd name="connsiteX20" fmla="*/ 67497 w 76412"/>
                <a:gd name="connsiteY20" fmla="*/ 118439 h 101882"/>
                <a:gd name="connsiteX21" fmla="*/ 45847 w 76412"/>
                <a:gd name="connsiteY21" fmla="*/ 120986 h 101882"/>
                <a:gd name="connsiteX22" fmla="*/ 0 w 76412"/>
                <a:gd name="connsiteY22" fmla="*/ 120986 h 101882"/>
                <a:gd name="connsiteX23" fmla="*/ 0 w 7641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412" h="101882">
                  <a:moveTo>
                    <a:pt x="24452" y="20631"/>
                  </a:moveTo>
                  <a:lnTo>
                    <a:pt x="24452" y="100355"/>
                  </a:lnTo>
                  <a:lnTo>
                    <a:pt x="42791" y="100355"/>
                  </a:lnTo>
                  <a:cubicBezTo>
                    <a:pt x="49668" y="100355"/>
                    <a:pt x="54507" y="99845"/>
                    <a:pt x="57564" y="99336"/>
                  </a:cubicBezTo>
                  <a:cubicBezTo>
                    <a:pt x="61384" y="98317"/>
                    <a:pt x="64696" y="96789"/>
                    <a:pt x="67497" y="94242"/>
                  </a:cubicBezTo>
                  <a:cubicBezTo>
                    <a:pt x="70045" y="91949"/>
                    <a:pt x="72082" y="87874"/>
                    <a:pt x="73865" y="82525"/>
                  </a:cubicBezTo>
                  <a:cubicBezTo>
                    <a:pt x="75648" y="77176"/>
                    <a:pt x="76412" y="69535"/>
                    <a:pt x="76412" y="60366"/>
                  </a:cubicBezTo>
                  <a:cubicBezTo>
                    <a:pt x="76412" y="51196"/>
                    <a:pt x="75648" y="43810"/>
                    <a:pt x="73865" y="38970"/>
                  </a:cubicBezTo>
                  <a:cubicBezTo>
                    <a:pt x="72082" y="33876"/>
                    <a:pt x="70045" y="30055"/>
                    <a:pt x="66988" y="27254"/>
                  </a:cubicBezTo>
                  <a:cubicBezTo>
                    <a:pt x="63932" y="24452"/>
                    <a:pt x="60111" y="22669"/>
                    <a:pt x="55781" y="21650"/>
                  </a:cubicBezTo>
                  <a:cubicBezTo>
                    <a:pt x="52470" y="20886"/>
                    <a:pt x="45593" y="20377"/>
                    <a:pt x="35659" y="20377"/>
                  </a:cubicBezTo>
                  <a:lnTo>
                    <a:pt x="24452" y="20377"/>
                  </a:lnTo>
                  <a:close/>
                  <a:moveTo>
                    <a:pt x="0" y="0"/>
                  </a:moveTo>
                  <a:lnTo>
                    <a:pt x="44574" y="0"/>
                  </a:lnTo>
                  <a:cubicBezTo>
                    <a:pt x="54762" y="0"/>
                    <a:pt x="62149" y="764"/>
                    <a:pt x="67497" y="2292"/>
                  </a:cubicBezTo>
                  <a:cubicBezTo>
                    <a:pt x="74629" y="4330"/>
                    <a:pt x="80488" y="8151"/>
                    <a:pt x="85836" y="13500"/>
                  </a:cubicBezTo>
                  <a:cubicBezTo>
                    <a:pt x="90931" y="18848"/>
                    <a:pt x="94751" y="25471"/>
                    <a:pt x="97298" y="33112"/>
                  </a:cubicBezTo>
                  <a:cubicBezTo>
                    <a:pt x="100100" y="40753"/>
                    <a:pt x="101374" y="50432"/>
                    <a:pt x="101374" y="61639"/>
                  </a:cubicBezTo>
                  <a:cubicBezTo>
                    <a:pt x="101374" y="71827"/>
                    <a:pt x="100100" y="80233"/>
                    <a:pt x="97553" y="87365"/>
                  </a:cubicBezTo>
                  <a:cubicBezTo>
                    <a:pt x="94496" y="96025"/>
                    <a:pt x="90166" y="103156"/>
                    <a:pt x="84563" y="108760"/>
                  </a:cubicBezTo>
                  <a:cubicBezTo>
                    <a:pt x="80233" y="112835"/>
                    <a:pt x="74629" y="116146"/>
                    <a:pt x="67497" y="118439"/>
                  </a:cubicBezTo>
                  <a:cubicBezTo>
                    <a:pt x="62149" y="120222"/>
                    <a:pt x="55017" y="120986"/>
                    <a:pt x="45847" y="120986"/>
                  </a:cubicBezTo>
                  <a:lnTo>
                    <a:pt x="0" y="1209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9" name="Forma libre: forma 98">
              <a:extLst>
                <a:ext uri="{FF2B5EF4-FFF2-40B4-BE49-F238E27FC236}">
                  <a16:creationId xmlns:a16="http://schemas.microsoft.com/office/drawing/2014/main" id="{B9C41481-2339-49E2-9EBD-75BF063649D1}"/>
                </a:ext>
              </a:extLst>
            </p:cNvPr>
            <p:cNvSpPr/>
            <p:nvPr/>
          </p:nvSpPr>
          <p:spPr>
            <a:xfrm>
              <a:off x="6212044" y="9074246"/>
              <a:ext cx="76412" cy="101883"/>
            </a:xfrm>
            <a:custGeom>
              <a:avLst/>
              <a:gdLst>
                <a:gd name="connsiteX0" fmla="*/ 0 w 76412"/>
                <a:gd name="connsiteY0" fmla="*/ 120986 h 101882"/>
                <a:gd name="connsiteX1" fmla="*/ 0 w 76412"/>
                <a:gd name="connsiteY1" fmla="*/ 0 h 101882"/>
                <a:gd name="connsiteX2" fmla="*/ 89657 w 76412"/>
                <a:gd name="connsiteY2" fmla="*/ 0 h 101882"/>
                <a:gd name="connsiteX3" fmla="*/ 89657 w 76412"/>
                <a:gd name="connsiteY3" fmla="*/ 20631 h 101882"/>
                <a:gd name="connsiteX4" fmla="*/ 24452 w 76412"/>
                <a:gd name="connsiteY4" fmla="*/ 20631 h 101882"/>
                <a:gd name="connsiteX5" fmla="*/ 24452 w 76412"/>
                <a:gd name="connsiteY5" fmla="*/ 47121 h 101882"/>
                <a:gd name="connsiteX6" fmla="*/ 85072 w 76412"/>
                <a:gd name="connsiteY6" fmla="*/ 47121 h 101882"/>
                <a:gd name="connsiteX7" fmla="*/ 85072 w 76412"/>
                <a:gd name="connsiteY7" fmla="*/ 67752 h 101882"/>
                <a:gd name="connsiteX8" fmla="*/ 24452 w 76412"/>
                <a:gd name="connsiteY8" fmla="*/ 67752 h 101882"/>
                <a:gd name="connsiteX9" fmla="*/ 24452 w 76412"/>
                <a:gd name="connsiteY9" fmla="*/ 100355 h 101882"/>
                <a:gd name="connsiteX10" fmla="*/ 91949 w 76412"/>
                <a:gd name="connsiteY10" fmla="*/ 100355 h 101882"/>
                <a:gd name="connsiteX11" fmla="*/ 91949 w 76412"/>
                <a:gd name="connsiteY11" fmla="*/ 120986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412" h="101882">
                  <a:moveTo>
                    <a:pt x="0" y="120986"/>
                  </a:moveTo>
                  <a:lnTo>
                    <a:pt x="0" y="0"/>
                  </a:lnTo>
                  <a:lnTo>
                    <a:pt x="89657" y="0"/>
                  </a:lnTo>
                  <a:lnTo>
                    <a:pt x="89657" y="20631"/>
                  </a:lnTo>
                  <a:lnTo>
                    <a:pt x="24452" y="20631"/>
                  </a:lnTo>
                  <a:lnTo>
                    <a:pt x="24452" y="47121"/>
                  </a:lnTo>
                  <a:lnTo>
                    <a:pt x="85072" y="47121"/>
                  </a:lnTo>
                  <a:lnTo>
                    <a:pt x="85072" y="67752"/>
                  </a:lnTo>
                  <a:lnTo>
                    <a:pt x="24452" y="67752"/>
                  </a:lnTo>
                  <a:lnTo>
                    <a:pt x="24452" y="100355"/>
                  </a:lnTo>
                  <a:lnTo>
                    <a:pt x="91949" y="100355"/>
                  </a:lnTo>
                  <a:lnTo>
                    <a:pt x="91949" y="12098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0" name="Forma libre: forma 99">
              <a:extLst>
                <a:ext uri="{FF2B5EF4-FFF2-40B4-BE49-F238E27FC236}">
                  <a16:creationId xmlns:a16="http://schemas.microsoft.com/office/drawing/2014/main" id="{2D2288A3-7B81-412C-9685-03DAE4A7F959}"/>
                </a:ext>
              </a:extLst>
            </p:cNvPr>
            <p:cNvSpPr/>
            <p:nvPr/>
          </p:nvSpPr>
          <p:spPr>
            <a:xfrm>
              <a:off x="6357227" y="9074246"/>
              <a:ext cx="76412" cy="101883"/>
            </a:xfrm>
            <a:custGeom>
              <a:avLst/>
              <a:gdLst>
                <a:gd name="connsiteX0" fmla="*/ 24707 w 76412"/>
                <a:gd name="connsiteY0" fmla="*/ 68007 h 101882"/>
                <a:gd name="connsiteX1" fmla="*/ 24707 w 76412"/>
                <a:gd name="connsiteY1" fmla="*/ 100355 h 101882"/>
                <a:gd name="connsiteX2" fmla="*/ 47121 w 76412"/>
                <a:gd name="connsiteY2" fmla="*/ 100355 h 101882"/>
                <a:gd name="connsiteX3" fmla="*/ 63932 w 76412"/>
                <a:gd name="connsiteY3" fmla="*/ 99590 h 101882"/>
                <a:gd name="connsiteX4" fmla="*/ 72846 w 76412"/>
                <a:gd name="connsiteY4" fmla="*/ 94751 h 101882"/>
                <a:gd name="connsiteX5" fmla="*/ 76157 w 76412"/>
                <a:gd name="connsiteY5" fmla="*/ 84563 h 101882"/>
                <a:gd name="connsiteX6" fmla="*/ 73610 w 76412"/>
                <a:gd name="connsiteY6" fmla="*/ 75393 h 101882"/>
                <a:gd name="connsiteX7" fmla="*/ 65969 w 76412"/>
                <a:gd name="connsiteY7" fmla="*/ 69790 h 101882"/>
                <a:gd name="connsiteX8" fmla="*/ 44319 w 76412"/>
                <a:gd name="connsiteY8" fmla="*/ 68007 h 101882"/>
                <a:gd name="connsiteX9" fmla="*/ 24707 w 76412"/>
                <a:gd name="connsiteY9" fmla="*/ 68007 h 101882"/>
                <a:gd name="connsiteX10" fmla="*/ 24707 w 76412"/>
                <a:gd name="connsiteY10" fmla="*/ 20122 h 101882"/>
                <a:gd name="connsiteX11" fmla="*/ 24707 w 76412"/>
                <a:gd name="connsiteY11" fmla="*/ 48140 h 101882"/>
                <a:gd name="connsiteX12" fmla="*/ 40753 w 76412"/>
                <a:gd name="connsiteY12" fmla="*/ 48140 h 101882"/>
                <a:gd name="connsiteX13" fmla="*/ 58583 w 76412"/>
                <a:gd name="connsiteY13" fmla="*/ 47630 h 101882"/>
                <a:gd name="connsiteX14" fmla="*/ 68262 w 76412"/>
                <a:gd name="connsiteY14" fmla="*/ 43300 h 101882"/>
                <a:gd name="connsiteX15" fmla="*/ 71827 w 76412"/>
                <a:gd name="connsiteY15" fmla="*/ 33876 h 101882"/>
                <a:gd name="connsiteX16" fmla="*/ 68771 w 76412"/>
                <a:gd name="connsiteY16" fmla="*/ 24707 h 101882"/>
                <a:gd name="connsiteX17" fmla="*/ 59601 w 76412"/>
                <a:gd name="connsiteY17" fmla="*/ 20631 h 101882"/>
                <a:gd name="connsiteX18" fmla="*/ 38716 w 76412"/>
                <a:gd name="connsiteY18" fmla="*/ 20122 h 101882"/>
                <a:gd name="connsiteX19" fmla="*/ 24707 w 76412"/>
                <a:gd name="connsiteY19" fmla="*/ 20122 h 101882"/>
                <a:gd name="connsiteX20" fmla="*/ 255 w 76412"/>
                <a:gd name="connsiteY20" fmla="*/ 0 h 101882"/>
                <a:gd name="connsiteX21" fmla="*/ 48649 w 76412"/>
                <a:gd name="connsiteY21" fmla="*/ 0 h 101882"/>
                <a:gd name="connsiteX22" fmla="*/ 70044 w 76412"/>
                <a:gd name="connsiteY22" fmla="*/ 1274 h 101882"/>
                <a:gd name="connsiteX23" fmla="*/ 82780 w 76412"/>
                <a:gd name="connsiteY23" fmla="*/ 6368 h 101882"/>
                <a:gd name="connsiteX24" fmla="*/ 91949 w 76412"/>
                <a:gd name="connsiteY24" fmla="*/ 16301 h 101882"/>
                <a:gd name="connsiteX25" fmla="*/ 95515 w 76412"/>
                <a:gd name="connsiteY25" fmla="*/ 30565 h 101882"/>
                <a:gd name="connsiteX26" fmla="*/ 90930 w 76412"/>
                <a:gd name="connsiteY26" fmla="*/ 46102 h 101882"/>
                <a:gd name="connsiteX27" fmla="*/ 78705 w 76412"/>
                <a:gd name="connsiteY27" fmla="*/ 56800 h 101882"/>
                <a:gd name="connsiteX28" fmla="*/ 95515 w 76412"/>
                <a:gd name="connsiteY28" fmla="*/ 67752 h 101882"/>
                <a:gd name="connsiteX29" fmla="*/ 101628 w 76412"/>
                <a:gd name="connsiteY29" fmla="*/ 86091 h 101882"/>
                <a:gd name="connsiteX30" fmla="*/ 97808 w 76412"/>
                <a:gd name="connsiteY30" fmla="*/ 102138 h 101882"/>
                <a:gd name="connsiteX31" fmla="*/ 87365 w 76412"/>
                <a:gd name="connsiteY31" fmla="*/ 114618 h 101882"/>
                <a:gd name="connsiteX32" fmla="*/ 70809 w 76412"/>
                <a:gd name="connsiteY32" fmla="*/ 120476 h 101882"/>
                <a:gd name="connsiteX33" fmla="*/ 41263 w 76412"/>
                <a:gd name="connsiteY33" fmla="*/ 121241 h 101882"/>
                <a:gd name="connsiteX34" fmla="*/ 0 w 76412"/>
                <a:gd name="connsiteY34" fmla="*/ 121241 h 101882"/>
                <a:gd name="connsiteX35" fmla="*/ 0 w 76412"/>
                <a:gd name="connsiteY35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6412" h="101882">
                  <a:moveTo>
                    <a:pt x="24707" y="68007"/>
                  </a:moveTo>
                  <a:lnTo>
                    <a:pt x="24707" y="100355"/>
                  </a:lnTo>
                  <a:lnTo>
                    <a:pt x="47121" y="100355"/>
                  </a:lnTo>
                  <a:cubicBezTo>
                    <a:pt x="55781" y="100355"/>
                    <a:pt x="61639" y="100100"/>
                    <a:pt x="63932" y="99590"/>
                  </a:cubicBezTo>
                  <a:cubicBezTo>
                    <a:pt x="67497" y="98826"/>
                    <a:pt x="70554" y="97298"/>
                    <a:pt x="72846" y="94751"/>
                  </a:cubicBezTo>
                  <a:cubicBezTo>
                    <a:pt x="75139" y="92204"/>
                    <a:pt x="76157" y="88638"/>
                    <a:pt x="76157" y="84563"/>
                  </a:cubicBezTo>
                  <a:cubicBezTo>
                    <a:pt x="76157" y="80997"/>
                    <a:pt x="75393" y="77686"/>
                    <a:pt x="73610" y="75393"/>
                  </a:cubicBezTo>
                  <a:cubicBezTo>
                    <a:pt x="71827" y="72846"/>
                    <a:pt x="69280" y="71063"/>
                    <a:pt x="65969" y="69790"/>
                  </a:cubicBezTo>
                  <a:cubicBezTo>
                    <a:pt x="62658" y="68516"/>
                    <a:pt x="55271" y="68007"/>
                    <a:pt x="44319" y="68007"/>
                  </a:cubicBezTo>
                  <a:lnTo>
                    <a:pt x="24707" y="68007"/>
                  </a:lnTo>
                  <a:close/>
                  <a:moveTo>
                    <a:pt x="24707" y="20122"/>
                  </a:moveTo>
                  <a:lnTo>
                    <a:pt x="24707" y="48140"/>
                  </a:lnTo>
                  <a:lnTo>
                    <a:pt x="40753" y="48140"/>
                  </a:lnTo>
                  <a:cubicBezTo>
                    <a:pt x="50177" y="48140"/>
                    <a:pt x="56036" y="47885"/>
                    <a:pt x="58583" y="47630"/>
                  </a:cubicBezTo>
                  <a:cubicBezTo>
                    <a:pt x="62658" y="47121"/>
                    <a:pt x="65969" y="45593"/>
                    <a:pt x="68262" y="43300"/>
                  </a:cubicBezTo>
                  <a:cubicBezTo>
                    <a:pt x="70554" y="41008"/>
                    <a:pt x="71827" y="37697"/>
                    <a:pt x="71827" y="33876"/>
                  </a:cubicBezTo>
                  <a:cubicBezTo>
                    <a:pt x="71827" y="30055"/>
                    <a:pt x="70809" y="26999"/>
                    <a:pt x="68771" y="24707"/>
                  </a:cubicBezTo>
                  <a:cubicBezTo>
                    <a:pt x="66733" y="22414"/>
                    <a:pt x="63677" y="20886"/>
                    <a:pt x="59601" y="20631"/>
                  </a:cubicBezTo>
                  <a:cubicBezTo>
                    <a:pt x="57309" y="20377"/>
                    <a:pt x="50177" y="20122"/>
                    <a:pt x="38716" y="20122"/>
                  </a:cubicBezTo>
                  <a:lnTo>
                    <a:pt x="24707" y="20122"/>
                  </a:lnTo>
                  <a:close/>
                  <a:moveTo>
                    <a:pt x="255" y="0"/>
                  </a:moveTo>
                  <a:lnTo>
                    <a:pt x="48649" y="0"/>
                  </a:lnTo>
                  <a:cubicBezTo>
                    <a:pt x="58073" y="0"/>
                    <a:pt x="65205" y="509"/>
                    <a:pt x="70044" y="1274"/>
                  </a:cubicBezTo>
                  <a:cubicBezTo>
                    <a:pt x="74629" y="2038"/>
                    <a:pt x="78959" y="3821"/>
                    <a:pt x="82780" y="6368"/>
                  </a:cubicBezTo>
                  <a:cubicBezTo>
                    <a:pt x="86600" y="8915"/>
                    <a:pt x="89657" y="12226"/>
                    <a:pt x="91949" y="16301"/>
                  </a:cubicBezTo>
                  <a:cubicBezTo>
                    <a:pt x="94496" y="20631"/>
                    <a:pt x="95515" y="25216"/>
                    <a:pt x="95515" y="30565"/>
                  </a:cubicBezTo>
                  <a:cubicBezTo>
                    <a:pt x="95515" y="36168"/>
                    <a:pt x="93987" y="41517"/>
                    <a:pt x="90930" y="46102"/>
                  </a:cubicBezTo>
                  <a:cubicBezTo>
                    <a:pt x="87874" y="50941"/>
                    <a:pt x="83799" y="54507"/>
                    <a:pt x="78705" y="56800"/>
                  </a:cubicBezTo>
                  <a:cubicBezTo>
                    <a:pt x="86091" y="59092"/>
                    <a:pt x="91695" y="62658"/>
                    <a:pt x="95515" y="67752"/>
                  </a:cubicBezTo>
                  <a:cubicBezTo>
                    <a:pt x="99591" y="73101"/>
                    <a:pt x="101628" y="78959"/>
                    <a:pt x="101628" y="86091"/>
                  </a:cubicBezTo>
                  <a:cubicBezTo>
                    <a:pt x="101628" y="91695"/>
                    <a:pt x="100355" y="97043"/>
                    <a:pt x="97808" y="102138"/>
                  </a:cubicBezTo>
                  <a:cubicBezTo>
                    <a:pt x="95261" y="107232"/>
                    <a:pt x="91695" y="111562"/>
                    <a:pt x="87365" y="114618"/>
                  </a:cubicBezTo>
                  <a:cubicBezTo>
                    <a:pt x="82780" y="117675"/>
                    <a:pt x="77431" y="119712"/>
                    <a:pt x="70809" y="120476"/>
                  </a:cubicBezTo>
                  <a:cubicBezTo>
                    <a:pt x="66733" y="120731"/>
                    <a:pt x="56800" y="121241"/>
                    <a:pt x="41263" y="121241"/>
                  </a:cubicBezTo>
                  <a:lnTo>
                    <a:pt x="0" y="12124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1" name="Forma libre: forma 100">
              <a:extLst>
                <a:ext uri="{FF2B5EF4-FFF2-40B4-BE49-F238E27FC236}">
                  <a16:creationId xmlns:a16="http://schemas.microsoft.com/office/drawing/2014/main" id="{55151BDF-4FD3-49D4-9EA2-C90505102C12}"/>
                </a:ext>
              </a:extLst>
            </p:cNvPr>
            <p:cNvSpPr/>
            <p:nvPr/>
          </p:nvSpPr>
          <p:spPr>
            <a:xfrm>
              <a:off x="6467261" y="9072208"/>
              <a:ext cx="101883" cy="101883"/>
            </a:xfrm>
            <a:custGeom>
              <a:avLst/>
              <a:gdLst>
                <a:gd name="connsiteX0" fmla="*/ 25216 w 101882"/>
                <a:gd name="connsiteY0" fmla="*/ 62403 h 101882"/>
                <a:gd name="connsiteX1" fmla="*/ 34640 w 101882"/>
                <a:gd name="connsiteY1" fmla="*/ 93477 h 101882"/>
                <a:gd name="connsiteX2" fmla="*/ 58837 w 101882"/>
                <a:gd name="connsiteY2" fmla="*/ 104175 h 101882"/>
                <a:gd name="connsiteX3" fmla="*/ 82780 w 101882"/>
                <a:gd name="connsiteY3" fmla="*/ 93732 h 101882"/>
                <a:gd name="connsiteX4" fmla="*/ 92204 w 101882"/>
                <a:gd name="connsiteY4" fmla="*/ 62148 h 101882"/>
                <a:gd name="connsiteX5" fmla="*/ 83035 w 101882"/>
                <a:gd name="connsiteY5" fmla="*/ 31074 h 101882"/>
                <a:gd name="connsiteX6" fmla="*/ 58837 w 101882"/>
                <a:gd name="connsiteY6" fmla="*/ 20886 h 101882"/>
                <a:gd name="connsiteX7" fmla="*/ 34640 w 101882"/>
                <a:gd name="connsiteY7" fmla="*/ 31329 h 101882"/>
                <a:gd name="connsiteX8" fmla="*/ 25216 w 101882"/>
                <a:gd name="connsiteY8" fmla="*/ 62403 h 101882"/>
                <a:gd name="connsiteX9" fmla="*/ 0 w 101882"/>
                <a:gd name="connsiteY9" fmla="*/ 63167 h 101882"/>
                <a:gd name="connsiteX10" fmla="*/ 5349 w 101882"/>
                <a:gd name="connsiteY10" fmla="*/ 32093 h 101882"/>
                <a:gd name="connsiteX11" fmla="*/ 16811 w 101882"/>
                <a:gd name="connsiteY11" fmla="*/ 15537 h 101882"/>
                <a:gd name="connsiteX12" fmla="*/ 32348 w 101882"/>
                <a:gd name="connsiteY12" fmla="*/ 4839 h 101882"/>
                <a:gd name="connsiteX13" fmla="*/ 58328 w 101882"/>
                <a:gd name="connsiteY13" fmla="*/ 0 h 101882"/>
                <a:gd name="connsiteX14" fmla="*/ 101119 w 101882"/>
                <a:gd name="connsiteY14" fmla="*/ 16556 h 101882"/>
                <a:gd name="connsiteX15" fmla="*/ 117165 w 101882"/>
                <a:gd name="connsiteY15" fmla="*/ 62658 h 101882"/>
                <a:gd name="connsiteX16" fmla="*/ 101374 w 101882"/>
                <a:gd name="connsiteY16" fmla="*/ 108250 h 101882"/>
                <a:gd name="connsiteX17" fmla="*/ 58837 w 101882"/>
                <a:gd name="connsiteY17" fmla="*/ 124806 h 101882"/>
                <a:gd name="connsiteX18" fmla="*/ 16047 w 101882"/>
                <a:gd name="connsiteY18" fmla="*/ 108505 h 101882"/>
                <a:gd name="connsiteX19" fmla="*/ 0 w 101882"/>
                <a:gd name="connsiteY19" fmla="*/ 63167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216" y="62403"/>
                  </a:moveTo>
                  <a:cubicBezTo>
                    <a:pt x="25216" y="76157"/>
                    <a:pt x="28527" y="86346"/>
                    <a:pt x="34640" y="93477"/>
                  </a:cubicBezTo>
                  <a:cubicBezTo>
                    <a:pt x="41008" y="100609"/>
                    <a:pt x="48904" y="104175"/>
                    <a:pt x="58837" y="104175"/>
                  </a:cubicBezTo>
                  <a:cubicBezTo>
                    <a:pt x="68516" y="104175"/>
                    <a:pt x="76412" y="100609"/>
                    <a:pt x="82780" y="93732"/>
                  </a:cubicBezTo>
                  <a:cubicBezTo>
                    <a:pt x="88893" y="86600"/>
                    <a:pt x="92204" y="76157"/>
                    <a:pt x="92204" y="62148"/>
                  </a:cubicBezTo>
                  <a:cubicBezTo>
                    <a:pt x="92204" y="48394"/>
                    <a:pt x="89148" y="37951"/>
                    <a:pt x="83035" y="31074"/>
                  </a:cubicBezTo>
                  <a:cubicBezTo>
                    <a:pt x="76922" y="24197"/>
                    <a:pt x="68771" y="20886"/>
                    <a:pt x="58837" y="20886"/>
                  </a:cubicBezTo>
                  <a:cubicBezTo>
                    <a:pt x="48904" y="20886"/>
                    <a:pt x="40753" y="24452"/>
                    <a:pt x="34640" y="31329"/>
                  </a:cubicBezTo>
                  <a:cubicBezTo>
                    <a:pt x="28273" y="38206"/>
                    <a:pt x="25216" y="48394"/>
                    <a:pt x="25216" y="62403"/>
                  </a:cubicBezTo>
                  <a:moveTo>
                    <a:pt x="0" y="63167"/>
                  </a:moveTo>
                  <a:cubicBezTo>
                    <a:pt x="0" y="50941"/>
                    <a:pt x="1783" y="40753"/>
                    <a:pt x="5349" y="32093"/>
                  </a:cubicBezTo>
                  <a:cubicBezTo>
                    <a:pt x="8151" y="25980"/>
                    <a:pt x="11971" y="20377"/>
                    <a:pt x="16811" y="15537"/>
                  </a:cubicBezTo>
                  <a:cubicBezTo>
                    <a:pt x="21395" y="10698"/>
                    <a:pt x="26744" y="7132"/>
                    <a:pt x="32348" y="4839"/>
                  </a:cubicBezTo>
                  <a:cubicBezTo>
                    <a:pt x="39989" y="1528"/>
                    <a:pt x="48394" y="0"/>
                    <a:pt x="58328" y="0"/>
                  </a:cubicBezTo>
                  <a:cubicBezTo>
                    <a:pt x="76158" y="0"/>
                    <a:pt x="90421" y="5603"/>
                    <a:pt x="101119" y="16556"/>
                  </a:cubicBezTo>
                  <a:cubicBezTo>
                    <a:pt x="111817" y="27508"/>
                    <a:pt x="117165" y="43045"/>
                    <a:pt x="117165" y="62658"/>
                  </a:cubicBezTo>
                  <a:cubicBezTo>
                    <a:pt x="117165" y="82016"/>
                    <a:pt x="111817" y="97553"/>
                    <a:pt x="101374" y="108250"/>
                  </a:cubicBezTo>
                  <a:cubicBezTo>
                    <a:pt x="90676" y="119203"/>
                    <a:pt x="76412" y="124806"/>
                    <a:pt x="58837" y="124806"/>
                  </a:cubicBezTo>
                  <a:cubicBezTo>
                    <a:pt x="41008" y="124806"/>
                    <a:pt x="26490" y="119203"/>
                    <a:pt x="16047" y="108505"/>
                  </a:cubicBezTo>
                  <a:cubicBezTo>
                    <a:pt x="5349" y="97553"/>
                    <a:pt x="0" y="82525"/>
                    <a:pt x="0" y="6316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2" name="Forma libre: forma 101">
              <a:extLst>
                <a:ext uri="{FF2B5EF4-FFF2-40B4-BE49-F238E27FC236}">
                  <a16:creationId xmlns:a16="http://schemas.microsoft.com/office/drawing/2014/main" id="{D0E55694-30CC-41F7-88F9-6E1830333767}"/>
                </a:ext>
              </a:extLst>
            </p:cNvPr>
            <p:cNvSpPr/>
            <p:nvPr/>
          </p:nvSpPr>
          <p:spPr>
            <a:xfrm>
              <a:off x="6592322" y="9071699"/>
              <a:ext cx="101883" cy="101883"/>
            </a:xfrm>
            <a:custGeom>
              <a:avLst/>
              <a:gdLst>
                <a:gd name="connsiteX0" fmla="*/ 60366 w 101882"/>
                <a:gd name="connsiteY0" fmla="*/ 79214 h 101882"/>
                <a:gd name="connsiteX1" fmla="*/ 60366 w 101882"/>
                <a:gd name="connsiteY1" fmla="*/ 58583 h 101882"/>
                <a:gd name="connsiteX2" fmla="*/ 113090 w 101882"/>
                <a:gd name="connsiteY2" fmla="*/ 58583 h 101882"/>
                <a:gd name="connsiteX3" fmla="*/ 113090 w 101882"/>
                <a:gd name="connsiteY3" fmla="*/ 106722 h 101882"/>
                <a:gd name="connsiteX4" fmla="*/ 90931 w 101882"/>
                <a:gd name="connsiteY4" fmla="*/ 119712 h 101882"/>
                <a:gd name="connsiteX5" fmla="*/ 61384 w 101882"/>
                <a:gd name="connsiteY5" fmla="*/ 125316 h 101882"/>
                <a:gd name="connsiteX6" fmla="*/ 28272 w 101882"/>
                <a:gd name="connsiteY6" fmla="*/ 117165 h 101882"/>
                <a:gd name="connsiteX7" fmla="*/ 7132 w 101882"/>
                <a:gd name="connsiteY7" fmla="*/ 94496 h 101882"/>
                <a:gd name="connsiteX8" fmla="*/ 0 w 101882"/>
                <a:gd name="connsiteY8" fmla="*/ 62403 h 101882"/>
                <a:gd name="connsiteX9" fmla="*/ 8151 w 101882"/>
                <a:gd name="connsiteY9" fmla="*/ 28782 h 101882"/>
                <a:gd name="connsiteX10" fmla="*/ 31329 w 101882"/>
                <a:gd name="connsiteY10" fmla="*/ 6113 h 101882"/>
                <a:gd name="connsiteX11" fmla="*/ 60366 w 101882"/>
                <a:gd name="connsiteY11" fmla="*/ 0 h 101882"/>
                <a:gd name="connsiteX12" fmla="*/ 95515 w 101882"/>
                <a:gd name="connsiteY12" fmla="*/ 9424 h 101882"/>
                <a:gd name="connsiteX13" fmla="*/ 111817 w 101882"/>
                <a:gd name="connsiteY13" fmla="*/ 35659 h 101882"/>
                <a:gd name="connsiteX14" fmla="*/ 87619 w 101882"/>
                <a:gd name="connsiteY14" fmla="*/ 40244 h 101882"/>
                <a:gd name="connsiteX15" fmla="*/ 77940 w 101882"/>
                <a:gd name="connsiteY15" fmla="*/ 26235 h 101882"/>
                <a:gd name="connsiteX16" fmla="*/ 60366 w 101882"/>
                <a:gd name="connsiteY16" fmla="*/ 21141 h 101882"/>
                <a:gd name="connsiteX17" fmla="*/ 34895 w 101882"/>
                <a:gd name="connsiteY17" fmla="*/ 31329 h 101882"/>
                <a:gd name="connsiteX18" fmla="*/ 25471 w 101882"/>
                <a:gd name="connsiteY18" fmla="*/ 61384 h 101882"/>
                <a:gd name="connsiteX19" fmla="*/ 35150 w 101882"/>
                <a:gd name="connsiteY19" fmla="*/ 93477 h 101882"/>
                <a:gd name="connsiteX20" fmla="*/ 60111 w 101882"/>
                <a:gd name="connsiteY20" fmla="*/ 104175 h 101882"/>
                <a:gd name="connsiteX21" fmla="*/ 75393 w 101882"/>
                <a:gd name="connsiteY21" fmla="*/ 101119 h 101882"/>
                <a:gd name="connsiteX22" fmla="*/ 88638 w 101882"/>
                <a:gd name="connsiteY22" fmla="*/ 93732 h 101882"/>
                <a:gd name="connsiteX23" fmla="*/ 88638 w 101882"/>
                <a:gd name="connsiteY23" fmla="*/ 78704 h 101882"/>
                <a:gd name="connsiteX24" fmla="*/ 60366 w 101882"/>
                <a:gd name="connsiteY24" fmla="*/ 78704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1882" h="101882">
                  <a:moveTo>
                    <a:pt x="60366" y="79214"/>
                  </a:moveTo>
                  <a:lnTo>
                    <a:pt x="60366" y="58583"/>
                  </a:lnTo>
                  <a:lnTo>
                    <a:pt x="113090" y="58583"/>
                  </a:lnTo>
                  <a:lnTo>
                    <a:pt x="113090" y="106722"/>
                  </a:lnTo>
                  <a:cubicBezTo>
                    <a:pt x="107996" y="111562"/>
                    <a:pt x="100609" y="116146"/>
                    <a:pt x="90931" y="119712"/>
                  </a:cubicBezTo>
                  <a:cubicBezTo>
                    <a:pt x="81252" y="123533"/>
                    <a:pt x="71318" y="125316"/>
                    <a:pt x="61384" y="125316"/>
                  </a:cubicBezTo>
                  <a:cubicBezTo>
                    <a:pt x="48649" y="125316"/>
                    <a:pt x="37697" y="122769"/>
                    <a:pt x="28272" y="117165"/>
                  </a:cubicBezTo>
                  <a:cubicBezTo>
                    <a:pt x="18848" y="112071"/>
                    <a:pt x="11971" y="104430"/>
                    <a:pt x="7132" y="94496"/>
                  </a:cubicBezTo>
                  <a:cubicBezTo>
                    <a:pt x="2547" y="84563"/>
                    <a:pt x="0" y="73865"/>
                    <a:pt x="0" y="62403"/>
                  </a:cubicBezTo>
                  <a:cubicBezTo>
                    <a:pt x="0" y="49668"/>
                    <a:pt x="2802" y="38461"/>
                    <a:pt x="8151" y="28782"/>
                  </a:cubicBezTo>
                  <a:cubicBezTo>
                    <a:pt x="13245" y="18848"/>
                    <a:pt x="21141" y="11462"/>
                    <a:pt x="31329" y="6113"/>
                  </a:cubicBezTo>
                  <a:cubicBezTo>
                    <a:pt x="38970" y="2038"/>
                    <a:pt x="48649" y="0"/>
                    <a:pt x="60366" y="0"/>
                  </a:cubicBezTo>
                  <a:cubicBezTo>
                    <a:pt x="75393" y="0"/>
                    <a:pt x="87110" y="3056"/>
                    <a:pt x="95515" y="9424"/>
                  </a:cubicBezTo>
                  <a:cubicBezTo>
                    <a:pt x="103921" y="15792"/>
                    <a:pt x="109269" y="24452"/>
                    <a:pt x="111817" y="35659"/>
                  </a:cubicBezTo>
                  <a:lnTo>
                    <a:pt x="87619" y="40244"/>
                  </a:lnTo>
                  <a:cubicBezTo>
                    <a:pt x="85836" y="34385"/>
                    <a:pt x="82780" y="29546"/>
                    <a:pt x="77940" y="26235"/>
                  </a:cubicBezTo>
                  <a:cubicBezTo>
                    <a:pt x="73356" y="22669"/>
                    <a:pt x="67497" y="21141"/>
                    <a:pt x="60366" y="21141"/>
                  </a:cubicBezTo>
                  <a:cubicBezTo>
                    <a:pt x="49668" y="21141"/>
                    <a:pt x="41263" y="24452"/>
                    <a:pt x="34895" y="31329"/>
                  </a:cubicBezTo>
                  <a:cubicBezTo>
                    <a:pt x="28527" y="38206"/>
                    <a:pt x="25471" y="48140"/>
                    <a:pt x="25471" y="61384"/>
                  </a:cubicBezTo>
                  <a:cubicBezTo>
                    <a:pt x="25471" y="75648"/>
                    <a:pt x="28782" y="86600"/>
                    <a:pt x="35150" y="93477"/>
                  </a:cubicBezTo>
                  <a:cubicBezTo>
                    <a:pt x="41517" y="100609"/>
                    <a:pt x="49923" y="104175"/>
                    <a:pt x="60111" y="104175"/>
                  </a:cubicBezTo>
                  <a:cubicBezTo>
                    <a:pt x="65205" y="104175"/>
                    <a:pt x="70299" y="103156"/>
                    <a:pt x="75393" y="101119"/>
                  </a:cubicBezTo>
                  <a:cubicBezTo>
                    <a:pt x="80488" y="99081"/>
                    <a:pt x="84818" y="96789"/>
                    <a:pt x="88638" y="93732"/>
                  </a:cubicBezTo>
                  <a:lnTo>
                    <a:pt x="88638" y="78704"/>
                  </a:lnTo>
                  <a:lnTo>
                    <a:pt x="60366" y="7870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3" name="Forma libre: forma 102">
              <a:extLst>
                <a:ext uri="{FF2B5EF4-FFF2-40B4-BE49-F238E27FC236}">
                  <a16:creationId xmlns:a16="http://schemas.microsoft.com/office/drawing/2014/main" id="{9B32E63E-F243-4EDB-9EA6-71942CA7C5B0}"/>
                </a:ext>
              </a:extLst>
            </p:cNvPr>
            <p:cNvSpPr/>
            <p:nvPr/>
          </p:nvSpPr>
          <p:spPr>
            <a:xfrm>
              <a:off x="6715855" y="9072208"/>
              <a:ext cx="101883" cy="101883"/>
            </a:xfrm>
            <a:custGeom>
              <a:avLst/>
              <a:gdLst>
                <a:gd name="connsiteX0" fmla="*/ 25216 w 101882"/>
                <a:gd name="connsiteY0" fmla="*/ 62403 h 101882"/>
                <a:gd name="connsiteX1" fmla="*/ 34640 w 101882"/>
                <a:gd name="connsiteY1" fmla="*/ 93477 h 101882"/>
                <a:gd name="connsiteX2" fmla="*/ 58837 w 101882"/>
                <a:gd name="connsiteY2" fmla="*/ 104175 h 101882"/>
                <a:gd name="connsiteX3" fmla="*/ 83035 w 101882"/>
                <a:gd name="connsiteY3" fmla="*/ 93732 h 101882"/>
                <a:gd name="connsiteX4" fmla="*/ 92459 w 101882"/>
                <a:gd name="connsiteY4" fmla="*/ 62148 h 101882"/>
                <a:gd name="connsiteX5" fmla="*/ 83544 w 101882"/>
                <a:gd name="connsiteY5" fmla="*/ 31074 h 101882"/>
                <a:gd name="connsiteX6" fmla="*/ 59092 w 101882"/>
                <a:gd name="connsiteY6" fmla="*/ 20886 h 101882"/>
                <a:gd name="connsiteX7" fmla="*/ 34895 w 101882"/>
                <a:gd name="connsiteY7" fmla="*/ 31329 h 101882"/>
                <a:gd name="connsiteX8" fmla="*/ 25216 w 101882"/>
                <a:gd name="connsiteY8" fmla="*/ 62403 h 101882"/>
                <a:gd name="connsiteX9" fmla="*/ 0 w 101882"/>
                <a:gd name="connsiteY9" fmla="*/ 63167 h 101882"/>
                <a:gd name="connsiteX10" fmla="*/ 5604 w 101882"/>
                <a:gd name="connsiteY10" fmla="*/ 32093 h 101882"/>
                <a:gd name="connsiteX11" fmla="*/ 16811 w 101882"/>
                <a:gd name="connsiteY11" fmla="*/ 15537 h 101882"/>
                <a:gd name="connsiteX12" fmla="*/ 32603 w 101882"/>
                <a:gd name="connsiteY12" fmla="*/ 4839 h 101882"/>
                <a:gd name="connsiteX13" fmla="*/ 58583 w 101882"/>
                <a:gd name="connsiteY13" fmla="*/ 0 h 101882"/>
                <a:gd name="connsiteX14" fmla="*/ 101374 w 101882"/>
                <a:gd name="connsiteY14" fmla="*/ 16556 h 101882"/>
                <a:gd name="connsiteX15" fmla="*/ 117165 w 101882"/>
                <a:gd name="connsiteY15" fmla="*/ 62658 h 101882"/>
                <a:gd name="connsiteX16" fmla="*/ 101374 w 101882"/>
                <a:gd name="connsiteY16" fmla="*/ 108250 h 101882"/>
                <a:gd name="connsiteX17" fmla="*/ 58837 w 101882"/>
                <a:gd name="connsiteY17" fmla="*/ 124806 h 101882"/>
                <a:gd name="connsiteX18" fmla="*/ 16047 w 101882"/>
                <a:gd name="connsiteY18" fmla="*/ 108505 h 101882"/>
                <a:gd name="connsiteX19" fmla="*/ 0 w 101882"/>
                <a:gd name="connsiteY19" fmla="*/ 63167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216" y="62403"/>
                  </a:moveTo>
                  <a:cubicBezTo>
                    <a:pt x="25216" y="76157"/>
                    <a:pt x="28273" y="86346"/>
                    <a:pt x="34640" y="93477"/>
                  </a:cubicBezTo>
                  <a:cubicBezTo>
                    <a:pt x="41008" y="100609"/>
                    <a:pt x="49159" y="104175"/>
                    <a:pt x="58837" y="104175"/>
                  </a:cubicBezTo>
                  <a:cubicBezTo>
                    <a:pt x="68516" y="104175"/>
                    <a:pt x="76412" y="100609"/>
                    <a:pt x="83035" y="93732"/>
                  </a:cubicBezTo>
                  <a:cubicBezTo>
                    <a:pt x="89402" y="86600"/>
                    <a:pt x="92459" y="76157"/>
                    <a:pt x="92459" y="62148"/>
                  </a:cubicBezTo>
                  <a:cubicBezTo>
                    <a:pt x="92459" y="48394"/>
                    <a:pt x="89402" y="37951"/>
                    <a:pt x="83544" y="31074"/>
                  </a:cubicBezTo>
                  <a:cubicBezTo>
                    <a:pt x="77431" y="24197"/>
                    <a:pt x="69280" y="20886"/>
                    <a:pt x="59092" y="20886"/>
                  </a:cubicBezTo>
                  <a:cubicBezTo>
                    <a:pt x="49159" y="20886"/>
                    <a:pt x="41008" y="24452"/>
                    <a:pt x="34895" y="31329"/>
                  </a:cubicBezTo>
                  <a:cubicBezTo>
                    <a:pt x="28273" y="38206"/>
                    <a:pt x="25216" y="48394"/>
                    <a:pt x="25216" y="62403"/>
                  </a:cubicBezTo>
                  <a:moveTo>
                    <a:pt x="0" y="63167"/>
                  </a:moveTo>
                  <a:cubicBezTo>
                    <a:pt x="0" y="50941"/>
                    <a:pt x="1783" y="40753"/>
                    <a:pt x="5604" y="32093"/>
                  </a:cubicBezTo>
                  <a:cubicBezTo>
                    <a:pt x="8405" y="25980"/>
                    <a:pt x="12226" y="20377"/>
                    <a:pt x="16811" y="15537"/>
                  </a:cubicBezTo>
                  <a:cubicBezTo>
                    <a:pt x="21650" y="10698"/>
                    <a:pt x="26744" y="7132"/>
                    <a:pt x="32603" y="4839"/>
                  </a:cubicBezTo>
                  <a:cubicBezTo>
                    <a:pt x="40244" y="1528"/>
                    <a:pt x="48649" y="0"/>
                    <a:pt x="58583" y="0"/>
                  </a:cubicBezTo>
                  <a:cubicBezTo>
                    <a:pt x="76157" y="0"/>
                    <a:pt x="90676" y="5603"/>
                    <a:pt x="101374" y="16556"/>
                  </a:cubicBezTo>
                  <a:cubicBezTo>
                    <a:pt x="111817" y="27508"/>
                    <a:pt x="117165" y="43045"/>
                    <a:pt x="117165" y="62658"/>
                  </a:cubicBezTo>
                  <a:cubicBezTo>
                    <a:pt x="117165" y="82016"/>
                    <a:pt x="111817" y="97553"/>
                    <a:pt x="101374" y="108250"/>
                  </a:cubicBezTo>
                  <a:cubicBezTo>
                    <a:pt x="90676" y="119203"/>
                    <a:pt x="76667" y="124806"/>
                    <a:pt x="58837" y="124806"/>
                  </a:cubicBezTo>
                  <a:cubicBezTo>
                    <a:pt x="40753" y="124806"/>
                    <a:pt x="26490" y="119203"/>
                    <a:pt x="16047" y="108505"/>
                  </a:cubicBezTo>
                  <a:cubicBezTo>
                    <a:pt x="5349" y="97553"/>
                    <a:pt x="0" y="82525"/>
                    <a:pt x="0" y="6316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4" name="Forma libre: forma 103">
              <a:extLst>
                <a:ext uri="{FF2B5EF4-FFF2-40B4-BE49-F238E27FC236}">
                  <a16:creationId xmlns:a16="http://schemas.microsoft.com/office/drawing/2014/main" id="{D77B04B0-7CE7-4856-B7ED-8ED93DC8997F}"/>
                </a:ext>
              </a:extLst>
            </p:cNvPr>
            <p:cNvSpPr/>
            <p:nvPr/>
          </p:nvSpPr>
          <p:spPr>
            <a:xfrm>
              <a:off x="6836587" y="9074246"/>
              <a:ext cx="76412" cy="101883"/>
            </a:xfrm>
            <a:custGeom>
              <a:avLst/>
              <a:gdLst>
                <a:gd name="connsiteX0" fmla="*/ 35914 w 76412"/>
                <a:gd name="connsiteY0" fmla="*/ 120986 h 101882"/>
                <a:gd name="connsiteX1" fmla="*/ 35914 w 76412"/>
                <a:gd name="connsiteY1" fmla="*/ 20631 h 101882"/>
                <a:gd name="connsiteX2" fmla="*/ 0 w 76412"/>
                <a:gd name="connsiteY2" fmla="*/ 20631 h 101882"/>
                <a:gd name="connsiteX3" fmla="*/ 0 w 76412"/>
                <a:gd name="connsiteY3" fmla="*/ 0 h 101882"/>
                <a:gd name="connsiteX4" fmla="*/ 96025 w 76412"/>
                <a:gd name="connsiteY4" fmla="*/ 0 h 101882"/>
                <a:gd name="connsiteX5" fmla="*/ 96025 w 76412"/>
                <a:gd name="connsiteY5" fmla="*/ 20631 h 101882"/>
                <a:gd name="connsiteX6" fmla="*/ 60366 w 76412"/>
                <a:gd name="connsiteY6" fmla="*/ 20631 h 101882"/>
                <a:gd name="connsiteX7" fmla="*/ 60366 w 76412"/>
                <a:gd name="connsiteY7" fmla="*/ 120986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412" h="101882">
                  <a:moveTo>
                    <a:pt x="35914" y="120986"/>
                  </a:moveTo>
                  <a:lnTo>
                    <a:pt x="35914" y="20631"/>
                  </a:lnTo>
                  <a:lnTo>
                    <a:pt x="0" y="20631"/>
                  </a:lnTo>
                  <a:lnTo>
                    <a:pt x="0" y="0"/>
                  </a:lnTo>
                  <a:lnTo>
                    <a:pt x="96025" y="0"/>
                  </a:lnTo>
                  <a:lnTo>
                    <a:pt x="96025" y="20631"/>
                  </a:lnTo>
                  <a:lnTo>
                    <a:pt x="60366" y="20631"/>
                  </a:lnTo>
                  <a:lnTo>
                    <a:pt x="60366" y="12098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5" name="Forma libre: forma 104">
              <a:extLst>
                <a:ext uri="{FF2B5EF4-FFF2-40B4-BE49-F238E27FC236}">
                  <a16:creationId xmlns:a16="http://schemas.microsoft.com/office/drawing/2014/main" id="{E005AE3E-37EE-48F6-B8A8-7EE5E7109955}"/>
                </a:ext>
              </a:extLst>
            </p:cNvPr>
            <p:cNvSpPr/>
            <p:nvPr/>
          </p:nvSpPr>
          <p:spPr>
            <a:xfrm>
              <a:off x="6928791" y="9038587"/>
              <a:ext cx="101883" cy="152824"/>
            </a:xfrm>
            <a:custGeom>
              <a:avLst/>
              <a:gdLst>
                <a:gd name="connsiteX0" fmla="*/ 51451 w 101882"/>
                <a:gd name="connsiteY0" fmla="*/ 24707 h 152824"/>
                <a:gd name="connsiteX1" fmla="*/ 62658 w 101882"/>
                <a:gd name="connsiteY1" fmla="*/ 0 h 152824"/>
                <a:gd name="connsiteX2" fmla="*/ 88638 w 101882"/>
                <a:gd name="connsiteY2" fmla="*/ 0 h 152824"/>
                <a:gd name="connsiteX3" fmla="*/ 65969 w 101882"/>
                <a:gd name="connsiteY3" fmla="*/ 24707 h 152824"/>
                <a:gd name="connsiteX4" fmla="*/ 51451 w 101882"/>
                <a:gd name="connsiteY4" fmla="*/ 24707 h 152824"/>
                <a:gd name="connsiteX5" fmla="*/ 76412 w 101882"/>
                <a:gd name="connsiteY5" fmla="*/ 108505 h 152824"/>
                <a:gd name="connsiteX6" fmla="*/ 59602 w 101882"/>
                <a:gd name="connsiteY6" fmla="*/ 63677 h 152824"/>
                <a:gd name="connsiteX7" fmla="*/ 43555 w 101882"/>
                <a:gd name="connsiteY7" fmla="*/ 108505 h 152824"/>
                <a:gd name="connsiteX8" fmla="*/ 76412 w 101882"/>
                <a:gd name="connsiteY8" fmla="*/ 108505 h 152824"/>
                <a:gd name="connsiteX9" fmla="*/ 121495 w 101882"/>
                <a:gd name="connsiteY9" fmla="*/ 156645 h 152824"/>
                <a:gd name="connsiteX10" fmla="*/ 94751 w 101882"/>
                <a:gd name="connsiteY10" fmla="*/ 156645 h 152824"/>
                <a:gd name="connsiteX11" fmla="*/ 84308 w 101882"/>
                <a:gd name="connsiteY11" fmla="*/ 129136 h 152824"/>
                <a:gd name="connsiteX12" fmla="*/ 35914 w 101882"/>
                <a:gd name="connsiteY12" fmla="*/ 129136 h 152824"/>
                <a:gd name="connsiteX13" fmla="*/ 25980 w 101882"/>
                <a:gd name="connsiteY13" fmla="*/ 156645 h 152824"/>
                <a:gd name="connsiteX14" fmla="*/ 0 w 101882"/>
                <a:gd name="connsiteY14" fmla="*/ 156645 h 152824"/>
                <a:gd name="connsiteX15" fmla="*/ 47121 w 101882"/>
                <a:gd name="connsiteY15" fmla="*/ 35659 h 152824"/>
                <a:gd name="connsiteX16" fmla="*/ 73101 w 101882"/>
                <a:gd name="connsiteY16" fmla="*/ 35659 h 152824"/>
                <a:gd name="connsiteX17" fmla="*/ 121495 w 101882"/>
                <a:gd name="connsiteY17" fmla="*/ 156645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1882" h="152824">
                  <a:moveTo>
                    <a:pt x="51451" y="24707"/>
                  </a:moveTo>
                  <a:lnTo>
                    <a:pt x="62658" y="0"/>
                  </a:lnTo>
                  <a:lnTo>
                    <a:pt x="88638" y="0"/>
                  </a:lnTo>
                  <a:lnTo>
                    <a:pt x="65969" y="24707"/>
                  </a:lnTo>
                  <a:lnTo>
                    <a:pt x="51451" y="24707"/>
                  </a:lnTo>
                  <a:close/>
                  <a:moveTo>
                    <a:pt x="76412" y="108505"/>
                  </a:moveTo>
                  <a:lnTo>
                    <a:pt x="59602" y="63677"/>
                  </a:lnTo>
                  <a:lnTo>
                    <a:pt x="43555" y="108505"/>
                  </a:lnTo>
                  <a:lnTo>
                    <a:pt x="76412" y="108505"/>
                  </a:lnTo>
                  <a:close/>
                  <a:moveTo>
                    <a:pt x="121495" y="156645"/>
                  </a:moveTo>
                  <a:lnTo>
                    <a:pt x="94751" y="156645"/>
                  </a:lnTo>
                  <a:lnTo>
                    <a:pt x="84308" y="129136"/>
                  </a:lnTo>
                  <a:lnTo>
                    <a:pt x="35914" y="129136"/>
                  </a:lnTo>
                  <a:lnTo>
                    <a:pt x="25980" y="156645"/>
                  </a:lnTo>
                  <a:lnTo>
                    <a:pt x="0" y="156645"/>
                  </a:lnTo>
                  <a:lnTo>
                    <a:pt x="47121" y="35659"/>
                  </a:lnTo>
                  <a:lnTo>
                    <a:pt x="73101" y="35659"/>
                  </a:lnTo>
                  <a:lnTo>
                    <a:pt x="121495" y="15664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6" name="Forma libre: forma 105">
              <a:extLst>
                <a:ext uri="{FF2B5EF4-FFF2-40B4-BE49-F238E27FC236}">
                  <a16:creationId xmlns:a16="http://schemas.microsoft.com/office/drawing/2014/main" id="{758D948A-0500-485A-BF07-86406380E416}"/>
                </a:ext>
              </a:extLst>
            </p:cNvPr>
            <p:cNvSpPr/>
            <p:nvPr/>
          </p:nvSpPr>
          <p:spPr>
            <a:xfrm>
              <a:off x="7095624" y="9074246"/>
              <a:ext cx="76412" cy="101883"/>
            </a:xfrm>
            <a:custGeom>
              <a:avLst/>
              <a:gdLst>
                <a:gd name="connsiteX0" fmla="*/ 24707 w 76412"/>
                <a:gd name="connsiteY0" fmla="*/ 20631 h 101882"/>
                <a:gd name="connsiteX1" fmla="*/ 24707 w 76412"/>
                <a:gd name="connsiteY1" fmla="*/ 100355 h 101882"/>
                <a:gd name="connsiteX2" fmla="*/ 43046 w 76412"/>
                <a:gd name="connsiteY2" fmla="*/ 100355 h 101882"/>
                <a:gd name="connsiteX3" fmla="*/ 57819 w 76412"/>
                <a:gd name="connsiteY3" fmla="*/ 99336 h 101882"/>
                <a:gd name="connsiteX4" fmla="*/ 67752 w 76412"/>
                <a:gd name="connsiteY4" fmla="*/ 94242 h 101882"/>
                <a:gd name="connsiteX5" fmla="*/ 74120 w 76412"/>
                <a:gd name="connsiteY5" fmla="*/ 82525 h 101882"/>
                <a:gd name="connsiteX6" fmla="*/ 76667 w 76412"/>
                <a:gd name="connsiteY6" fmla="*/ 60366 h 101882"/>
                <a:gd name="connsiteX7" fmla="*/ 74120 w 76412"/>
                <a:gd name="connsiteY7" fmla="*/ 38970 h 101882"/>
                <a:gd name="connsiteX8" fmla="*/ 66988 w 76412"/>
                <a:gd name="connsiteY8" fmla="*/ 27254 h 101882"/>
                <a:gd name="connsiteX9" fmla="*/ 55781 w 76412"/>
                <a:gd name="connsiteY9" fmla="*/ 21650 h 101882"/>
                <a:gd name="connsiteX10" fmla="*/ 35659 w 76412"/>
                <a:gd name="connsiteY10" fmla="*/ 20377 h 101882"/>
                <a:gd name="connsiteX11" fmla="*/ 24707 w 76412"/>
                <a:gd name="connsiteY11" fmla="*/ 20377 h 101882"/>
                <a:gd name="connsiteX12" fmla="*/ 255 w 76412"/>
                <a:gd name="connsiteY12" fmla="*/ 0 h 101882"/>
                <a:gd name="connsiteX13" fmla="*/ 44829 w 76412"/>
                <a:gd name="connsiteY13" fmla="*/ 0 h 101882"/>
                <a:gd name="connsiteX14" fmla="*/ 67752 w 76412"/>
                <a:gd name="connsiteY14" fmla="*/ 2292 h 101882"/>
                <a:gd name="connsiteX15" fmla="*/ 86091 w 76412"/>
                <a:gd name="connsiteY15" fmla="*/ 13500 h 101882"/>
                <a:gd name="connsiteX16" fmla="*/ 97553 w 76412"/>
                <a:gd name="connsiteY16" fmla="*/ 33112 h 101882"/>
                <a:gd name="connsiteX17" fmla="*/ 101374 w 76412"/>
                <a:gd name="connsiteY17" fmla="*/ 61639 h 101882"/>
                <a:gd name="connsiteX18" fmla="*/ 97808 w 76412"/>
                <a:gd name="connsiteY18" fmla="*/ 87365 h 101882"/>
                <a:gd name="connsiteX19" fmla="*/ 84818 w 76412"/>
                <a:gd name="connsiteY19" fmla="*/ 108760 h 101882"/>
                <a:gd name="connsiteX20" fmla="*/ 67752 w 76412"/>
                <a:gd name="connsiteY20" fmla="*/ 118439 h 101882"/>
                <a:gd name="connsiteX21" fmla="*/ 46102 w 76412"/>
                <a:gd name="connsiteY21" fmla="*/ 120986 h 101882"/>
                <a:gd name="connsiteX22" fmla="*/ 0 w 76412"/>
                <a:gd name="connsiteY22" fmla="*/ 120986 h 101882"/>
                <a:gd name="connsiteX23" fmla="*/ 0 w 7641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412" h="101882">
                  <a:moveTo>
                    <a:pt x="24707" y="20631"/>
                  </a:moveTo>
                  <a:lnTo>
                    <a:pt x="24707" y="100355"/>
                  </a:lnTo>
                  <a:lnTo>
                    <a:pt x="43046" y="100355"/>
                  </a:lnTo>
                  <a:cubicBezTo>
                    <a:pt x="49923" y="100355"/>
                    <a:pt x="54762" y="99845"/>
                    <a:pt x="57819" y="99336"/>
                  </a:cubicBezTo>
                  <a:cubicBezTo>
                    <a:pt x="61894" y="98317"/>
                    <a:pt x="65205" y="96789"/>
                    <a:pt x="67752" y="94242"/>
                  </a:cubicBezTo>
                  <a:cubicBezTo>
                    <a:pt x="70299" y="91949"/>
                    <a:pt x="72337" y="87874"/>
                    <a:pt x="74120" y="82525"/>
                  </a:cubicBezTo>
                  <a:cubicBezTo>
                    <a:pt x="75648" y="77176"/>
                    <a:pt x="76667" y="69535"/>
                    <a:pt x="76667" y="60366"/>
                  </a:cubicBezTo>
                  <a:cubicBezTo>
                    <a:pt x="76667" y="51196"/>
                    <a:pt x="75903" y="43810"/>
                    <a:pt x="74120" y="38970"/>
                  </a:cubicBezTo>
                  <a:cubicBezTo>
                    <a:pt x="72337" y="33876"/>
                    <a:pt x="70045" y="30055"/>
                    <a:pt x="66988" y="27254"/>
                  </a:cubicBezTo>
                  <a:cubicBezTo>
                    <a:pt x="64186" y="24452"/>
                    <a:pt x="60366" y="22669"/>
                    <a:pt x="55781" y="21650"/>
                  </a:cubicBezTo>
                  <a:cubicBezTo>
                    <a:pt x="52215" y="20886"/>
                    <a:pt x="45593" y="20377"/>
                    <a:pt x="35659" y="20377"/>
                  </a:cubicBezTo>
                  <a:lnTo>
                    <a:pt x="24707" y="20377"/>
                  </a:lnTo>
                  <a:close/>
                  <a:moveTo>
                    <a:pt x="255" y="0"/>
                  </a:moveTo>
                  <a:lnTo>
                    <a:pt x="44829" y="0"/>
                  </a:lnTo>
                  <a:cubicBezTo>
                    <a:pt x="54762" y="0"/>
                    <a:pt x="62658" y="764"/>
                    <a:pt x="67752" y="2292"/>
                  </a:cubicBezTo>
                  <a:cubicBezTo>
                    <a:pt x="74884" y="4330"/>
                    <a:pt x="80997" y="8151"/>
                    <a:pt x="86091" y="13500"/>
                  </a:cubicBezTo>
                  <a:cubicBezTo>
                    <a:pt x="90931" y="18848"/>
                    <a:pt x="95006" y="25471"/>
                    <a:pt x="97553" y="33112"/>
                  </a:cubicBezTo>
                  <a:cubicBezTo>
                    <a:pt x="100100" y="40753"/>
                    <a:pt x="101374" y="50432"/>
                    <a:pt x="101374" y="61639"/>
                  </a:cubicBezTo>
                  <a:cubicBezTo>
                    <a:pt x="101374" y="71827"/>
                    <a:pt x="100100" y="80233"/>
                    <a:pt x="97808" y="87365"/>
                  </a:cubicBezTo>
                  <a:cubicBezTo>
                    <a:pt x="94751" y="96025"/>
                    <a:pt x="90421" y="103156"/>
                    <a:pt x="84818" y="108760"/>
                  </a:cubicBezTo>
                  <a:cubicBezTo>
                    <a:pt x="80742" y="112835"/>
                    <a:pt x="74884" y="116146"/>
                    <a:pt x="67752" y="118439"/>
                  </a:cubicBezTo>
                  <a:cubicBezTo>
                    <a:pt x="62403" y="120222"/>
                    <a:pt x="55017" y="120986"/>
                    <a:pt x="46102" y="120986"/>
                  </a:cubicBezTo>
                  <a:lnTo>
                    <a:pt x="0" y="1209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7" name="Forma libre: forma 106">
              <a:extLst>
                <a:ext uri="{FF2B5EF4-FFF2-40B4-BE49-F238E27FC236}">
                  <a16:creationId xmlns:a16="http://schemas.microsoft.com/office/drawing/2014/main" id="{806DC39D-483F-4321-9663-CF77840C6EBF}"/>
                </a:ext>
              </a:extLst>
            </p:cNvPr>
            <p:cNvSpPr/>
            <p:nvPr/>
          </p:nvSpPr>
          <p:spPr>
            <a:xfrm>
              <a:off x="7246411" y="9072208"/>
              <a:ext cx="101883" cy="101883"/>
            </a:xfrm>
            <a:custGeom>
              <a:avLst/>
              <a:gdLst>
                <a:gd name="connsiteX0" fmla="*/ 81761 w 101882"/>
                <a:gd name="connsiteY0" fmla="*/ 78195 h 101882"/>
                <a:gd name="connsiteX1" fmla="*/ 105194 w 101882"/>
                <a:gd name="connsiteY1" fmla="*/ 85836 h 101882"/>
                <a:gd name="connsiteX2" fmla="*/ 87110 w 101882"/>
                <a:gd name="connsiteY2" fmla="*/ 115382 h 101882"/>
                <a:gd name="connsiteX3" fmla="*/ 55017 w 101882"/>
                <a:gd name="connsiteY3" fmla="*/ 125061 h 101882"/>
                <a:gd name="connsiteX4" fmla="*/ 15537 w 101882"/>
                <a:gd name="connsiteY4" fmla="*/ 108760 h 101882"/>
                <a:gd name="connsiteX5" fmla="*/ 0 w 101882"/>
                <a:gd name="connsiteY5" fmla="*/ 63677 h 101882"/>
                <a:gd name="connsiteX6" fmla="*/ 15537 w 101882"/>
                <a:gd name="connsiteY6" fmla="*/ 16811 h 101882"/>
                <a:gd name="connsiteX7" fmla="*/ 56545 w 101882"/>
                <a:gd name="connsiteY7" fmla="*/ 0 h 101882"/>
                <a:gd name="connsiteX8" fmla="*/ 92713 w 101882"/>
                <a:gd name="connsiteY8" fmla="*/ 13245 h 101882"/>
                <a:gd name="connsiteX9" fmla="*/ 104939 w 101882"/>
                <a:gd name="connsiteY9" fmla="*/ 35404 h 101882"/>
                <a:gd name="connsiteX10" fmla="*/ 80742 w 101882"/>
                <a:gd name="connsiteY10" fmla="*/ 41263 h 101882"/>
                <a:gd name="connsiteX11" fmla="*/ 71827 w 101882"/>
                <a:gd name="connsiteY11" fmla="*/ 26489 h 101882"/>
                <a:gd name="connsiteX12" fmla="*/ 55526 w 101882"/>
                <a:gd name="connsiteY12" fmla="*/ 20886 h 101882"/>
                <a:gd name="connsiteX13" fmla="*/ 33621 w 101882"/>
                <a:gd name="connsiteY13" fmla="*/ 30565 h 101882"/>
                <a:gd name="connsiteX14" fmla="*/ 25216 w 101882"/>
                <a:gd name="connsiteY14" fmla="*/ 61894 h 101882"/>
                <a:gd name="connsiteX15" fmla="*/ 33621 w 101882"/>
                <a:gd name="connsiteY15" fmla="*/ 94496 h 101882"/>
                <a:gd name="connsiteX16" fmla="*/ 55017 w 101882"/>
                <a:gd name="connsiteY16" fmla="*/ 104175 h 101882"/>
                <a:gd name="connsiteX17" fmla="*/ 71827 w 101882"/>
                <a:gd name="connsiteY17" fmla="*/ 98062 h 101882"/>
                <a:gd name="connsiteX18" fmla="*/ 81761 w 101882"/>
                <a:gd name="connsiteY18" fmla="*/ 7819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882" h="101882">
                  <a:moveTo>
                    <a:pt x="81761" y="78195"/>
                  </a:moveTo>
                  <a:lnTo>
                    <a:pt x="105194" y="85836"/>
                  </a:lnTo>
                  <a:cubicBezTo>
                    <a:pt x="101628" y="99081"/>
                    <a:pt x="95515" y="109015"/>
                    <a:pt x="87110" y="115382"/>
                  </a:cubicBezTo>
                  <a:cubicBezTo>
                    <a:pt x="78705" y="121750"/>
                    <a:pt x="68007" y="125061"/>
                    <a:pt x="55017" y="125061"/>
                  </a:cubicBezTo>
                  <a:cubicBezTo>
                    <a:pt x="38970" y="125061"/>
                    <a:pt x="25725" y="119458"/>
                    <a:pt x="15537" y="108760"/>
                  </a:cubicBezTo>
                  <a:cubicBezTo>
                    <a:pt x="5094" y="97808"/>
                    <a:pt x="0" y="82780"/>
                    <a:pt x="0" y="63677"/>
                  </a:cubicBezTo>
                  <a:cubicBezTo>
                    <a:pt x="0" y="43555"/>
                    <a:pt x="5349" y="28018"/>
                    <a:pt x="15537" y="16811"/>
                  </a:cubicBezTo>
                  <a:cubicBezTo>
                    <a:pt x="25980" y="5603"/>
                    <a:pt x="39734" y="0"/>
                    <a:pt x="56545" y="0"/>
                  </a:cubicBezTo>
                  <a:cubicBezTo>
                    <a:pt x="71318" y="0"/>
                    <a:pt x="83544" y="4330"/>
                    <a:pt x="92713" y="13245"/>
                  </a:cubicBezTo>
                  <a:cubicBezTo>
                    <a:pt x="98317" y="18339"/>
                    <a:pt x="102392" y="25980"/>
                    <a:pt x="104939" y="35404"/>
                  </a:cubicBezTo>
                  <a:lnTo>
                    <a:pt x="80742" y="41263"/>
                  </a:lnTo>
                  <a:cubicBezTo>
                    <a:pt x="79469" y="34895"/>
                    <a:pt x="76157" y="30055"/>
                    <a:pt x="71827" y="26489"/>
                  </a:cubicBezTo>
                  <a:cubicBezTo>
                    <a:pt x="67243" y="22924"/>
                    <a:pt x="61894" y="20886"/>
                    <a:pt x="55526" y="20886"/>
                  </a:cubicBezTo>
                  <a:cubicBezTo>
                    <a:pt x="46357" y="20886"/>
                    <a:pt x="39225" y="24197"/>
                    <a:pt x="33621" y="30565"/>
                  </a:cubicBezTo>
                  <a:cubicBezTo>
                    <a:pt x="28018" y="36933"/>
                    <a:pt x="25216" y="47376"/>
                    <a:pt x="25216" y="61894"/>
                  </a:cubicBezTo>
                  <a:cubicBezTo>
                    <a:pt x="25216" y="77176"/>
                    <a:pt x="28018" y="87874"/>
                    <a:pt x="33621" y="94496"/>
                  </a:cubicBezTo>
                  <a:cubicBezTo>
                    <a:pt x="38970" y="101119"/>
                    <a:pt x="46102" y="104175"/>
                    <a:pt x="55017" y="104175"/>
                  </a:cubicBezTo>
                  <a:cubicBezTo>
                    <a:pt x="61639" y="104175"/>
                    <a:pt x="67243" y="102137"/>
                    <a:pt x="71827" y="98062"/>
                  </a:cubicBezTo>
                  <a:cubicBezTo>
                    <a:pt x="76157" y="93732"/>
                    <a:pt x="79723" y="87110"/>
                    <a:pt x="81761" y="78195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8" name="Forma libre: forma 107">
              <a:extLst>
                <a:ext uri="{FF2B5EF4-FFF2-40B4-BE49-F238E27FC236}">
                  <a16:creationId xmlns:a16="http://schemas.microsoft.com/office/drawing/2014/main" id="{A2C91715-3E96-4635-8FB7-1AACC1C59EC1}"/>
                </a:ext>
              </a:extLst>
            </p:cNvPr>
            <p:cNvSpPr/>
            <p:nvPr/>
          </p:nvSpPr>
          <p:spPr>
            <a:xfrm>
              <a:off x="7365104" y="9172563"/>
              <a:ext cx="25471" cy="25471"/>
            </a:xfrm>
            <a:custGeom>
              <a:avLst/>
              <a:gdLst>
                <a:gd name="connsiteX0" fmla="*/ 0 w 0"/>
                <a:gd name="connsiteY0" fmla="*/ 0 h 0"/>
                <a:gd name="connsiteX1" fmla="*/ 23178 w 0"/>
                <a:gd name="connsiteY1" fmla="*/ 0 h 0"/>
                <a:gd name="connsiteX2" fmla="*/ 23178 w 0"/>
                <a:gd name="connsiteY2" fmla="*/ 23178 h 0"/>
                <a:gd name="connsiteX3" fmla="*/ 0 w 0"/>
                <a:gd name="connsiteY3" fmla="*/ 231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23178" y="0"/>
                  </a:lnTo>
                  <a:lnTo>
                    <a:pt x="23178" y="23178"/>
                  </a:lnTo>
                  <a:lnTo>
                    <a:pt x="0" y="23178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9" name="Forma libre: forma 108">
              <a:extLst>
                <a:ext uri="{FF2B5EF4-FFF2-40B4-BE49-F238E27FC236}">
                  <a16:creationId xmlns:a16="http://schemas.microsoft.com/office/drawing/2014/main" id="{A379792A-5905-470E-AAC7-F9441D93BB15}"/>
                </a:ext>
              </a:extLst>
            </p:cNvPr>
            <p:cNvSpPr/>
            <p:nvPr/>
          </p:nvSpPr>
          <p:spPr>
            <a:xfrm>
              <a:off x="6476176" y="8300392"/>
              <a:ext cx="25471" cy="25471"/>
            </a:xfrm>
            <a:custGeom>
              <a:avLst/>
              <a:gdLst>
                <a:gd name="connsiteX0" fmla="*/ 26490 w 25470"/>
                <a:gd name="connsiteY0" fmla="*/ 35203 h 25470"/>
                <a:gd name="connsiteX1" fmla="*/ 39734 w 25470"/>
                <a:gd name="connsiteY1" fmla="*/ 27817 h 25470"/>
                <a:gd name="connsiteX2" fmla="*/ 49668 w 25470"/>
                <a:gd name="connsiteY2" fmla="*/ 6676 h 25470"/>
                <a:gd name="connsiteX3" fmla="*/ 49668 w 25470"/>
                <a:gd name="connsiteY3" fmla="*/ 2346 h 25470"/>
                <a:gd name="connsiteX4" fmla="*/ 29801 w 25470"/>
                <a:gd name="connsiteY4" fmla="*/ 12789 h 25470"/>
                <a:gd name="connsiteX5" fmla="*/ 13245 w 25470"/>
                <a:gd name="connsiteY5" fmla="*/ 54 h 25470"/>
                <a:gd name="connsiteX6" fmla="*/ 16556 w 25470"/>
                <a:gd name="connsiteY6" fmla="*/ 20176 h 25470"/>
                <a:gd name="connsiteX7" fmla="*/ 0 w 25470"/>
                <a:gd name="connsiteY7" fmla="*/ 32911 h 25470"/>
                <a:gd name="connsiteX8" fmla="*/ 2038 w 25470"/>
                <a:gd name="connsiteY8" fmla="*/ 34949 h 25470"/>
                <a:gd name="connsiteX9" fmla="*/ 26490 w 25470"/>
                <a:gd name="connsiteY9" fmla="*/ 35203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25470">
                  <a:moveTo>
                    <a:pt x="26490" y="35203"/>
                  </a:moveTo>
                  <a:cubicBezTo>
                    <a:pt x="28782" y="38260"/>
                    <a:pt x="40753" y="30874"/>
                    <a:pt x="39734" y="27817"/>
                  </a:cubicBezTo>
                  <a:cubicBezTo>
                    <a:pt x="36423" y="22468"/>
                    <a:pt x="38716" y="7695"/>
                    <a:pt x="49668" y="6676"/>
                  </a:cubicBezTo>
                  <a:lnTo>
                    <a:pt x="49668" y="2346"/>
                  </a:lnTo>
                  <a:cubicBezTo>
                    <a:pt x="49668" y="2346"/>
                    <a:pt x="33112" y="2346"/>
                    <a:pt x="29801" y="12789"/>
                  </a:cubicBezTo>
                  <a:cubicBezTo>
                    <a:pt x="29801" y="12789"/>
                    <a:pt x="16556" y="-965"/>
                    <a:pt x="13245" y="54"/>
                  </a:cubicBezTo>
                  <a:cubicBezTo>
                    <a:pt x="9934" y="2092"/>
                    <a:pt x="16556" y="20176"/>
                    <a:pt x="16556" y="20176"/>
                  </a:cubicBezTo>
                  <a:cubicBezTo>
                    <a:pt x="5604" y="18138"/>
                    <a:pt x="0" y="32911"/>
                    <a:pt x="0" y="32911"/>
                  </a:cubicBezTo>
                  <a:lnTo>
                    <a:pt x="2038" y="34949"/>
                  </a:lnTo>
                  <a:cubicBezTo>
                    <a:pt x="8915" y="25779"/>
                    <a:pt x="23178" y="30109"/>
                    <a:pt x="26490" y="35203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0" name="Forma libre: forma 109">
              <a:extLst>
                <a:ext uri="{FF2B5EF4-FFF2-40B4-BE49-F238E27FC236}">
                  <a16:creationId xmlns:a16="http://schemas.microsoft.com/office/drawing/2014/main" id="{CCD61AE4-41C4-4790-A95A-26C3941A0211}"/>
                </a:ext>
              </a:extLst>
            </p:cNvPr>
            <p:cNvSpPr/>
            <p:nvPr/>
          </p:nvSpPr>
          <p:spPr>
            <a:xfrm>
              <a:off x="6624530" y="8434422"/>
              <a:ext cx="25471" cy="50941"/>
            </a:xfrm>
            <a:custGeom>
              <a:avLst/>
              <a:gdLst>
                <a:gd name="connsiteX0" fmla="*/ 140 w 25470"/>
                <a:gd name="connsiteY0" fmla="*/ 51960 h 50941"/>
                <a:gd name="connsiteX1" fmla="*/ 33252 w 25470"/>
                <a:gd name="connsiteY1" fmla="*/ 35914 h 50941"/>
                <a:gd name="connsiteX2" fmla="*/ 45224 w 25470"/>
                <a:gd name="connsiteY2" fmla="*/ 0 h 50941"/>
                <a:gd name="connsiteX3" fmla="*/ 12112 w 25470"/>
                <a:gd name="connsiteY3" fmla="*/ 14773 h 50941"/>
                <a:gd name="connsiteX4" fmla="*/ 140 w 25470"/>
                <a:gd name="connsiteY4" fmla="*/ 5196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140" y="51960"/>
                  </a:moveTo>
                  <a:cubicBezTo>
                    <a:pt x="12366" y="51960"/>
                    <a:pt x="24338" y="46611"/>
                    <a:pt x="33252" y="35914"/>
                  </a:cubicBezTo>
                  <a:cubicBezTo>
                    <a:pt x="43186" y="25471"/>
                    <a:pt x="46497" y="12481"/>
                    <a:pt x="45224" y="0"/>
                  </a:cubicBezTo>
                  <a:cubicBezTo>
                    <a:pt x="34271" y="0"/>
                    <a:pt x="22045" y="5349"/>
                    <a:pt x="12112" y="14773"/>
                  </a:cubicBezTo>
                  <a:cubicBezTo>
                    <a:pt x="3706" y="25471"/>
                    <a:pt x="-879" y="39225"/>
                    <a:pt x="140" y="51960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1" name="Forma libre: forma 110">
              <a:extLst>
                <a:ext uri="{FF2B5EF4-FFF2-40B4-BE49-F238E27FC236}">
                  <a16:creationId xmlns:a16="http://schemas.microsoft.com/office/drawing/2014/main" id="{24B5D01A-262C-4A56-8C44-FA4E44D100AB}"/>
                </a:ext>
              </a:extLst>
            </p:cNvPr>
            <p:cNvSpPr/>
            <p:nvPr/>
          </p:nvSpPr>
          <p:spPr>
            <a:xfrm>
              <a:off x="6483308" y="7974930"/>
              <a:ext cx="509415" cy="560355"/>
            </a:xfrm>
            <a:custGeom>
              <a:avLst/>
              <a:gdLst>
                <a:gd name="connsiteX0" fmla="*/ 482670 w 509414"/>
                <a:gd name="connsiteY0" fmla="*/ 359646 h 560355"/>
                <a:gd name="connsiteX1" fmla="*/ 416701 w 509414"/>
                <a:gd name="connsiteY1" fmla="*/ 367033 h 560355"/>
                <a:gd name="connsiteX2" fmla="*/ 436568 w 509414"/>
                <a:gd name="connsiteY2" fmla="*/ 425870 h 560355"/>
                <a:gd name="connsiteX3" fmla="*/ 399126 w 509414"/>
                <a:gd name="connsiteY3" fmla="*/ 405239 h 560355"/>
                <a:gd name="connsiteX4" fmla="*/ 420012 w 509414"/>
                <a:gd name="connsiteY4" fmla="*/ 436568 h 560355"/>
                <a:gd name="connsiteX5" fmla="*/ 414918 w 509414"/>
                <a:gd name="connsiteY5" fmla="*/ 440388 h 560355"/>
                <a:gd name="connsiteX6" fmla="*/ 397853 w 509414"/>
                <a:gd name="connsiteY6" fmla="*/ 443190 h 560355"/>
                <a:gd name="connsiteX7" fmla="*/ 347676 w 509414"/>
                <a:gd name="connsiteY7" fmla="*/ 391485 h 560355"/>
                <a:gd name="connsiteX8" fmla="*/ 366014 w 509414"/>
                <a:gd name="connsiteY8" fmla="*/ 387919 h 560355"/>
                <a:gd name="connsiteX9" fmla="*/ 292913 w 509414"/>
                <a:gd name="connsiteY9" fmla="*/ 332138 h 560355"/>
                <a:gd name="connsiteX10" fmla="*/ 300045 w 509414"/>
                <a:gd name="connsiteY10" fmla="*/ 316856 h 560355"/>
                <a:gd name="connsiteX11" fmla="*/ 385882 w 509414"/>
                <a:gd name="connsiteY11" fmla="*/ 328572 h 560355"/>
                <a:gd name="connsiteX12" fmla="*/ 338506 w 509414"/>
                <a:gd name="connsiteY12" fmla="*/ 281706 h 560355"/>
                <a:gd name="connsiteX13" fmla="*/ 455162 w 509414"/>
                <a:gd name="connsiteY13" fmla="*/ 276357 h 560355"/>
                <a:gd name="connsiteX14" fmla="*/ 376967 w 509414"/>
                <a:gd name="connsiteY14" fmla="*/ 242481 h 560355"/>
                <a:gd name="connsiteX15" fmla="*/ 492349 w 509414"/>
                <a:gd name="connsiteY15" fmla="*/ 212680 h 560355"/>
                <a:gd name="connsiteX16" fmla="*/ 404475 w 509414"/>
                <a:gd name="connsiteY16" fmla="*/ 188229 h 560355"/>
                <a:gd name="connsiteX17" fmla="*/ 514509 w 509414"/>
                <a:gd name="connsiteY17" fmla="*/ 113854 h 560355"/>
                <a:gd name="connsiteX18" fmla="*/ 413135 w 509414"/>
                <a:gd name="connsiteY18" fmla="*/ 123278 h 560355"/>
                <a:gd name="connsiteX19" fmla="*/ 509924 w 509414"/>
                <a:gd name="connsiteY19" fmla="*/ 255 h 560355"/>
                <a:gd name="connsiteX20" fmla="*/ 386900 w 509414"/>
                <a:gd name="connsiteY20" fmla="*/ 64950 h 560355"/>
                <a:gd name="connsiteX21" fmla="*/ 337487 w 509414"/>
                <a:gd name="connsiteY21" fmla="*/ 126335 h 560355"/>
                <a:gd name="connsiteX22" fmla="*/ 313290 w 509414"/>
                <a:gd name="connsiteY22" fmla="*/ 147475 h 560355"/>
                <a:gd name="connsiteX23" fmla="*/ 286800 w 509414"/>
                <a:gd name="connsiteY23" fmla="*/ 90166 h 560355"/>
                <a:gd name="connsiteX24" fmla="*/ 265914 w 509414"/>
                <a:gd name="connsiteY24" fmla="*/ 30820 h 560355"/>
                <a:gd name="connsiteX25" fmla="*/ 226435 w 509414"/>
                <a:gd name="connsiteY25" fmla="*/ 30820 h 560355"/>
                <a:gd name="connsiteX26" fmla="*/ 201983 w 509414"/>
                <a:gd name="connsiteY26" fmla="*/ 36168 h 560355"/>
                <a:gd name="connsiteX27" fmla="*/ 197908 w 509414"/>
                <a:gd name="connsiteY27" fmla="*/ 73101 h 560355"/>
                <a:gd name="connsiteX28" fmla="*/ 223124 w 509414"/>
                <a:gd name="connsiteY28" fmla="*/ 73101 h 560355"/>
                <a:gd name="connsiteX29" fmla="*/ 226435 w 509414"/>
                <a:gd name="connsiteY29" fmla="*/ 125061 h 560355"/>
                <a:gd name="connsiteX30" fmla="*/ 202238 w 509414"/>
                <a:gd name="connsiteY30" fmla="*/ 147221 h 560355"/>
                <a:gd name="connsiteX31" fmla="*/ 178040 w 509414"/>
                <a:gd name="connsiteY31" fmla="*/ 126080 h 560355"/>
                <a:gd name="connsiteX32" fmla="*/ 129646 w 509414"/>
                <a:gd name="connsiteY32" fmla="*/ 64696 h 560355"/>
                <a:gd name="connsiteX33" fmla="*/ 4330 w 509414"/>
                <a:gd name="connsiteY33" fmla="*/ 0 h 560355"/>
                <a:gd name="connsiteX34" fmla="*/ 102138 w 509414"/>
                <a:gd name="connsiteY34" fmla="*/ 125061 h 560355"/>
                <a:gd name="connsiteX35" fmla="*/ 0 w 509414"/>
                <a:gd name="connsiteY35" fmla="*/ 113345 h 560355"/>
                <a:gd name="connsiteX36" fmla="*/ 114364 w 509414"/>
                <a:gd name="connsiteY36" fmla="*/ 190776 h 560355"/>
                <a:gd name="connsiteX37" fmla="*/ 24197 w 509414"/>
                <a:gd name="connsiteY37" fmla="*/ 209879 h 560355"/>
                <a:gd name="connsiteX38" fmla="*/ 141872 w 509414"/>
                <a:gd name="connsiteY38" fmla="*/ 248085 h 560355"/>
                <a:gd name="connsiteX39" fmla="*/ 59347 w 509414"/>
                <a:gd name="connsiteY39" fmla="*/ 275848 h 560355"/>
                <a:gd name="connsiteX40" fmla="*/ 176003 w 509414"/>
                <a:gd name="connsiteY40" fmla="*/ 283234 h 560355"/>
                <a:gd name="connsiteX41" fmla="*/ 129646 w 509414"/>
                <a:gd name="connsiteY41" fmla="*/ 327808 h 560355"/>
                <a:gd name="connsiteX42" fmla="*/ 216501 w 509414"/>
                <a:gd name="connsiteY42" fmla="*/ 316091 h 560355"/>
                <a:gd name="connsiteX43" fmla="*/ 222359 w 509414"/>
                <a:gd name="connsiteY43" fmla="*/ 331629 h 560355"/>
                <a:gd name="connsiteX44" fmla="*/ 146202 w 509414"/>
                <a:gd name="connsiteY44" fmla="*/ 387409 h 560355"/>
                <a:gd name="connsiteX45" fmla="*/ 164796 w 509414"/>
                <a:gd name="connsiteY45" fmla="*/ 390975 h 560355"/>
                <a:gd name="connsiteX46" fmla="*/ 113345 w 509414"/>
                <a:gd name="connsiteY46" fmla="*/ 442426 h 560355"/>
                <a:gd name="connsiteX47" fmla="*/ 97553 w 509414"/>
                <a:gd name="connsiteY47" fmla="*/ 439115 h 560355"/>
                <a:gd name="connsiteX48" fmla="*/ 92713 w 509414"/>
                <a:gd name="connsiteY48" fmla="*/ 435549 h 560355"/>
                <a:gd name="connsiteX49" fmla="*/ 113599 w 509414"/>
                <a:gd name="connsiteY49" fmla="*/ 404220 h 560355"/>
                <a:gd name="connsiteX50" fmla="*/ 76157 w 509414"/>
                <a:gd name="connsiteY50" fmla="*/ 425106 h 560355"/>
                <a:gd name="connsiteX51" fmla="*/ 95770 w 509414"/>
                <a:gd name="connsiteY51" fmla="*/ 366014 h 560355"/>
                <a:gd name="connsiteX52" fmla="*/ 29801 w 509414"/>
                <a:gd name="connsiteY52" fmla="*/ 358627 h 560355"/>
                <a:gd name="connsiteX53" fmla="*/ 7896 w 509414"/>
                <a:gd name="connsiteY53" fmla="*/ 420267 h 560355"/>
                <a:gd name="connsiteX54" fmla="*/ 70299 w 509414"/>
                <a:gd name="connsiteY54" fmla="*/ 428672 h 560355"/>
                <a:gd name="connsiteX55" fmla="*/ 33112 w 509414"/>
                <a:gd name="connsiteY55" fmla="*/ 450831 h 560355"/>
                <a:gd name="connsiteX56" fmla="*/ 76667 w 509414"/>
                <a:gd name="connsiteY56" fmla="*/ 442171 h 560355"/>
                <a:gd name="connsiteX57" fmla="*/ 81506 w 509414"/>
                <a:gd name="connsiteY57" fmla="*/ 445737 h 560355"/>
                <a:gd name="connsiteX58" fmla="*/ 76667 w 509414"/>
                <a:gd name="connsiteY58" fmla="*/ 467642 h 560355"/>
                <a:gd name="connsiteX59" fmla="*/ 93223 w 509414"/>
                <a:gd name="connsiteY59" fmla="*/ 483434 h 560355"/>
                <a:gd name="connsiteX60" fmla="*/ 114109 w 509414"/>
                <a:gd name="connsiteY60" fmla="*/ 488273 h 560355"/>
                <a:gd name="connsiteX61" fmla="*/ 122260 w 509414"/>
                <a:gd name="connsiteY61" fmla="*/ 546092 h 560355"/>
                <a:gd name="connsiteX62" fmla="*/ 147476 w 509414"/>
                <a:gd name="connsiteY62" fmla="*/ 547111 h 560355"/>
                <a:gd name="connsiteX63" fmla="*/ 124297 w 509414"/>
                <a:gd name="connsiteY63" fmla="*/ 468406 h 560355"/>
                <a:gd name="connsiteX64" fmla="*/ 126080 w 509414"/>
                <a:gd name="connsiteY64" fmla="*/ 455926 h 560355"/>
                <a:gd name="connsiteX65" fmla="*/ 188738 w 509414"/>
                <a:gd name="connsiteY65" fmla="*/ 415427 h 560355"/>
                <a:gd name="connsiteX66" fmla="*/ 192304 w 509414"/>
                <a:gd name="connsiteY66" fmla="*/ 432493 h 560355"/>
                <a:gd name="connsiteX67" fmla="*/ 230510 w 509414"/>
                <a:gd name="connsiteY67" fmla="*/ 407022 h 560355"/>
                <a:gd name="connsiteX68" fmla="*/ 209879 w 509414"/>
                <a:gd name="connsiteY68" fmla="*/ 491839 h 560355"/>
                <a:gd name="connsiteX69" fmla="*/ 236368 w 509414"/>
                <a:gd name="connsiteY69" fmla="*/ 475793 h 560355"/>
                <a:gd name="connsiteX70" fmla="*/ 254962 w 509414"/>
                <a:gd name="connsiteY70" fmla="*/ 585062 h 560355"/>
                <a:gd name="connsiteX71" fmla="*/ 275848 w 509414"/>
                <a:gd name="connsiteY71" fmla="*/ 475793 h 560355"/>
                <a:gd name="connsiteX72" fmla="*/ 303356 w 509414"/>
                <a:gd name="connsiteY72" fmla="*/ 491839 h 560355"/>
                <a:gd name="connsiteX73" fmla="*/ 281452 w 509414"/>
                <a:gd name="connsiteY73" fmla="*/ 406258 h 560355"/>
                <a:gd name="connsiteX74" fmla="*/ 319912 w 509414"/>
                <a:gd name="connsiteY74" fmla="*/ 432493 h 560355"/>
                <a:gd name="connsiteX75" fmla="*/ 323478 w 509414"/>
                <a:gd name="connsiteY75" fmla="*/ 414918 h 560355"/>
                <a:gd name="connsiteX76" fmla="*/ 386136 w 509414"/>
                <a:gd name="connsiteY76" fmla="*/ 455926 h 560355"/>
                <a:gd name="connsiteX77" fmla="*/ 388683 w 509414"/>
                <a:gd name="connsiteY77" fmla="*/ 468661 h 560355"/>
                <a:gd name="connsiteX78" fmla="*/ 365505 w 509414"/>
                <a:gd name="connsiteY78" fmla="*/ 547111 h 560355"/>
                <a:gd name="connsiteX79" fmla="*/ 390721 w 509414"/>
                <a:gd name="connsiteY79" fmla="*/ 546092 h 560355"/>
                <a:gd name="connsiteX80" fmla="*/ 398617 w 509414"/>
                <a:gd name="connsiteY80" fmla="*/ 488783 h 560355"/>
                <a:gd name="connsiteX81" fmla="*/ 418994 w 509414"/>
                <a:gd name="connsiteY81" fmla="*/ 483434 h 560355"/>
                <a:gd name="connsiteX82" fmla="*/ 435550 w 509414"/>
                <a:gd name="connsiteY82" fmla="*/ 467642 h 560355"/>
                <a:gd name="connsiteX83" fmla="*/ 430710 w 509414"/>
                <a:gd name="connsiteY83" fmla="*/ 446247 h 560355"/>
                <a:gd name="connsiteX84" fmla="*/ 436314 w 509414"/>
                <a:gd name="connsiteY84" fmla="*/ 441917 h 560355"/>
                <a:gd name="connsiteX85" fmla="*/ 479869 w 509414"/>
                <a:gd name="connsiteY85" fmla="*/ 450577 h 560355"/>
                <a:gd name="connsiteX86" fmla="*/ 442681 w 509414"/>
                <a:gd name="connsiteY86" fmla="*/ 428417 h 560355"/>
                <a:gd name="connsiteX87" fmla="*/ 505085 w 509414"/>
                <a:gd name="connsiteY87" fmla="*/ 420012 h 560355"/>
                <a:gd name="connsiteX88" fmla="*/ 482670 w 509414"/>
                <a:gd name="connsiteY88" fmla="*/ 359646 h 560355"/>
                <a:gd name="connsiteX89" fmla="*/ 71063 w 509414"/>
                <a:gd name="connsiteY89" fmla="*/ 424342 h 560355"/>
                <a:gd name="connsiteX90" fmla="*/ 32603 w 509414"/>
                <a:gd name="connsiteY90" fmla="*/ 407277 h 560355"/>
                <a:gd name="connsiteX91" fmla="*/ 30310 w 509414"/>
                <a:gd name="connsiteY91" fmla="*/ 361684 h 560355"/>
                <a:gd name="connsiteX92" fmla="*/ 71063 w 509414"/>
                <a:gd name="connsiteY92" fmla="*/ 384862 h 560355"/>
                <a:gd name="connsiteX93" fmla="*/ 71063 w 509414"/>
                <a:gd name="connsiteY93" fmla="*/ 424342 h 560355"/>
                <a:gd name="connsiteX94" fmla="*/ 240189 w 509414"/>
                <a:gd name="connsiteY94" fmla="*/ 63677 h 560355"/>
                <a:gd name="connsiteX95" fmla="*/ 229237 w 509414"/>
                <a:gd name="connsiteY95" fmla="*/ 54253 h 560355"/>
                <a:gd name="connsiteX96" fmla="*/ 240189 w 509414"/>
                <a:gd name="connsiteY96" fmla="*/ 43555 h 560355"/>
                <a:gd name="connsiteX97" fmla="*/ 250123 w 509414"/>
                <a:gd name="connsiteY97" fmla="*/ 54253 h 560355"/>
                <a:gd name="connsiteX98" fmla="*/ 240189 w 509414"/>
                <a:gd name="connsiteY98" fmla="*/ 63677 h 560355"/>
                <a:gd name="connsiteX99" fmla="*/ 479104 w 509414"/>
                <a:gd name="connsiteY99" fmla="*/ 407531 h 560355"/>
                <a:gd name="connsiteX100" fmla="*/ 440644 w 509414"/>
                <a:gd name="connsiteY100" fmla="*/ 424597 h 560355"/>
                <a:gd name="connsiteX101" fmla="*/ 440644 w 509414"/>
                <a:gd name="connsiteY101" fmla="*/ 385372 h 560355"/>
                <a:gd name="connsiteX102" fmla="*/ 481142 w 509414"/>
                <a:gd name="connsiteY102" fmla="*/ 362193 h 560355"/>
                <a:gd name="connsiteX103" fmla="*/ 479104 w 509414"/>
                <a:gd name="connsiteY103" fmla="*/ 407531 h 560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509414" h="560355">
                  <a:moveTo>
                    <a:pt x="482670" y="359646"/>
                  </a:moveTo>
                  <a:cubicBezTo>
                    <a:pt x="458473" y="344873"/>
                    <a:pt x="428672" y="347930"/>
                    <a:pt x="416701" y="367033"/>
                  </a:cubicBezTo>
                  <a:cubicBezTo>
                    <a:pt x="404985" y="385626"/>
                    <a:pt x="413899" y="410842"/>
                    <a:pt x="436568" y="425870"/>
                  </a:cubicBezTo>
                  <a:cubicBezTo>
                    <a:pt x="420267" y="427398"/>
                    <a:pt x="399126" y="405239"/>
                    <a:pt x="399126" y="405239"/>
                  </a:cubicBezTo>
                  <a:cubicBezTo>
                    <a:pt x="389957" y="422304"/>
                    <a:pt x="406768" y="431983"/>
                    <a:pt x="420012" y="436568"/>
                  </a:cubicBezTo>
                  <a:cubicBezTo>
                    <a:pt x="418229" y="437841"/>
                    <a:pt x="416447" y="439115"/>
                    <a:pt x="414918" y="440388"/>
                  </a:cubicBezTo>
                  <a:cubicBezTo>
                    <a:pt x="402438" y="437332"/>
                    <a:pt x="397853" y="443190"/>
                    <a:pt x="397853" y="443190"/>
                  </a:cubicBezTo>
                  <a:cubicBezTo>
                    <a:pt x="395561" y="442426"/>
                    <a:pt x="368052" y="412625"/>
                    <a:pt x="347676" y="391485"/>
                  </a:cubicBezTo>
                  <a:lnTo>
                    <a:pt x="366014" y="387919"/>
                  </a:lnTo>
                  <a:cubicBezTo>
                    <a:pt x="352770" y="357354"/>
                    <a:pt x="317111" y="350732"/>
                    <a:pt x="292913" y="332138"/>
                  </a:cubicBezTo>
                  <a:cubicBezTo>
                    <a:pt x="274829" y="318129"/>
                    <a:pt x="295206" y="312016"/>
                    <a:pt x="300045" y="316856"/>
                  </a:cubicBezTo>
                  <a:cubicBezTo>
                    <a:pt x="345128" y="355062"/>
                    <a:pt x="385882" y="328572"/>
                    <a:pt x="385882" y="328572"/>
                  </a:cubicBezTo>
                  <a:cubicBezTo>
                    <a:pt x="354043" y="317874"/>
                    <a:pt x="338506" y="281706"/>
                    <a:pt x="338506" y="281706"/>
                  </a:cubicBezTo>
                  <a:cubicBezTo>
                    <a:pt x="404475" y="319912"/>
                    <a:pt x="455162" y="276357"/>
                    <a:pt x="455162" y="276357"/>
                  </a:cubicBezTo>
                  <a:cubicBezTo>
                    <a:pt x="411352" y="283744"/>
                    <a:pt x="376967" y="242481"/>
                    <a:pt x="376967" y="242481"/>
                  </a:cubicBezTo>
                  <a:cubicBezTo>
                    <a:pt x="445228" y="258273"/>
                    <a:pt x="492349" y="212680"/>
                    <a:pt x="492349" y="212680"/>
                  </a:cubicBezTo>
                  <a:cubicBezTo>
                    <a:pt x="467133" y="214718"/>
                    <a:pt x="404475" y="188229"/>
                    <a:pt x="404475" y="188229"/>
                  </a:cubicBezTo>
                  <a:cubicBezTo>
                    <a:pt x="504575" y="185172"/>
                    <a:pt x="513235" y="113854"/>
                    <a:pt x="514509" y="113854"/>
                  </a:cubicBezTo>
                  <a:cubicBezTo>
                    <a:pt x="487000" y="131938"/>
                    <a:pt x="413135" y="123278"/>
                    <a:pt x="413135" y="123278"/>
                  </a:cubicBezTo>
                  <a:cubicBezTo>
                    <a:pt x="517820" y="86091"/>
                    <a:pt x="509924" y="255"/>
                    <a:pt x="509924" y="255"/>
                  </a:cubicBezTo>
                  <a:cubicBezTo>
                    <a:pt x="487765" y="33112"/>
                    <a:pt x="386900" y="64950"/>
                    <a:pt x="386900" y="64950"/>
                  </a:cubicBezTo>
                  <a:cubicBezTo>
                    <a:pt x="359392" y="73356"/>
                    <a:pt x="337487" y="97808"/>
                    <a:pt x="337487" y="126335"/>
                  </a:cubicBezTo>
                  <a:cubicBezTo>
                    <a:pt x="336214" y="138051"/>
                    <a:pt x="325516" y="147475"/>
                    <a:pt x="313290" y="147475"/>
                  </a:cubicBezTo>
                  <a:cubicBezTo>
                    <a:pt x="286291" y="147475"/>
                    <a:pt x="286800" y="108505"/>
                    <a:pt x="286800" y="90166"/>
                  </a:cubicBezTo>
                  <a:cubicBezTo>
                    <a:pt x="286800" y="62658"/>
                    <a:pt x="285782" y="30820"/>
                    <a:pt x="265914" y="30820"/>
                  </a:cubicBezTo>
                  <a:lnTo>
                    <a:pt x="226435" y="30820"/>
                  </a:lnTo>
                  <a:cubicBezTo>
                    <a:pt x="219303" y="30820"/>
                    <a:pt x="207077" y="30055"/>
                    <a:pt x="201983" y="36168"/>
                  </a:cubicBezTo>
                  <a:cubicBezTo>
                    <a:pt x="191795" y="48140"/>
                    <a:pt x="193323" y="79469"/>
                    <a:pt x="197908" y="73101"/>
                  </a:cubicBezTo>
                  <a:cubicBezTo>
                    <a:pt x="197908" y="73101"/>
                    <a:pt x="213190" y="68771"/>
                    <a:pt x="223124" y="73101"/>
                  </a:cubicBezTo>
                  <a:cubicBezTo>
                    <a:pt x="235859" y="76922"/>
                    <a:pt x="226435" y="116401"/>
                    <a:pt x="226435" y="125061"/>
                  </a:cubicBezTo>
                  <a:cubicBezTo>
                    <a:pt x="226435" y="136778"/>
                    <a:pt x="215482" y="147221"/>
                    <a:pt x="202238" y="147221"/>
                  </a:cubicBezTo>
                  <a:cubicBezTo>
                    <a:pt x="190012" y="147221"/>
                    <a:pt x="179059" y="137797"/>
                    <a:pt x="178040" y="126080"/>
                  </a:cubicBezTo>
                  <a:cubicBezTo>
                    <a:pt x="178040" y="97553"/>
                    <a:pt x="156136" y="73101"/>
                    <a:pt x="129646" y="64696"/>
                  </a:cubicBezTo>
                  <a:cubicBezTo>
                    <a:pt x="129646" y="64696"/>
                    <a:pt x="26235" y="32857"/>
                    <a:pt x="4330" y="0"/>
                  </a:cubicBezTo>
                  <a:cubicBezTo>
                    <a:pt x="4330" y="0"/>
                    <a:pt x="-3311" y="86855"/>
                    <a:pt x="102138" y="125061"/>
                  </a:cubicBezTo>
                  <a:cubicBezTo>
                    <a:pt x="102138" y="125061"/>
                    <a:pt x="27254" y="131429"/>
                    <a:pt x="0" y="113345"/>
                  </a:cubicBezTo>
                  <a:cubicBezTo>
                    <a:pt x="1019" y="113345"/>
                    <a:pt x="14264" y="187719"/>
                    <a:pt x="114364" y="190776"/>
                  </a:cubicBezTo>
                  <a:cubicBezTo>
                    <a:pt x="114364" y="190776"/>
                    <a:pt x="48394" y="212935"/>
                    <a:pt x="24197" y="209879"/>
                  </a:cubicBezTo>
                  <a:cubicBezTo>
                    <a:pt x="24197" y="209879"/>
                    <a:pt x="71573" y="263876"/>
                    <a:pt x="141872" y="248085"/>
                  </a:cubicBezTo>
                  <a:cubicBezTo>
                    <a:pt x="141872" y="248085"/>
                    <a:pt x="103411" y="283234"/>
                    <a:pt x="59347" y="275848"/>
                  </a:cubicBezTo>
                  <a:cubicBezTo>
                    <a:pt x="59347" y="275848"/>
                    <a:pt x="109015" y="320167"/>
                    <a:pt x="176003" y="283234"/>
                  </a:cubicBezTo>
                  <a:cubicBezTo>
                    <a:pt x="176003" y="283234"/>
                    <a:pt x="161739" y="317110"/>
                    <a:pt x="129646" y="327808"/>
                  </a:cubicBezTo>
                  <a:cubicBezTo>
                    <a:pt x="129646" y="327808"/>
                    <a:pt x="170399" y="354297"/>
                    <a:pt x="216501" y="316091"/>
                  </a:cubicBezTo>
                  <a:cubicBezTo>
                    <a:pt x="222359" y="309469"/>
                    <a:pt x="241208" y="317110"/>
                    <a:pt x="222359" y="331629"/>
                  </a:cubicBezTo>
                  <a:cubicBezTo>
                    <a:pt x="197143" y="350732"/>
                    <a:pt x="161484" y="355571"/>
                    <a:pt x="146202" y="387409"/>
                  </a:cubicBezTo>
                  <a:lnTo>
                    <a:pt x="164796" y="390975"/>
                  </a:lnTo>
                  <a:cubicBezTo>
                    <a:pt x="143910" y="412116"/>
                    <a:pt x="116147" y="441917"/>
                    <a:pt x="113345" y="442426"/>
                  </a:cubicBezTo>
                  <a:cubicBezTo>
                    <a:pt x="113345" y="442426"/>
                    <a:pt x="109269" y="436823"/>
                    <a:pt x="97553" y="439115"/>
                  </a:cubicBezTo>
                  <a:cubicBezTo>
                    <a:pt x="96025" y="437841"/>
                    <a:pt x="94496" y="436568"/>
                    <a:pt x="92713" y="435549"/>
                  </a:cubicBezTo>
                  <a:cubicBezTo>
                    <a:pt x="105958" y="430964"/>
                    <a:pt x="122769" y="421285"/>
                    <a:pt x="113599" y="404220"/>
                  </a:cubicBezTo>
                  <a:cubicBezTo>
                    <a:pt x="113599" y="404220"/>
                    <a:pt x="92459" y="426380"/>
                    <a:pt x="76157" y="425106"/>
                  </a:cubicBezTo>
                  <a:cubicBezTo>
                    <a:pt x="98572" y="410078"/>
                    <a:pt x="107486" y="384608"/>
                    <a:pt x="95770" y="366014"/>
                  </a:cubicBezTo>
                  <a:cubicBezTo>
                    <a:pt x="83544" y="346911"/>
                    <a:pt x="53998" y="343600"/>
                    <a:pt x="29801" y="358627"/>
                  </a:cubicBezTo>
                  <a:cubicBezTo>
                    <a:pt x="5604" y="373400"/>
                    <a:pt x="-4330" y="401164"/>
                    <a:pt x="7896" y="420267"/>
                  </a:cubicBezTo>
                  <a:cubicBezTo>
                    <a:pt x="19358" y="438351"/>
                    <a:pt x="46102" y="442171"/>
                    <a:pt x="70299" y="428672"/>
                  </a:cubicBezTo>
                  <a:cubicBezTo>
                    <a:pt x="60366" y="443445"/>
                    <a:pt x="41263" y="448030"/>
                    <a:pt x="33112" y="450831"/>
                  </a:cubicBezTo>
                  <a:cubicBezTo>
                    <a:pt x="33112" y="450831"/>
                    <a:pt x="46611" y="477066"/>
                    <a:pt x="76667" y="442171"/>
                  </a:cubicBezTo>
                  <a:cubicBezTo>
                    <a:pt x="78450" y="443445"/>
                    <a:pt x="79978" y="444718"/>
                    <a:pt x="81506" y="445737"/>
                  </a:cubicBezTo>
                  <a:cubicBezTo>
                    <a:pt x="73356" y="452105"/>
                    <a:pt x="70045" y="463057"/>
                    <a:pt x="76667" y="467642"/>
                  </a:cubicBezTo>
                  <a:cubicBezTo>
                    <a:pt x="76667" y="467642"/>
                    <a:pt x="73356" y="484707"/>
                    <a:pt x="93223" y="483434"/>
                  </a:cubicBezTo>
                  <a:cubicBezTo>
                    <a:pt x="93223" y="483434"/>
                    <a:pt x="99845" y="495150"/>
                    <a:pt x="114109" y="488273"/>
                  </a:cubicBezTo>
                  <a:cubicBezTo>
                    <a:pt x="122769" y="511706"/>
                    <a:pt x="119712" y="533357"/>
                    <a:pt x="122260" y="546092"/>
                  </a:cubicBezTo>
                  <a:lnTo>
                    <a:pt x="147476" y="547111"/>
                  </a:lnTo>
                  <a:cubicBezTo>
                    <a:pt x="145183" y="535904"/>
                    <a:pt x="144419" y="500499"/>
                    <a:pt x="124297" y="468406"/>
                  </a:cubicBezTo>
                  <a:cubicBezTo>
                    <a:pt x="128118" y="465095"/>
                    <a:pt x="130155" y="460256"/>
                    <a:pt x="126080" y="455926"/>
                  </a:cubicBezTo>
                  <a:cubicBezTo>
                    <a:pt x="125316" y="454652"/>
                    <a:pt x="161994" y="431728"/>
                    <a:pt x="188738" y="415427"/>
                  </a:cubicBezTo>
                  <a:lnTo>
                    <a:pt x="192304" y="432493"/>
                  </a:lnTo>
                  <a:cubicBezTo>
                    <a:pt x="201473" y="420012"/>
                    <a:pt x="214973" y="411607"/>
                    <a:pt x="230510" y="407022"/>
                  </a:cubicBezTo>
                  <a:cubicBezTo>
                    <a:pt x="213954" y="429691"/>
                    <a:pt x="203766" y="455671"/>
                    <a:pt x="209879" y="491839"/>
                  </a:cubicBezTo>
                  <a:cubicBezTo>
                    <a:pt x="209879" y="491839"/>
                    <a:pt x="214209" y="478085"/>
                    <a:pt x="236368" y="475793"/>
                  </a:cubicBezTo>
                  <a:cubicBezTo>
                    <a:pt x="236368" y="475793"/>
                    <a:pt x="205549" y="512980"/>
                    <a:pt x="254962" y="585062"/>
                  </a:cubicBezTo>
                  <a:cubicBezTo>
                    <a:pt x="304375" y="512980"/>
                    <a:pt x="275848" y="475793"/>
                    <a:pt x="275848" y="475793"/>
                  </a:cubicBezTo>
                  <a:cubicBezTo>
                    <a:pt x="297753" y="478085"/>
                    <a:pt x="303356" y="491839"/>
                    <a:pt x="303356" y="491839"/>
                  </a:cubicBezTo>
                  <a:cubicBezTo>
                    <a:pt x="308196" y="455161"/>
                    <a:pt x="298772" y="429181"/>
                    <a:pt x="281452" y="406258"/>
                  </a:cubicBezTo>
                  <a:cubicBezTo>
                    <a:pt x="297498" y="410588"/>
                    <a:pt x="310234" y="419248"/>
                    <a:pt x="319912" y="432493"/>
                  </a:cubicBezTo>
                  <a:lnTo>
                    <a:pt x="323478" y="414918"/>
                  </a:lnTo>
                  <a:cubicBezTo>
                    <a:pt x="349968" y="431474"/>
                    <a:pt x="386646" y="454397"/>
                    <a:pt x="386136" y="455926"/>
                  </a:cubicBezTo>
                  <a:cubicBezTo>
                    <a:pt x="382061" y="460510"/>
                    <a:pt x="384608" y="465350"/>
                    <a:pt x="388683" y="468661"/>
                  </a:cubicBezTo>
                  <a:cubicBezTo>
                    <a:pt x="368816" y="500754"/>
                    <a:pt x="368052" y="536158"/>
                    <a:pt x="365505" y="547111"/>
                  </a:cubicBezTo>
                  <a:lnTo>
                    <a:pt x="390721" y="546092"/>
                  </a:lnTo>
                  <a:cubicBezTo>
                    <a:pt x="393268" y="533611"/>
                    <a:pt x="390212" y="511961"/>
                    <a:pt x="398617" y="488783"/>
                  </a:cubicBezTo>
                  <a:cubicBezTo>
                    <a:pt x="411607" y="494641"/>
                    <a:pt x="418994" y="483434"/>
                    <a:pt x="418994" y="483434"/>
                  </a:cubicBezTo>
                  <a:cubicBezTo>
                    <a:pt x="438606" y="484453"/>
                    <a:pt x="435550" y="467642"/>
                    <a:pt x="435550" y="467642"/>
                  </a:cubicBezTo>
                  <a:cubicBezTo>
                    <a:pt x="441917" y="463057"/>
                    <a:pt x="439115" y="452614"/>
                    <a:pt x="430710" y="446247"/>
                  </a:cubicBezTo>
                  <a:cubicBezTo>
                    <a:pt x="432493" y="444718"/>
                    <a:pt x="434276" y="443445"/>
                    <a:pt x="436314" y="441917"/>
                  </a:cubicBezTo>
                  <a:cubicBezTo>
                    <a:pt x="466369" y="476557"/>
                    <a:pt x="479869" y="450577"/>
                    <a:pt x="479869" y="450577"/>
                  </a:cubicBezTo>
                  <a:cubicBezTo>
                    <a:pt x="471718" y="447775"/>
                    <a:pt x="452615" y="442936"/>
                    <a:pt x="442681" y="428417"/>
                  </a:cubicBezTo>
                  <a:cubicBezTo>
                    <a:pt x="467133" y="441917"/>
                    <a:pt x="493623" y="438096"/>
                    <a:pt x="505085" y="420012"/>
                  </a:cubicBezTo>
                  <a:cubicBezTo>
                    <a:pt x="516801" y="402182"/>
                    <a:pt x="506868" y="374419"/>
                    <a:pt x="482670" y="359646"/>
                  </a:cubicBezTo>
                  <a:close/>
                  <a:moveTo>
                    <a:pt x="71063" y="424342"/>
                  </a:moveTo>
                  <a:cubicBezTo>
                    <a:pt x="61130" y="430710"/>
                    <a:pt x="45847" y="426380"/>
                    <a:pt x="32603" y="407277"/>
                  </a:cubicBezTo>
                  <a:cubicBezTo>
                    <a:pt x="20631" y="388174"/>
                    <a:pt x="20631" y="367033"/>
                    <a:pt x="30310" y="361684"/>
                  </a:cubicBezTo>
                  <a:cubicBezTo>
                    <a:pt x="40244" y="356335"/>
                    <a:pt x="58837" y="365759"/>
                    <a:pt x="71063" y="384862"/>
                  </a:cubicBezTo>
                  <a:cubicBezTo>
                    <a:pt x="84308" y="403201"/>
                    <a:pt x="80997" y="419248"/>
                    <a:pt x="71063" y="424342"/>
                  </a:cubicBezTo>
                  <a:close/>
                  <a:moveTo>
                    <a:pt x="240189" y="63677"/>
                  </a:moveTo>
                  <a:cubicBezTo>
                    <a:pt x="233567" y="63677"/>
                    <a:pt x="229237" y="59347"/>
                    <a:pt x="229237" y="54253"/>
                  </a:cubicBezTo>
                  <a:cubicBezTo>
                    <a:pt x="229237" y="47885"/>
                    <a:pt x="233567" y="43555"/>
                    <a:pt x="240189" y="43555"/>
                  </a:cubicBezTo>
                  <a:cubicBezTo>
                    <a:pt x="245793" y="43555"/>
                    <a:pt x="250123" y="47885"/>
                    <a:pt x="250123" y="54253"/>
                  </a:cubicBezTo>
                  <a:cubicBezTo>
                    <a:pt x="250123" y="59347"/>
                    <a:pt x="245538" y="63677"/>
                    <a:pt x="240189" y="63677"/>
                  </a:cubicBezTo>
                  <a:close/>
                  <a:moveTo>
                    <a:pt x="479104" y="407531"/>
                  </a:moveTo>
                  <a:cubicBezTo>
                    <a:pt x="465860" y="426634"/>
                    <a:pt x="450323" y="430964"/>
                    <a:pt x="440644" y="424597"/>
                  </a:cubicBezTo>
                  <a:cubicBezTo>
                    <a:pt x="430710" y="419248"/>
                    <a:pt x="427399" y="403456"/>
                    <a:pt x="440644" y="385372"/>
                  </a:cubicBezTo>
                  <a:cubicBezTo>
                    <a:pt x="452870" y="366269"/>
                    <a:pt x="471463" y="356845"/>
                    <a:pt x="481142" y="362193"/>
                  </a:cubicBezTo>
                  <a:cubicBezTo>
                    <a:pt x="491330" y="367033"/>
                    <a:pt x="491330" y="388428"/>
                    <a:pt x="479104" y="407531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2" name="Forma libre: forma 111">
              <a:extLst>
                <a:ext uri="{FF2B5EF4-FFF2-40B4-BE49-F238E27FC236}">
                  <a16:creationId xmlns:a16="http://schemas.microsoft.com/office/drawing/2014/main" id="{1438884D-6767-450B-9609-81B954BAC918}"/>
                </a:ext>
              </a:extLst>
            </p:cNvPr>
            <p:cNvSpPr/>
            <p:nvPr/>
          </p:nvSpPr>
          <p:spPr>
            <a:xfrm>
              <a:off x="6952733" y="8300647"/>
              <a:ext cx="25471" cy="25471"/>
            </a:xfrm>
            <a:custGeom>
              <a:avLst/>
              <a:gdLst>
                <a:gd name="connsiteX0" fmla="*/ 32857 w 25470"/>
                <a:gd name="connsiteY0" fmla="*/ 20176 h 25470"/>
                <a:gd name="connsiteX1" fmla="*/ 36168 w 25470"/>
                <a:gd name="connsiteY1" fmla="*/ 54 h 25470"/>
                <a:gd name="connsiteX2" fmla="*/ 19867 w 25470"/>
                <a:gd name="connsiteY2" fmla="*/ 12789 h 25470"/>
                <a:gd name="connsiteX3" fmla="*/ 0 w 25470"/>
                <a:gd name="connsiteY3" fmla="*/ 2346 h 25470"/>
                <a:gd name="connsiteX4" fmla="*/ 0 w 25470"/>
                <a:gd name="connsiteY4" fmla="*/ 6676 h 25470"/>
                <a:gd name="connsiteX5" fmla="*/ 9934 w 25470"/>
                <a:gd name="connsiteY5" fmla="*/ 27817 h 25470"/>
                <a:gd name="connsiteX6" fmla="*/ 23178 w 25470"/>
                <a:gd name="connsiteY6" fmla="*/ 35203 h 25470"/>
                <a:gd name="connsiteX7" fmla="*/ 47376 w 25470"/>
                <a:gd name="connsiteY7" fmla="*/ 35203 h 25470"/>
                <a:gd name="connsiteX8" fmla="*/ 49668 w 25470"/>
                <a:gd name="connsiteY8" fmla="*/ 33166 h 25470"/>
                <a:gd name="connsiteX9" fmla="*/ 32857 w 25470"/>
                <a:gd name="connsiteY9" fmla="*/ 20176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25470">
                  <a:moveTo>
                    <a:pt x="32857" y="20176"/>
                  </a:moveTo>
                  <a:cubicBezTo>
                    <a:pt x="32857" y="20176"/>
                    <a:pt x="39480" y="2092"/>
                    <a:pt x="36168" y="54"/>
                  </a:cubicBezTo>
                  <a:cubicBezTo>
                    <a:pt x="32857" y="-965"/>
                    <a:pt x="19867" y="12789"/>
                    <a:pt x="19867" y="12789"/>
                  </a:cubicBezTo>
                  <a:cubicBezTo>
                    <a:pt x="16556" y="2346"/>
                    <a:pt x="0" y="2346"/>
                    <a:pt x="0" y="2346"/>
                  </a:cubicBezTo>
                  <a:lnTo>
                    <a:pt x="0" y="6676"/>
                  </a:lnTo>
                  <a:cubicBezTo>
                    <a:pt x="10952" y="7695"/>
                    <a:pt x="13245" y="22468"/>
                    <a:pt x="9934" y="27817"/>
                  </a:cubicBezTo>
                  <a:cubicBezTo>
                    <a:pt x="8915" y="31128"/>
                    <a:pt x="20886" y="38260"/>
                    <a:pt x="23178" y="35203"/>
                  </a:cubicBezTo>
                  <a:cubicBezTo>
                    <a:pt x="26490" y="29855"/>
                    <a:pt x="40753" y="25779"/>
                    <a:pt x="47376" y="35203"/>
                  </a:cubicBezTo>
                  <a:lnTo>
                    <a:pt x="49668" y="33166"/>
                  </a:lnTo>
                  <a:cubicBezTo>
                    <a:pt x="49413" y="32911"/>
                    <a:pt x="44064" y="18138"/>
                    <a:pt x="32857" y="20176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3" name="Forma libre: forma 112">
              <a:extLst>
                <a:ext uri="{FF2B5EF4-FFF2-40B4-BE49-F238E27FC236}">
                  <a16:creationId xmlns:a16="http://schemas.microsoft.com/office/drawing/2014/main" id="{97E9949E-669B-4507-8983-FE00272BE0F2}"/>
                </a:ext>
              </a:extLst>
            </p:cNvPr>
            <p:cNvSpPr/>
            <p:nvPr/>
          </p:nvSpPr>
          <p:spPr>
            <a:xfrm>
              <a:off x="6808564" y="8434422"/>
              <a:ext cx="25471" cy="50941"/>
            </a:xfrm>
            <a:custGeom>
              <a:avLst/>
              <a:gdLst>
                <a:gd name="connsiteX0" fmla="*/ 33117 w 25470"/>
                <a:gd name="connsiteY0" fmla="*/ 14773 h 50941"/>
                <a:gd name="connsiteX1" fmla="*/ 259 w 25470"/>
                <a:gd name="connsiteY1" fmla="*/ 0 h 50941"/>
                <a:gd name="connsiteX2" fmla="*/ 12485 w 25470"/>
                <a:gd name="connsiteY2" fmla="*/ 35914 h 50941"/>
                <a:gd name="connsiteX3" fmla="*/ 45343 w 25470"/>
                <a:gd name="connsiteY3" fmla="*/ 51960 h 50941"/>
                <a:gd name="connsiteX4" fmla="*/ 33117 w 25470"/>
                <a:gd name="connsiteY4" fmla="*/ 14773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33117" y="14773"/>
                  </a:moveTo>
                  <a:cubicBezTo>
                    <a:pt x="23183" y="5094"/>
                    <a:pt x="10957" y="0"/>
                    <a:pt x="259" y="0"/>
                  </a:cubicBezTo>
                  <a:cubicBezTo>
                    <a:pt x="-1014" y="12735"/>
                    <a:pt x="2297" y="25471"/>
                    <a:pt x="12485" y="35914"/>
                  </a:cubicBezTo>
                  <a:cubicBezTo>
                    <a:pt x="21145" y="46611"/>
                    <a:pt x="33371" y="51960"/>
                    <a:pt x="45343" y="51960"/>
                  </a:cubicBezTo>
                  <a:cubicBezTo>
                    <a:pt x="46107" y="39225"/>
                    <a:pt x="41777" y="25471"/>
                    <a:pt x="33117" y="14773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4" name="Forma libre: forma 113">
              <a:extLst>
                <a:ext uri="{FF2B5EF4-FFF2-40B4-BE49-F238E27FC236}">
                  <a16:creationId xmlns:a16="http://schemas.microsoft.com/office/drawing/2014/main" id="{7D6A73D7-2A79-4E9C-9E18-6D87C7A96A3A}"/>
                </a:ext>
              </a:extLst>
            </p:cNvPr>
            <p:cNvSpPr/>
            <p:nvPr/>
          </p:nvSpPr>
          <p:spPr>
            <a:xfrm>
              <a:off x="6693441" y="7945384"/>
              <a:ext cx="76412" cy="50941"/>
            </a:xfrm>
            <a:custGeom>
              <a:avLst/>
              <a:gdLst>
                <a:gd name="connsiteX0" fmla="*/ 72592 w 76412"/>
                <a:gd name="connsiteY0" fmla="*/ 51960 h 50941"/>
                <a:gd name="connsiteX1" fmla="*/ 94496 w 76412"/>
                <a:gd name="connsiteY1" fmla="*/ 17829 h 50941"/>
                <a:gd name="connsiteX2" fmla="*/ 60366 w 76412"/>
                <a:gd name="connsiteY2" fmla="*/ 30565 h 50941"/>
                <a:gd name="connsiteX3" fmla="*/ 48394 w 76412"/>
                <a:gd name="connsiteY3" fmla="*/ 0 h 50941"/>
                <a:gd name="connsiteX4" fmla="*/ 35150 w 76412"/>
                <a:gd name="connsiteY4" fmla="*/ 30565 h 50941"/>
                <a:gd name="connsiteX5" fmla="*/ 0 w 76412"/>
                <a:gd name="connsiteY5" fmla="*/ 17829 h 50941"/>
                <a:gd name="connsiteX6" fmla="*/ 22924 w 76412"/>
                <a:gd name="connsiteY6" fmla="*/ 5196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412" h="50941">
                  <a:moveTo>
                    <a:pt x="72592" y="51960"/>
                  </a:moveTo>
                  <a:lnTo>
                    <a:pt x="94496" y="17829"/>
                  </a:lnTo>
                  <a:lnTo>
                    <a:pt x="60366" y="30565"/>
                  </a:lnTo>
                  <a:lnTo>
                    <a:pt x="48394" y="0"/>
                  </a:lnTo>
                  <a:lnTo>
                    <a:pt x="35150" y="30565"/>
                  </a:lnTo>
                  <a:lnTo>
                    <a:pt x="0" y="17829"/>
                  </a:lnTo>
                  <a:lnTo>
                    <a:pt x="22924" y="5196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5" name="Forma libre: forma 114">
              <a:extLst>
                <a:ext uri="{FF2B5EF4-FFF2-40B4-BE49-F238E27FC236}">
                  <a16:creationId xmlns:a16="http://schemas.microsoft.com/office/drawing/2014/main" id="{90A3D22C-68A5-4F47-AC42-EAC152CA4C23}"/>
                </a:ext>
              </a:extLst>
            </p:cNvPr>
            <p:cNvSpPr/>
            <p:nvPr/>
          </p:nvSpPr>
          <p:spPr>
            <a:xfrm>
              <a:off x="6651173" y="8642651"/>
              <a:ext cx="50941" cy="25471"/>
            </a:xfrm>
            <a:custGeom>
              <a:avLst/>
              <a:gdLst>
                <a:gd name="connsiteX0" fmla="*/ 43032 w 50941"/>
                <a:gd name="connsiteY0" fmla="*/ 885 h 25470"/>
                <a:gd name="connsiteX1" fmla="*/ 241 w 50941"/>
                <a:gd name="connsiteY1" fmla="*/ 12601 h 25470"/>
                <a:gd name="connsiteX2" fmla="*/ 33353 w 50941"/>
                <a:gd name="connsiteY2" fmla="*/ 40110 h 25470"/>
                <a:gd name="connsiteX3" fmla="*/ 70795 w 50941"/>
                <a:gd name="connsiteY3" fmla="*/ 26355 h 25470"/>
                <a:gd name="connsiteX4" fmla="*/ 43032 w 50941"/>
                <a:gd name="connsiteY4" fmla="*/ 885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43032" y="885"/>
                  </a:moveTo>
                  <a:cubicBezTo>
                    <a:pt x="21127" y="-2172"/>
                    <a:pt x="2279" y="2922"/>
                    <a:pt x="241" y="12601"/>
                  </a:cubicBezTo>
                  <a:cubicBezTo>
                    <a:pt x="-2051" y="22025"/>
                    <a:pt x="12213" y="36034"/>
                    <a:pt x="33353" y="40110"/>
                  </a:cubicBezTo>
                  <a:cubicBezTo>
                    <a:pt x="54239" y="44440"/>
                    <a:pt x="68503" y="37053"/>
                    <a:pt x="70795" y="26355"/>
                  </a:cubicBezTo>
                  <a:cubicBezTo>
                    <a:pt x="72833" y="16931"/>
                    <a:pt x="63918" y="5215"/>
                    <a:pt x="43032" y="885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6" name="Forma libre: forma 115">
              <a:extLst>
                <a:ext uri="{FF2B5EF4-FFF2-40B4-BE49-F238E27FC236}">
                  <a16:creationId xmlns:a16="http://schemas.microsoft.com/office/drawing/2014/main" id="{0BCFA341-EDB4-4EA8-A89C-37BFB7D10A7B}"/>
                </a:ext>
              </a:extLst>
            </p:cNvPr>
            <p:cNvSpPr/>
            <p:nvPr/>
          </p:nvSpPr>
          <p:spPr>
            <a:xfrm>
              <a:off x="6608022" y="7852161"/>
              <a:ext cx="50941" cy="25471"/>
            </a:xfrm>
            <a:custGeom>
              <a:avLst/>
              <a:gdLst>
                <a:gd name="connsiteX0" fmla="*/ 32949 w 50941"/>
                <a:gd name="connsiteY0" fmla="*/ 40244 h 25470"/>
                <a:gd name="connsiteX1" fmla="*/ 71410 w 50941"/>
                <a:gd name="connsiteY1" fmla="*/ 20122 h 25470"/>
                <a:gd name="connsiteX2" fmla="*/ 31931 w 50941"/>
                <a:gd name="connsiteY2" fmla="*/ 0 h 25470"/>
                <a:gd name="connsiteX3" fmla="*/ 92 w 50941"/>
                <a:gd name="connsiteY3" fmla="*/ 21141 h 25470"/>
                <a:gd name="connsiteX4" fmla="*/ 32949 w 50941"/>
                <a:gd name="connsiteY4" fmla="*/ 40244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32949" y="40244"/>
                  </a:moveTo>
                  <a:cubicBezTo>
                    <a:pt x="53835" y="39225"/>
                    <a:pt x="70391" y="30565"/>
                    <a:pt x="71410" y="20122"/>
                  </a:cubicBezTo>
                  <a:cubicBezTo>
                    <a:pt x="71410" y="10698"/>
                    <a:pt x="53835" y="0"/>
                    <a:pt x="31931" y="0"/>
                  </a:cubicBezTo>
                  <a:cubicBezTo>
                    <a:pt x="11045" y="1019"/>
                    <a:pt x="92" y="11717"/>
                    <a:pt x="92" y="21141"/>
                  </a:cubicBezTo>
                  <a:cubicBezTo>
                    <a:pt x="-1181" y="31584"/>
                    <a:pt x="10790" y="41263"/>
                    <a:pt x="32949" y="40244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7" name="Forma libre: forma 116">
              <a:extLst>
                <a:ext uri="{FF2B5EF4-FFF2-40B4-BE49-F238E27FC236}">
                  <a16:creationId xmlns:a16="http://schemas.microsoft.com/office/drawing/2014/main" id="{84415AD1-0C9B-4291-899F-B5D3A015D40B}"/>
                </a:ext>
              </a:extLst>
            </p:cNvPr>
            <p:cNvSpPr/>
            <p:nvPr/>
          </p:nvSpPr>
          <p:spPr>
            <a:xfrm>
              <a:off x="7078222" y="7900764"/>
              <a:ext cx="25471" cy="50941"/>
            </a:xfrm>
            <a:custGeom>
              <a:avLst/>
              <a:gdLst>
                <a:gd name="connsiteX0" fmla="*/ 23260 w 25470"/>
                <a:gd name="connsiteY0" fmla="*/ 69072 h 50941"/>
                <a:gd name="connsiteX1" fmla="*/ 41854 w 25470"/>
                <a:gd name="connsiteY1" fmla="*/ 36214 h 50941"/>
                <a:gd name="connsiteX2" fmla="*/ 17657 w 25470"/>
                <a:gd name="connsiteY2" fmla="*/ 46 h 50941"/>
                <a:gd name="connsiteX3" fmla="*/ 82 w 25470"/>
                <a:gd name="connsiteY3" fmla="*/ 39271 h 50941"/>
                <a:gd name="connsiteX4" fmla="*/ 23260 w 25470"/>
                <a:gd name="connsiteY4" fmla="*/ 690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23260" y="69072"/>
                  </a:moveTo>
                  <a:cubicBezTo>
                    <a:pt x="33194" y="68053"/>
                    <a:pt x="43127" y="56336"/>
                    <a:pt x="41854" y="36214"/>
                  </a:cubicBezTo>
                  <a:cubicBezTo>
                    <a:pt x="40835" y="15074"/>
                    <a:pt x="28609" y="-973"/>
                    <a:pt x="17657" y="46"/>
                  </a:cubicBezTo>
                  <a:cubicBezTo>
                    <a:pt x="7723" y="1065"/>
                    <a:pt x="-937" y="18130"/>
                    <a:pt x="82" y="39271"/>
                  </a:cubicBezTo>
                  <a:cubicBezTo>
                    <a:pt x="1101" y="59393"/>
                    <a:pt x="12053" y="70090"/>
                    <a:pt x="23260" y="690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8" name="Forma libre: forma 117">
              <a:extLst>
                <a:ext uri="{FF2B5EF4-FFF2-40B4-BE49-F238E27FC236}">
                  <a16:creationId xmlns:a16="http://schemas.microsoft.com/office/drawing/2014/main" id="{AE72FCB0-855E-421C-AB2D-0E00ADC77D87}"/>
                </a:ext>
              </a:extLst>
            </p:cNvPr>
            <p:cNvSpPr/>
            <p:nvPr/>
          </p:nvSpPr>
          <p:spPr>
            <a:xfrm>
              <a:off x="6383699" y="8517894"/>
              <a:ext cx="50941" cy="50941"/>
            </a:xfrm>
            <a:custGeom>
              <a:avLst/>
              <a:gdLst>
                <a:gd name="connsiteX0" fmla="*/ 44847 w 50941"/>
                <a:gd name="connsiteY0" fmla="*/ 21722 h 50941"/>
                <a:gd name="connsiteX1" fmla="*/ 6131 w 50941"/>
                <a:gd name="connsiteY1" fmla="*/ 1600 h 50941"/>
                <a:gd name="connsiteX2" fmla="*/ 9442 w 50941"/>
                <a:gd name="connsiteY2" fmla="*/ 42862 h 50941"/>
                <a:gd name="connsiteX3" fmla="*/ 44592 w 50941"/>
                <a:gd name="connsiteY3" fmla="*/ 58654 h 50941"/>
                <a:gd name="connsiteX4" fmla="*/ 44847 w 50941"/>
                <a:gd name="connsiteY4" fmla="*/ 2172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50941">
                  <a:moveTo>
                    <a:pt x="44847" y="21722"/>
                  </a:moveTo>
                  <a:cubicBezTo>
                    <a:pt x="32621" y="4656"/>
                    <a:pt x="15046" y="-3749"/>
                    <a:pt x="6131" y="1600"/>
                  </a:cubicBezTo>
                  <a:cubicBezTo>
                    <a:pt x="-2529" y="6949"/>
                    <a:pt x="-2529" y="26052"/>
                    <a:pt x="9442" y="42862"/>
                  </a:cubicBezTo>
                  <a:cubicBezTo>
                    <a:pt x="21668" y="59928"/>
                    <a:pt x="35932" y="64003"/>
                    <a:pt x="44592" y="58654"/>
                  </a:cubicBezTo>
                  <a:cubicBezTo>
                    <a:pt x="53761" y="53560"/>
                    <a:pt x="55799" y="38787"/>
                    <a:pt x="44847" y="2172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9" name="Forma libre: forma 118">
              <a:extLst>
                <a:ext uri="{FF2B5EF4-FFF2-40B4-BE49-F238E27FC236}">
                  <a16:creationId xmlns:a16="http://schemas.microsoft.com/office/drawing/2014/main" id="{10E2C7E2-37D6-4E5E-A7E5-55879396E37C}"/>
                </a:ext>
              </a:extLst>
            </p:cNvPr>
            <p:cNvSpPr/>
            <p:nvPr/>
          </p:nvSpPr>
          <p:spPr>
            <a:xfrm>
              <a:off x="6370843" y="8212526"/>
              <a:ext cx="25471" cy="50941"/>
            </a:xfrm>
            <a:custGeom>
              <a:avLst/>
              <a:gdLst>
                <a:gd name="connsiteX0" fmla="*/ 40637 w 25470"/>
                <a:gd name="connsiteY0" fmla="*/ 36214 h 50941"/>
                <a:gd name="connsiteX1" fmla="*/ 16440 w 25470"/>
                <a:gd name="connsiteY1" fmla="*/ 46 h 50941"/>
                <a:gd name="connsiteX2" fmla="*/ 139 w 25470"/>
                <a:gd name="connsiteY2" fmla="*/ 39271 h 50941"/>
                <a:gd name="connsiteX3" fmla="*/ 22044 w 25470"/>
                <a:gd name="connsiteY3" fmla="*/ 69072 h 50941"/>
                <a:gd name="connsiteX4" fmla="*/ 40637 w 25470"/>
                <a:gd name="connsiteY4" fmla="*/ 36214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40637" y="36214"/>
                  </a:moveTo>
                  <a:cubicBezTo>
                    <a:pt x="39619" y="15074"/>
                    <a:pt x="27393" y="-973"/>
                    <a:pt x="16440" y="46"/>
                  </a:cubicBezTo>
                  <a:cubicBezTo>
                    <a:pt x="6507" y="1065"/>
                    <a:pt x="-1135" y="18130"/>
                    <a:pt x="139" y="39271"/>
                  </a:cubicBezTo>
                  <a:cubicBezTo>
                    <a:pt x="1158" y="59393"/>
                    <a:pt x="12110" y="70090"/>
                    <a:pt x="22044" y="69072"/>
                  </a:cubicBezTo>
                  <a:cubicBezTo>
                    <a:pt x="32996" y="68053"/>
                    <a:pt x="41656" y="56336"/>
                    <a:pt x="40637" y="36214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0" name="Forma libre: forma 119">
              <a:extLst>
                <a:ext uri="{FF2B5EF4-FFF2-40B4-BE49-F238E27FC236}">
                  <a16:creationId xmlns:a16="http://schemas.microsoft.com/office/drawing/2014/main" id="{C59A0FB9-0382-4D25-9A82-98A89D5B6C02}"/>
                </a:ext>
              </a:extLst>
            </p:cNvPr>
            <p:cNvSpPr/>
            <p:nvPr/>
          </p:nvSpPr>
          <p:spPr>
            <a:xfrm>
              <a:off x="6363548" y="7900764"/>
              <a:ext cx="25471" cy="50941"/>
            </a:xfrm>
            <a:custGeom>
              <a:avLst/>
              <a:gdLst>
                <a:gd name="connsiteX0" fmla="*/ 18895 w 25470"/>
                <a:gd name="connsiteY0" fmla="*/ 69072 h 50941"/>
                <a:gd name="connsiteX1" fmla="*/ 40800 w 25470"/>
                <a:gd name="connsiteY1" fmla="*/ 39272 h 50941"/>
                <a:gd name="connsiteX2" fmla="*/ 24244 w 25470"/>
                <a:gd name="connsiteY2" fmla="*/ 47 h 50941"/>
                <a:gd name="connsiteX3" fmla="*/ 47 w 25470"/>
                <a:gd name="connsiteY3" fmla="*/ 36215 h 50941"/>
                <a:gd name="connsiteX4" fmla="*/ 18895 w 25470"/>
                <a:gd name="connsiteY4" fmla="*/ 690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18895" y="69072"/>
                  </a:moveTo>
                  <a:cubicBezTo>
                    <a:pt x="28829" y="70091"/>
                    <a:pt x="39781" y="59648"/>
                    <a:pt x="40800" y="39272"/>
                  </a:cubicBezTo>
                  <a:cubicBezTo>
                    <a:pt x="41819" y="18131"/>
                    <a:pt x="34178" y="1065"/>
                    <a:pt x="24244" y="47"/>
                  </a:cubicBezTo>
                  <a:cubicBezTo>
                    <a:pt x="13292" y="-972"/>
                    <a:pt x="1066" y="14820"/>
                    <a:pt x="47" y="36215"/>
                  </a:cubicBezTo>
                  <a:cubicBezTo>
                    <a:pt x="-717" y="56337"/>
                    <a:pt x="7943" y="68053"/>
                    <a:pt x="18895" y="690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1" name="Forma libre: forma 120">
              <a:extLst>
                <a:ext uri="{FF2B5EF4-FFF2-40B4-BE49-F238E27FC236}">
                  <a16:creationId xmlns:a16="http://schemas.microsoft.com/office/drawing/2014/main" id="{341F8701-A69B-4535-BFD9-F5FF4FDA8EC7}"/>
                </a:ext>
              </a:extLst>
            </p:cNvPr>
            <p:cNvSpPr/>
            <p:nvPr/>
          </p:nvSpPr>
          <p:spPr>
            <a:xfrm>
              <a:off x="7047048" y="8517894"/>
              <a:ext cx="50941" cy="50941"/>
            </a:xfrm>
            <a:custGeom>
              <a:avLst/>
              <a:gdLst>
                <a:gd name="connsiteX0" fmla="*/ 46793 w 50941"/>
                <a:gd name="connsiteY0" fmla="*/ 1600 h 50941"/>
                <a:gd name="connsiteX1" fmla="*/ 8332 w 50941"/>
                <a:gd name="connsiteY1" fmla="*/ 21722 h 50941"/>
                <a:gd name="connsiteX2" fmla="*/ 8332 w 50941"/>
                <a:gd name="connsiteY2" fmla="*/ 58909 h 50941"/>
                <a:gd name="connsiteX3" fmla="*/ 43481 w 50941"/>
                <a:gd name="connsiteY3" fmla="*/ 43117 h 50941"/>
                <a:gd name="connsiteX4" fmla="*/ 46793 w 50941"/>
                <a:gd name="connsiteY4" fmla="*/ 160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50941">
                  <a:moveTo>
                    <a:pt x="46793" y="1600"/>
                  </a:moveTo>
                  <a:cubicBezTo>
                    <a:pt x="38133" y="-3749"/>
                    <a:pt x="20303" y="4656"/>
                    <a:pt x="8332" y="21722"/>
                  </a:cubicBezTo>
                  <a:cubicBezTo>
                    <a:pt x="-3894" y="38787"/>
                    <a:pt x="-1602" y="53560"/>
                    <a:pt x="8332" y="58909"/>
                  </a:cubicBezTo>
                  <a:cubicBezTo>
                    <a:pt x="16992" y="64258"/>
                    <a:pt x="31510" y="59928"/>
                    <a:pt x="43481" y="43117"/>
                  </a:cubicBezTo>
                  <a:cubicBezTo>
                    <a:pt x="55453" y="25797"/>
                    <a:pt x="55453" y="6694"/>
                    <a:pt x="46793" y="1600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2" name="Forma libre: forma 121">
              <a:extLst>
                <a:ext uri="{FF2B5EF4-FFF2-40B4-BE49-F238E27FC236}">
                  <a16:creationId xmlns:a16="http://schemas.microsoft.com/office/drawing/2014/main" id="{11174AAC-8AFB-476E-A6D6-02B962F29F66}"/>
                </a:ext>
              </a:extLst>
            </p:cNvPr>
            <p:cNvSpPr/>
            <p:nvPr/>
          </p:nvSpPr>
          <p:spPr>
            <a:xfrm>
              <a:off x="6306795" y="7755882"/>
              <a:ext cx="840534" cy="993357"/>
            </a:xfrm>
            <a:custGeom>
              <a:avLst/>
              <a:gdLst>
                <a:gd name="connsiteX0" fmla="*/ 432493 w 840534"/>
                <a:gd name="connsiteY0" fmla="*/ 1019 h 993357"/>
                <a:gd name="connsiteX1" fmla="*/ 0 w 840534"/>
                <a:gd name="connsiteY1" fmla="*/ 0 h 993357"/>
                <a:gd name="connsiteX2" fmla="*/ 0 w 840534"/>
                <a:gd name="connsiteY2" fmla="*/ 774819 h 993357"/>
                <a:gd name="connsiteX3" fmla="*/ 174984 w 840534"/>
                <a:gd name="connsiteY3" fmla="*/ 944963 h 993357"/>
                <a:gd name="connsiteX4" fmla="*/ 432493 w 840534"/>
                <a:gd name="connsiteY4" fmla="*/ 1009404 h 993357"/>
                <a:gd name="connsiteX5" fmla="*/ 688983 w 840534"/>
                <a:gd name="connsiteY5" fmla="*/ 944963 h 993357"/>
                <a:gd name="connsiteX6" fmla="*/ 864986 w 840534"/>
                <a:gd name="connsiteY6" fmla="*/ 774819 h 993357"/>
                <a:gd name="connsiteX7" fmla="*/ 864986 w 840534"/>
                <a:gd name="connsiteY7" fmla="*/ 0 h 993357"/>
                <a:gd name="connsiteX8" fmla="*/ 432493 w 840534"/>
                <a:gd name="connsiteY8" fmla="*/ 1019 h 993357"/>
                <a:gd name="connsiteX9" fmla="*/ 780169 w 840534"/>
                <a:gd name="connsiteY9" fmla="*/ 121495 h 993357"/>
                <a:gd name="connsiteX10" fmla="*/ 785772 w 840534"/>
                <a:gd name="connsiteY10" fmla="*/ 104685 h 993357"/>
                <a:gd name="connsiteX11" fmla="*/ 794432 w 840534"/>
                <a:gd name="connsiteY11" fmla="*/ 120476 h 993357"/>
                <a:gd name="connsiteX12" fmla="*/ 814299 w 840534"/>
                <a:gd name="connsiteY12" fmla="*/ 121495 h 993357"/>
                <a:gd name="connsiteX13" fmla="*/ 813280 w 840534"/>
                <a:gd name="connsiteY13" fmla="*/ 124806 h 993357"/>
                <a:gd name="connsiteX14" fmla="*/ 795706 w 840534"/>
                <a:gd name="connsiteY14" fmla="*/ 136523 h 993357"/>
                <a:gd name="connsiteX15" fmla="*/ 781187 w 840534"/>
                <a:gd name="connsiteY15" fmla="*/ 137542 h 993357"/>
                <a:gd name="connsiteX16" fmla="*/ 761320 w 840534"/>
                <a:gd name="connsiteY16" fmla="*/ 126844 h 993357"/>
                <a:gd name="connsiteX17" fmla="*/ 760301 w 840534"/>
                <a:gd name="connsiteY17" fmla="*/ 124806 h 993357"/>
                <a:gd name="connsiteX18" fmla="*/ 780169 w 840534"/>
                <a:gd name="connsiteY18" fmla="*/ 121495 h 993357"/>
                <a:gd name="connsiteX19" fmla="*/ 789083 w 840534"/>
                <a:gd name="connsiteY19" fmla="*/ 143909 h 993357"/>
                <a:gd name="connsiteX20" fmla="*/ 840789 w 840534"/>
                <a:gd name="connsiteY20" fmla="*/ 176767 h 993357"/>
                <a:gd name="connsiteX21" fmla="*/ 800290 w 840534"/>
                <a:gd name="connsiteY21" fmla="*/ 216501 h 993357"/>
                <a:gd name="connsiteX22" fmla="*/ 839770 w 840534"/>
                <a:gd name="connsiteY22" fmla="*/ 213699 h 993357"/>
                <a:gd name="connsiteX23" fmla="*/ 804875 w 840534"/>
                <a:gd name="connsiteY23" fmla="*/ 230255 h 993357"/>
                <a:gd name="connsiteX24" fmla="*/ 789083 w 840534"/>
                <a:gd name="connsiteY24" fmla="*/ 284508 h 993357"/>
                <a:gd name="connsiteX25" fmla="*/ 800036 w 840534"/>
                <a:gd name="connsiteY25" fmla="*/ 274319 h 993357"/>
                <a:gd name="connsiteX26" fmla="*/ 836459 w 840534"/>
                <a:gd name="connsiteY26" fmla="*/ 267952 h 993357"/>
                <a:gd name="connsiteX27" fmla="*/ 818884 w 840534"/>
                <a:gd name="connsiteY27" fmla="*/ 294441 h 993357"/>
                <a:gd name="connsiteX28" fmla="*/ 787300 w 840534"/>
                <a:gd name="connsiteY28" fmla="*/ 302337 h 993357"/>
                <a:gd name="connsiteX29" fmla="*/ 796725 w 840534"/>
                <a:gd name="connsiteY29" fmla="*/ 334685 h 993357"/>
                <a:gd name="connsiteX30" fmla="*/ 779150 w 840534"/>
                <a:gd name="connsiteY30" fmla="*/ 348439 h 993357"/>
                <a:gd name="connsiteX31" fmla="*/ 781187 w 840534"/>
                <a:gd name="connsiteY31" fmla="*/ 264641 h 993357"/>
                <a:gd name="connsiteX32" fmla="*/ 790866 w 840534"/>
                <a:gd name="connsiteY32" fmla="*/ 231274 h 993357"/>
                <a:gd name="connsiteX33" fmla="*/ 751641 w 840534"/>
                <a:gd name="connsiteY33" fmla="*/ 221086 h 993357"/>
                <a:gd name="connsiteX34" fmla="*/ 791121 w 840534"/>
                <a:gd name="connsiteY34" fmla="*/ 217010 h 993357"/>
                <a:gd name="connsiteX35" fmla="*/ 744000 w 840534"/>
                <a:gd name="connsiteY35" fmla="*/ 183134 h 993357"/>
                <a:gd name="connsiteX36" fmla="*/ 789083 w 840534"/>
                <a:gd name="connsiteY36" fmla="*/ 143909 h 993357"/>
                <a:gd name="connsiteX37" fmla="*/ 818120 w 840534"/>
                <a:gd name="connsiteY37" fmla="*/ 435549 h 993357"/>
                <a:gd name="connsiteX38" fmla="*/ 816846 w 840534"/>
                <a:gd name="connsiteY38" fmla="*/ 438860 h 993357"/>
                <a:gd name="connsiteX39" fmla="*/ 797234 w 840534"/>
                <a:gd name="connsiteY39" fmla="*/ 449558 h 993357"/>
                <a:gd name="connsiteX40" fmla="*/ 782970 w 840534"/>
                <a:gd name="connsiteY40" fmla="*/ 448284 h 993357"/>
                <a:gd name="connsiteX41" fmla="*/ 765396 w 840534"/>
                <a:gd name="connsiteY41" fmla="*/ 436568 h 993357"/>
                <a:gd name="connsiteX42" fmla="*/ 764377 w 840534"/>
                <a:gd name="connsiteY42" fmla="*/ 433257 h 993357"/>
                <a:gd name="connsiteX43" fmla="*/ 783989 w 840534"/>
                <a:gd name="connsiteY43" fmla="*/ 432238 h 993357"/>
                <a:gd name="connsiteX44" fmla="*/ 792904 w 840534"/>
                <a:gd name="connsiteY44" fmla="*/ 416446 h 993357"/>
                <a:gd name="connsiteX45" fmla="*/ 798508 w 840534"/>
                <a:gd name="connsiteY45" fmla="*/ 433511 h 993357"/>
                <a:gd name="connsiteX46" fmla="*/ 818120 w 840534"/>
                <a:gd name="connsiteY46" fmla="*/ 435549 h 993357"/>
                <a:gd name="connsiteX47" fmla="*/ 534376 w 840534"/>
                <a:gd name="connsiteY47" fmla="*/ 70554 h 993357"/>
                <a:gd name="connsiteX48" fmla="*/ 570799 w 840534"/>
                <a:gd name="connsiteY48" fmla="*/ 113599 h 993357"/>
                <a:gd name="connsiteX49" fmla="*/ 571818 w 840534"/>
                <a:gd name="connsiteY49" fmla="*/ 74629 h 993357"/>
                <a:gd name="connsiteX50" fmla="*/ 587355 w 840534"/>
                <a:gd name="connsiteY50" fmla="*/ 109015 h 993357"/>
                <a:gd name="connsiteX51" fmla="*/ 640080 w 840534"/>
                <a:gd name="connsiteY51" fmla="*/ 128627 h 993357"/>
                <a:gd name="connsiteX52" fmla="*/ 631165 w 840534"/>
                <a:gd name="connsiteY52" fmla="*/ 117165 h 993357"/>
                <a:gd name="connsiteX53" fmla="*/ 626835 w 840534"/>
                <a:gd name="connsiteY53" fmla="*/ 82270 h 993357"/>
                <a:gd name="connsiteX54" fmla="*/ 653070 w 840534"/>
                <a:gd name="connsiteY54" fmla="*/ 101373 h 993357"/>
                <a:gd name="connsiteX55" fmla="*/ 658418 w 840534"/>
                <a:gd name="connsiteY55" fmla="*/ 131938 h 993357"/>
                <a:gd name="connsiteX56" fmla="*/ 692549 w 840534"/>
                <a:gd name="connsiteY56" fmla="*/ 125825 h 993357"/>
                <a:gd name="connsiteX57" fmla="*/ 705794 w 840534"/>
                <a:gd name="connsiteY57" fmla="*/ 143909 h 993357"/>
                <a:gd name="connsiteX58" fmla="*/ 618939 w 840534"/>
                <a:gd name="connsiteY58" fmla="*/ 134231 h 993357"/>
                <a:gd name="connsiteX59" fmla="*/ 586336 w 840534"/>
                <a:gd name="connsiteY59" fmla="*/ 122005 h 993357"/>
                <a:gd name="connsiteX60" fmla="*/ 572582 w 840534"/>
                <a:gd name="connsiteY60" fmla="*/ 158682 h 993357"/>
                <a:gd name="connsiteX61" fmla="*/ 570290 w 840534"/>
                <a:gd name="connsiteY61" fmla="*/ 119712 h 993357"/>
                <a:gd name="connsiteX62" fmla="*/ 530810 w 840534"/>
                <a:gd name="connsiteY62" fmla="*/ 163012 h 993357"/>
                <a:gd name="connsiteX63" fmla="*/ 494642 w 840534"/>
                <a:gd name="connsiteY63" fmla="*/ 116401 h 993357"/>
                <a:gd name="connsiteX64" fmla="*/ 534376 w 840534"/>
                <a:gd name="connsiteY64" fmla="*/ 70554 h 993357"/>
                <a:gd name="connsiteX65" fmla="*/ 471718 w 840534"/>
                <a:gd name="connsiteY65" fmla="*/ 109779 h 993357"/>
                <a:gd name="connsiteX66" fmla="*/ 473756 w 840534"/>
                <a:gd name="connsiteY66" fmla="*/ 90676 h 993357"/>
                <a:gd name="connsiteX67" fmla="*/ 477067 w 840534"/>
                <a:gd name="connsiteY67" fmla="*/ 91695 h 993357"/>
                <a:gd name="connsiteX68" fmla="*/ 488019 w 840534"/>
                <a:gd name="connsiteY68" fmla="*/ 109779 h 993357"/>
                <a:gd name="connsiteX69" fmla="*/ 488019 w 840534"/>
                <a:gd name="connsiteY69" fmla="*/ 122514 h 993357"/>
                <a:gd name="connsiteX70" fmla="*/ 474774 w 840534"/>
                <a:gd name="connsiteY70" fmla="*/ 141617 h 993357"/>
                <a:gd name="connsiteX71" fmla="*/ 471463 w 840534"/>
                <a:gd name="connsiteY71" fmla="*/ 141617 h 993357"/>
                <a:gd name="connsiteX72" fmla="*/ 470190 w 840534"/>
                <a:gd name="connsiteY72" fmla="*/ 122514 h 993357"/>
                <a:gd name="connsiteX73" fmla="*/ 452615 w 840534"/>
                <a:gd name="connsiteY73" fmla="*/ 116146 h 993357"/>
                <a:gd name="connsiteX74" fmla="*/ 471718 w 840534"/>
                <a:gd name="connsiteY74" fmla="*/ 109779 h 993357"/>
                <a:gd name="connsiteX75" fmla="*/ 380278 w 840534"/>
                <a:gd name="connsiteY75" fmla="*/ 109779 h 993357"/>
                <a:gd name="connsiteX76" fmla="*/ 391230 w 840534"/>
                <a:gd name="connsiteY76" fmla="*/ 91695 h 993357"/>
                <a:gd name="connsiteX77" fmla="*/ 394542 w 840534"/>
                <a:gd name="connsiteY77" fmla="*/ 90676 h 993357"/>
                <a:gd name="connsiteX78" fmla="*/ 396834 w 840534"/>
                <a:gd name="connsiteY78" fmla="*/ 109779 h 993357"/>
                <a:gd name="connsiteX79" fmla="*/ 415428 w 840534"/>
                <a:gd name="connsiteY79" fmla="*/ 116146 h 993357"/>
                <a:gd name="connsiteX80" fmla="*/ 397853 w 840534"/>
                <a:gd name="connsiteY80" fmla="*/ 122514 h 993357"/>
                <a:gd name="connsiteX81" fmla="*/ 396834 w 840534"/>
                <a:gd name="connsiteY81" fmla="*/ 141617 h 993357"/>
                <a:gd name="connsiteX82" fmla="*/ 393523 w 840534"/>
                <a:gd name="connsiteY82" fmla="*/ 141617 h 993357"/>
                <a:gd name="connsiteX83" fmla="*/ 380278 w 840534"/>
                <a:gd name="connsiteY83" fmla="*/ 122514 h 993357"/>
                <a:gd name="connsiteX84" fmla="*/ 380278 w 840534"/>
                <a:gd name="connsiteY84" fmla="*/ 109779 h 993357"/>
                <a:gd name="connsiteX85" fmla="*/ 175748 w 840534"/>
                <a:gd name="connsiteY85" fmla="*/ 125825 h 993357"/>
                <a:gd name="connsiteX86" fmla="*/ 209879 w 840534"/>
                <a:gd name="connsiteY86" fmla="*/ 131938 h 993357"/>
                <a:gd name="connsiteX87" fmla="*/ 215482 w 840534"/>
                <a:gd name="connsiteY87" fmla="*/ 101373 h 993357"/>
                <a:gd name="connsiteX88" fmla="*/ 241972 w 840534"/>
                <a:gd name="connsiteY88" fmla="*/ 82270 h 993357"/>
                <a:gd name="connsiteX89" fmla="*/ 237642 w 840534"/>
                <a:gd name="connsiteY89" fmla="*/ 117165 h 993357"/>
                <a:gd name="connsiteX90" fmla="*/ 228727 w 840534"/>
                <a:gd name="connsiteY90" fmla="*/ 128627 h 993357"/>
                <a:gd name="connsiteX91" fmla="*/ 281452 w 840534"/>
                <a:gd name="connsiteY91" fmla="*/ 109015 h 993357"/>
                <a:gd name="connsiteX92" fmla="*/ 296989 w 840534"/>
                <a:gd name="connsiteY92" fmla="*/ 74629 h 993357"/>
                <a:gd name="connsiteX93" fmla="*/ 298008 w 840534"/>
                <a:gd name="connsiteY93" fmla="*/ 113599 h 993357"/>
                <a:gd name="connsiteX94" fmla="*/ 334431 w 840534"/>
                <a:gd name="connsiteY94" fmla="*/ 70554 h 993357"/>
                <a:gd name="connsiteX95" fmla="*/ 374165 w 840534"/>
                <a:gd name="connsiteY95" fmla="*/ 116146 h 993357"/>
                <a:gd name="connsiteX96" fmla="*/ 337742 w 840534"/>
                <a:gd name="connsiteY96" fmla="*/ 162758 h 993357"/>
                <a:gd name="connsiteX97" fmla="*/ 298262 w 840534"/>
                <a:gd name="connsiteY97" fmla="*/ 119458 h 993357"/>
                <a:gd name="connsiteX98" fmla="*/ 295970 w 840534"/>
                <a:gd name="connsiteY98" fmla="*/ 158428 h 993357"/>
                <a:gd name="connsiteX99" fmla="*/ 282216 w 840534"/>
                <a:gd name="connsiteY99" fmla="*/ 121750 h 993357"/>
                <a:gd name="connsiteX100" fmla="*/ 249359 w 840534"/>
                <a:gd name="connsiteY100" fmla="*/ 134231 h 993357"/>
                <a:gd name="connsiteX101" fmla="*/ 162503 w 840534"/>
                <a:gd name="connsiteY101" fmla="*/ 143909 h 993357"/>
                <a:gd name="connsiteX102" fmla="*/ 175748 w 840534"/>
                <a:gd name="connsiteY102" fmla="*/ 125825 h 993357"/>
                <a:gd name="connsiteX103" fmla="*/ 75648 w 840534"/>
                <a:gd name="connsiteY103" fmla="*/ 120476 h 993357"/>
                <a:gd name="connsiteX104" fmla="*/ 84308 w 840534"/>
                <a:gd name="connsiteY104" fmla="*/ 104685 h 993357"/>
                <a:gd name="connsiteX105" fmla="*/ 89912 w 840534"/>
                <a:gd name="connsiteY105" fmla="*/ 121495 h 993357"/>
                <a:gd name="connsiteX106" fmla="*/ 109779 w 840534"/>
                <a:gd name="connsiteY106" fmla="*/ 124806 h 993357"/>
                <a:gd name="connsiteX107" fmla="*/ 108760 w 840534"/>
                <a:gd name="connsiteY107" fmla="*/ 126844 h 993357"/>
                <a:gd name="connsiteX108" fmla="*/ 89148 w 840534"/>
                <a:gd name="connsiteY108" fmla="*/ 137542 h 993357"/>
                <a:gd name="connsiteX109" fmla="*/ 74884 w 840534"/>
                <a:gd name="connsiteY109" fmla="*/ 136523 h 993357"/>
                <a:gd name="connsiteX110" fmla="*/ 57309 w 840534"/>
                <a:gd name="connsiteY110" fmla="*/ 124806 h 993357"/>
                <a:gd name="connsiteX111" fmla="*/ 56290 w 840534"/>
                <a:gd name="connsiteY111" fmla="*/ 121495 h 993357"/>
                <a:gd name="connsiteX112" fmla="*/ 75648 w 840534"/>
                <a:gd name="connsiteY112" fmla="*/ 120476 h 993357"/>
                <a:gd name="connsiteX113" fmla="*/ 81252 w 840534"/>
                <a:gd name="connsiteY113" fmla="*/ 143909 h 993357"/>
                <a:gd name="connsiteX114" fmla="*/ 126335 w 840534"/>
                <a:gd name="connsiteY114" fmla="*/ 183134 h 993357"/>
                <a:gd name="connsiteX115" fmla="*/ 79214 w 840534"/>
                <a:gd name="connsiteY115" fmla="*/ 217010 h 993357"/>
                <a:gd name="connsiteX116" fmla="*/ 118694 w 840534"/>
                <a:gd name="connsiteY116" fmla="*/ 221086 h 993357"/>
                <a:gd name="connsiteX117" fmla="*/ 79469 w 840534"/>
                <a:gd name="connsiteY117" fmla="*/ 231274 h 993357"/>
                <a:gd name="connsiteX118" fmla="*/ 89148 w 840534"/>
                <a:gd name="connsiteY118" fmla="*/ 264641 h 993357"/>
                <a:gd name="connsiteX119" fmla="*/ 91440 w 840534"/>
                <a:gd name="connsiteY119" fmla="*/ 348439 h 993357"/>
                <a:gd name="connsiteX120" fmla="*/ 73865 w 840534"/>
                <a:gd name="connsiteY120" fmla="*/ 334685 h 993357"/>
                <a:gd name="connsiteX121" fmla="*/ 82780 w 840534"/>
                <a:gd name="connsiteY121" fmla="*/ 302337 h 993357"/>
                <a:gd name="connsiteX122" fmla="*/ 51960 w 840534"/>
                <a:gd name="connsiteY122" fmla="*/ 294441 h 993357"/>
                <a:gd name="connsiteX123" fmla="*/ 34386 w 840534"/>
                <a:gd name="connsiteY123" fmla="*/ 267952 h 993357"/>
                <a:gd name="connsiteX124" fmla="*/ 70554 w 840534"/>
                <a:gd name="connsiteY124" fmla="*/ 274319 h 993357"/>
                <a:gd name="connsiteX125" fmla="*/ 80488 w 840534"/>
                <a:gd name="connsiteY125" fmla="*/ 283234 h 993357"/>
                <a:gd name="connsiteX126" fmla="*/ 65460 w 840534"/>
                <a:gd name="connsiteY126" fmla="*/ 230510 h 993357"/>
                <a:gd name="connsiteX127" fmla="*/ 31074 w 840534"/>
                <a:gd name="connsiteY127" fmla="*/ 213954 h 993357"/>
                <a:gd name="connsiteX128" fmla="*/ 70554 w 840534"/>
                <a:gd name="connsiteY128" fmla="*/ 216501 h 993357"/>
                <a:gd name="connsiteX129" fmla="*/ 30055 w 840534"/>
                <a:gd name="connsiteY129" fmla="*/ 176767 h 993357"/>
                <a:gd name="connsiteX130" fmla="*/ 81252 w 840534"/>
                <a:gd name="connsiteY130" fmla="*/ 143909 h 993357"/>
                <a:gd name="connsiteX131" fmla="*/ 105704 w 840534"/>
                <a:gd name="connsiteY131" fmla="*/ 433511 h 993357"/>
                <a:gd name="connsiteX132" fmla="*/ 104685 w 840534"/>
                <a:gd name="connsiteY132" fmla="*/ 436823 h 993357"/>
                <a:gd name="connsiteX133" fmla="*/ 87110 w 840534"/>
                <a:gd name="connsiteY133" fmla="*/ 448539 h 993357"/>
                <a:gd name="connsiteX134" fmla="*/ 72846 w 840534"/>
                <a:gd name="connsiteY134" fmla="*/ 449813 h 993357"/>
                <a:gd name="connsiteX135" fmla="*/ 52979 w 840534"/>
                <a:gd name="connsiteY135" fmla="*/ 439115 h 993357"/>
                <a:gd name="connsiteX136" fmla="*/ 51960 w 840534"/>
                <a:gd name="connsiteY136" fmla="*/ 435804 h 993357"/>
                <a:gd name="connsiteX137" fmla="*/ 71827 w 840534"/>
                <a:gd name="connsiteY137" fmla="*/ 433766 h 993357"/>
                <a:gd name="connsiteX138" fmla="*/ 77176 w 840534"/>
                <a:gd name="connsiteY138" fmla="*/ 416701 h 993357"/>
                <a:gd name="connsiteX139" fmla="*/ 86091 w 840534"/>
                <a:gd name="connsiteY139" fmla="*/ 432493 h 993357"/>
                <a:gd name="connsiteX140" fmla="*/ 105704 w 840534"/>
                <a:gd name="connsiteY140" fmla="*/ 433511 h 993357"/>
                <a:gd name="connsiteX141" fmla="*/ 24197 w 840534"/>
                <a:gd name="connsiteY141" fmla="*/ 556535 h 993357"/>
                <a:gd name="connsiteX142" fmla="*/ 57054 w 840534"/>
                <a:gd name="connsiteY142" fmla="*/ 568251 h 993357"/>
                <a:gd name="connsiteX143" fmla="*/ 68516 w 840534"/>
                <a:gd name="connsiteY143" fmla="*/ 586845 h 993357"/>
                <a:gd name="connsiteX144" fmla="*/ 72592 w 840534"/>
                <a:gd name="connsiteY144" fmla="*/ 576657 h 993357"/>
                <a:gd name="connsiteX145" fmla="*/ 82270 w 840534"/>
                <a:gd name="connsiteY145" fmla="*/ 543290 h 993357"/>
                <a:gd name="connsiteX146" fmla="*/ 43046 w 840534"/>
                <a:gd name="connsiteY146" fmla="*/ 533102 h 993357"/>
                <a:gd name="connsiteX147" fmla="*/ 83799 w 840534"/>
                <a:gd name="connsiteY147" fmla="*/ 528008 h 993357"/>
                <a:gd name="connsiteX148" fmla="*/ 35404 w 840534"/>
                <a:gd name="connsiteY148" fmla="*/ 494896 h 993357"/>
                <a:gd name="connsiteX149" fmla="*/ 80488 w 840534"/>
                <a:gd name="connsiteY149" fmla="*/ 454652 h 993357"/>
                <a:gd name="connsiteX150" fmla="*/ 132193 w 840534"/>
                <a:gd name="connsiteY150" fmla="*/ 488783 h 993357"/>
                <a:gd name="connsiteX151" fmla="*/ 89912 w 840534"/>
                <a:gd name="connsiteY151" fmla="*/ 527753 h 993357"/>
                <a:gd name="connsiteX152" fmla="*/ 131174 w 840534"/>
                <a:gd name="connsiteY152" fmla="*/ 525970 h 993357"/>
                <a:gd name="connsiteX153" fmla="*/ 96534 w 840534"/>
                <a:gd name="connsiteY153" fmla="*/ 542526 h 993357"/>
                <a:gd name="connsiteX154" fmla="*/ 88129 w 840534"/>
                <a:gd name="connsiteY154" fmla="*/ 646956 h 993357"/>
                <a:gd name="connsiteX155" fmla="*/ 70554 w 840534"/>
                <a:gd name="connsiteY155" fmla="*/ 660710 h 993357"/>
                <a:gd name="connsiteX156" fmla="*/ 65969 w 840534"/>
                <a:gd name="connsiteY156" fmla="*/ 597288 h 993357"/>
                <a:gd name="connsiteX157" fmla="*/ 34131 w 840534"/>
                <a:gd name="connsiteY157" fmla="*/ 585571 h 993357"/>
                <a:gd name="connsiteX158" fmla="*/ 24197 w 840534"/>
                <a:gd name="connsiteY158" fmla="*/ 556535 h 993357"/>
                <a:gd name="connsiteX159" fmla="*/ 50177 w 840534"/>
                <a:gd name="connsiteY159" fmla="*/ 760300 h 993357"/>
                <a:gd name="connsiteX160" fmla="*/ 48140 w 840534"/>
                <a:gd name="connsiteY160" fmla="*/ 758263 h 993357"/>
                <a:gd name="connsiteX161" fmla="*/ 64696 w 840534"/>
                <a:gd name="connsiteY161" fmla="*/ 746546 h 993357"/>
                <a:gd name="connsiteX162" fmla="*/ 60366 w 840534"/>
                <a:gd name="connsiteY162" fmla="*/ 728462 h 993357"/>
                <a:gd name="connsiteX163" fmla="*/ 75903 w 840534"/>
                <a:gd name="connsiteY163" fmla="*/ 739160 h 993357"/>
                <a:gd name="connsiteX164" fmla="*/ 93478 w 840534"/>
                <a:gd name="connsiteY164" fmla="*/ 729736 h 993357"/>
                <a:gd name="connsiteX165" fmla="*/ 94496 w 840534"/>
                <a:gd name="connsiteY165" fmla="*/ 732792 h 993357"/>
                <a:gd name="connsiteX166" fmla="*/ 84563 w 840534"/>
                <a:gd name="connsiteY166" fmla="*/ 753169 h 993357"/>
                <a:gd name="connsiteX167" fmla="*/ 73610 w 840534"/>
                <a:gd name="connsiteY167" fmla="*/ 760555 h 993357"/>
                <a:gd name="connsiteX168" fmla="*/ 50177 w 840534"/>
                <a:gd name="connsiteY168" fmla="*/ 760300 h 993357"/>
                <a:gd name="connsiteX169" fmla="*/ 196634 w 840534"/>
                <a:gd name="connsiteY169" fmla="*/ 918473 h 993357"/>
                <a:gd name="connsiteX170" fmla="*/ 183899 w 840534"/>
                <a:gd name="connsiteY170" fmla="*/ 887654 h 993357"/>
                <a:gd name="connsiteX171" fmla="*/ 154862 w 840534"/>
                <a:gd name="connsiteY171" fmla="*/ 899370 h 993357"/>
                <a:gd name="connsiteX172" fmla="*/ 123024 w 840534"/>
                <a:gd name="connsiteY172" fmla="*/ 887654 h 993357"/>
                <a:gd name="connsiteX173" fmla="*/ 156136 w 840534"/>
                <a:gd name="connsiteY173" fmla="*/ 872881 h 993357"/>
                <a:gd name="connsiteX174" fmla="*/ 170654 w 840534"/>
                <a:gd name="connsiteY174" fmla="*/ 873900 h 993357"/>
                <a:gd name="connsiteX175" fmla="*/ 124807 w 840534"/>
                <a:gd name="connsiteY175" fmla="*/ 840533 h 993357"/>
                <a:gd name="connsiteX176" fmla="*/ 86855 w 840534"/>
                <a:gd name="connsiteY176" fmla="*/ 846391 h 993357"/>
                <a:gd name="connsiteX177" fmla="*/ 121495 w 840534"/>
                <a:gd name="connsiteY177" fmla="*/ 823977 h 993357"/>
                <a:gd name="connsiteX178" fmla="*/ 62658 w 840534"/>
                <a:gd name="connsiteY178" fmla="*/ 817610 h 993357"/>
                <a:gd name="connsiteX179" fmla="*/ 82525 w 840534"/>
                <a:gd name="connsiteY179" fmla="*/ 761319 h 993357"/>
                <a:gd name="connsiteX180" fmla="*/ 143146 w 840534"/>
                <a:gd name="connsiteY180" fmla="*/ 766668 h 993357"/>
                <a:gd name="connsiteX181" fmla="*/ 125825 w 840534"/>
                <a:gd name="connsiteY181" fmla="*/ 821175 h 993357"/>
                <a:gd name="connsiteX182" fmla="*/ 161739 w 840534"/>
                <a:gd name="connsiteY182" fmla="*/ 802837 h 993357"/>
                <a:gd name="connsiteX183" fmla="*/ 136523 w 840534"/>
                <a:gd name="connsiteY183" fmla="*/ 833147 h 993357"/>
                <a:gd name="connsiteX184" fmla="*/ 165050 w 840534"/>
                <a:gd name="connsiteY184" fmla="*/ 853778 h 993357"/>
                <a:gd name="connsiteX185" fmla="*/ 220067 w 840534"/>
                <a:gd name="connsiteY185" fmla="*/ 919492 h 993357"/>
                <a:gd name="connsiteX186" fmla="*/ 196634 w 840534"/>
                <a:gd name="connsiteY186" fmla="*/ 918473 h 993357"/>
                <a:gd name="connsiteX187" fmla="*/ 335704 w 840534"/>
                <a:gd name="connsiteY187" fmla="*/ 903701 h 993357"/>
                <a:gd name="connsiteX188" fmla="*/ 319403 w 840534"/>
                <a:gd name="connsiteY188" fmla="*/ 919492 h 993357"/>
                <a:gd name="connsiteX189" fmla="*/ 316092 w 840534"/>
                <a:gd name="connsiteY189" fmla="*/ 919492 h 993357"/>
                <a:gd name="connsiteX190" fmla="*/ 319403 w 840534"/>
                <a:gd name="connsiteY190" fmla="*/ 900389 h 993357"/>
                <a:gd name="connsiteX191" fmla="*/ 302847 w 840534"/>
                <a:gd name="connsiteY191" fmla="*/ 889692 h 993357"/>
                <a:gd name="connsiteX192" fmla="*/ 321695 w 840534"/>
                <a:gd name="connsiteY192" fmla="*/ 887654 h 993357"/>
                <a:gd name="connsiteX193" fmla="*/ 327044 w 840534"/>
                <a:gd name="connsiteY193" fmla="*/ 868551 h 993357"/>
                <a:gd name="connsiteX194" fmla="*/ 330355 w 840534"/>
                <a:gd name="connsiteY194" fmla="*/ 870589 h 993357"/>
                <a:gd name="connsiteX195" fmla="*/ 337997 w 840534"/>
                <a:gd name="connsiteY195" fmla="*/ 890710 h 993357"/>
                <a:gd name="connsiteX196" fmla="*/ 335704 w 840534"/>
                <a:gd name="connsiteY196" fmla="*/ 903701 h 993357"/>
                <a:gd name="connsiteX197" fmla="*/ 539215 w 840534"/>
                <a:gd name="connsiteY197" fmla="*/ 932228 h 993357"/>
                <a:gd name="connsiteX198" fmla="*/ 507377 w 840534"/>
                <a:gd name="connsiteY198" fmla="*/ 919238 h 993357"/>
                <a:gd name="connsiteX199" fmla="*/ 495151 w 840534"/>
                <a:gd name="connsiteY199" fmla="*/ 947001 h 993357"/>
                <a:gd name="connsiteX200" fmla="*/ 464331 w 840534"/>
                <a:gd name="connsiteY200" fmla="*/ 960755 h 993357"/>
                <a:gd name="connsiteX201" fmla="*/ 476557 w 840534"/>
                <a:gd name="connsiteY201" fmla="*/ 926624 h 993357"/>
                <a:gd name="connsiteX202" fmla="*/ 488019 w 840534"/>
                <a:gd name="connsiteY202" fmla="*/ 918473 h 993357"/>
                <a:gd name="connsiteX203" fmla="*/ 431220 w 840534"/>
                <a:gd name="connsiteY203" fmla="*/ 926369 h 993357"/>
                <a:gd name="connsiteX204" fmla="*/ 408296 w 840534"/>
                <a:gd name="connsiteY204" fmla="*/ 955406 h 993357"/>
                <a:gd name="connsiteX205" fmla="*/ 416447 w 840534"/>
                <a:gd name="connsiteY205" fmla="*/ 917709 h 993357"/>
                <a:gd name="connsiteX206" fmla="*/ 370854 w 840534"/>
                <a:gd name="connsiteY206" fmla="*/ 952350 h 993357"/>
                <a:gd name="connsiteX207" fmla="*/ 342327 w 840534"/>
                <a:gd name="connsiteY207" fmla="*/ 899370 h 993357"/>
                <a:gd name="connsiteX208" fmla="*/ 389702 w 840534"/>
                <a:gd name="connsiteY208" fmla="*/ 861164 h 993357"/>
                <a:gd name="connsiteX209" fmla="*/ 417975 w 840534"/>
                <a:gd name="connsiteY209" fmla="*/ 911087 h 993357"/>
                <a:gd name="connsiteX210" fmla="*/ 428418 w 840534"/>
                <a:gd name="connsiteY210" fmla="*/ 874919 h 993357"/>
                <a:gd name="connsiteX211" fmla="*/ 434021 w 840534"/>
                <a:gd name="connsiteY211" fmla="*/ 912615 h 993357"/>
                <a:gd name="connsiteX212" fmla="*/ 468916 w 840534"/>
                <a:gd name="connsiteY212" fmla="*/ 908795 h 993357"/>
                <a:gd name="connsiteX213" fmla="*/ 557045 w 840534"/>
                <a:gd name="connsiteY213" fmla="*/ 917200 h 993357"/>
                <a:gd name="connsiteX214" fmla="*/ 539215 w 840534"/>
                <a:gd name="connsiteY214" fmla="*/ 932228 h 993357"/>
                <a:gd name="connsiteX215" fmla="*/ 431729 w 840534"/>
                <a:gd name="connsiteY215" fmla="*/ 849703 h 993357"/>
                <a:gd name="connsiteX216" fmla="*/ 260311 w 840534"/>
                <a:gd name="connsiteY216" fmla="*/ 808185 h 993357"/>
                <a:gd name="connsiteX217" fmla="*/ 147730 w 840534"/>
                <a:gd name="connsiteY217" fmla="*/ 695605 h 993357"/>
                <a:gd name="connsiteX218" fmla="*/ 146966 w 840534"/>
                <a:gd name="connsiteY218" fmla="*/ 174474 h 993357"/>
                <a:gd name="connsiteX219" fmla="*/ 435040 w 840534"/>
                <a:gd name="connsiteY219" fmla="*/ 152060 h 993357"/>
                <a:gd name="connsiteX220" fmla="*/ 723114 w 840534"/>
                <a:gd name="connsiteY220" fmla="*/ 174474 h 993357"/>
                <a:gd name="connsiteX221" fmla="*/ 722605 w 840534"/>
                <a:gd name="connsiteY221" fmla="*/ 695605 h 993357"/>
                <a:gd name="connsiteX222" fmla="*/ 601873 w 840534"/>
                <a:gd name="connsiteY222" fmla="*/ 808185 h 993357"/>
                <a:gd name="connsiteX223" fmla="*/ 431729 w 840534"/>
                <a:gd name="connsiteY223" fmla="*/ 849703 h 993357"/>
                <a:gd name="connsiteX224" fmla="*/ 807932 w 840534"/>
                <a:gd name="connsiteY224" fmla="*/ 817610 h 993357"/>
                <a:gd name="connsiteX225" fmla="*/ 749604 w 840534"/>
                <a:gd name="connsiteY225" fmla="*/ 824996 h 993357"/>
                <a:gd name="connsiteX226" fmla="*/ 783734 w 840534"/>
                <a:gd name="connsiteY226" fmla="*/ 846391 h 993357"/>
                <a:gd name="connsiteX227" fmla="*/ 746038 w 840534"/>
                <a:gd name="connsiteY227" fmla="*/ 840533 h 993357"/>
                <a:gd name="connsiteX228" fmla="*/ 699936 w 840534"/>
                <a:gd name="connsiteY228" fmla="*/ 874155 h 993357"/>
                <a:gd name="connsiteX229" fmla="*/ 714454 w 840534"/>
                <a:gd name="connsiteY229" fmla="*/ 873136 h 993357"/>
                <a:gd name="connsiteX230" fmla="*/ 747566 w 840534"/>
                <a:gd name="connsiteY230" fmla="*/ 887909 h 993357"/>
                <a:gd name="connsiteX231" fmla="*/ 715728 w 840534"/>
                <a:gd name="connsiteY231" fmla="*/ 899625 h 993357"/>
                <a:gd name="connsiteX232" fmla="*/ 686436 w 840534"/>
                <a:gd name="connsiteY232" fmla="*/ 888163 h 993357"/>
                <a:gd name="connsiteX233" fmla="*/ 673701 w 840534"/>
                <a:gd name="connsiteY233" fmla="*/ 918728 h 993357"/>
                <a:gd name="connsiteX234" fmla="*/ 650523 w 840534"/>
                <a:gd name="connsiteY234" fmla="*/ 919747 h 993357"/>
                <a:gd name="connsiteX235" fmla="*/ 705539 w 840534"/>
                <a:gd name="connsiteY235" fmla="*/ 854033 h 993357"/>
                <a:gd name="connsiteX236" fmla="*/ 734067 w 840534"/>
                <a:gd name="connsiteY236" fmla="*/ 833401 h 993357"/>
                <a:gd name="connsiteX237" fmla="*/ 708851 w 840534"/>
                <a:gd name="connsiteY237" fmla="*/ 803091 h 993357"/>
                <a:gd name="connsiteX238" fmla="*/ 743745 w 840534"/>
                <a:gd name="connsiteY238" fmla="*/ 821685 h 993357"/>
                <a:gd name="connsiteX239" fmla="*/ 727444 w 840534"/>
                <a:gd name="connsiteY239" fmla="*/ 767178 h 993357"/>
                <a:gd name="connsiteX240" fmla="*/ 788065 w 840534"/>
                <a:gd name="connsiteY240" fmla="*/ 761829 h 993357"/>
                <a:gd name="connsiteX241" fmla="*/ 807932 w 840534"/>
                <a:gd name="connsiteY241" fmla="*/ 817610 h 993357"/>
                <a:gd name="connsiteX242" fmla="*/ 818884 w 840534"/>
                <a:gd name="connsiteY242" fmla="*/ 760300 h 993357"/>
                <a:gd name="connsiteX243" fmla="*/ 796725 w 840534"/>
                <a:gd name="connsiteY243" fmla="*/ 760300 h 993357"/>
                <a:gd name="connsiteX244" fmla="*/ 784499 w 840534"/>
                <a:gd name="connsiteY244" fmla="*/ 752914 h 993357"/>
                <a:gd name="connsiteX245" fmla="*/ 775839 w 840534"/>
                <a:gd name="connsiteY245" fmla="*/ 732537 h 993357"/>
                <a:gd name="connsiteX246" fmla="*/ 776857 w 840534"/>
                <a:gd name="connsiteY246" fmla="*/ 729481 h 993357"/>
                <a:gd name="connsiteX247" fmla="*/ 794432 w 840534"/>
                <a:gd name="connsiteY247" fmla="*/ 738905 h 993357"/>
                <a:gd name="connsiteX248" fmla="*/ 809715 w 840534"/>
                <a:gd name="connsiteY248" fmla="*/ 728207 h 993357"/>
                <a:gd name="connsiteX249" fmla="*/ 805385 w 840534"/>
                <a:gd name="connsiteY249" fmla="*/ 746292 h 993357"/>
                <a:gd name="connsiteX250" fmla="*/ 821941 w 840534"/>
                <a:gd name="connsiteY250" fmla="*/ 758008 h 993357"/>
                <a:gd name="connsiteX251" fmla="*/ 818884 w 840534"/>
                <a:gd name="connsiteY251" fmla="*/ 760300 h 993357"/>
                <a:gd name="connsiteX252" fmla="*/ 835695 w 840534"/>
                <a:gd name="connsiteY252" fmla="*/ 585062 h 993357"/>
                <a:gd name="connsiteX253" fmla="*/ 804366 w 840534"/>
                <a:gd name="connsiteY253" fmla="*/ 596779 h 993357"/>
                <a:gd name="connsiteX254" fmla="*/ 799272 w 840534"/>
                <a:gd name="connsiteY254" fmla="*/ 660201 h 993357"/>
                <a:gd name="connsiteX255" fmla="*/ 781697 w 840534"/>
                <a:gd name="connsiteY255" fmla="*/ 646446 h 993357"/>
                <a:gd name="connsiteX256" fmla="*/ 773546 w 840534"/>
                <a:gd name="connsiteY256" fmla="*/ 542017 h 993357"/>
                <a:gd name="connsiteX257" fmla="*/ 739925 w 840534"/>
                <a:gd name="connsiteY257" fmla="*/ 525461 h 993357"/>
                <a:gd name="connsiteX258" fmla="*/ 779914 w 840534"/>
                <a:gd name="connsiteY258" fmla="*/ 527244 h 993357"/>
                <a:gd name="connsiteX259" fmla="*/ 737632 w 840534"/>
                <a:gd name="connsiteY259" fmla="*/ 488273 h 993357"/>
                <a:gd name="connsiteX260" fmla="*/ 789338 w 840534"/>
                <a:gd name="connsiteY260" fmla="*/ 454143 h 993357"/>
                <a:gd name="connsiteX261" fmla="*/ 834421 w 840534"/>
                <a:gd name="connsiteY261" fmla="*/ 494386 h 993357"/>
                <a:gd name="connsiteX262" fmla="*/ 786027 w 840534"/>
                <a:gd name="connsiteY262" fmla="*/ 527498 h 993357"/>
                <a:gd name="connsiteX263" fmla="*/ 826780 w 840534"/>
                <a:gd name="connsiteY263" fmla="*/ 532592 h 993357"/>
                <a:gd name="connsiteX264" fmla="*/ 787300 w 840534"/>
                <a:gd name="connsiteY264" fmla="*/ 542781 h 993357"/>
                <a:gd name="connsiteX265" fmla="*/ 796979 w 840534"/>
                <a:gd name="connsiteY265" fmla="*/ 576147 h 993357"/>
                <a:gd name="connsiteX266" fmla="*/ 801309 w 840534"/>
                <a:gd name="connsiteY266" fmla="*/ 586336 h 993357"/>
                <a:gd name="connsiteX267" fmla="*/ 812516 w 840534"/>
                <a:gd name="connsiteY267" fmla="*/ 567742 h 993357"/>
                <a:gd name="connsiteX268" fmla="*/ 846393 w 840534"/>
                <a:gd name="connsiteY268" fmla="*/ 556025 h 993357"/>
                <a:gd name="connsiteX269" fmla="*/ 835695 w 840534"/>
                <a:gd name="connsiteY269" fmla="*/ 585062 h 99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</a:cxnLst>
              <a:rect l="l" t="t" r="r" b="b"/>
              <a:pathLst>
                <a:path w="840534" h="993357">
                  <a:moveTo>
                    <a:pt x="432493" y="1019"/>
                  </a:moveTo>
                  <a:cubicBezTo>
                    <a:pt x="298008" y="71318"/>
                    <a:pt x="133976" y="71063"/>
                    <a:pt x="0" y="0"/>
                  </a:cubicBezTo>
                  <a:lnTo>
                    <a:pt x="0" y="774819"/>
                  </a:lnTo>
                  <a:cubicBezTo>
                    <a:pt x="0" y="869570"/>
                    <a:pt x="77940" y="944963"/>
                    <a:pt x="174984" y="944963"/>
                  </a:cubicBezTo>
                  <a:cubicBezTo>
                    <a:pt x="268716" y="944963"/>
                    <a:pt x="352006" y="957953"/>
                    <a:pt x="432493" y="1009404"/>
                  </a:cubicBezTo>
                  <a:cubicBezTo>
                    <a:pt x="512981" y="958717"/>
                    <a:pt x="595506" y="944963"/>
                    <a:pt x="688983" y="944963"/>
                  </a:cubicBezTo>
                  <a:cubicBezTo>
                    <a:pt x="785517" y="944963"/>
                    <a:pt x="864986" y="869824"/>
                    <a:pt x="864986" y="774819"/>
                  </a:cubicBezTo>
                  <a:lnTo>
                    <a:pt x="864986" y="0"/>
                  </a:lnTo>
                  <a:cubicBezTo>
                    <a:pt x="729991" y="71318"/>
                    <a:pt x="567743" y="70554"/>
                    <a:pt x="432493" y="1019"/>
                  </a:cubicBezTo>
                  <a:close/>
                  <a:moveTo>
                    <a:pt x="780169" y="121495"/>
                  </a:moveTo>
                  <a:cubicBezTo>
                    <a:pt x="780169" y="121495"/>
                    <a:pt x="782461" y="104685"/>
                    <a:pt x="785772" y="104685"/>
                  </a:cubicBezTo>
                  <a:cubicBezTo>
                    <a:pt x="789083" y="103666"/>
                    <a:pt x="794432" y="120476"/>
                    <a:pt x="794432" y="120476"/>
                  </a:cubicBezTo>
                  <a:cubicBezTo>
                    <a:pt x="801055" y="114109"/>
                    <a:pt x="814299" y="121495"/>
                    <a:pt x="814299" y="121495"/>
                  </a:cubicBezTo>
                  <a:lnTo>
                    <a:pt x="813280" y="124806"/>
                  </a:lnTo>
                  <a:cubicBezTo>
                    <a:pt x="803347" y="120476"/>
                    <a:pt x="794687" y="131174"/>
                    <a:pt x="795706" y="136523"/>
                  </a:cubicBezTo>
                  <a:cubicBezTo>
                    <a:pt x="795706" y="139579"/>
                    <a:pt x="781187" y="140598"/>
                    <a:pt x="781187" y="137542"/>
                  </a:cubicBezTo>
                  <a:cubicBezTo>
                    <a:pt x="781187" y="132193"/>
                    <a:pt x="771254" y="122769"/>
                    <a:pt x="761320" y="126844"/>
                  </a:cubicBezTo>
                  <a:lnTo>
                    <a:pt x="760301" y="124806"/>
                  </a:lnTo>
                  <a:cubicBezTo>
                    <a:pt x="760301" y="124806"/>
                    <a:pt x="771508" y="115128"/>
                    <a:pt x="780169" y="121495"/>
                  </a:cubicBezTo>
                  <a:close/>
                  <a:moveTo>
                    <a:pt x="789083" y="143909"/>
                  </a:moveTo>
                  <a:cubicBezTo>
                    <a:pt x="815318" y="141872"/>
                    <a:pt x="838497" y="156645"/>
                    <a:pt x="840789" y="176767"/>
                  </a:cubicBezTo>
                  <a:cubicBezTo>
                    <a:pt x="841808" y="195870"/>
                    <a:pt x="824488" y="212935"/>
                    <a:pt x="800290" y="216501"/>
                  </a:cubicBezTo>
                  <a:cubicBezTo>
                    <a:pt x="815064" y="221850"/>
                    <a:pt x="830855" y="215737"/>
                    <a:pt x="839770" y="213699"/>
                  </a:cubicBezTo>
                  <a:cubicBezTo>
                    <a:pt x="839770" y="213699"/>
                    <a:pt x="842827" y="238151"/>
                    <a:pt x="804875" y="230255"/>
                  </a:cubicBezTo>
                  <a:cubicBezTo>
                    <a:pt x="806403" y="250122"/>
                    <a:pt x="793668" y="264641"/>
                    <a:pt x="789083" y="284508"/>
                  </a:cubicBezTo>
                  <a:cubicBezTo>
                    <a:pt x="791885" y="280687"/>
                    <a:pt x="795451" y="277376"/>
                    <a:pt x="800036" y="274319"/>
                  </a:cubicBezTo>
                  <a:cubicBezTo>
                    <a:pt x="810988" y="267952"/>
                    <a:pt x="824233" y="265914"/>
                    <a:pt x="836459" y="267952"/>
                  </a:cubicBezTo>
                  <a:cubicBezTo>
                    <a:pt x="835440" y="277376"/>
                    <a:pt x="828563" y="288074"/>
                    <a:pt x="818884" y="294441"/>
                  </a:cubicBezTo>
                  <a:cubicBezTo>
                    <a:pt x="809205" y="300809"/>
                    <a:pt x="797998" y="303356"/>
                    <a:pt x="787300" y="302337"/>
                  </a:cubicBezTo>
                  <a:cubicBezTo>
                    <a:pt x="787810" y="311507"/>
                    <a:pt x="790357" y="322204"/>
                    <a:pt x="796725" y="334685"/>
                  </a:cubicBezTo>
                  <a:lnTo>
                    <a:pt x="779150" y="348439"/>
                  </a:lnTo>
                  <a:cubicBezTo>
                    <a:pt x="770490" y="331374"/>
                    <a:pt x="766924" y="292149"/>
                    <a:pt x="781187" y="264641"/>
                  </a:cubicBezTo>
                  <a:cubicBezTo>
                    <a:pt x="790102" y="245792"/>
                    <a:pt x="791885" y="238406"/>
                    <a:pt x="790866" y="231274"/>
                  </a:cubicBezTo>
                  <a:cubicBezTo>
                    <a:pt x="778895" y="235604"/>
                    <a:pt x="754953" y="241462"/>
                    <a:pt x="751641" y="221086"/>
                  </a:cubicBezTo>
                  <a:cubicBezTo>
                    <a:pt x="751641" y="221086"/>
                    <a:pt x="778640" y="225416"/>
                    <a:pt x="791121" y="217010"/>
                  </a:cubicBezTo>
                  <a:cubicBezTo>
                    <a:pt x="766669" y="216246"/>
                    <a:pt x="746038" y="201983"/>
                    <a:pt x="744000" y="183134"/>
                  </a:cubicBezTo>
                  <a:cubicBezTo>
                    <a:pt x="742727" y="163012"/>
                    <a:pt x="762594" y="144928"/>
                    <a:pt x="789083" y="143909"/>
                  </a:cubicBezTo>
                  <a:close/>
                  <a:moveTo>
                    <a:pt x="818120" y="435549"/>
                  </a:moveTo>
                  <a:lnTo>
                    <a:pt x="816846" y="438860"/>
                  </a:lnTo>
                  <a:cubicBezTo>
                    <a:pt x="806913" y="434530"/>
                    <a:pt x="797234" y="444209"/>
                    <a:pt x="797234" y="449558"/>
                  </a:cubicBezTo>
                  <a:cubicBezTo>
                    <a:pt x="797234" y="452614"/>
                    <a:pt x="782970" y="451596"/>
                    <a:pt x="782970" y="448284"/>
                  </a:cubicBezTo>
                  <a:cubicBezTo>
                    <a:pt x="783989" y="442936"/>
                    <a:pt x="775074" y="432493"/>
                    <a:pt x="765396" y="436568"/>
                  </a:cubicBezTo>
                  <a:lnTo>
                    <a:pt x="764377" y="433257"/>
                  </a:lnTo>
                  <a:cubicBezTo>
                    <a:pt x="764377" y="433257"/>
                    <a:pt x="777622" y="425870"/>
                    <a:pt x="783989" y="432238"/>
                  </a:cubicBezTo>
                  <a:cubicBezTo>
                    <a:pt x="783989" y="432238"/>
                    <a:pt x="789593" y="415427"/>
                    <a:pt x="792904" y="416446"/>
                  </a:cubicBezTo>
                  <a:cubicBezTo>
                    <a:pt x="796215" y="416446"/>
                    <a:pt x="798508" y="433511"/>
                    <a:pt x="798508" y="433511"/>
                  </a:cubicBezTo>
                  <a:cubicBezTo>
                    <a:pt x="807168" y="426889"/>
                    <a:pt x="818120" y="435549"/>
                    <a:pt x="818120" y="435549"/>
                  </a:cubicBezTo>
                  <a:close/>
                  <a:moveTo>
                    <a:pt x="534376" y="70554"/>
                  </a:moveTo>
                  <a:cubicBezTo>
                    <a:pt x="554498" y="70554"/>
                    <a:pt x="570290" y="89657"/>
                    <a:pt x="570799" y="113599"/>
                  </a:cubicBezTo>
                  <a:cubicBezTo>
                    <a:pt x="578695" y="99336"/>
                    <a:pt x="572837" y="82525"/>
                    <a:pt x="571818" y="74629"/>
                  </a:cubicBezTo>
                  <a:cubicBezTo>
                    <a:pt x="571818" y="74629"/>
                    <a:pt x="597289" y="73610"/>
                    <a:pt x="587355" y="109015"/>
                  </a:cubicBezTo>
                  <a:cubicBezTo>
                    <a:pt x="606968" y="109779"/>
                    <a:pt x="620976" y="122514"/>
                    <a:pt x="640080" y="128627"/>
                  </a:cubicBezTo>
                  <a:cubicBezTo>
                    <a:pt x="636514" y="125571"/>
                    <a:pt x="633457" y="121750"/>
                    <a:pt x="631165" y="117165"/>
                  </a:cubicBezTo>
                  <a:cubicBezTo>
                    <a:pt x="624288" y="106468"/>
                    <a:pt x="623524" y="93732"/>
                    <a:pt x="626835" y="82270"/>
                  </a:cubicBezTo>
                  <a:cubicBezTo>
                    <a:pt x="637532" y="84308"/>
                    <a:pt x="647721" y="90676"/>
                    <a:pt x="653070" y="101373"/>
                  </a:cubicBezTo>
                  <a:cubicBezTo>
                    <a:pt x="658673" y="111307"/>
                    <a:pt x="660201" y="122259"/>
                    <a:pt x="658418" y="131938"/>
                  </a:cubicBezTo>
                  <a:cubicBezTo>
                    <a:pt x="668097" y="132193"/>
                    <a:pt x="679304" y="130665"/>
                    <a:pt x="692549" y="125825"/>
                  </a:cubicBezTo>
                  <a:lnTo>
                    <a:pt x="705794" y="143909"/>
                  </a:lnTo>
                  <a:cubicBezTo>
                    <a:pt x="687200" y="150277"/>
                    <a:pt x="646193" y="150277"/>
                    <a:pt x="618939" y="134231"/>
                  </a:cubicBezTo>
                  <a:cubicBezTo>
                    <a:pt x="601364" y="124806"/>
                    <a:pt x="593468" y="122259"/>
                    <a:pt x="586336" y="122005"/>
                  </a:cubicBezTo>
                  <a:cubicBezTo>
                    <a:pt x="589138" y="133466"/>
                    <a:pt x="592704" y="157918"/>
                    <a:pt x="572582" y="158682"/>
                  </a:cubicBezTo>
                  <a:cubicBezTo>
                    <a:pt x="572582" y="158682"/>
                    <a:pt x="579204" y="131938"/>
                    <a:pt x="570290" y="119712"/>
                  </a:cubicBezTo>
                  <a:cubicBezTo>
                    <a:pt x="569271" y="144164"/>
                    <a:pt x="551951" y="163012"/>
                    <a:pt x="530810" y="163012"/>
                  </a:cubicBezTo>
                  <a:cubicBezTo>
                    <a:pt x="509924" y="163012"/>
                    <a:pt x="493368" y="141872"/>
                    <a:pt x="494642" y="116401"/>
                  </a:cubicBezTo>
                  <a:cubicBezTo>
                    <a:pt x="494896" y="90676"/>
                    <a:pt x="512471" y="70554"/>
                    <a:pt x="534376" y="70554"/>
                  </a:cubicBezTo>
                  <a:close/>
                  <a:moveTo>
                    <a:pt x="471718" y="109779"/>
                  </a:moveTo>
                  <a:cubicBezTo>
                    <a:pt x="465096" y="102392"/>
                    <a:pt x="473756" y="90676"/>
                    <a:pt x="473756" y="90676"/>
                  </a:cubicBezTo>
                  <a:lnTo>
                    <a:pt x="477067" y="91695"/>
                  </a:lnTo>
                  <a:cubicBezTo>
                    <a:pt x="471718" y="101373"/>
                    <a:pt x="482670" y="109779"/>
                    <a:pt x="488019" y="109779"/>
                  </a:cubicBezTo>
                  <a:cubicBezTo>
                    <a:pt x="491330" y="109779"/>
                    <a:pt x="491330" y="122514"/>
                    <a:pt x="488019" y="122514"/>
                  </a:cubicBezTo>
                  <a:cubicBezTo>
                    <a:pt x="481397" y="122514"/>
                    <a:pt x="471463" y="131174"/>
                    <a:pt x="474774" y="141617"/>
                  </a:cubicBezTo>
                  <a:lnTo>
                    <a:pt x="471463" y="141617"/>
                  </a:lnTo>
                  <a:cubicBezTo>
                    <a:pt x="471463" y="141617"/>
                    <a:pt x="463822" y="129901"/>
                    <a:pt x="470190" y="122514"/>
                  </a:cubicBezTo>
                  <a:cubicBezTo>
                    <a:pt x="470190" y="122514"/>
                    <a:pt x="452615" y="119458"/>
                    <a:pt x="452615" y="116146"/>
                  </a:cubicBezTo>
                  <a:cubicBezTo>
                    <a:pt x="452870" y="113090"/>
                    <a:pt x="471718" y="109779"/>
                    <a:pt x="471718" y="109779"/>
                  </a:cubicBezTo>
                  <a:close/>
                  <a:moveTo>
                    <a:pt x="380278" y="109779"/>
                  </a:moveTo>
                  <a:cubicBezTo>
                    <a:pt x="385882" y="109779"/>
                    <a:pt x="396834" y="101373"/>
                    <a:pt x="391230" y="91695"/>
                  </a:cubicBezTo>
                  <a:lnTo>
                    <a:pt x="394542" y="90676"/>
                  </a:lnTo>
                  <a:cubicBezTo>
                    <a:pt x="394542" y="90676"/>
                    <a:pt x="403456" y="102392"/>
                    <a:pt x="396834" y="109779"/>
                  </a:cubicBezTo>
                  <a:cubicBezTo>
                    <a:pt x="396834" y="109779"/>
                    <a:pt x="415428" y="113090"/>
                    <a:pt x="415428" y="116146"/>
                  </a:cubicBezTo>
                  <a:cubicBezTo>
                    <a:pt x="415428" y="119458"/>
                    <a:pt x="397853" y="122514"/>
                    <a:pt x="397853" y="122514"/>
                  </a:cubicBezTo>
                  <a:cubicBezTo>
                    <a:pt x="404475" y="129901"/>
                    <a:pt x="396834" y="141617"/>
                    <a:pt x="396834" y="141617"/>
                  </a:cubicBezTo>
                  <a:lnTo>
                    <a:pt x="393523" y="141617"/>
                  </a:lnTo>
                  <a:cubicBezTo>
                    <a:pt x="396834" y="131174"/>
                    <a:pt x="386900" y="122514"/>
                    <a:pt x="380278" y="122514"/>
                  </a:cubicBezTo>
                  <a:cubicBezTo>
                    <a:pt x="376967" y="122514"/>
                    <a:pt x="376967" y="109779"/>
                    <a:pt x="380278" y="109779"/>
                  </a:cubicBezTo>
                  <a:close/>
                  <a:moveTo>
                    <a:pt x="175748" y="125825"/>
                  </a:moveTo>
                  <a:cubicBezTo>
                    <a:pt x="189248" y="130665"/>
                    <a:pt x="200200" y="132193"/>
                    <a:pt x="209879" y="131938"/>
                  </a:cubicBezTo>
                  <a:cubicBezTo>
                    <a:pt x="208096" y="122259"/>
                    <a:pt x="209624" y="111562"/>
                    <a:pt x="215482" y="101373"/>
                  </a:cubicBezTo>
                  <a:cubicBezTo>
                    <a:pt x="221086" y="90676"/>
                    <a:pt x="230765" y="84308"/>
                    <a:pt x="241972" y="82270"/>
                  </a:cubicBezTo>
                  <a:cubicBezTo>
                    <a:pt x="245283" y="93987"/>
                    <a:pt x="244264" y="106722"/>
                    <a:pt x="237642" y="117165"/>
                  </a:cubicBezTo>
                  <a:cubicBezTo>
                    <a:pt x="235350" y="121495"/>
                    <a:pt x="232293" y="125571"/>
                    <a:pt x="228727" y="128627"/>
                  </a:cubicBezTo>
                  <a:cubicBezTo>
                    <a:pt x="248085" y="122514"/>
                    <a:pt x="261839" y="109779"/>
                    <a:pt x="281452" y="109015"/>
                  </a:cubicBezTo>
                  <a:cubicBezTo>
                    <a:pt x="271773" y="73865"/>
                    <a:pt x="296989" y="74629"/>
                    <a:pt x="296989" y="74629"/>
                  </a:cubicBezTo>
                  <a:cubicBezTo>
                    <a:pt x="295970" y="82525"/>
                    <a:pt x="290366" y="99336"/>
                    <a:pt x="298008" y="113599"/>
                  </a:cubicBezTo>
                  <a:cubicBezTo>
                    <a:pt x="298517" y="89657"/>
                    <a:pt x="314309" y="70554"/>
                    <a:pt x="334431" y="70554"/>
                  </a:cubicBezTo>
                  <a:cubicBezTo>
                    <a:pt x="356336" y="70554"/>
                    <a:pt x="374165" y="90676"/>
                    <a:pt x="374165" y="116146"/>
                  </a:cubicBezTo>
                  <a:cubicBezTo>
                    <a:pt x="375184" y="141617"/>
                    <a:pt x="358628" y="162758"/>
                    <a:pt x="337742" y="162758"/>
                  </a:cubicBezTo>
                  <a:cubicBezTo>
                    <a:pt x="316347" y="162758"/>
                    <a:pt x="299281" y="143909"/>
                    <a:pt x="298262" y="119458"/>
                  </a:cubicBezTo>
                  <a:cubicBezTo>
                    <a:pt x="289348" y="131684"/>
                    <a:pt x="295970" y="158428"/>
                    <a:pt x="295970" y="158428"/>
                  </a:cubicBezTo>
                  <a:cubicBezTo>
                    <a:pt x="275848" y="157664"/>
                    <a:pt x="279414" y="133212"/>
                    <a:pt x="282216" y="121750"/>
                  </a:cubicBezTo>
                  <a:cubicBezTo>
                    <a:pt x="274829" y="122259"/>
                    <a:pt x="266933" y="124806"/>
                    <a:pt x="249359" y="134231"/>
                  </a:cubicBezTo>
                  <a:cubicBezTo>
                    <a:pt x="221850" y="150277"/>
                    <a:pt x="181097" y="150277"/>
                    <a:pt x="162503" y="143909"/>
                  </a:cubicBezTo>
                  <a:lnTo>
                    <a:pt x="175748" y="125825"/>
                  </a:lnTo>
                  <a:close/>
                  <a:moveTo>
                    <a:pt x="75648" y="120476"/>
                  </a:moveTo>
                  <a:cubicBezTo>
                    <a:pt x="75648" y="120476"/>
                    <a:pt x="81252" y="103411"/>
                    <a:pt x="84308" y="104685"/>
                  </a:cubicBezTo>
                  <a:cubicBezTo>
                    <a:pt x="87619" y="104685"/>
                    <a:pt x="89912" y="121495"/>
                    <a:pt x="89912" y="121495"/>
                  </a:cubicBezTo>
                  <a:cubicBezTo>
                    <a:pt x="98572" y="115128"/>
                    <a:pt x="109779" y="124806"/>
                    <a:pt x="109779" y="124806"/>
                  </a:cubicBezTo>
                  <a:lnTo>
                    <a:pt x="108760" y="126844"/>
                  </a:lnTo>
                  <a:cubicBezTo>
                    <a:pt x="98826" y="122769"/>
                    <a:pt x="89148" y="132193"/>
                    <a:pt x="89148" y="137542"/>
                  </a:cubicBezTo>
                  <a:cubicBezTo>
                    <a:pt x="88129" y="140853"/>
                    <a:pt x="74884" y="139579"/>
                    <a:pt x="74884" y="136523"/>
                  </a:cubicBezTo>
                  <a:cubicBezTo>
                    <a:pt x="74884" y="131174"/>
                    <a:pt x="67243" y="120476"/>
                    <a:pt x="57309" y="124806"/>
                  </a:cubicBezTo>
                  <a:lnTo>
                    <a:pt x="56290" y="121495"/>
                  </a:lnTo>
                  <a:cubicBezTo>
                    <a:pt x="56036" y="121495"/>
                    <a:pt x="69026" y="114109"/>
                    <a:pt x="75648" y="120476"/>
                  </a:cubicBezTo>
                  <a:close/>
                  <a:moveTo>
                    <a:pt x="81252" y="143909"/>
                  </a:moveTo>
                  <a:cubicBezTo>
                    <a:pt x="107741" y="144928"/>
                    <a:pt x="127608" y="163012"/>
                    <a:pt x="126335" y="183134"/>
                  </a:cubicBezTo>
                  <a:cubicBezTo>
                    <a:pt x="124297" y="201983"/>
                    <a:pt x="103666" y="216501"/>
                    <a:pt x="79214" y="217010"/>
                  </a:cubicBezTo>
                  <a:cubicBezTo>
                    <a:pt x="91695" y="225670"/>
                    <a:pt x="118694" y="221086"/>
                    <a:pt x="118694" y="221086"/>
                  </a:cubicBezTo>
                  <a:cubicBezTo>
                    <a:pt x="115382" y="241717"/>
                    <a:pt x="91440" y="235604"/>
                    <a:pt x="79469" y="231274"/>
                  </a:cubicBezTo>
                  <a:cubicBezTo>
                    <a:pt x="78450" y="238406"/>
                    <a:pt x="80233" y="245792"/>
                    <a:pt x="89148" y="264641"/>
                  </a:cubicBezTo>
                  <a:cubicBezTo>
                    <a:pt x="102392" y="292149"/>
                    <a:pt x="100100" y="331374"/>
                    <a:pt x="91440" y="348439"/>
                  </a:cubicBezTo>
                  <a:lnTo>
                    <a:pt x="73865" y="334685"/>
                  </a:lnTo>
                  <a:cubicBezTo>
                    <a:pt x="79978" y="322204"/>
                    <a:pt x="82270" y="311761"/>
                    <a:pt x="82780" y="302337"/>
                  </a:cubicBezTo>
                  <a:cubicBezTo>
                    <a:pt x="72337" y="303101"/>
                    <a:pt x="61384" y="300554"/>
                    <a:pt x="51960" y="294441"/>
                  </a:cubicBezTo>
                  <a:cubicBezTo>
                    <a:pt x="41008" y="288074"/>
                    <a:pt x="35404" y="277376"/>
                    <a:pt x="34386" y="267952"/>
                  </a:cubicBezTo>
                  <a:cubicBezTo>
                    <a:pt x="46611" y="265914"/>
                    <a:pt x="59602" y="267952"/>
                    <a:pt x="70554" y="274319"/>
                  </a:cubicBezTo>
                  <a:cubicBezTo>
                    <a:pt x="74629" y="277121"/>
                    <a:pt x="77686" y="279923"/>
                    <a:pt x="80488" y="283234"/>
                  </a:cubicBezTo>
                  <a:cubicBezTo>
                    <a:pt x="75393" y="264131"/>
                    <a:pt x="63677" y="249868"/>
                    <a:pt x="65460" y="230510"/>
                  </a:cubicBezTo>
                  <a:cubicBezTo>
                    <a:pt x="28273" y="238406"/>
                    <a:pt x="31074" y="213954"/>
                    <a:pt x="31074" y="213954"/>
                  </a:cubicBezTo>
                  <a:cubicBezTo>
                    <a:pt x="39734" y="215992"/>
                    <a:pt x="55526" y="221850"/>
                    <a:pt x="70554" y="216501"/>
                  </a:cubicBezTo>
                  <a:cubicBezTo>
                    <a:pt x="46357" y="212680"/>
                    <a:pt x="29037" y="195615"/>
                    <a:pt x="30055" y="176767"/>
                  </a:cubicBezTo>
                  <a:cubicBezTo>
                    <a:pt x="31584" y="156645"/>
                    <a:pt x="54762" y="141617"/>
                    <a:pt x="81252" y="143909"/>
                  </a:cubicBezTo>
                  <a:close/>
                  <a:moveTo>
                    <a:pt x="105704" y="433511"/>
                  </a:moveTo>
                  <a:lnTo>
                    <a:pt x="104685" y="436823"/>
                  </a:lnTo>
                  <a:cubicBezTo>
                    <a:pt x="94751" y="432493"/>
                    <a:pt x="85836" y="443190"/>
                    <a:pt x="87110" y="448539"/>
                  </a:cubicBezTo>
                  <a:cubicBezTo>
                    <a:pt x="87110" y="451850"/>
                    <a:pt x="73865" y="452869"/>
                    <a:pt x="72846" y="449813"/>
                  </a:cubicBezTo>
                  <a:cubicBezTo>
                    <a:pt x="72846" y="444464"/>
                    <a:pt x="62913" y="435040"/>
                    <a:pt x="52979" y="439115"/>
                  </a:cubicBezTo>
                  <a:lnTo>
                    <a:pt x="51960" y="435804"/>
                  </a:lnTo>
                  <a:cubicBezTo>
                    <a:pt x="51960" y="435804"/>
                    <a:pt x="62913" y="427144"/>
                    <a:pt x="71827" y="433766"/>
                  </a:cubicBezTo>
                  <a:cubicBezTo>
                    <a:pt x="71827" y="433766"/>
                    <a:pt x="74120" y="416701"/>
                    <a:pt x="77176" y="416701"/>
                  </a:cubicBezTo>
                  <a:cubicBezTo>
                    <a:pt x="80488" y="415682"/>
                    <a:pt x="86091" y="432493"/>
                    <a:pt x="86091" y="432493"/>
                  </a:cubicBezTo>
                  <a:cubicBezTo>
                    <a:pt x="92459" y="426125"/>
                    <a:pt x="105704" y="433511"/>
                    <a:pt x="105704" y="433511"/>
                  </a:cubicBezTo>
                  <a:close/>
                  <a:moveTo>
                    <a:pt x="24197" y="556535"/>
                  </a:moveTo>
                  <a:cubicBezTo>
                    <a:pt x="36168" y="555516"/>
                    <a:pt x="48394" y="559591"/>
                    <a:pt x="57054" y="568251"/>
                  </a:cubicBezTo>
                  <a:cubicBezTo>
                    <a:pt x="63677" y="573091"/>
                    <a:pt x="67497" y="579968"/>
                    <a:pt x="68516" y="586845"/>
                  </a:cubicBezTo>
                  <a:cubicBezTo>
                    <a:pt x="69535" y="583279"/>
                    <a:pt x="71063" y="579968"/>
                    <a:pt x="72592" y="576657"/>
                  </a:cubicBezTo>
                  <a:cubicBezTo>
                    <a:pt x="81506" y="557808"/>
                    <a:pt x="83289" y="550422"/>
                    <a:pt x="82270" y="543290"/>
                  </a:cubicBezTo>
                  <a:cubicBezTo>
                    <a:pt x="70045" y="547620"/>
                    <a:pt x="46102" y="553478"/>
                    <a:pt x="43046" y="533102"/>
                  </a:cubicBezTo>
                  <a:cubicBezTo>
                    <a:pt x="43046" y="533102"/>
                    <a:pt x="71827" y="537687"/>
                    <a:pt x="83799" y="528008"/>
                  </a:cubicBezTo>
                  <a:cubicBezTo>
                    <a:pt x="58837" y="528772"/>
                    <a:pt x="37442" y="514253"/>
                    <a:pt x="35404" y="494896"/>
                  </a:cubicBezTo>
                  <a:cubicBezTo>
                    <a:pt x="34386" y="474774"/>
                    <a:pt x="53998" y="456690"/>
                    <a:pt x="80488" y="454652"/>
                  </a:cubicBezTo>
                  <a:cubicBezTo>
                    <a:pt x="106977" y="453633"/>
                    <a:pt x="129901" y="468406"/>
                    <a:pt x="132193" y="488783"/>
                  </a:cubicBezTo>
                  <a:cubicBezTo>
                    <a:pt x="133212" y="508141"/>
                    <a:pt x="114873" y="525715"/>
                    <a:pt x="89912" y="527753"/>
                  </a:cubicBezTo>
                  <a:cubicBezTo>
                    <a:pt x="105449" y="534375"/>
                    <a:pt x="122005" y="527753"/>
                    <a:pt x="131174" y="525970"/>
                  </a:cubicBezTo>
                  <a:cubicBezTo>
                    <a:pt x="131174" y="525970"/>
                    <a:pt x="133976" y="550422"/>
                    <a:pt x="96534" y="542526"/>
                  </a:cubicBezTo>
                  <a:cubicBezTo>
                    <a:pt x="99845" y="575638"/>
                    <a:pt x="62913" y="594232"/>
                    <a:pt x="88129" y="646956"/>
                  </a:cubicBezTo>
                  <a:lnTo>
                    <a:pt x="70554" y="660710"/>
                  </a:lnTo>
                  <a:cubicBezTo>
                    <a:pt x="63677" y="647720"/>
                    <a:pt x="60875" y="621230"/>
                    <a:pt x="65969" y="597288"/>
                  </a:cubicBezTo>
                  <a:cubicBezTo>
                    <a:pt x="54507" y="597543"/>
                    <a:pt x="42536" y="593467"/>
                    <a:pt x="34131" y="585571"/>
                  </a:cubicBezTo>
                  <a:cubicBezTo>
                    <a:pt x="25471" y="576657"/>
                    <a:pt x="22160" y="565959"/>
                    <a:pt x="24197" y="556535"/>
                  </a:cubicBezTo>
                  <a:close/>
                  <a:moveTo>
                    <a:pt x="50177" y="760300"/>
                  </a:moveTo>
                  <a:lnTo>
                    <a:pt x="48140" y="758263"/>
                  </a:lnTo>
                  <a:cubicBezTo>
                    <a:pt x="48140" y="758263"/>
                    <a:pt x="53743" y="744509"/>
                    <a:pt x="64696" y="746546"/>
                  </a:cubicBezTo>
                  <a:cubicBezTo>
                    <a:pt x="64696" y="746546"/>
                    <a:pt x="57054" y="730754"/>
                    <a:pt x="60366" y="728462"/>
                  </a:cubicBezTo>
                  <a:cubicBezTo>
                    <a:pt x="63677" y="726424"/>
                    <a:pt x="75903" y="739160"/>
                    <a:pt x="75903" y="739160"/>
                  </a:cubicBezTo>
                  <a:cubicBezTo>
                    <a:pt x="79214" y="729736"/>
                    <a:pt x="93478" y="729736"/>
                    <a:pt x="93478" y="729736"/>
                  </a:cubicBezTo>
                  <a:lnTo>
                    <a:pt x="94496" y="732792"/>
                  </a:lnTo>
                  <a:cubicBezTo>
                    <a:pt x="83544" y="734830"/>
                    <a:pt x="81252" y="747820"/>
                    <a:pt x="84563" y="753169"/>
                  </a:cubicBezTo>
                  <a:cubicBezTo>
                    <a:pt x="86855" y="755206"/>
                    <a:pt x="74629" y="762848"/>
                    <a:pt x="73610" y="760555"/>
                  </a:cubicBezTo>
                  <a:cubicBezTo>
                    <a:pt x="70045" y="754952"/>
                    <a:pt x="56800" y="750622"/>
                    <a:pt x="50177" y="760300"/>
                  </a:cubicBezTo>
                  <a:close/>
                  <a:moveTo>
                    <a:pt x="196634" y="918473"/>
                  </a:moveTo>
                  <a:cubicBezTo>
                    <a:pt x="193832" y="905229"/>
                    <a:pt x="189248" y="895295"/>
                    <a:pt x="183899" y="887654"/>
                  </a:cubicBezTo>
                  <a:cubicBezTo>
                    <a:pt x="175493" y="894276"/>
                    <a:pt x="165050" y="898352"/>
                    <a:pt x="154862" y="899370"/>
                  </a:cubicBezTo>
                  <a:cubicBezTo>
                    <a:pt x="141617" y="900389"/>
                    <a:pt x="129646" y="895040"/>
                    <a:pt x="123024" y="887654"/>
                  </a:cubicBezTo>
                  <a:cubicBezTo>
                    <a:pt x="130665" y="879249"/>
                    <a:pt x="142891" y="872881"/>
                    <a:pt x="156136" y="872881"/>
                  </a:cubicBezTo>
                  <a:cubicBezTo>
                    <a:pt x="161484" y="872372"/>
                    <a:pt x="166324" y="872881"/>
                    <a:pt x="170654" y="873900"/>
                  </a:cubicBezTo>
                  <a:cubicBezTo>
                    <a:pt x="154862" y="861674"/>
                    <a:pt x="136014" y="857089"/>
                    <a:pt x="124807" y="840533"/>
                  </a:cubicBezTo>
                  <a:cubicBezTo>
                    <a:pt x="99336" y="868042"/>
                    <a:pt x="86855" y="846391"/>
                    <a:pt x="86855" y="846391"/>
                  </a:cubicBezTo>
                  <a:cubicBezTo>
                    <a:pt x="95006" y="843335"/>
                    <a:pt x="112835" y="838496"/>
                    <a:pt x="121495" y="823977"/>
                  </a:cubicBezTo>
                  <a:cubicBezTo>
                    <a:pt x="99845" y="837477"/>
                    <a:pt x="74375" y="834166"/>
                    <a:pt x="62658" y="817610"/>
                  </a:cubicBezTo>
                  <a:cubicBezTo>
                    <a:pt x="51706" y="800799"/>
                    <a:pt x="60366" y="775073"/>
                    <a:pt x="82525" y="761319"/>
                  </a:cubicBezTo>
                  <a:cubicBezTo>
                    <a:pt x="104430" y="747565"/>
                    <a:pt x="131938" y="749603"/>
                    <a:pt x="143146" y="766668"/>
                  </a:cubicBezTo>
                  <a:cubicBezTo>
                    <a:pt x="154862" y="782969"/>
                    <a:pt x="147221" y="807167"/>
                    <a:pt x="125825" y="821175"/>
                  </a:cubicBezTo>
                  <a:cubicBezTo>
                    <a:pt x="141108" y="822704"/>
                    <a:pt x="161739" y="802837"/>
                    <a:pt x="161739" y="802837"/>
                  </a:cubicBezTo>
                  <a:cubicBezTo>
                    <a:pt x="171673" y="820411"/>
                    <a:pt x="148494" y="829581"/>
                    <a:pt x="136523" y="833147"/>
                  </a:cubicBezTo>
                  <a:cubicBezTo>
                    <a:pt x="140089" y="839769"/>
                    <a:pt x="146202" y="844609"/>
                    <a:pt x="165050" y="853778"/>
                  </a:cubicBezTo>
                  <a:cubicBezTo>
                    <a:pt x="193578" y="867532"/>
                    <a:pt x="215737" y="900389"/>
                    <a:pt x="220067" y="919492"/>
                  </a:cubicBezTo>
                  <a:lnTo>
                    <a:pt x="196634" y="918473"/>
                  </a:lnTo>
                  <a:close/>
                  <a:moveTo>
                    <a:pt x="335704" y="903701"/>
                  </a:moveTo>
                  <a:cubicBezTo>
                    <a:pt x="329082" y="902427"/>
                    <a:pt x="317111" y="909049"/>
                    <a:pt x="319403" y="919492"/>
                  </a:cubicBezTo>
                  <a:lnTo>
                    <a:pt x="316092" y="919492"/>
                  </a:lnTo>
                  <a:cubicBezTo>
                    <a:pt x="316092" y="919492"/>
                    <a:pt x="310488" y="906757"/>
                    <a:pt x="319403" y="900389"/>
                  </a:cubicBezTo>
                  <a:cubicBezTo>
                    <a:pt x="319403" y="900389"/>
                    <a:pt x="301828" y="893003"/>
                    <a:pt x="302847" y="889692"/>
                  </a:cubicBezTo>
                  <a:cubicBezTo>
                    <a:pt x="304121" y="887654"/>
                    <a:pt x="321695" y="887654"/>
                    <a:pt x="321695" y="887654"/>
                  </a:cubicBezTo>
                  <a:cubicBezTo>
                    <a:pt x="316092" y="878230"/>
                    <a:pt x="327044" y="868551"/>
                    <a:pt x="327044" y="868551"/>
                  </a:cubicBezTo>
                  <a:lnTo>
                    <a:pt x="330355" y="870589"/>
                  </a:lnTo>
                  <a:cubicBezTo>
                    <a:pt x="323733" y="878994"/>
                    <a:pt x="332648" y="889692"/>
                    <a:pt x="337997" y="890710"/>
                  </a:cubicBezTo>
                  <a:cubicBezTo>
                    <a:pt x="341308" y="891984"/>
                    <a:pt x="337997" y="904719"/>
                    <a:pt x="335704" y="903701"/>
                  </a:cubicBezTo>
                  <a:close/>
                  <a:moveTo>
                    <a:pt x="539215" y="932228"/>
                  </a:moveTo>
                  <a:cubicBezTo>
                    <a:pt x="527244" y="924841"/>
                    <a:pt x="517056" y="921021"/>
                    <a:pt x="507377" y="919238"/>
                  </a:cubicBezTo>
                  <a:cubicBezTo>
                    <a:pt x="506868" y="929426"/>
                    <a:pt x="502538" y="939869"/>
                    <a:pt x="495151" y="947001"/>
                  </a:cubicBezTo>
                  <a:cubicBezTo>
                    <a:pt x="486491" y="956425"/>
                    <a:pt x="475284" y="960755"/>
                    <a:pt x="464331" y="960755"/>
                  </a:cubicBezTo>
                  <a:cubicBezTo>
                    <a:pt x="464331" y="949038"/>
                    <a:pt x="468661" y="936303"/>
                    <a:pt x="476557" y="926624"/>
                  </a:cubicBezTo>
                  <a:cubicBezTo>
                    <a:pt x="479869" y="923313"/>
                    <a:pt x="483944" y="920511"/>
                    <a:pt x="488019" y="918473"/>
                  </a:cubicBezTo>
                  <a:cubicBezTo>
                    <a:pt x="467897" y="920766"/>
                    <a:pt x="451087" y="929935"/>
                    <a:pt x="431220" y="926369"/>
                  </a:cubicBezTo>
                  <a:cubicBezTo>
                    <a:pt x="433512" y="962793"/>
                    <a:pt x="408296" y="955406"/>
                    <a:pt x="408296" y="955406"/>
                  </a:cubicBezTo>
                  <a:cubicBezTo>
                    <a:pt x="411352" y="947765"/>
                    <a:pt x="420522" y="932992"/>
                    <a:pt x="416447" y="917709"/>
                  </a:cubicBezTo>
                  <a:cubicBezTo>
                    <a:pt x="411098" y="940633"/>
                    <a:pt x="390976" y="956425"/>
                    <a:pt x="370854" y="952350"/>
                  </a:cubicBezTo>
                  <a:cubicBezTo>
                    <a:pt x="349968" y="947001"/>
                    <a:pt x="337742" y="923822"/>
                    <a:pt x="342327" y="899370"/>
                  </a:cubicBezTo>
                  <a:cubicBezTo>
                    <a:pt x="347930" y="873900"/>
                    <a:pt x="368816" y="856834"/>
                    <a:pt x="389702" y="861164"/>
                  </a:cubicBezTo>
                  <a:cubicBezTo>
                    <a:pt x="409569" y="866259"/>
                    <a:pt x="421286" y="887399"/>
                    <a:pt x="417975" y="911087"/>
                  </a:cubicBezTo>
                  <a:cubicBezTo>
                    <a:pt x="429182" y="901408"/>
                    <a:pt x="428418" y="874919"/>
                    <a:pt x="428418" y="874919"/>
                  </a:cubicBezTo>
                  <a:cubicBezTo>
                    <a:pt x="449049" y="880522"/>
                    <a:pt x="439880" y="902172"/>
                    <a:pt x="434021" y="912615"/>
                  </a:cubicBezTo>
                  <a:cubicBezTo>
                    <a:pt x="441408" y="914398"/>
                    <a:pt x="449558" y="914144"/>
                    <a:pt x="468916" y="908795"/>
                  </a:cubicBezTo>
                  <a:cubicBezTo>
                    <a:pt x="499736" y="899370"/>
                    <a:pt x="540234" y="906757"/>
                    <a:pt x="557045" y="917200"/>
                  </a:cubicBezTo>
                  <a:lnTo>
                    <a:pt x="539215" y="932228"/>
                  </a:lnTo>
                  <a:close/>
                  <a:moveTo>
                    <a:pt x="431729" y="849703"/>
                  </a:moveTo>
                  <a:cubicBezTo>
                    <a:pt x="376457" y="815063"/>
                    <a:pt x="323988" y="808185"/>
                    <a:pt x="260311" y="808185"/>
                  </a:cubicBezTo>
                  <a:cubicBezTo>
                    <a:pt x="195106" y="808185"/>
                    <a:pt x="147730" y="757499"/>
                    <a:pt x="147730" y="695605"/>
                  </a:cubicBezTo>
                  <a:lnTo>
                    <a:pt x="146966" y="174474"/>
                  </a:lnTo>
                  <a:cubicBezTo>
                    <a:pt x="216247" y="211662"/>
                    <a:pt x="368561" y="186700"/>
                    <a:pt x="435040" y="152060"/>
                  </a:cubicBezTo>
                  <a:cubicBezTo>
                    <a:pt x="502283" y="187210"/>
                    <a:pt x="653070" y="211152"/>
                    <a:pt x="723114" y="174474"/>
                  </a:cubicBezTo>
                  <a:lnTo>
                    <a:pt x="722605" y="695605"/>
                  </a:lnTo>
                  <a:cubicBezTo>
                    <a:pt x="722605" y="757499"/>
                    <a:pt x="667079" y="808185"/>
                    <a:pt x="601873" y="808185"/>
                  </a:cubicBezTo>
                  <a:cubicBezTo>
                    <a:pt x="538706" y="808185"/>
                    <a:pt x="486491" y="815317"/>
                    <a:pt x="431729" y="849703"/>
                  </a:cubicBezTo>
                  <a:close/>
                  <a:moveTo>
                    <a:pt x="807932" y="817610"/>
                  </a:moveTo>
                  <a:cubicBezTo>
                    <a:pt x="796470" y="833656"/>
                    <a:pt x="772018" y="837477"/>
                    <a:pt x="749604" y="824996"/>
                  </a:cubicBezTo>
                  <a:cubicBezTo>
                    <a:pt x="758518" y="838750"/>
                    <a:pt x="775584" y="843590"/>
                    <a:pt x="783734" y="846391"/>
                  </a:cubicBezTo>
                  <a:cubicBezTo>
                    <a:pt x="783734" y="846391"/>
                    <a:pt x="771254" y="867787"/>
                    <a:pt x="746038" y="840533"/>
                  </a:cubicBezTo>
                  <a:cubicBezTo>
                    <a:pt x="734576" y="857089"/>
                    <a:pt x="715982" y="861929"/>
                    <a:pt x="699936" y="874155"/>
                  </a:cubicBezTo>
                  <a:cubicBezTo>
                    <a:pt x="704521" y="872881"/>
                    <a:pt x="709360" y="872626"/>
                    <a:pt x="714454" y="873136"/>
                  </a:cubicBezTo>
                  <a:cubicBezTo>
                    <a:pt x="727699" y="873136"/>
                    <a:pt x="738651" y="879503"/>
                    <a:pt x="747566" y="887909"/>
                  </a:cubicBezTo>
                  <a:cubicBezTo>
                    <a:pt x="739925" y="895295"/>
                    <a:pt x="728718" y="900644"/>
                    <a:pt x="715728" y="899625"/>
                  </a:cubicBezTo>
                  <a:cubicBezTo>
                    <a:pt x="704266" y="898606"/>
                    <a:pt x="694587" y="894531"/>
                    <a:pt x="686436" y="888163"/>
                  </a:cubicBezTo>
                  <a:cubicBezTo>
                    <a:pt x="681087" y="895805"/>
                    <a:pt x="676503" y="905483"/>
                    <a:pt x="673701" y="918728"/>
                  </a:cubicBezTo>
                  <a:lnTo>
                    <a:pt x="650523" y="919747"/>
                  </a:lnTo>
                  <a:cubicBezTo>
                    <a:pt x="654853" y="900644"/>
                    <a:pt x="677012" y="867787"/>
                    <a:pt x="705539" y="854033"/>
                  </a:cubicBezTo>
                  <a:cubicBezTo>
                    <a:pt x="724388" y="844609"/>
                    <a:pt x="730246" y="839769"/>
                    <a:pt x="734067" y="833401"/>
                  </a:cubicBezTo>
                  <a:cubicBezTo>
                    <a:pt x="722095" y="829835"/>
                    <a:pt x="698917" y="820666"/>
                    <a:pt x="708851" y="803091"/>
                  </a:cubicBezTo>
                  <a:cubicBezTo>
                    <a:pt x="708851" y="803091"/>
                    <a:pt x="728718" y="822194"/>
                    <a:pt x="743745" y="821685"/>
                  </a:cubicBezTo>
                  <a:cubicBezTo>
                    <a:pt x="723624" y="807676"/>
                    <a:pt x="715728" y="783479"/>
                    <a:pt x="727444" y="767178"/>
                  </a:cubicBezTo>
                  <a:cubicBezTo>
                    <a:pt x="738397" y="750367"/>
                    <a:pt x="765905" y="748075"/>
                    <a:pt x="788065" y="761829"/>
                  </a:cubicBezTo>
                  <a:cubicBezTo>
                    <a:pt x="810224" y="775073"/>
                    <a:pt x="818884" y="800799"/>
                    <a:pt x="807932" y="817610"/>
                  </a:cubicBezTo>
                  <a:close/>
                  <a:moveTo>
                    <a:pt x="818884" y="760300"/>
                  </a:moveTo>
                  <a:cubicBezTo>
                    <a:pt x="813280" y="750876"/>
                    <a:pt x="800036" y="755206"/>
                    <a:pt x="796725" y="760300"/>
                  </a:cubicBezTo>
                  <a:cubicBezTo>
                    <a:pt x="795451" y="762593"/>
                    <a:pt x="783480" y="755206"/>
                    <a:pt x="784499" y="752914"/>
                  </a:cubicBezTo>
                  <a:cubicBezTo>
                    <a:pt x="788065" y="747565"/>
                    <a:pt x="786791" y="734830"/>
                    <a:pt x="775839" y="732537"/>
                  </a:cubicBezTo>
                  <a:lnTo>
                    <a:pt x="776857" y="729481"/>
                  </a:lnTo>
                  <a:cubicBezTo>
                    <a:pt x="776857" y="729481"/>
                    <a:pt x="791121" y="729481"/>
                    <a:pt x="794432" y="738905"/>
                  </a:cubicBezTo>
                  <a:cubicBezTo>
                    <a:pt x="794432" y="738905"/>
                    <a:pt x="806403" y="726170"/>
                    <a:pt x="809715" y="728207"/>
                  </a:cubicBezTo>
                  <a:cubicBezTo>
                    <a:pt x="812007" y="730500"/>
                    <a:pt x="805385" y="746292"/>
                    <a:pt x="805385" y="746292"/>
                  </a:cubicBezTo>
                  <a:cubicBezTo>
                    <a:pt x="816337" y="744254"/>
                    <a:pt x="821941" y="758008"/>
                    <a:pt x="821941" y="758008"/>
                  </a:cubicBezTo>
                  <a:lnTo>
                    <a:pt x="818884" y="760300"/>
                  </a:lnTo>
                  <a:close/>
                  <a:moveTo>
                    <a:pt x="835695" y="585062"/>
                  </a:moveTo>
                  <a:cubicBezTo>
                    <a:pt x="827544" y="592958"/>
                    <a:pt x="815828" y="597033"/>
                    <a:pt x="804366" y="596779"/>
                  </a:cubicBezTo>
                  <a:cubicBezTo>
                    <a:pt x="809715" y="620721"/>
                    <a:pt x="806149" y="647211"/>
                    <a:pt x="799272" y="660201"/>
                  </a:cubicBezTo>
                  <a:lnTo>
                    <a:pt x="781697" y="646446"/>
                  </a:lnTo>
                  <a:cubicBezTo>
                    <a:pt x="807932" y="593722"/>
                    <a:pt x="771254" y="575128"/>
                    <a:pt x="773546" y="542017"/>
                  </a:cubicBezTo>
                  <a:cubicBezTo>
                    <a:pt x="736104" y="549913"/>
                    <a:pt x="739925" y="525461"/>
                    <a:pt x="739925" y="525461"/>
                  </a:cubicBezTo>
                  <a:cubicBezTo>
                    <a:pt x="748075" y="527244"/>
                    <a:pt x="764631" y="533866"/>
                    <a:pt x="779914" y="527244"/>
                  </a:cubicBezTo>
                  <a:cubicBezTo>
                    <a:pt x="754953" y="524951"/>
                    <a:pt x="736359" y="507631"/>
                    <a:pt x="737632" y="488273"/>
                  </a:cubicBezTo>
                  <a:cubicBezTo>
                    <a:pt x="739925" y="467897"/>
                    <a:pt x="762848" y="453124"/>
                    <a:pt x="789338" y="454143"/>
                  </a:cubicBezTo>
                  <a:cubicBezTo>
                    <a:pt x="815573" y="456180"/>
                    <a:pt x="835440" y="474264"/>
                    <a:pt x="834421" y="494386"/>
                  </a:cubicBezTo>
                  <a:cubicBezTo>
                    <a:pt x="832384" y="513744"/>
                    <a:pt x="810988" y="528262"/>
                    <a:pt x="786027" y="527498"/>
                  </a:cubicBezTo>
                  <a:cubicBezTo>
                    <a:pt x="797998" y="537177"/>
                    <a:pt x="826780" y="532592"/>
                    <a:pt x="826780" y="532592"/>
                  </a:cubicBezTo>
                  <a:cubicBezTo>
                    <a:pt x="823469" y="553224"/>
                    <a:pt x="799526" y="547111"/>
                    <a:pt x="787300" y="542781"/>
                  </a:cubicBezTo>
                  <a:cubicBezTo>
                    <a:pt x="786282" y="549913"/>
                    <a:pt x="788065" y="557299"/>
                    <a:pt x="796979" y="576147"/>
                  </a:cubicBezTo>
                  <a:cubicBezTo>
                    <a:pt x="798508" y="579459"/>
                    <a:pt x="800036" y="582770"/>
                    <a:pt x="801309" y="586336"/>
                  </a:cubicBezTo>
                  <a:cubicBezTo>
                    <a:pt x="802583" y="579459"/>
                    <a:pt x="806403" y="572581"/>
                    <a:pt x="812516" y="567742"/>
                  </a:cubicBezTo>
                  <a:cubicBezTo>
                    <a:pt x="821176" y="559082"/>
                    <a:pt x="833148" y="554752"/>
                    <a:pt x="846393" y="556025"/>
                  </a:cubicBezTo>
                  <a:cubicBezTo>
                    <a:pt x="847666" y="565959"/>
                    <a:pt x="844610" y="576657"/>
                    <a:pt x="835695" y="58506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3" name="Forma libre: forma 122">
              <a:extLst>
                <a:ext uri="{FF2B5EF4-FFF2-40B4-BE49-F238E27FC236}">
                  <a16:creationId xmlns:a16="http://schemas.microsoft.com/office/drawing/2014/main" id="{AF489EAF-EAF5-435D-9EC9-416038569575}"/>
                </a:ext>
              </a:extLst>
            </p:cNvPr>
            <p:cNvSpPr/>
            <p:nvPr/>
          </p:nvSpPr>
          <p:spPr>
            <a:xfrm>
              <a:off x="7072119" y="8212780"/>
              <a:ext cx="25471" cy="50941"/>
            </a:xfrm>
            <a:custGeom>
              <a:avLst/>
              <a:gdLst>
                <a:gd name="connsiteX0" fmla="*/ 41844 w 25470"/>
                <a:gd name="connsiteY0" fmla="*/ 39272 h 50941"/>
                <a:gd name="connsiteX1" fmla="*/ 24269 w 25470"/>
                <a:gd name="connsiteY1" fmla="*/ 47 h 50941"/>
                <a:gd name="connsiteX2" fmla="*/ 72 w 25470"/>
                <a:gd name="connsiteY2" fmla="*/ 36215 h 50941"/>
                <a:gd name="connsiteX3" fmla="*/ 18666 w 25470"/>
                <a:gd name="connsiteY3" fmla="*/ 69072 h 50941"/>
                <a:gd name="connsiteX4" fmla="*/ 41844 w 25470"/>
                <a:gd name="connsiteY4" fmla="*/ 392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41844" y="39272"/>
                  </a:moveTo>
                  <a:cubicBezTo>
                    <a:pt x="43118" y="18131"/>
                    <a:pt x="34203" y="1065"/>
                    <a:pt x="24269" y="47"/>
                  </a:cubicBezTo>
                  <a:cubicBezTo>
                    <a:pt x="13062" y="-972"/>
                    <a:pt x="1091" y="14820"/>
                    <a:pt x="72" y="36215"/>
                  </a:cubicBezTo>
                  <a:cubicBezTo>
                    <a:pt x="-947" y="56337"/>
                    <a:pt x="8987" y="68053"/>
                    <a:pt x="18666" y="69072"/>
                  </a:cubicBezTo>
                  <a:cubicBezTo>
                    <a:pt x="29618" y="69836"/>
                    <a:pt x="40825" y="59139"/>
                    <a:pt x="41844" y="392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4" name="Forma libre: forma 123">
              <a:extLst>
                <a:ext uri="{FF2B5EF4-FFF2-40B4-BE49-F238E27FC236}">
                  <a16:creationId xmlns:a16="http://schemas.microsoft.com/office/drawing/2014/main" id="{11028F8A-E0DB-49DD-931E-E83AE3F9EC3C}"/>
                </a:ext>
              </a:extLst>
            </p:cNvPr>
            <p:cNvSpPr/>
            <p:nvPr/>
          </p:nvSpPr>
          <p:spPr>
            <a:xfrm>
              <a:off x="6802711" y="7852161"/>
              <a:ext cx="50941" cy="25471"/>
            </a:xfrm>
            <a:custGeom>
              <a:avLst/>
              <a:gdLst>
                <a:gd name="connsiteX0" fmla="*/ 71573 w 50941"/>
                <a:gd name="connsiteY0" fmla="*/ 21141 h 25470"/>
                <a:gd name="connsiteX1" fmla="*/ 39480 w 50941"/>
                <a:gd name="connsiteY1" fmla="*/ 0 h 25470"/>
                <a:gd name="connsiteX2" fmla="*/ 0 w 50941"/>
                <a:gd name="connsiteY2" fmla="*/ 20122 h 25470"/>
                <a:gd name="connsiteX3" fmla="*/ 38206 w 50941"/>
                <a:gd name="connsiteY3" fmla="*/ 40244 h 25470"/>
                <a:gd name="connsiteX4" fmla="*/ 71573 w 50941"/>
                <a:gd name="connsiteY4" fmla="*/ 21141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71573" y="21141"/>
                  </a:moveTo>
                  <a:cubicBezTo>
                    <a:pt x="71573" y="11462"/>
                    <a:pt x="60620" y="1019"/>
                    <a:pt x="39480" y="0"/>
                  </a:cubicBezTo>
                  <a:cubicBezTo>
                    <a:pt x="17575" y="0"/>
                    <a:pt x="0" y="10698"/>
                    <a:pt x="0" y="20122"/>
                  </a:cubicBezTo>
                  <a:cubicBezTo>
                    <a:pt x="1019" y="30820"/>
                    <a:pt x="17575" y="39225"/>
                    <a:pt x="38206" y="40244"/>
                  </a:cubicBezTo>
                  <a:cubicBezTo>
                    <a:pt x="60366" y="41263"/>
                    <a:pt x="72592" y="31584"/>
                    <a:pt x="71573" y="21141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</p:grp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575C4382-8D0A-40F9-8DF0-4018C259544D}"/>
              </a:ext>
            </a:extLst>
          </p:cNvPr>
          <p:cNvCxnSpPr>
            <a:cxnSpLocks/>
          </p:cNvCxnSpPr>
          <p:nvPr/>
        </p:nvCxnSpPr>
        <p:spPr>
          <a:xfrm>
            <a:off x="0" y="661946"/>
            <a:ext cx="12192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ector recto 124">
            <a:extLst>
              <a:ext uri="{FF2B5EF4-FFF2-40B4-BE49-F238E27FC236}">
                <a16:creationId xmlns:a16="http://schemas.microsoft.com/office/drawing/2014/main" id="{46C1343A-DE20-4318-9415-87889E803DF7}"/>
              </a:ext>
            </a:extLst>
          </p:cNvPr>
          <p:cNvCxnSpPr>
            <a:cxnSpLocks/>
          </p:cNvCxnSpPr>
          <p:nvPr/>
        </p:nvCxnSpPr>
        <p:spPr>
          <a:xfrm>
            <a:off x="0" y="679838"/>
            <a:ext cx="12192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9 CuadroTexto">
            <a:extLst>
              <a:ext uri="{FF2B5EF4-FFF2-40B4-BE49-F238E27FC236}">
                <a16:creationId xmlns:a16="http://schemas.microsoft.com/office/drawing/2014/main" id="{1D7D726B-1108-4B22-A010-BA6D8AB4215B}"/>
              </a:ext>
            </a:extLst>
          </p:cNvPr>
          <p:cNvSpPr txBox="1"/>
          <p:nvPr/>
        </p:nvSpPr>
        <p:spPr>
          <a:xfrm>
            <a:off x="1441211" y="1103515"/>
            <a:ext cx="9646145" cy="495627"/>
          </a:xfrm>
          <a:prstGeom prst="rect">
            <a:avLst/>
          </a:prstGeom>
          <a:noFill/>
        </p:spPr>
        <p:txBody>
          <a:bodyPr wrap="square" lIns="64116" tIns="32057" rIns="64116" bIns="32057" rtlCol="0">
            <a:spAutoFit/>
          </a:bodyPr>
          <a:lstStyle/>
          <a:p>
            <a:pPr algn="ctr" defTabSz="1077006"/>
            <a:r>
              <a:rPr lang="es-CO" sz="2800" b="1" dirty="0">
                <a:solidFill>
                  <a:srgbClr val="25427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 de Recargas en Antonio Nariño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5ED48D51-A2A3-439D-BE1B-18394EC12CEB}"/>
              </a:ext>
            </a:extLst>
          </p:cNvPr>
          <p:cNvGrpSpPr/>
          <p:nvPr/>
        </p:nvGrpSpPr>
        <p:grpSpPr>
          <a:xfrm>
            <a:off x="1259072" y="2299221"/>
            <a:ext cx="5513296" cy="3503587"/>
            <a:chOff x="904144" y="2321253"/>
            <a:chExt cx="5513296" cy="3503587"/>
          </a:xfrm>
        </p:grpSpPr>
        <p:sp>
          <p:nvSpPr>
            <p:cNvPr id="130" name="Rectángulo 129">
              <a:extLst>
                <a:ext uri="{FF2B5EF4-FFF2-40B4-BE49-F238E27FC236}">
                  <a16:creationId xmlns:a16="http://schemas.microsoft.com/office/drawing/2014/main" id="{A563F01B-16C5-4914-9400-CD864F0A1236}"/>
                </a:ext>
              </a:extLst>
            </p:cNvPr>
            <p:cNvSpPr/>
            <p:nvPr/>
          </p:nvSpPr>
          <p:spPr>
            <a:xfrm>
              <a:off x="1041307" y="2321253"/>
              <a:ext cx="272542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88572">
                <a:defRPr/>
              </a:pPr>
              <a:r>
                <a:rPr lang="es-CO" sz="2000" b="1" dirty="0">
                  <a:solidFill>
                    <a:srgbClr val="25427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PUNTOS DE</a:t>
              </a:r>
            </a:p>
            <a:p>
              <a:pPr algn="ctr" defTabSz="1288572">
                <a:defRPr/>
              </a:pPr>
              <a:r>
                <a:rPr lang="es-CO" sz="2000" b="1" dirty="0">
                  <a:solidFill>
                    <a:srgbClr val="25427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PERSONALIZACIÓN</a:t>
              </a:r>
            </a:p>
          </p:txBody>
        </p:sp>
        <p:sp>
          <p:nvSpPr>
            <p:cNvPr id="131" name="Abrir llave 130">
              <a:extLst>
                <a:ext uri="{FF2B5EF4-FFF2-40B4-BE49-F238E27FC236}">
                  <a16:creationId xmlns:a16="http://schemas.microsoft.com/office/drawing/2014/main" id="{B5DF6C45-8CCC-4F57-8BFF-DBB0BF30B01D}"/>
                </a:ext>
              </a:extLst>
            </p:cNvPr>
            <p:cNvSpPr/>
            <p:nvPr/>
          </p:nvSpPr>
          <p:spPr>
            <a:xfrm rot="16200000">
              <a:off x="3230167" y="2178133"/>
              <a:ext cx="861250" cy="5513296"/>
            </a:xfrm>
            <a:prstGeom prst="leftBrace">
              <a:avLst/>
            </a:prstGeom>
            <a:ln>
              <a:solidFill>
                <a:srgbClr val="25427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O" sz="4228" dirty="0">
                <a:solidFill>
                  <a:schemeClr val="bg1"/>
                </a:solidFill>
              </a:endParaRPr>
            </a:p>
          </p:txBody>
        </p:sp>
        <p:sp>
          <p:nvSpPr>
            <p:cNvPr id="132" name="CuadroTexto 131">
              <a:extLst>
                <a:ext uri="{FF2B5EF4-FFF2-40B4-BE49-F238E27FC236}">
                  <a16:creationId xmlns:a16="http://schemas.microsoft.com/office/drawing/2014/main" id="{944BE470-6D92-4989-A79F-EB4A02F619F7}"/>
                </a:ext>
              </a:extLst>
            </p:cNvPr>
            <p:cNvSpPr txBox="1"/>
            <p:nvPr/>
          </p:nvSpPr>
          <p:spPr>
            <a:xfrm>
              <a:off x="1234322" y="5385489"/>
              <a:ext cx="5064821" cy="4393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CO" sz="2255" b="1" dirty="0">
                  <a:solidFill>
                    <a:srgbClr val="25427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TU LLAVE – RECAUDO BOGOTÁ</a:t>
              </a:r>
            </a:p>
          </p:txBody>
        </p:sp>
        <p:sp>
          <p:nvSpPr>
            <p:cNvPr id="138" name="Rectángulo 137">
              <a:extLst>
                <a:ext uri="{FF2B5EF4-FFF2-40B4-BE49-F238E27FC236}">
                  <a16:creationId xmlns:a16="http://schemas.microsoft.com/office/drawing/2014/main" id="{7E8725D2-8755-4E4E-BCCA-0EF01EB21956}"/>
                </a:ext>
              </a:extLst>
            </p:cNvPr>
            <p:cNvSpPr/>
            <p:nvPr/>
          </p:nvSpPr>
          <p:spPr>
            <a:xfrm>
              <a:off x="4379469" y="2321253"/>
              <a:ext cx="168187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88572"/>
              <a:r>
                <a:rPr lang="es-CO" sz="2000" b="1" dirty="0">
                  <a:solidFill>
                    <a:srgbClr val="25427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PUNTOS DE</a:t>
              </a:r>
            </a:p>
            <a:p>
              <a:pPr algn="ctr" defTabSz="1288572"/>
              <a:r>
                <a:rPr lang="es-CO" sz="2000" b="1" dirty="0">
                  <a:solidFill>
                    <a:srgbClr val="25427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RECARGA</a:t>
              </a:r>
            </a:p>
          </p:txBody>
        </p:sp>
        <p:sp>
          <p:nvSpPr>
            <p:cNvPr id="140" name="Elipse 139">
              <a:extLst>
                <a:ext uri="{FF2B5EF4-FFF2-40B4-BE49-F238E27FC236}">
                  <a16:creationId xmlns:a16="http://schemas.microsoft.com/office/drawing/2014/main" id="{93D92C12-4BCF-4438-922E-20045C84883D}"/>
                </a:ext>
              </a:extLst>
            </p:cNvPr>
            <p:cNvSpPr/>
            <p:nvPr/>
          </p:nvSpPr>
          <p:spPr>
            <a:xfrm>
              <a:off x="1697135" y="3328385"/>
              <a:ext cx="1247181" cy="1187723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4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</a:t>
              </a:r>
            </a:p>
          </p:txBody>
        </p:sp>
        <p:sp>
          <p:nvSpPr>
            <p:cNvPr id="154" name="Elipse 153">
              <a:extLst>
                <a:ext uri="{FF2B5EF4-FFF2-40B4-BE49-F238E27FC236}">
                  <a16:creationId xmlns:a16="http://schemas.microsoft.com/office/drawing/2014/main" id="{DDFD743A-AA3D-4C67-88B3-AB952248EBFB}"/>
                </a:ext>
              </a:extLst>
            </p:cNvPr>
            <p:cNvSpPr/>
            <p:nvPr/>
          </p:nvSpPr>
          <p:spPr>
            <a:xfrm>
              <a:off x="4596814" y="3308302"/>
              <a:ext cx="1247181" cy="1187723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31</a:t>
              </a:r>
            </a:p>
          </p:txBody>
        </p:sp>
      </p:grpSp>
      <p:pic>
        <p:nvPicPr>
          <p:cNvPr id="129" name="Imagen 128">
            <a:extLst>
              <a:ext uri="{FF2B5EF4-FFF2-40B4-BE49-F238E27FC236}">
                <a16:creationId xmlns:a16="http://schemas.microsoft.com/office/drawing/2014/main" id="{904FCB3F-4999-431B-A9D0-DB8185827BA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6163" y="2202866"/>
            <a:ext cx="1751213" cy="245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065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78DABBCA-93BE-41A3-B2A7-F2A717DAEC5D}"/>
              </a:ext>
            </a:extLst>
          </p:cNvPr>
          <p:cNvSpPr/>
          <p:nvPr/>
        </p:nvSpPr>
        <p:spPr>
          <a:xfrm>
            <a:off x="0" y="9222"/>
            <a:ext cx="7327867" cy="6848778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E6665F7-AFC8-4E9E-8383-69396B18DC4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3498" y="387404"/>
            <a:ext cx="1451029" cy="145102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470B77D-E71C-48EF-860F-F7A1F04CEA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7719" y="36043"/>
            <a:ext cx="1938061" cy="1938061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30759CC9-4824-4525-97E4-30440E7F975A}"/>
              </a:ext>
            </a:extLst>
          </p:cNvPr>
          <p:cNvGrpSpPr/>
          <p:nvPr/>
        </p:nvGrpSpPr>
        <p:grpSpPr>
          <a:xfrm>
            <a:off x="9183624" y="173362"/>
            <a:ext cx="1940245" cy="523946"/>
            <a:chOff x="6018212" y="7750788"/>
            <a:chExt cx="5133627" cy="1447246"/>
          </a:xfrm>
          <a:solidFill>
            <a:schemeClr val="tx2"/>
          </a:solidFill>
        </p:grpSpPr>
        <p:sp>
          <p:nvSpPr>
            <p:cNvPr id="7" name="Forma libre: forma 6">
              <a:extLst>
                <a:ext uri="{FF2B5EF4-FFF2-40B4-BE49-F238E27FC236}">
                  <a16:creationId xmlns:a16="http://schemas.microsoft.com/office/drawing/2014/main" id="{8203C1A9-E9AD-408A-AF7B-744C7F9A126D}"/>
                </a:ext>
              </a:extLst>
            </p:cNvPr>
            <p:cNvSpPr/>
            <p:nvPr/>
          </p:nvSpPr>
          <p:spPr>
            <a:xfrm>
              <a:off x="8345982" y="8533248"/>
              <a:ext cx="305649" cy="433002"/>
            </a:xfrm>
            <a:custGeom>
              <a:avLst/>
              <a:gdLst>
                <a:gd name="connsiteX0" fmla="*/ 315328 w 305648"/>
                <a:gd name="connsiteY0" fmla="*/ 142127 h 433001"/>
                <a:gd name="connsiteX1" fmla="*/ 172182 w 305648"/>
                <a:gd name="connsiteY1" fmla="*/ 0 h 433001"/>
                <a:gd name="connsiteX2" fmla="*/ 0 w 305648"/>
                <a:gd name="connsiteY2" fmla="*/ 0 h 433001"/>
                <a:gd name="connsiteX3" fmla="*/ 0 w 305648"/>
                <a:gd name="connsiteY3" fmla="*/ 453633 h 433001"/>
                <a:gd name="connsiteX4" fmla="*/ 187210 w 305648"/>
                <a:gd name="connsiteY4" fmla="*/ 453633 h 433001"/>
                <a:gd name="connsiteX5" fmla="*/ 330355 w 305648"/>
                <a:gd name="connsiteY5" fmla="*/ 311507 h 433001"/>
                <a:gd name="connsiteX6" fmla="*/ 293678 w 305648"/>
                <a:gd name="connsiteY6" fmla="*/ 216756 h 433001"/>
                <a:gd name="connsiteX7" fmla="*/ 315328 w 305648"/>
                <a:gd name="connsiteY7" fmla="*/ 142127 h 433001"/>
                <a:gd name="connsiteX8" fmla="*/ 115382 w 305648"/>
                <a:gd name="connsiteY8" fmla="*/ 98826 h 433001"/>
                <a:gd name="connsiteX9" fmla="*/ 172182 w 305648"/>
                <a:gd name="connsiteY9" fmla="*/ 98826 h 433001"/>
                <a:gd name="connsiteX10" fmla="*/ 216501 w 305648"/>
                <a:gd name="connsiteY10" fmla="*/ 142127 h 433001"/>
                <a:gd name="connsiteX11" fmla="*/ 172182 w 305648"/>
                <a:gd name="connsiteY11" fmla="*/ 185427 h 433001"/>
                <a:gd name="connsiteX12" fmla="*/ 115382 w 305648"/>
                <a:gd name="connsiteY12" fmla="*/ 185427 h 433001"/>
                <a:gd name="connsiteX13" fmla="*/ 115382 w 305648"/>
                <a:gd name="connsiteY13" fmla="*/ 98826 h 433001"/>
                <a:gd name="connsiteX14" fmla="*/ 187210 w 305648"/>
                <a:gd name="connsiteY14" fmla="*/ 354807 h 433001"/>
                <a:gd name="connsiteX15" fmla="*/ 115128 w 305648"/>
                <a:gd name="connsiteY15" fmla="*/ 354807 h 433001"/>
                <a:gd name="connsiteX16" fmla="*/ 115128 w 305648"/>
                <a:gd name="connsiteY16" fmla="*/ 267952 h 433001"/>
                <a:gd name="connsiteX17" fmla="*/ 171927 w 305648"/>
                <a:gd name="connsiteY17" fmla="*/ 267952 h 433001"/>
                <a:gd name="connsiteX18" fmla="*/ 186955 w 305648"/>
                <a:gd name="connsiteY18" fmla="*/ 267952 h 433001"/>
                <a:gd name="connsiteX19" fmla="*/ 231274 w 305648"/>
                <a:gd name="connsiteY19" fmla="*/ 311507 h 433001"/>
                <a:gd name="connsiteX20" fmla="*/ 187210 w 305648"/>
                <a:gd name="connsiteY20" fmla="*/ 354807 h 43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05648" h="433001">
                  <a:moveTo>
                    <a:pt x="315328" y="142127"/>
                  </a:moveTo>
                  <a:cubicBezTo>
                    <a:pt x="315328" y="63931"/>
                    <a:pt x="251141" y="0"/>
                    <a:pt x="172182" y="0"/>
                  </a:cubicBezTo>
                  <a:lnTo>
                    <a:pt x="0" y="0"/>
                  </a:lnTo>
                  <a:lnTo>
                    <a:pt x="0" y="453633"/>
                  </a:lnTo>
                  <a:lnTo>
                    <a:pt x="187210" y="453633"/>
                  </a:lnTo>
                  <a:cubicBezTo>
                    <a:pt x="266169" y="453633"/>
                    <a:pt x="330355" y="389956"/>
                    <a:pt x="330355" y="311507"/>
                  </a:cubicBezTo>
                  <a:cubicBezTo>
                    <a:pt x="330355" y="276612"/>
                    <a:pt x="317111" y="242736"/>
                    <a:pt x="293678" y="216756"/>
                  </a:cubicBezTo>
                  <a:cubicBezTo>
                    <a:pt x="307941" y="194596"/>
                    <a:pt x="315328" y="168871"/>
                    <a:pt x="315328" y="142127"/>
                  </a:cubicBezTo>
                  <a:moveTo>
                    <a:pt x="115382" y="98826"/>
                  </a:moveTo>
                  <a:lnTo>
                    <a:pt x="172182" y="98826"/>
                  </a:lnTo>
                  <a:cubicBezTo>
                    <a:pt x="196634" y="98826"/>
                    <a:pt x="216501" y="118184"/>
                    <a:pt x="216501" y="142127"/>
                  </a:cubicBezTo>
                  <a:cubicBezTo>
                    <a:pt x="216501" y="166069"/>
                    <a:pt x="196634" y="185427"/>
                    <a:pt x="172182" y="185427"/>
                  </a:cubicBezTo>
                  <a:lnTo>
                    <a:pt x="115382" y="185427"/>
                  </a:lnTo>
                  <a:lnTo>
                    <a:pt x="115382" y="98826"/>
                  </a:lnTo>
                  <a:close/>
                  <a:moveTo>
                    <a:pt x="187210" y="354807"/>
                  </a:moveTo>
                  <a:lnTo>
                    <a:pt x="115128" y="354807"/>
                  </a:lnTo>
                  <a:lnTo>
                    <a:pt x="115128" y="267952"/>
                  </a:lnTo>
                  <a:lnTo>
                    <a:pt x="171927" y="267952"/>
                  </a:lnTo>
                  <a:lnTo>
                    <a:pt x="186955" y="267952"/>
                  </a:lnTo>
                  <a:cubicBezTo>
                    <a:pt x="211407" y="267952"/>
                    <a:pt x="231274" y="287564"/>
                    <a:pt x="231274" y="311507"/>
                  </a:cubicBezTo>
                  <a:cubicBezTo>
                    <a:pt x="231784" y="335449"/>
                    <a:pt x="211916" y="354807"/>
                    <a:pt x="187210" y="35480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id="{D5288F33-57E1-44CC-AB0A-F157179D56D9}"/>
                </a:ext>
              </a:extLst>
            </p:cNvPr>
            <p:cNvSpPr/>
            <p:nvPr/>
          </p:nvSpPr>
          <p:spPr>
            <a:xfrm>
              <a:off x="8694677" y="8525097"/>
              <a:ext cx="433002" cy="458473"/>
            </a:xfrm>
            <a:custGeom>
              <a:avLst/>
              <a:gdLst>
                <a:gd name="connsiteX0" fmla="*/ 228982 w 433002"/>
                <a:gd name="connsiteY0" fmla="*/ 0 h 458472"/>
                <a:gd name="connsiteX1" fmla="*/ 0 w 433002"/>
                <a:gd name="connsiteY1" fmla="*/ 237132 h 458472"/>
                <a:gd name="connsiteX2" fmla="*/ 228982 w 433002"/>
                <a:gd name="connsiteY2" fmla="*/ 474265 h 458472"/>
                <a:gd name="connsiteX3" fmla="*/ 457964 w 433002"/>
                <a:gd name="connsiteY3" fmla="*/ 237132 h 458472"/>
                <a:gd name="connsiteX4" fmla="*/ 228982 w 433002"/>
                <a:gd name="connsiteY4" fmla="*/ 0 h 458472"/>
                <a:gd name="connsiteX5" fmla="*/ 228982 w 433002"/>
                <a:gd name="connsiteY5" fmla="*/ 350986 h 458472"/>
                <a:gd name="connsiteX6" fmla="*/ 123278 w 433002"/>
                <a:gd name="connsiteY6" fmla="*/ 236878 h 458472"/>
                <a:gd name="connsiteX7" fmla="*/ 228982 w 433002"/>
                <a:gd name="connsiteY7" fmla="*/ 123023 h 458472"/>
                <a:gd name="connsiteX8" fmla="*/ 334685 w 433002"/>
                <a:gd name="connsiteY8" fmla="*/ 236878 h 458472"/>
                <a:gd name="connsiteX9" fmla="*/ 228982 w 433002"/>
                <a:gd name="connsiteY9" fmla="*/ 350986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3002" h="458472">
                  <a:moveTo>
                    <a:pt x="228982" y="0"/>
                  </a:moveTo>
                  <a:cubicBezTo>
                    <a:pt x="102647" y="0"/>
                    <a:pt x="0" y="106468"/>
                    <a:pt x="0" y="237132"/>
                  </a:cubicBezTo>
                  <a:cubicBezTo>
                    <a:pt x="0" y="368052"/>
                    <a:pt x="102647" y="474265"/>
                    <a:pt x="228982" y="474265"/>
                  </a:cubicBezTo>
                  <a:cubicBezTo>
                    <a:pt x="355317" y="474265"/>
                    <a:pt x="457964" y="368052"/>
                    <a:pt x="457964" y="237132"/>
                  </a:cubicBezTo>
                  <a:cubicBezTo>
                    <a:pt x="457964" y="106468"/>
                    <a:pt x="355317" y="0"/>
                    <a:pt x="228982" y="0"/>
                  </a:cubicBezTo>
                  <a:moveTo>
                    <a:pt x="228982" y="350986"/>
                  </a:moveTo>
                  <a:cubicBezTo>
                    <a:pt x="170654" y="350986"/>
                    <a:pt x="123278" y="300045"/>
                    <a:pt x="123278" y="236878"/>
                  </a:cubicBezTo>
                  <a:cubicBezTo>
                    <a:pt x="123278" y="174220"/>
                    <a:pt x="170654" y="123023"/>
                    <a:pt x="228982" y="123023"/>
                  </a:cubicBezTo>
                  <a:cubicBezTo>
                    <a:pt x="287310" y="123023"/>
                    <a:pt x="334685" y="174220"/>
                    <a:pt x="334685" y="236878"/>
                  </a:cubicBezTo>
                  <a:cubicBezTo>
                    <a:pt x="334685" y="300045"/>
                    <a:pt x="287310" y="350986"/>
                    <a:pt x="228982" y="350986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" name="Forma libre: forma 8">
              <a:extLst>
                <a:ext uri="{FF2B5EF4-FFF2-40B4-BE49-F238E27FC236}">
                  <a16:creationId xmlns:a16="http://schemas.microsoft.com/office/drawing/2014/main" id="{51414347-FD91-4584-A645-AF1753C76D09}"/>
                </a:ext>
              </a:extLst>
            </p:cNvPr>
            <p:cNvSpPr/>
            <p:nvPr/>
          </p:nvSpPr>
          <p:spPr>
            <a:xfrm>
              <a:off x="9176074" y="8525097"/>
              <a:ext cx="433002" cy="458473"/>
            </a:xfrm>
            <a:custGeom>
              <a:avLst/>
              <a:gdLst>
                <a:gd name="connsiteX0" fmla="*/ 258273 w 433002"/>
                <a:gd name="connsiteY0" fmla="*/ 306922 h 458472"/>
                <a:gd name="connsiteX1" fmla="*/ 312016 w 433002"/>
                <a:gd name="connsiteY1" fmla="*/ 306922 h 458472"/>
                <a:gd name="connsiteX2" fmla="*/ 312016 w 433002"/>
                <a:gd name="connsiteY2" fmla="*/ 331883 h 458472"/>
                <a:gd name="connsiteX3" fmla="*/ 244519 w 433002"/>
                <a:gd name="connsiteY3" fmla="*/ 351241 h 458472"/>
                <a:gd name="connsiteX4" fmla="*/ 123278 w 433002"/>
                <a:gd name="connsiteY4" fmla="*/ 237132 h 458472"/>
                <a:gd name="connsiteX5" fmla="*/ 244519 w 433002"/>
                <a:gd name="connsiteY5" fmla="*/ 123278 h 458472"/>
                <a:gd name="connsiteX6" fmla="*/ 329082 w 433002"/>
                <a:gd name="connsiteY6" fmla="*/ 155626 h 458472"/>
                <a:gd name="connsiteX7" fmla="*/ 341053 w 433002"/>
                <a:gd name="connsiteY7" fmla="*/ 166578 h 458472"/>
                <a:gd name="connsiteX8" fmla="*/ 424342 w 433002"/>
                <a:gd name="connsiteY8" fmla="*/ 75648 h 458472"/>
                <a:gd name="connsiteX9" fmla="*/ 412371 w 433002"/>
                <a:gd name="connsiteY9" fmla="*/ 64696 h 458472"/>
                <a:gd name="connsiteX10" fmla="*/ 244519 w 433002"/>
                <a:gd name="connsiteY10" fmla="*/ 0 h 458472"/>
                <a:gd name="connsiteX11" fmla="*/ 0 w 433002"/>
                <a:gd name="connsiteY11" fmla="*/ 237132 h 458472"/>
                <a:gd name="connsiteX12" fmla="*/ 244519 w 433002"/>
                <a:gd name="connsiteY12" fmla="*/ 474265 h 458472"/>
                <a:gd name="connsiteX13" fmla="*/ 312016 w 433002"/>
                <a:gd name="connsiteY13" fmla="*/ 465095 h 458472"/>
                <a:gd name="connsiteX14" fmla="*/ 312016 w 433002"/>
                <a:gd name="connsiteY14" fmla="*/ 466114 h 458472"/>
                <a:gd name="connsiteX15" fmla="*/ 435295 w 433002"/>
                <a:gd name="connsiteY15" fmla="*/ 466114 h 458472"/>
                <a:gd name="connsiteX16" fmla="*/ 435295 w 433002"/>
                <a:gd name="connsiteY16" fmla="*/ 183644 h 458472"/>
                <a:gd name="connsiteX17" fmla="*/ 258273 w 433002"/>
                <a:gd name="connsiteY17" fmla="*/ 183644 h 458472"/>
                <a:gd name="connsiteX18" fmla="*/ 258273 w 433002"/>
                <a:gd name="connsiteY18" fmla="*/ 306922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3002" h="458472">
                  <a:moveTo>
                    <a:pt x="258273" y="306922"/>
                  </a:moveTo>
                  <a:lnTo>
                    <a:pt x="312016" y="306922"/>
                  </a:lnTo>
                  <a:lnTo>
                    <a:pt x="312016" y="331883"/>
                  </a:lnTo>
                  <a:cubicBezTo>
                    <a:pt x="292149" y="344364"/>
                    <a:pt x="268462" y="351241"/>
                    <a:pt x="244519" y="351241"/>
                  </a:cubicBezTo>
                  <a:cubicBezTo>
                    <a:pt x="177531" y="351241"/>
                    <a:pt x="123278" y="300300"/>
                    <a:pt x="123278" y="237132"/>
                  </a:cubicBezTo>
                  <a:cubicBezTo>
                    <a:pt x="123278" y="174474"/>
                    <a:pt x="177786" y="123278"/>
                    <a:pt x="244519" y="123278"/>
                  </a:cubicBezTo>
                  <a:cubicBezTo>
                    <a:pt x="276103" y="123278"/>
                    <a:pt x="306158" y="134740"/>
                    <a:pt x="329082" y="155626"/>
                  </a:cubicBezTo>
                  <a:lnTo>
                    <a:pt x="341053" y="166578"/>
                  </a:lnTo>
                  <a:lnTo>
                    <a:pt x="424342" y="75648"/>
                  </a:lnTo>
                  <a:lnTo>
                    <a:pt x="412371" y="64696"/>
                  </a:lnTo>
                  <a:cubicBezTo>
                    <a:pt x="366779" y="22924"/>
                    <a:pt x="307177" y="0"/>
                    <a:pt x="244519" y="0"/>
                  </a:cubicBezTo>
                  <a:cubicBezTo>
                    <a:pt x="109779" y="0"/>
                    <a:pt x="0" y="106468"/>
                    <a:pt x="0" y="237132"/>
                  </a:cubicBezTo>
                  <a:cubicBezTo>
                    <a:pt x="0" y="368052"/>
                    <a:pt x="109779" y="474265"/>
                    <a:pt x="244519" y="474265"/>
                  </a:cubicBezTo>
                  <a:cubicBezTo>
                    <a:pt x="267443" y="474265"/>
                    <a:pt x="290111" y="471208"/>
                    <a:pt x="312016" y="465095"/>
                  </a:cubicBezTo>
                  <a:lnTo>
                    <a:pt x="312016" y="466114"/>
                  </a:lnTo>
                  <a:lnTo>
                    <a:pt x="435295" y="466114"/>
                  </a:lnTo>
                  <a:lnTo>
                    <a:pt x="435295" y="183644"/>
                  </a:lnTo>
                  <a:lnTo>
                    <a:pt x="258273" y="183644"/>
                  </a:lnTo>
                  <a:lnTo>
                    <a:pt x="258273" y="306922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 dirty="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E650509C-FC2F-4C66-8C4E-029F745E6A31}"/>
                </a:ext>
              </a:extLst>
            </p:cNvPr>
            <p:cNvSpPr/>
            <p:nvPr/>
          </p:nvSpPr>
          <p:spPr>
            <a:xfrm>
              <a:off x="10105246" y="8527135"/>
              <a:ext cx="407532" cy="458473"/>
            </a:xfrm>
            <a:custGeom>
              <a:avLst/>
              <a:gdLst>
                <a:gd name="connsiteX0" fmla="*/ 138306 w 407531"/>
                <a:gd name="connsiteY0" fmla="*/ 139579 h 458472"/>
                <a:gd name="connsiteX1" fmla="*/ 138306 w 407531"/>
                <a:gd name="connsiteY1" fmla="*/ 463821 h 458472"/>
                <a:gd name="connsiteX2" fmla="*/ 284508 w 407531"/>
                <a:gd name="connsiteY2" fmla="*/ 463821 h 458472"/>
                <a:gd name="connsiteX3" fmla="*/ 284508 w 407531"/>
                <a:gd name="connsiteY3" fmla="*/ 139579 h 458472"/>
                <a:gd name="connsiteX4" fmla="*/ 422559 w 407531"/>
                <a:gd name="connsiteY4" fmla="*/ 139579 h 458472"/>
                <a:gd name="connsiteX5" fmla="*/ 422559 w 407531"/>
                <a:gd name="connsiteY5" fmla="*/ 0 h 458472"/>
                <a:gd name="connsiteX6" fmla="*/ 0 w 407531"/>
                <a:gd name="connsiteY6" fmla="*/ 0 h 458472"/>
                <a:gd name="connsiteX7" fmla="*/ 0 w 407531"/>
                <a:gd name="connsiteY7" fmla="*/ 139579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7531" h="458472">
                  <a:moveTo>
                    <a:pt x="138306" y="139579"/>
                  </a:moveTo>
                  <a:lnTo>
                    <a:pt x="138306" y="463821"/>
                  </a:lnTo>
                  <a:lnTo>
                    <a:pt x="284508" y="463821"/>
                  </a:lnTo>
                  <a:lnTo>
                    <a:pt x="284508" y="139579"/>
                  </a:lnTo>
                  <a:lnTo>
                    <a:pt x="422559" y="139579"/>
                  </a:lnTo>
                  <a:lnTo>
                    <a:pt x="422559" y="0"/>
                  </a:lnTo>
                  <a:lnTo>
                    <a:pt x="0" y="0"/>
                  </a:lnTo>
                  <a:lnTo>
                    <a:pt x="0" y="139579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id="{37327A5F-C7B5-424B-A066-3BE11C32CDD6}"/>
                </a:ext>
              </a:extLst>
            </p:cNvPr>
            <p:cNvSpPr/>
            <p:nvPr/>
          </p:nvSpPr>
          <p:spPr>
            <a:xfrm>
              <a:off x="10438658" y="8441553"/>
              <a:ext cx="713181" cy="738650"/>
            </a:xfrm>
            <a:custGeom>
              <a:avLst/>
              <a:gdLst>
                <a:gd name="connsiteX0" fmla="*/ 736359 w 713180"/>
                <a:gd name="connsiteY0" fmla="*/ 743744 h 738650"/>
                <a:gd name="connsiteX1" fmla="*/ 456690 w 713180"/>
                <a:gd name="connsiteY1" fmla="*/ 0 h 738650"/>
                <a:gd name="connsiteX2" fmla="*/ 205549 w 713180"/>
                <a:gd name="connsiteY2" fmla="*/ 0 h 738650"/>
                <a:gd name="connsiteX3" fmla="*/ 0 w 713180"/>
                <a:gd name="connsiteY3" fmla="*/ 548639 h 738650"/>
                <a:gd name="connsiteX4" fmla="*/ 152315 w 713180"/>
                <a:gd name="connsiteY4" fmla="*/ 548639 h 738650"/>
                <a:gd name="connsiteX5" fmla="*/ 330610 w 713180"/>
                <a:gd name="connsiteY5" fmla="*/ 97298 h 738650"/>
                <a:gd name="connsiteX6" fmla="*/ 584044 w 713180"/>
                <a:gd name="connsiteY6" fmla="*/ 743744 h 73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3180" h="738650">
                  <a:moveTo>
                    <a:pt x="736359" y="743744"/>
                  </a:moveTo>
                  <a:lnTo>
                    <a:pt x="456690" y="0"/>
                  </a:lnTo>
                  <a:lnTo>
                    <a:pt x="205549" y="0"/>
                  </a:lnTo>
                  <a:lnTo>
                    <a:pt x="0" y="548639"/>
                  </a:lnTo>
                  <a:lnTo>
                    <a:pt x="152315" y="548639"/>
                  </a:lnTo>
                  <a:lnTo>
                    <a:pt x="330610" y="97298"/>
                  </a:lnTo>
                  <a:lnTo>
                    <a:pt x="584044" y="74374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id="{83FF2072-DA7F-4357-8A1F-5EBD1F6B542E}"/>
                </a:ext>
              </a:extLst>
            </p:cNvPr>
            <p:cNvSpPr/>
            <p:nvPr/>
          </p:nvSpPr>
          <p:spPr>
            <a:xfrm>
              <a:off x="9638622" y="8524843"/>
              <a:ext cx="433002" cy="458473"/>
            </a:xfrm>
            <a:custGeom>
              <a:avLst/>
              <a:gdLst>
                <a:gd name="connsiteX0" fmla="*/ 430965 w 433002"/>
                <a:gd name="connsiteY0" fmla="*/ 125316 h 458472"/>
                <a:gd name="connsiteX1" fmla="*/ 430710 w 433002"/>
                <a:gd name="connsiteY1" fmla="*/ 124806 h 458472"/>
                <a:gd name="connsiteX2" fmla="*/ 228982 w 433002"/>
                <a:gd name="connsiteY2" fmla="*/ 0 h 458472"/>
                <a:gd name="connsiteX3" fmla="*/ 0 w 433002"/>
                <a:gd name="connsiteY3" fmla="*/ 237132 h 458472"/>
                <a:gd name="connsiteX4" fmla="*/ 228982 w 433002"/>
                <a:gd name="connsiteY4" fmla="*/ 474264 h 458472"/>
                <a:gd name="connsiteX5" fmla="*/ 457964 w 433002"/>
                <a:gd name="connsiteY5" fmla="*/ 237132 h 458472"/>
                <a:gd name="connsiteX6" fmla="*/ 430965 w 433002"/>
                <a:gd name="connsiteY6" fmla="*/ 125316 h 458472"/>
                <a:gd name="connsiteX7" fmla="*/ 229237 w 433002"/>
                <a:gd name="connsiteY7" fmla="*/ 351241 h 458472"/>
                <a:gd name="connsiteX8" fmla="*/ 123533 w 433002"/>
                <a:gd name="connsiteY8" fmla="*/ 237132 h 458472"/>
                <a:gd name="connsiteX9" fmla="*/ 229237 w 433002"/>
                <a:gd name="connsiteY9" fmla="*/ 123278 h 458472"/>
                <a:gd name="connsiteX10" fmla="*/ 334940 w 433002"/>
                <a:gd name="connsiteY10" fmla="*/ 237132 h 458472"/>
                <a:gd name="connsiteX11" fmla="*/ 229237 w 433002"/>
                <a:gd name="connsiteY11" fmla="*/ 351241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3002" h="458472">
                  <a:moveTo>
                    <a:pt x="430965" y="125316"/>
                  </a:moveTo>
                  <a:lnTo>
                    <a:pt x="430710" y="124806"/>
                  </a:lnTo>
                  <a:cubicBezTo>
                    <a:pt x="391995" y="50687"/>
                    <a:pt x="316092" y="0"/>
                    <a:pt x="228982" y="0"/>
                  </a:cubicBezTo>
                  <a:cubicBezTo>
                    <a:pt x="102647" y="0"/>
                    <a:pt x="0" y="106468"/>
                    <a:pt x="0" y="237132"/>
                  </a:cubicBezTo>
                  <a:cubicBezTo>
                    <a:pt x="0" y="368052"/>
                    <a:pt x="102647" y="474264"/>
                    <a:pt x="228982" y="474264"/>
                  </a:cubicBezTo>
                  <a:cubicBezTo>
                    <a:pt x="355317" y="474264"/>
                    <a:pt x="457964" y="368052"/>
                    <a:pt x="457964" y="237132"/>
                  </a:cubicBezTo>
                  <a:cubicBezTo>
                    <a:pt x="458219" y="196889"/>
                    <a:pt x="448285" y="158937"/>
                    <a:pt x="430965" y="125316"/>
                  </a:cubicBezTo>
                  <a:moveTo>
                    <a:pt x="229237" y="351241"/>
                  </a:moveTo>
                  <a:cubicBezTo>
                    <a:pt x="170909" y="351241"/>
                    <a:pt x="123533" y="300300"/>
                    <a:pt x="123533" y="237132"/>
                  </a:cubicBezTo>
                  <a:cubicBezTo>
                    <a:pt x="123533" y="174474"/>
                    <a:pt x="170909" y="123278"/>
                    <a:pt x="229237" y="123278"/>
                  </a:cubicBezTo>
                  <a:cubicBezTo>
                    <a:pt x="287564" y="123278"/>
                    <a:pt x="334940" y="174474"/>
                    <a:pt x="334940" y="237132"/>
                  </a:cubicBezTo>
                  <a:cubicBezTo>
                    <a:pt x="334940" y="300300"/>
                    <a:pt x="287310" y="351241"/>
                    <a:pt x="229237" y="351241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8AB4A09B-C63C-4082-83C2-D17A295D12AB}"/>
                </a:ext>
              </a:extLst>
            </p:cNvPr>
            <p:cNvSpPr/>
            <p:nvPr/>
          </p:nvSpPr>
          <p:spPr>
            <a:xfrm>
              <a:off x="10428469" y="7766580"/>
              <a:ext cx="662239" cy="662238"/>
            </a:xfrm>
            <a:custGeom>
              <a:avLst/>
              <a:gdLst>
                <a:gd name="connsiteX0" fmla="*/ 530810 w 662239"/>
                <a:gd name="connsiteY0" fmla="*/ 434021 h 662238"/>
                <a:gd name="connsiteX1" fmla="*/ 667843 w 662239"/>
                <a:gd name="connsiteY1" fmla="*/ 377985 h 662238"/>
                <a:gd name="connsiteX2" fmla="*/ 485473 w 662239"/>
                <a:gd name="connsiteY2" fmla="*/ 312780 h 662238"/>
                <a:gd name="connsiteX3" fmla="*/ 368562 w 662239"/>
                <a:gd name="connsiteY3" fmla="*/ 0 h 662238"/>
                <a:gd name="connsiteX4" fmla="*/ 247321 w 662239"/>
                <a:gd name="connsiteY4" fmla="*/ 230255 h 662238"/>
                <a:gd name="connsiteX5" fmla="*/ 0 w 662239"/>
                <a:gd name="connsiteY5" fmla="*/ 179568 h 662238"/>
                <a:gd name="connsiteX6" fmla="*/ 174475 w 662239"/>
                <a:gd name="connsiteY6" fmla="*/ 368561 h 662238"/>
                <a:gd name="connsiteX7" fmla="*/ 89403 w 662239"/>
                <a:gd name="connsiteY7" fmla="*/ 597288 h 662238"/>
                <a:gd name="connsiteX8" fmla="*/ 396580 w 662239"/>
                <a:gd name="connsiteY8" fmla="*/ 487000 h 662238"/>
                <a:gd name="connsiteX9" fmla="*/ 620722 w 662239"/>
                <a:gd name="connsiteY9" fmla="*/ 674974 h 66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2239" h="662238">
                  <a:moveTo>
                    <a:pt x="530810" y="434021"/>
                  </a:moveTo>
                  <a:lnTo>
                    <a:pt x="667843" y="377985"/>
                  </a:lnTo>
                  <a:lnTo>
                    <a:pt x="485473" y="312780"/>
                  </a:lnTo>
                  <a:lnTo>
                    <a:pt x="368562" y="0"/>
                  </a:lnTo>
                  <a:lnTo>
                    <a:pt x="247321" y="230255"/>
                  </a:lnTo>
                  <a:lnTo>
                    <a:pt x="0" y="179568"/>
                  </a:lnTo>
                  <a:lnTo>
                    <a:pt x="174475" y="368561"/>
                  </a:lnTo>
                  <a:lnTo>
                    <a:pt x="89403" y="597288"/>
                  </a:lnTo>
                  <a:lnTo>
                    <a:pt x="396580" y="487000"/>
                  </a:lnTo>
                  <a:lnTo>
                    <a:pt x="620722" y="67497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4" name="Forma libre: forma 13">
              <a:extLst>
                <a:ext uri="{FF2B5EF4-FFF2-40B4-BE49-F238E27FC236}">
                  <a16:creationId xmlns:a16="http://schemas.microsoft.com/office/drawing/2014/main" id="{87A20FE1-6FAF-4BF7-A09C-D09D4EA80CFD}"/>
                </a:ext>
              </a:extLst>
            </p:cNvPr>
            <p:cNvSpPr/>
            <p:nvPr/>
          </p:nvSpPr>
          <p:spPr>
            <a:xfrm>
              <a:off x="10289144" y="8095661"/>
              <a:ext cx="203766" cy="178295"/>
            </a:xfrm>
            <a:custGeom>
              <a:avLst/>
              <a:gdLst>
                <a:gd name="connsiteX0" fmla="*/ 158938 w 203765"/>
                <a:gd name="connsiteY0" fmla="*/ 117420 h 178294"/>
                <a:gd name="connsiteX1" fmla="*/ 214973 w 203765"/>
                <a:gd name="connsiteY1" fmla="*/ 81252 h 178294"/>
                <a:gd name="connsiteX2" fmla="*/ 147730 w 203765"/>
                <a:gd name="connsiteY2" fmla="*/ 66988 h 178294"/>
                <a:gd name="connsiteX3" fmla="*/ 128627 w 203765"/>
                <a:gd name="connsiteY3" fmla="*/ 0 h 178294"/>
                <a:gd name="connsiteX4" fmla="*/ 101883 w 203765"/>
                <a:gd name="connsiteY4" fmla="*/ 57054 h 178294"/>
                <a:gd name="connsiteX5" fmla="*/ 0 w 203765"/>
                <a:gd name="connsiteY5" fmla="*/ 35404 h 178294"/>
                <a:gd name="connsiteX6" fmla="*/ 79469 w 203765"/>
                <a:gd name="connsiteY6" fmla="*/ 117675 h 178294"/>
                <a:gd name="connsiteX7" fmla="*/ 55017 w 203765"/>
                <a:gd name="connsiteY7" fmla="*/ 183898 h 178294"/>
                <a:gd name="connsiteX8" fmla="*/ 126590 w 203765"/>
                <a:gd name="connsiteY8" fmla="*/ 138051 h 178294"/>
                <a:gd name="connsiteX9" fmla="*/ 182116 w 203765"/>
                <a:gd name="connsiteY9" fmla="*/ 182880 h 17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765" h="178294">
                  <a:moveTo>
                    <a:pt x="158938" y="117420"/>
                  </a:moveTo>
                  <a:lnTo>
                    <a:pt x="214973" y="81252"/>
                  </a:lnTo>
                  <a:lnTo>
                    <a:pt x="147730" y="66988"/>
                  </a:lnTo>
                  <a:lnTo>
                    <a:pt x="128627" y="0"/>
                  </a:lnTo>
                  <a:lnTo>
                    <a:pt x="101883" y="57054"/>
                  </a:lnTo>
                  <a:lnTo>
                    <a:pt x="0" y="35404"/>
                  </a:lnTo>
                  <a:lnTo>
                    <a:pt x="79469" y="117675"/>
                  </a:lnTo>
                  <a:lnTo>
                    <a:pt x="55017" y="183898"/>
                  </a:lnTo>
                  <a:lnTo>
                    <a:pt x="126590" y="138051"/>
                  </a:lnTo>
                  <a:lnTo>
                    <a:pt x="182116" y="18288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5" name="Forma libre: forma 14">
              <a:extLst>
                <a:ext uri="{FF2B5EF4-FFF2-40B4-BE49-F238E27FC236}">
                  <a16:creationId xmlns:a16="http://schemas.microsoft.com/office/drawing/2014/main" id="{D4554041-5E13-42ED-B6F7-BF399A1A0275}"/>
                </a:ext>
              </a:extLst>
            </p:cNvPr>
            <p:cNvSpPr/>
            <p:nvPr/>
          </p:nvSpPr>
          <p:spPr>
            <a:xfrm>
              <a:off x="10888980" y="7750788"/>
              <a:ext cx="203766" cy="178295"/>
            </a:xfrm>
            <a:custGeom>
              <a:avLst/>
              <a:gdLst>
                <a:gd name="connsiteX0" fmla="*/ 165815 w 203765"/>
                <a:gd name="connsiteY0" fmla="*/ 122514 h 178294"/>
                <a:gd name="connsiteX1" fmla="*/ 224652 w 203765"/>
                <a:gd name="connsiteY1" fmla="*/ 84817 h 178294"/>
                <a:gd name="connsiteX2" fmla="*/ 154353 w 203765"/>
                <a:gd name="connsiteY2" fmla="*/ 70044 h 178294"/>
                <a:gd name="connsiteX3" fmla="*/ 134231 w 203765"/>
                <a:gd name="connsiteY3" fmla="*/ 0 h 178294"/>
                <a:gd name="connsiteX4" fmla="*/ 100100 w 203765"/>
                <a:gd name="connsiteY4" fmla="*/ 58328 h 178294"/>
                <a:gd name="connsiteX5" fmla="*/ 0 w 203765"/>
                <a:gd name="connsiteY5" fmla="*/ 37187 h 178294"/>
                <a:gd name="connsiteX6" fmla="*/ 83035 w 203765"/>
                <a:gd name="connsiteY6" fmla="*/ 122769 h 178294"/>
                <a:gd name="connsiteX7" fmla="*/ 57564 w 203765"/>
                <a:gd name="connsiteY7" fmla="*/ 192049 h 178294"/>
                <a:gd name="connsiteX8" fmla="*/ 132193 w 203765"/>
                <a:gd name="connsiteY8" fmla="*/ 144164 h 178294"/>
                <a:gd name="connsiteX9" fmla="*/ 190012 w 203765"/>
                <a:gd name="connsiteY9" fmla="*/ 190776 h 17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765" h="178294">
                  <a:moveTo>
                    <a:pt x="165815" y="122514"/>
                  </a:moveTo>
                  <a:lnTo>
                    <a:pt x="224652" y="84817"/>
                  </a:lnTo>
                  <a:lnTo>
                    <a:pt x="154353" y="70044"/>
                  </a:lnTo>
                  <a:lnTo>
                    <a:pt x="134231" y="0"/>
                  </a:lnTo>
                  <a:lnTo>
                    <a:pt x="100100" y="58328"/>
                  </a:lnTo>
                  <a:lnTo>
                    <a:pt x="0" y="37187"/>
                  </a:lnTo>
                  <a:lnTo>
                    <a:pt x="83035" y="122769"/>
                  </a:lnTo>
                  <a:lnTo>
                    <a:pt x="57564" y="192049"/>
                  </a:lnTo>
                  <a:lnTo>
                    <a:pt x="132193" y="144164"/>
                  </a:lnTo>
                  <a:lnTo>
                    <a:pt x="190012" y="19077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6" name="Forma libre: forma 15">
              <a:extLst>
                <a:ext uri="{FF2B5EF4-FFF2-40B4-BE49-F238E27FC236}">
                  <a16:creationId xmlns:a16="http://schemas.microsoft.com/office/drawing/2014/main" id="{4D614B39-8743-4F55-BC92-0253EBAF74DD}"/>
                </a:ext>
              </a:extLst>
            </p:cNvPr>
            <p:cNvSpPr/>
            <p:nvPr/>
          </p:nvSpPr>
          <p:spPr>
            <a:xfrm>
              <a:off x="7894896" y="7755627"/>
              <a:ext cx="25471" cy="1426359"/>
            </a:xfrm>
            <a:custGeom>
              <a:avLst/>
              <a:gdLst>
                <a:gd name="connsiteX0" fmla="*/ 0 w 25470"/>
                <a:gd name="connsiteY0" fmla="*/ 0 h 1426359"/>
                <a:gd name="connsiteX1" fmla="*/ 26490 w 25470"/>
                <a:gd name="connsiteY1" fmla="*/ 0 h 1426359"/>
                <a:gd name="connsiteX2" fmla="*/ 26490 w 25470"/>
                <a:gd name="connsiteY2" fmla="*/ 1441642 h 1426359"/>
                <a:gd name="connsiteX3" fmla="*/ 0 w 25470"/>
                <a:gd name="connsiteY3" fmla="*/ 1441642 h 1426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70" h="1426359">
                  <a:moveTo>
                    <a:pt x="0" y="0"/>
                  </a:moveTo>
                  <a:lnTo>
                    <a:pt x="26490" y="0"/>
                  </a:lnTo>
                  <a:lnTo>
                    <a:pt x="26490" y="1441642"/>
                  </a:lnTo>
                  <a:lnTo>
                    <a:pt x="0" y="1441642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7" name="Forma libre: forma 16">
              <a:extLst>
                <a:ext uri="{FF2B5EF4-FFF2-40B4-BE49-F238E27FC236}">
                  <a16:creationId xmlns:a16="http://schemas.microsoft.com/office/drawing/2014/main" id="{43FB7B1B-7FE5-4385-9ACB-A9C03E91E105}"/>
                </a:ext>
              </a:extLst>
            </p:cNvPr>
            <p:cNvSpPr/>
            <p:nvPr/>
          </p:nvSpPr>
          <p:spPr>
            <a:xfrm>
              <a:off x="6018212" y="8873537"/>
              <a:ext cx="101883" cy="101883"/>
            </a:xfrm>
            <a:custGeom>
              <a:avLst/>
              <a:gdLst>
                <a:gd name="connsiteX0" fmla="*/ 77686 w 101882"/>
                <a:gd name="connsiteY0" fmla="*/ 74120 h 101882"/>
                <a:gd name="connsiteX1" fmla="*/ 60620 w 101882"/>
                <a:gd name="connsiteY1" fmla="*/ 28782 h 101882"/>
                <a:gd name="connsiteX2" fmla="*/ 44064 w 101882"/>
                <a:gd name="connsiteY2" fmla="*/ 74120 h 101882"/>
                <a:gd name="connsiteX3" fmla="*/ 77686 w 101882"/>
                <a:gd name="connsiteY3" fmla="*/ 74120 h 101882"/>
                <a:gd name="connsiteX4" fmla="*/ 123533 w 101882"/>
                <a:gd name="connsiteY4" fmla="*/ 123023 h 101882"/>
                <a:gd name="connsiteX5" fmla="*/ 96534 w 101882"/>
                <a:gd name="connsiteY5" fmla="*/ 123023 h 101882"/>
                <a:gd name="connsiteX6" fmla="*/ 85836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533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686" y="74120"/>
                  </a:moveTo>
                  <a:lnTo>
                    <a:pt x="60620" y="28782"/>
                  </a:lnTo>
                  <a:lnTo>
                    <a:pt x="44064" y="74120"/>
                  </a:lnTo>
                  <a:lnTo>
                    <a:pt x="77686" y="74120"/>
                  </a:lnTo>
                  <a:close/>
                  <a:moveTo>
                    <a:pt x="123533" y="123023"/>
                  </a:moveTo>
                  <a:lnTo>
                    <a:pt x="96534" y="123023"/>
                  </a:lnTo>
                  <a:lnTo>
                    <a:pt x="85836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533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8" name="Forma libre: forma 17">
              <a:extLst>
                <a:ext uri="{FF2B5EF4-FFF2-40B4-BE49-F238E27FC236}">
                  <a16:creationId xmlns:a16="http://schemas.microsoft.com/office/drawing/2014/main" id="{24075EED-24C5-42FC-82F1-40DA1C1C34E3}"/>
                </a:ext>
              </a:extLst>
            </p:cNvPr>
            <p:cNvSpPr/>
            <p:nvPr/>
          </p:nvSpPr>
          <p:spPr>
            <a:xfrm>
              <a:off x="6148367" y="8874555"/>
              <a:ext cx="76412" cy="101883"/>
            </a:xfrm>
            <a:custGeom>
              <a:avLst/>
              <a:gdLst>
                <a:gd name="connsiteX0" fmla="*/ 0 w 76412"/>
                <a:gd name="connsiteY0" fmla="*/ 122005 h 101882"/>
                <a:gd name="connsiteX1" fmla="*/ 0 w 76412"/>
                <a:gd name="connsiteY1" fmla="*/ 0 h 101882"/>
                <a:gd name="connsiteX2" fmla="*/ 24961 w 76412"/>
                <a:gd name="connsiteY2" fmla="*/ 0 h 101882"/>
                <a:gd name="connsiteX3" fmla="*/ 24961 w 76412"/>
                <a:gd name="connsiteY3" fmla="*/ 101119 h 101882"/>
                <a:gd name="connsiteX4" fmla="*/ 86600 w 76412"/>
                <a:gd name="connsiteY4" fmla="*/ 101119 h 101882"/>
                <a:gd name="connsiteX5" fmla="*/ 86600 w 76412"/>
                <a:gd name="connsiteY5" fmla="*/ 12200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12" h="101882">
                  <a:moveTo>
                    <a:pt x="0" y="122005"/>
                  </a:moveTo>
                  <a:lnTo>
                    <a:pt x="0" y="0"/>
                  </a:lnTo>
                  <a:lnTo>
                    <a:pt x="24961" y="0"/>
                  </a:lnTo>
                  <a:lnTo>
                    <a:pt x="24961" y="101119"/>
                  </a:lnTo>
                  <a:lnTo>
                    <a:pt x="86600" y="101119"/>
                  </a:lnTo>
                  <a:lnTo>
                    <a:pt x="86600" y="12200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id="{3F5092CA-3BBB-41C5-84E8-B6BE38615399}"/>
                </a:ext>
              </a:extLst>
            </p:cNvPr>
            <p:cNvSpPr/>
            <p:nvPr/>
          </p:nvSpPr>
          <p:spPr>
            <a:xfrm>
              <a:off x="6241081" y="8871499"/>
              <a:ext cx="101883" cy="101883"/>
            </a:xfrm>
            <a:custGeom>
              <a:avLst/>
              <a:gdLst>
                <a:gd name="connsiteX0" fmla="*/ 83035 w 101882"/>
                <a:gd name="connsiteY0" fmla="*/ 79723 h 101882"/>
                <a:gd name="connsiteX1" fmla="*/ 106977 w 101882"/>
                <a:gd name="connsiteY1" fmla="*/ 87365 h 101882"/>
                <a:gd name="connsiteX2" fmla="*/ 88638 w 101882"/>
                <a:gd name="connsiteY2" fmla="*/ 117420 h 101882"/>
                <a:gd name="connsiteX3" fmla="*/ 56036 w 101882"/>
                <a:gd name="connsiteY3" fmla="*/ 127099 h 101882"/>
                <a:gd name="connsiteX4" fmla="*/ 15792 w 101882"/>
                <a:gd name="connsiteY4" fmla="*/ 110288 h 101882"/>
                <a:gd name="connsiteX5" fmla="*/ 0 w 101882"/>
                <a:gd name="connsiteY5" fmla="*/ 64441 h 101882"/>
                <a:gd name="connsiteX6" fmla="*/ 15792 w 101882"/>
                <a:gd name="connsiteY6" fmla="*/ 16811 h 101882"/>
                <a:gd name="connsiteX7" fmla="*/ 57564 w 101882"/>
                <a:gd name="connsiteY7" fmla="*/ 0 h 101882"/>
                <a:gd name="connsiteX8" fmla="*/ 94242 w 101882"/>
                <a:gd name="connsiteY8" fmla="*/ 13499 h 101882"/>
                <a:gd name="connsiteX9" fmla="*/ 106977 w 101882"/>
                <a:gd name="connsiteY9" fmla="*/ 36168 h 101882"/>
                <a:gd name="connsiteX10" fmla="*/ 82270 w 101882"/>
                <a:gd name="connsiteY10" fmla="*/ 42027 h 101882"/>
                <a:gd name="connsiteX11" fmla="*/ 73101 w 101882"/>
                <a:gd name="connsiteY11" fmla="*/ 26999 h 101882"/>
                <a:gd name="connsiteX12" fmla="*/ 56290 w 101882"/>
                <a:gd name="connsiteY12" fmla="*/ 21395 h 101882"/>
                <a:gd name="connsiteX13" fmla="*/ 33876 w 101882"/>
                <a:gd name="connsiteY13" fmla="*/ 31329 h 101882"/>
                <a:gd name="connsiteX14" fmla="*/ 25471 w 101882"/>
                <a:gd name="connsiteY14" fmla="*/ 63167 h 101882"/>
                <a:gd name="connsiteX15" fmla="*/ 33876 w 101882"/>
                <a:gd name="connsiteY15" fmla="*/ 96279 h 101882"/>
                <a:gd name="connsiteX16" fmla="*/ 55781 w 101882"/>
                <a:gd name="connsiteY16" fmla="*/ 106213 h 101882"/>
                <a:gd name="connsiteX17" fmla="*/ 72846 w 101882"/>
                <a:gd name="connsiteY17" fmla="*/ 99845 h 101882"/>
                <a:gd name="connsiteX18" fmla="*/ 83035 w 101882"/>
                <a:gd name="connsiteY18" fmla="*/ 797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882" h="101882">
                  <a:moveTo>
                    <a:pt x="83035" y="79723"/>
                  </a:moveTo>
                  <a:lnTo>
                    <a:pt x="106977" y="87365"/>
                  </a:lnTo>
                  <a:cubicBezTo>
                    <a:pt x="103411" y="100864"/>
                    <a:pt x="97044" y="110798"/>
                    <a:pt x="88638" y="117420"/>
                  </a:cubicBezTo>
                  <a:cubicBezTo>
                    <a:pt x="79978" y="124042"/>
                    <a:pt x="69026" y="127099"/>
                    <a:pt x="56036" y="127099"/>
                  </a:cubicBezTo>
                  <a:cubicBezTo>
                    <a:pt x="39734" y="127099"/>
                    <a:pt x="26235" y="121495"/>
                    <a:pt x="15792" y="110288"/>
                  </a:cubicBezTo>
                  <a:cubicBezTo>
                    <a:pt x="5349" y="99081"/>
                    <a:pt x="0" y="83799"/>
                    <a:pt x="0" y="64441"/>
                  </a:cubicBezTo>
                  <a:cubicBezTo>
                    <a:pt x="0" y="44064"/>
                    <a:pt x="5349" y="28272"/>
                    <a:pt x="15792" y="16811"/>
                  </a:cubicBezTo>
                  <a:cubicBezTo>
                    <a:pt x="26490" y="5604"/>
                    <a:pt x="40244" y="0"/>
                    <a:pt x="57564" y="0"/>
                  </a:cubicBezTo>
                  <a:cubicBezTo>
                    <a:pt x="72592" y="0"/>
                    <a:pt x="84818" y="4585"/>
                    <a:pt x="94242" y="13499"/>
                  </a:cubicBezTo>
                  <a:cubicBezTo>
                    <a:pt x="99845" y="18594"/>
                    <a:pt x="103921" y="26490"/>
                    <a:pt x="106977" y="36168"/>
                  </a:cubicBezTo>
                  <a:lnTo>
                    <a:pt x="82270" y="42027"/>
                  </a:lnTo>
                  <a:cubicBezTo>
                    <a:pt x="80742" y="35659"/>
                    <a:pt x="77940" y="30565"/>
                    <a:pt x="73101" y="26999"/>
                  </a:cubicBezTo>
                  <a:cubicBezTo>
                    <a:pt x="68516" y="23433"/>
                    <a:pt x="62913" y="21395"/>
                    <a:pt x="56290" y="21395"/>
                  </a:cubicBezTo>
                  <a:cubicBezTo>
                    <a:pt x="47121" y="21395"/>
                    <a:pt x="39734" y="24707"/>
                    <a:pt x="33876" y="31329"/>
                  </a:cubicBezTo>
                  <a:cubicBezTo>
                    <a:pt x="28273" y="37951"/>
                    <a:pt x="25471" y="48394"/>
                    <a:pt x="25471" y="63167"/>
                  </a:cubicBezTo>
                  <a:cubicBezTo>
                    <a:pt x="25471" y="78704"/>
                    <a:pt x="28273" y="89657"/>
                    <a:pt x="33876" y="96279"/>
                  </a:cubicBezTo>
                  <a:cubicBezTo>
                    <a:pt x="39480" y="102902"/>
                    <a:pt x="46611" y="106213"/>
                    <a:pt x="55781" y="106213"/>
                  </a:cubicBezTo>
                  <a:cubicBezTo>
                    <a:pt x="62403" y="106213"/>
                    <a:pt x="68007" y="104175"/>
                    <a:pt x="72846" y="99845"/>
                  </a:cubicBezTo>
                  <a:cubicBezTo>
                    <a:pt x="77686" y="95260"/>
                    <a:pt x="80997" y="88638"/>
                    <a:pt x="83035" y="79723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20" name="Forma libre: forma 19">
              <a:extLst>
                <a:ext uri="{FF2B5EF4-FFF2-40B4-BE49-F238E27FC236}">
                  <a16:creationId xmlns:a16="http://schemas.microsoft.com/office/drawing/2014/main" id="{AF78A2F8-BF37-47E9-990E-5D3959C3CAD6}"/>
                </a:ext>
              </a:extLst>
            </p:cNvPr>
            <p:cNvSpPr/>
            <p:nvPr/>
          </p:nvSpPr>
          <p:spPr>
            <a:xfrm>
              <a:off x="6349586" y="8873537"/>
              <a:ext cx="101883" cy="101883"/>
            </a:xfrm>
            <a:custGeom>
              <a:avLst/>
              <a:gdLst>
                <a:gd name="connsiteX0" fmla="*/ 77940 w 101882"/>
                <a:gd name="connsiteY0" fmla="*/ 74120 h 101882"/>
                <a:gd name="connsiteX1" fmla="*/ 61130 w 101882"/>
                <a:gd name="connsiteY1" fmla="*/ 28782 h 101882"/>
                <a:gd name="connsiteX2" fmla="*/ 44319 w 101882"/>
                <a:gd name="connsiteY2" fmla="*/ 74120 h 101882"/>
                <a:gd name="connsiteX3" fmla="*/ 77940 w 101882"/>
                <a:gd name="connsiteY3" fmla="*/ 74120 h 101882"/>
                <a:gd name="connsiteX4" fmla="*/ 123788 w 101882"/>
                <a:gd name="connsiteY4" fmla="*/ 123023 h 101882"/>
                <a:gd name="connsiteX5" fmla="*/ 96534 w 101882"/>
                <a:gd name="connsiteY5" fmla="*/ 123023 h 101882"/>
                <a:gd name="connsiteX6" fmla="*/ 85836 w 101882"/>
                <a:gd name="connsiteY6" fmla="*/ 95006 h 101882"/>
                <a:gd name="connsiteX7" fmla="*/ 36678 w 101882"/>
                <a:gd name="connsiteY7" fmla="*/ 95006 h 101882"/>
                <a:gd name="connsiteX8" fmla="*/ 26490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78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940" y="74120"/>
                  </a:moveTo>
                  <a:lnTo>
                    <a:pt x="61130" y="28782"/>
                  </a:lnTo>
                  <a:lnTo>
                    <a:pt x="44319" y="74120"/>
                  </a:lnTo>
                  <a:lnTo>
                    <a:pt x="77940" y="74120"/>
                  </a:lnTo>
                  <a:close/>
                  <a:moveTo>
                    <a:pt x="123788" y="123023"/>
                  </a:moveTo>
                  <a:lnTo>
                    <a:pt x="96534" y="123023"/>
                  </a:lnTo>
                  <a:lnTo>
                    <a:pt x="85836" y="95006"/>
                  </a:lnTo>
                  <a:lnTo>
                    <a:pt x="36678" y="95006"/>
                  </a:lnTo>
                  <a:lnTo>
                    <a:pt x="26490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78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21" name="Forma libre: forma 20">
              <a:extLst>
                <a:ext uri="{FF2B5EF4-FFF2-40B4-BE49-F238E27FC236}">
                  <a16:creationId xmlns:a16="http://schemas.microsoft.com/office/drawing/2014/main" id="{0BC8756A-B699-4021-9913-731F81AB4BC5}"/>
                </a:ext>
              </a:extLst>
            </p:cNvPr>
            <p:cNvSpPr/>
            <p:nvPr/>
          </p:nvSpPr>
          <p:spPr>
            <a:xfrm>
              <a:off x="6479996" y="8874555"/>
              <a:ext cx="76412" cy="101883"/>
            </a:xfrm>
            <a:custGeom>
              <a:avLst/>
              <a:gdLst>
                <a:gd name="connsiteX0" fmla="*/ 0 w 76412"/>
                <a:gd name="connsiteY0" fmla="*/ 122005 h 101882"/>
                <a:gd name="connsiteX1" fmla="*/ 0 w 76412"/>
                <a:gd name="connsiteY1" fmla="*/ 0 h 101882"/>
                <a:gd name="connsiteX2" fmla="*/ 24707 w 76412"/>
                <a:gd name="connsiteY2" fmla="*/ 0 h 101882"/>
                <a:gd name="connsiteX3" fmla="*/ 24707 w 76412"/>
                <a:gd name="connsiteY3" fmla="*/ 101119 h 101882"/>
                <a:gd name="connsiteX4" fmla="*/ 86346 w 76412"/>
                <a:gd name="connsiteY4" fmla="*/ 101119 h 101882"/>
                <a:gd name="connsiteX5" fmla="*/ 86346 w 76412"/>
                <a:gd name="connsiteY5" fmla="*/ 12200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12" h="101882">
                  <a:moveTo>
                    <a:pt x="0" y="122005"/>
                  </a:moveTo>
                  <a:lnTo>
                    <a:pt x="0" y="0"/>
                  </a:lnTo>
                  <a:lnTo>
                    <a:pt x="24707" y="0"/>
                  </a:lnTo>
                  <a:lnTo>
                    <a:pt x="24707" y="101119"/>
                  </a:lnTo>
                  <a:lnTo>
                    <a:pt x="86346" y="101119"/>
                  </a:lnTo>
                  <a:lnTo>
                    <a:pt x="86346" y="12200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22" name="Forma libre: forma 21">
              <a:extLst>
                <a:ext uri="{FF2B5EF4-FFF2-40B4-BE49-F238E27FC236}">
                  <a16:creationId xmlns:a16="http://schemas.microsoft.com/office/drawing/2014/main" id="{57B6FB06-B141-4438-BD2C-DC753E1343BA}"/>
                </a:ext>
              </a:extLst>
            </p:cNvPr>
            <p:cNvSpPr/>
            <p:nvPr/>
          </p:nvSpPr>
          <p:spPr>
            <a:xfrm>
              <a:off x="6576530" y="8873537"/>
              <a:ext cx="101883" cy="101883"/>
            </a:xfrm>
            <a:custGeom>
              <a:avLst/>
              <a:gdLst>
                <a:gd name="connsiteX0" fmla="*/ 25216 w 101882"/>
                <a:gd name="connsiteY0" fmla="*/ 20886 h 101882"/>
                <a:gd name="connsiteX1" fmla="*/ 25216 w 101882"/>
                <a:gd name="connsiteY1" fmla="*/ 102137 h 101882"/>
                <a:gd name="connsiteX2" fmla="*/ 43810 w 101882"/>
                <a:gd name="connsiteY2" fmla="*/ 102137 h 101882"/>
                <a:gd name="connsiteX3" fmla="*/ 58837 w 101882"/>
                <a:gd name="connsiteY3" fmla="*/ 100864 h 101882"/>
                <a:gd name="connsiteX4" fmla="*/ 69026 w 101882"/>
                <a:gd name="connsiteY4" fmla="*/ 95770 h 101882"/>
                <a:gd name="connsiteX5" fmla="*/ 75648 w 101882"/>
                <a:gd name="connsiteY5" fmla="*/ 83799 h 101882"/>
                <a:gd name="connsiteX6" fmla="*/ 78195 w 101882"/>
                <a:gd name="connsiteY6" fmla="*/ 61384 h 101882"/>
                <a:gd name="connsiteX7" fmla="*/ 75648 w 101882"/>
                <a:gd name="connsiteY7" fmla="*/ 39480 h 101882"/>
                <a:gd name="connsiteX8" fmla="*/ 68516 w 101882"/>
                <a:gd name="connsiteY8" fmla="*/ 27508 h 101882"/>
                <a:gd name="connsiteX9" fmla="*/ 57054 w 101882"/>
                <a:gd name="connsiteY9" fmla="*/ 21650 h 101882"/>
                <a:gd name="connsiteX10" fmla="*/ 36678 w 101882"/>
                <a:gd name="connsiteY10" fmla="*/ 20631 h 101882"/>
                <a:gd name="connsiteX11" fmla="*/ 25216 w 101882"/>
                <a:gd name="connsiteY11" fmla="*/ 20631 h 101882"/>
                <a:gd name="connsiteX12" fmla="*/ 255 w 101882"/>
                <a:gd name="connsiteY12" fmla="*/ 0 h 101882"/>
                <a:gd name="connsiteX13" fmla="*/ 45593 w 101882"/>
                <a:gd name="connsiteY13" fmla="*/ 0 h 101882"/>
                <a:gd name="connsiteX14" fmla="*/ 69026 w 101882"/>
                <a:gd name="connsiteY14" fmla="*/ 2292 h 101882"/>
                <a:gd name="connsiteX15" fmla="*/ 87619 w 101882"/>
                <a:gd name="connsiteY15" fmla="*/ 13754 h 101882"/>
                <a:gd name="connsiteX16" fmla="*/ 99336 w 101882"/>
                <a:gd name="connsiteY16" fmla="*/ 33621 h 101882"/>
                <a:gd name="connsiteX17" fmla="*/ 103411 w 101882"/>
                <a:gd name="connsiteY17" fmla="*/ 62658 h 101882"/>
                <a:gd name="connsiteX18" fmla="*/ 99591 w 101882"/>
                <a:gd name="connsiteY18" fmla="*/ 88893 h 101882"/>
                <a:gd name="connsiteX19" fmla="*/ 86346 w 101882"/>
                <a:gd name="connsiteY19" fmla="*/ 110543 h 101882"/>
                <a:gd name="connsiteX20" fmla="*/ 68771 w 101882"/>
                <a:gd name="connsiteY20" fmla="*/ 120476 h 101882"/>
                <a:gd name="connsiteX21" fmla="*/ 46866 w 101882"/>
                <a:gd name="connsiteY21" fmla="*/ 123023 h 101882"/>
                <a:gd name="connsiteX22" fmla="*/ 0 w 101882"/>
                <a:gd name="connsiteY22" fmla="*/ 123023 h 101882"/>
                <a:gd name="connsiteX23" fmla="*/ 0 w 10188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1882" h="101882">
                  <a:moveTo>
                    <a:pt x="25216" y="20886"/>
                  </a:moveTo>
                  <a:lnTo>
                    <a:pt x="25216" y="102137"/>
                  </a:lnTo>
                  <a:lnTo>
                    <a:pt x="43810" y="102137"/>
                  </a:lnTo>
                  <a:cubicBezTo>
                    <a:pt x="50941" y="102137"/>
                    <a:pt x="55781" y="101628"/>
                    <a:pt x="58837" y="100864"/>
                  </a:cubicBezTo>
                  <a:cubicBezTo>
                    <a:pt x="62913" y="99845"/>
                    <a:pt x="66224" y="98317"/>
                    <a:pt x="69026" y="95770"/>
                  </a:cubicBezTo>
                  <a:cubicBezTo>
                    <a:pt x="71573" y="93223"/>
                    <a:pt x="73865" y="89402"/>
                    <a:pt x="75648" y="83799"/>
                  </a:cubicBezTo>
                  <a:cubicBezTo>
                    <a:pt x="77176" y="78195"/>
                    <a:pt x="78195" y="70809"/>
                    <a:pt x="78195" y="61384"/>
                  </a:cubicBezTo>
                  <a:cubicBezTo>
                    <a:pt x="78195" y="51960"/>
                    <a:pt x="77431" y="44574"/>
                    <a:pt x="75648" y="39480"/>
                  </a:cubicBezTo>
                  <a:cubicBezTo>
                    <a:pt x="73865" y="34385"/>
                    <a:pt x="71573" y="30310"/>
                    <a:pt x="68516" y="27508"/>
                  </a:cubicBezTo>
                  <a:cubicBezTo>
                    <a:pt x="65460" y="24707"/>
                    <a:pt x="61639" y="22924"/>
                    <a:pt x="57054" y="21650"/>
                  </a:cubicBezTo>
                  <a:cubicBezTo>
                    <a:pt x="53489" y="20886"/>
                    <a:pt x="46866" y="20631"/>
                    <a:pt x="36678" y="20631"/>
                  </a:cubicBezTo>
                  <a:lnTo>
                    <a:pt x="25216" y="20631"/>
                  </a:lnTo>
                  <a:close/>
                  <a:moveTo>
                    <a:pt x="255" y="0"/>
                  </a:moveTo>
                  <a:lnTo>
                    <a:pt x="45593" y="0"/>
                  </a:lnTo>
                  <a:cubicBezTo>
                    <a:pt x="55781" y="0"/>
                    <a:pt x="63677" y="764"/>
                    <a:pt x="69026" y="2292"/>
                  </a:cubicBezTo>
                  <a:cubicBezTo>
                    <a:pt x="76157" y="4330"/>
                    <a:pt x="82270" y="8151"/>
                    <a:pt x="87619" y="13754"/>
                  </a:cubicBezTo>
                  <a:cubicBezTo>
                    <a:pt x="92713" y="19103"/>
                    <a:pt x="96789" y="25980"/>
                    <a:pt x="99336" y="33621"/>
                  </a:cubicBezTo>
                  <a:cubicBezTo>
                    <a:pt x="102138" y="41517"/>
                    <a:pt x="103411" y="51196"/>
                    <a:pt x="103411" y="62658"/>
                  </a:cubicBezTo>
                  <a:cubicBezTo>
                    <a:pt x="103411" y="72846"/>
                    <a:pt x="102138" y="81506"/>
                    <a:pt x="99591" y="88893"/>
                  </a:cubicBezTo>
                  <a:cubicBezTo>
                    <a:pt x="96534" y="97807"/>
                    <a:pt x="92204" y="104939"/>
                    <a:pt x="86346" y="110543"/>
                  </a:cubicBezTo>
                  <a:cubicBezTo>
                    <a:pt x="82016" y="114873"/>
                    <a:pt x="76157" y="118184"/>
                    <a:pt x="68771" y="120476"/>
                  </a:cubicBezTo>
                  <a:cubicBezTo>
                    <a:pt x="63422" y="122259"/>
                    <a:pt x="56036" y="123023"/>
                    <a:pt x="46866" y="123023"/>
                  </a:cubicBezTo>
                  <a:lnTo>
                    <a:pt x="0" y="12302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23" name="Forma libre: forma 22">
              <a:extLst>
                <a:ext uri="{FF2B5EF4-FFF2-40B4-BE49-F238E27FC236}">
                  <a16:creationId xmlns:a16="http://schemas.microsoft.com/office/drawing/2014/main" id="{860C4892-381D-41C5-8C58-B879456612FF}"/>
                </a:ext>
              </a:extLst>
            </p:cNvPr>
            <p:cNvSpPr/>
            <p:nvPr/>
          </p:nvSpPr>
          <p:spPr>
            <a:xfrm>
              <a:off x="6693186" y="8837368"/>
              <a:ext cx="25471" cy="152824"/>
            </a:xfrm>
            <a:custGeom>
              <a:avLst/>
              <a:gdLst>
                <a:gd name="connsiteX0" fmla="*/ 0 w 25470"/>
                <a:gd name="connsiteY0" fmla="*/ 36168 h 152824"/>
                <a:gd name="connsiteX1" fmla="*/ 24961 w 25470"/>
                <a:gd name="connsiteY1" fmla="*/ 36168 h 152824"/>
                <a:gd name="connsiteX2" fmla="*/ 24961 w 25470"/>
                <a:gd name="connsiteY2" fmla="*/ 159192 h 152824"/>
                <a:gd name="connsiteX3" fmla="*/ 0 w 25470"/>
                <a:gd name="connsiteY3" fmla="*/ 159192 h 152824"/>
                <a:gd name="connsiteX4" fmla="*/ 0 w 25470"/>
                <a:gd name="connsiteY4" fmla="*/ 36168 h 152824"/>
                <a:gd name="connsiteX5" fmla="*/ 6113 w 25470"/>
                <a:gd name="connsiteY5" fmla="*/ 24961 h 152824"/>
                <a:gd name="connsiteX6" fmla="*/ 17575 w 25470"/>
                <a:gd name="connsiteY6" fmla="*/ 0 h 152824"/>
                <a:gd name="connsiteX7" fmla="*/ 44064 w 25470"/>
                <a:gd name="connsiteY7" fmla="*/ 0 h 152824"/>
                <a:gd name="connsiteX8" fmla="*/ 21141 w 25470"/>
                <a:gd name="connsiteY8" fmla="*/ 24961 h 152824"/>
                <a:gd name="connsiteX9" fmla="*/ 6113 w 25470"/>
                <a:gd name="connsiteY9" fmla="*/ 24961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152824">
                  <a:moveTo>
                    <a:pt x="0" y="36168"/>
                  </a:moveTo>
                  <a:lnTo>
                    <a:pt x="24961" y="36168"/>
                  </a:lnTo>
                  <a:lnTo>
                    <a:pt x="24961" y="159192"/>
                  </a:lnTo>
                  <a:lnTo>
                    <a:pt x="0" y="159192"/>
                  </a:lnTo>
                  <a:lnTo>
                    <a:pt x="0" y="36168"/>
                  </a:lnTo>
                  <a:close/>
                  <a:moveTo>
                    <a:pt x="6113" y="24961"/>
                  </a:moveTo>
                  <a:lnTo>
                    <a:pt x="17575" y="0"/>
                  </a:lnTo>
                  <a:lnTo>
                    <a:pt x="44064" y="0"/>
                  </a:lnTo>
                  <a:lnTo>
                    <a:pt x="21141" y="24961"/>
                  </a:lnTo>
                  <a:lnTo>
                    <a:pt x="6113" y="24961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24" name="Forma libre: forma 23">
              <a:extLst>
                <a:ext uri="{FF2B5EF4-FFF2-40B4-BE49-F238E27FC236}">
                  <a16:creationId xmlns:a16="http://schemas.microsoft.com/office/drawing/2014/main" id="{E7311D9C-AC8B-4789-A152-0D20421622EA}"/>
                </a:ext>
              </a:extLst>
            </p:cNvPr>
            <p:cNvSpPr/>
            <p:nvPr/>
          </p:nvSpPr>
          <p:spPr>
            <a:xfrm>
              <a:off x="6722223" y="8873537"/>
              <a:ext cx="101883" cy="101883"/>
            </a:xfrm>
            <a:custGeom>
              <a:avLst/>
              <a:gdLst>
                <a:gd name="connsiteX0" fmla="*/ 77431 w 101882"/>
                <a:gd name="connsiteY0" fmla="*/ 74120 h 101882"/>
                <a:gd name="connsiteX1" fmla="*/ 60366 w 101882"/>
                <a:gd name="connsiteY1" fmla="*/ 28782 h 101882"/>
                <a:gd name="connsiteX2" fmla="*/ 43810 w 101882"/>
                <a:gd name="connsiteY2" fmla="*/ 74120 h 101882"/>
                <a:gd name="connsiteX3" fmla="*/ 77431 w 101882"/>
                <a:gd name="connsiteY3" fmla="*/ 74120 h 101882"/>
                <a:gd name="connsiteX4" fmla="*/ 123278 w 101882"/>
                <a:gd name="connsiteY4" fmla="*/ 123023 h 101882"/>
                <a:gd name="connsiteX5" fmla="*/ 96279 w 101882"/>
                <a:gd name="connsiteY5" fmla="*/ 123023 h 101882"/>
                <a:gd name="connsiteX6" fmla="*/ 85582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27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431" y="74120"/>
                  </a:moveTo>
                  <a:lnTo>
                    <a:pt x="60366" y="28782"/>
                  </a:lnTo>
                  <a:lnTo>
                    <a:pt x="43810" y="74120"/>
                  </a:lnTo>
                  <a:lnTo>
                    <a:pt x="77431" y="74120"/>
                  </a:lnTo>
                  <a:close/>
                  <a:moveTo>
                    <a:pt x="123278" y="123023"/>
                  </a:moveTo>
                  <a:lnTo>
                    <a:pt x="96279" y="123023"/>
                  </a:lnTo>
                  <a:lnTo>
                    <a:pt x="85582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27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25" name="Forma libre: forma 24">
              <a:extLst>
                <a:ext uri="{FF2B5EF4-FFF2-40B4-BE49-F238E27FC236}">
                  <a16:creationId xmlns:a16="http://schemas.microsoft.com/office/drawing/2014/main" id="{6EFD1714-6F7E-46B5-BC94-BFF3B18331A2}"/>
                </a:ext>
              </a:extLst>
            </p:cNvPr>
            <p:cNvSpPr/>
            <p:nvPr/>
          </p:nvSpPr>
          <p:spPr>
            <a:xfrm>
              <a:off x="6885236" y="8873537"/>
              <a:ext cx="101883" cy="101883"/>
            </a:xfrm>
            <a:custGeom>
              <a:avLst/>
              <a:gdLst>
                <a:gd name="connsiteX0" fmla="*/ 0 w 101882"/>
                <a:gd name="connsiteY0" fmla="*/ 123023 h 101882"/>
                <a:gd name="connsiteX1" fmla="*/ 0 w 101882"/>
                <a:gd name="connsiteY1" fmla="*/ 0 h 101882"/>
                <a:gd name="connsiteX2" fmla="*/ 37187 w 101882"/>
                <a:gd name="connsiteY2" fmla="*/ 0 h 101882"/>
                <a:gd name="connsiteX3" fmla="*/ 59347 w 101882"/>
                <a:gd name="connsiteY3" fmla="*/ 84053 h 101882"/>
                <a:gd name="connsiteX4" fmla="*/ 81506 w 101882"/>
                <a:gd name="connsiteY4" fmla="*/ 0 h 101882"/>
                <a:gd name="connsiteX5" fmla="*/ 118694 w 101882"/>
                <a:gd name="connsiteY5" fmla="*/ 0 h 101882"/>
                <a:gd name="connsiteX6" fmla="*/ 118694 w 101882"/>
                <a:gd name="connsiteY6" fmla="*/ 123023 h 101882"/>
                <a:gd name="connsiteX7" fmla="*/ 95515 w 101882"/>
                <a:gd name="connsiteY7" fmla="*/ 123023 h 101882"/>
                <a:gd name="connsiteX8" fmla="*/ 95515 w 101882"/>
                <a:gd name="connsiteY8" fmla="*/ 26235 h 101882"/>
                <a:gd name="connsiteX9" fmla="*/ 71063 w 101882"/>
                <a:gd name="connsiteY9" fmla="*/ 123023 h 101882"/>
                <a:gd name="connsiteX10" fmla="*/ 47121 w 101882"/>
                <a:gd name="connsiteY10" fmla="*/ 123023 h 101882"/>
                <a:gd name="connsiteX11" fmla="*/ 22924 w 101882"/>
                <a:gd name="connsiteY11" fmla="*/ 26235 h 101882"/>
                <a:gd name="connsiteX12" fmla="*/ 22924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0" y="123023"/>
                  </a:moveTo>
                  <a:lnTo>
                    <a:pt x="0" y="0"/>
                  </a:lnTo>
                  <a:lnTo>
                    <a:pt x="37187" y="0"/>
                  </a:lnTo>
                  <a:lnTo>
                    <a:pt x="59347" y="84053"/>
                  </a:lnTo>
                  <a:lnTo>
                    <a:pt x="81506" y="0"/>
                  </a:lnTo>
                  <a:lnTo>
                    <a:pt x="118694" y="0"/>
                  </a:lnTo>
                  <a:lnTo>
                    <a:pt x="118694" y="123023"/>
                  </a:lnTo>
                  <a:lnTo>
                    <a:pt x="95515" y="123023"/>
                  </a:lnTo>
                  <a:lnTo>
                    <a:pt x="95515" y="26235"/>
                  </a:lnTo>
                  <a:lnTo>
                    <a:pt x="71063" y="123023"/>
                  </a:lnTo>
                  <a:lnTo>
                    <a:pt x="47121" y="123023"/>
                  </a:lnTo>
                  <a:lnTo>
                    <a:pt x="22924" y="26235"/>
                  </a:lnTo>
                  <a:lnTo>
                    <a:pt x="22924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id="{28B15A19-9BCA-415A-9380-F7A13E5240B9}"/>
                </a:ext>
              </a:extLst>
            </p:cNvPr>
            <p:cNvSpPr/>
            <p:nvPr/>
          </p:nvSpPr>
          <p:spPr>
            <a:xfrm>
              <a:off x="7009278" y="8873537"/>
              <a:ext cx="101883" cy="101883"/>
            </a:xfrm>
            <a:custGeom>
              <a:avLst/>
              <a:gdLst>
                <a:gd name="connsiteX0" fmla="*/ 77431 w 101882"/>
                <a:gd name="connsiteY0" fmla="*/ 74120 h 101882"/>
                <a:gd name="connsiteX1" fmla="*/ 60366 w 101882"/>
                <a:gd name="connsiteY1" fmla="*/ 28782 h 101882"/>
                <a:gd name="connsiteX2" fmla="*/ 43810 w 101882"/>
                <a:gd name="connsiteY2" fmla="*/ 74120 h 101882"/>
                <a:gd name="connsiteX3" fmla="*/ 77431 w 101882"/>
                <a:gd name="connsiteY3" fmla="*/ 74120 h 101882"/>
                <a:gd name="connsiteX4" fmla="*/ 123278 w 101882"/>
                <a:gd name="connsiteY4" fmla="*/ 123023 h 101882"/>
                <a:gd name="connsiteX5" fmla="*/ 96279 w 101882"/>
                <a:gd name="connsiteY5" fmla="*/ 123023 h 101882"/>
                <a:gd name="connsiteX6" fmla="*/ 85582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27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431" y="74120"/>
                  </a:moveTo>
                  <a:lnTo>
                    <a:pt x="60366" y="28782"/>
                  </a:lnTo>
                  <a:lnTo>
                    <a:pt x="43810" y="74120"/>
                  </a:lnTo>
                  <a:lnTo>
                    <a:pt x="77431" y="74120"/>
                  </a:lnTo>
                  <a:close/>
                  <a:moveTo>
                    <a:pt x="123278" y="123023"/>
                  </a:moveTo>
                  <a:lnTo>
                    <a:pt x="96279" y="123023"/>
                  </a:lnTo>
                  <a:lnTo>
                    <a:pt x="85582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27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C3D9D767-9C05-40E9-900D-B3B3D3445AAB}"/>
                </a:ext>
              </a:extLst>
            </p:cNvPr>
            <p:cNvSpPr/>
            <p:nvPr/>
          </p:nvSpPr>
          <p:spPr>
            <a:xfrm>
              <a:off x="7109888" y="8873537"/>
              <a:ext cx="101883" cy="101883"/>
            </a:xfrm>
            <a:custGeom>
              <a:avLst/>
              <a:gdLst>
                <a:gd name="connsiteX0" fmla="*/ 44828 w 101882"/>
                <a:gd name="connsiteY0" fmla="*/ 123023 h 101882"/>
                <a:gd name="connsiteX1" fmla="*/ 44828 w 101882"/>
                <a:gd name="connsiteY1" fmla="*/ 71318 h 101882"/>
                <a:gd name="connsiteX2" fmla="*/ 0 w 101882"/>
                <a:gd name="connsiteY2" fmla="*/ 0 h 101882"/>
                <a:gd name="connsiteX3" fmla="*/ 29037 w 101882"/>
                <a:gd name="connsiteY3" fmla="*/ 0 h 101882"/>
                <a:gd name="connsiteX4" fmla="*/ 58073 w 101882"/>
                <a:gd name="connsiteY4" fmla="*/ 48649 h 101882"/>
                <a:gd name="connsiteX5" fmla="*/ 86346 w 101882"/>
                <a:gd name="connsiteY5" fmla="*/ 0 h 101882"/>
                <a:gd name="connsiteX6" fmla="*/ 115128 w 101882"/>
                <a:gd name="connsiteY6" fmla="*/ 0 h 101882"/>
                <a:gd name="connsiteX7" fmla="*/ 69790 w 101882"/>
                <a:gd name="connsiteY7" fmla="*/ 71318 h 101882"/>
                <a:gd name="connsiteX8" fmla="*/ 69790 w 101882"/>
                <a:gd name="connsiteY8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882" h="101882">
                  <a:moveTo>
                    <a:pt x="44828" y="123023"/>
                  </a:moveTo>
                  <a:lnTo>
                    <a:pt x="44828" y="71318"/>
                  </a:lnTo>
                  <a:lnTo>
                    <a:pt x="0" y="0"/>
                  </a:lnTo>
                  <a:lnTo>
                    <a:pt x="29037" y="0"/>
                  </a:lnTo>
                  <a:lnTo>
                    <a:pt x="58073" y="48649"/>
                  </a:lnTo>
                  <a:lnTo>
                    <a:pt x="86346" y="0"/>
                  </a:lnTo>
                  <a:lnTo>
                    <a:pt x="115128" y="0"/>
                  </a:lnTo>
                  <a:lnTo>
                    <a:pt x="69790" y="71318"/>
                  </a:lnTo>
                  <a:lnTo>
                    <a:pt x="69790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305E688E-7A47-4ECC-B914-2004543B17AA}"/>
                </a:ext>
              </a:extLst>
            </p:cNvPr>
            <p:cNvSpPr/>
            <p:nvPr/>
          </p:nvSpPr>
          <p:spPr>
            <a:xfrm>
              <a:off x="7225015" y="8871499"/>
              <a:ext cx="101883" cy="101883"/>
            </a:xfrm>
            <a:custGeom>
              <a:avLst/>
              <a:gdLst>
                <a:gd name="connsiteX0" fmla="*/ 25471 w 101882"/>
                <a:gd name="connsiteY0" fmla="*/ 63422 h 101882"/>
                <a:gd name="connsiteX1" fmla="*/ 35150 w 101882"/>
                <a:gd name="connsiteY1" fmla="*/ 95006 h 101882"/>
                <a:gd name="connsiteX2" fmla="*/ 59602 w 101882"/>
                <a:gd name="connsiteY2" fmla="*/ 105703 h 101882"/>
                <a:gd name="connsiteX3" fmla="*/ 83799 w 101882"/>
                <a:gd name="connsiteY3" fmla="*/ 95006 h 101882"/>
                <a:gd name="connsiteX4" fmla="*/ 93223 w 101882"/>
                <a:gd name="connsiteY4" fmla="*/ 62913 h 101882"/>
                <a:gd name="connsiteX5" fmla="*/ 84053 w 101882"/>
                <a:gd name="connsiteY5" fmla="*/ 31329 h 101882"/>
                <a:gd name="connsiteX6" fmla="*/ 59347 w 101882"/>
                <a:gd name="connsiteY6" fmla="*/ 20886 h 101882"/>
                <a:gd name="connsiteX7" fmla="*/ 34640 w 101882"/>
                <a:gd name="connsiteY7" fmla="*/ 31329 h 101882"/>
                <a:gd name="connsiteX8" fmla="*/ 25471 w 101882"/>
                <a:gd name="connsiteY8" fmla="*/ 63422 h 101882"/>
                <a:gd name="connsiteX9" fmla="*/ 0 w 101882"/>
                <a:gd name="connsiteY9" fmla="*/ 64441 h 101882"/>
                <a:gd name="connsiteX10" fmla="*/ 5603 w 101882"/>
                <a:gd name="connsiteY10" fmla="*/ 32857 h 101882"/>
                <a:gd name="connsiteX11" fmla="*/ 17065 w 101882"/>
                <a:gd name="connsiteY11" fmla="*/ 16047 h 101882"/>
                <a:gd name="connsiteX12" fmla="*/ 33112 w 101882"/>
                <a:gd name="connsiteY12" fmla="*/ 4839 h 101882"/>
                <a:gd name="connsiteX13" fmla="*/ 59602 w 101882"/>
                <a:gd name="connsiteY13" fmla="*/ 0 h 101882"/>
                <a:gd name="connsiteX14" fmla="*/ 103156 w 101882"/>
                <a:gd name="connsiteY14" fmla="*/ 16811 h 101882"/>
                <a:gd name="connsiteX15" fmla="*/ 119458 w 101882"/>
                <a:gd name="connsiteY15" fmla="*/ 63677 h 101882"/>
                <a:gd name="connsiteX16" fmla="*/ 103411 w 101882"/>
                <a:gd name="connsiteY16" fmla="*/ 110288 h 101882"/>
                <a:gd name="connsiteX17" fmla="*/ 60111 w 101882"/>
                <a:gd name="connsiteY17" fmla="*/ 127099 h 101882"/>
                <a:gd name="connsiteX18" fmla="*/ 16301 w 101882"/>
                <a:gd name="connsiteY18" fmla="*/ 110543 h 101882"/>
                <a:gd name="connsiteX19" fmla="*/ 0 w 101882"/>
                <a:gd name="connsiteY19" fmla="*/ 64441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471" y="63422"/>
                  </a:moveTo>
                  <a:cubicBezTo>
                    <a:pt x="25471" y="77431"/>
                    <a:pt x="28782" y="87874"/>
                    <a:pt x="35150" y="95006"/>
                  </a:cubicBezTo>
                  <a:cubicBezTo>
                    <a:pt x="41517" y="102137"/>
                    <a:pt x="49668" y="105703"/>
                    <a:pt x="59602" y="105703"/>
                  </a:cubicBezTo>
                  <a:cubicBezTo>
                    <a:pt x="69280" y="105703"/>
                    <a:pt x="77686" y="102137"/>
                    <a:pt x="83799" y="95006"/>
                  </a:cubicBezTo>
                  <a:cubicBezTo>
                    <a:pt x="90166" y="87874"/>
                    <a:pt x="93223" y="77176"/>
                    <a:pt x="93223" y="62913"/>
                  </a:cubicBezTo>
                  <a:cubicBezTo>
                    <a:pt x="93223" y="48904"/>
                    <a:pt x="90166" y="38461"/>
                    <a:pt x="84053" y="31329"/>
                  </a:cubicBezTo>
                  <a:cubicBezTo>
                    <a:pt x="77940" y="24452"/>
                    <a:pt x="69535" y="20886"/>
                    <a:pt x="59347" y="20886"/>
                  </a:cubicBezTo>
                  <a:cubicBezTo>
                    <a:pt x="49159" y="20886"/>
                    <a:pt x="40753" y="24452"/>
                    <a:pt x="34640" y="31329"/>
                  </a:cubicBezTo>
                  <a:cubicBezTo>
                    <a:pt x="28527" y="38715"/>
                    <a:pt x="25471" y="49413"/>
                    <a:pt x="25471" y="63422"/>
                  </a:cubicBezTo>
                  <a:moveTo>
                    <a:pt x="0" y="64441"/>
                  </a:moveTo>
                  <a:cubicBezTo>
                    <a:pt x="0" y="51960"/>
                    <a:pt x="2038" y="41263"/>
                    <a:pt x="5603" y="32857"/>
                  </a:cubicBezTo>
                  <a:cubicBezTo>
                    <a:pt x="8405" y="26490"/>
                    <a:pt x="12226" y="20886"/>
                    <a:pt x="17065" y="16047"/>
                  </a:cubicBezTo>
                  <a:cubicBezTo>
                    <a:pt x="21905" y="10952"/>
                    <a:pt x="27254" y="7387"/>
                    <a:pt x="33112" y="4839"/>
                  </a:cubicBezTo>
                  <a:cubicBezTo>
                    <a:pt x="40753" y="1528"/>
                    <a:pt x="49668" y="0"/>
                    <a:pt x="59602" y="0"/>
                  </a:cubicBezTo>
                  <a:cubicBezTo>
                    <a:pt x="77686" y="0"/>
                    <a:pt x="92204" y="5604"/>
                    <a:pt x="103156" y="16811"/>
                  </a:cubicBezTo>
                  <a:cubicBezTo>
                    <a:pt x="114109" y="28018"/>
                    <a:pt x="119458" y="43810"/>
                    <a:pt x="119458" y="63677"/>
                  </a:cubicBezTo>
                  <a:cubicBezTo>
                    <a:pt x="119458" y="83544"/>
                    <a:pt x="114109" y="99081"/>
                    <a:pt x="103411" y="110288"/>
                  </a:cubicBezTo>
                  <a:cubicBezTo>
                    <a:pt x="92713" y="121495"/>
                    <a:pt x="78195" y="127099"/>
                    <a:pt x="60111" y="127099"/>
                  </a:cubicBezTo>
                  <a:cubicBezTo>
                    <a:pt x="41772" y="127099"/>
                    <a:pt x="27254" y="121495"/>
                    <a:pt x="16301" y="110543"/>
                  </a:cubicBezTo>
                  <a:cubicBezTo>
                    <a:pt x="5349" y="99336"/>
                    <a:pt x="0" y="84053"/>
                    <a:pt x="0" y="64441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22018F87-0F89-4806-9EA0-726ADABDA9E1}"/>
                </a:ext>
              </a:extLst>
            </p:cNvPr>
            <p:cNvSpPr/>
            <p:nvPr/>
          </p:nvSpPr>
          <p:spPr>
            <a:xfrm>
              <a:off x="7356444" y="8873537"/>
              <a:ext cx="101883" cy="101883"/>
            </a:xfrm>
            <a:custGeom>
              <a:avLst/>
              <a:gdLst>
                <a:gd name="connsiteX0" fmla="*/ 24961 w 101882"/>
                <a:gd name="connsiteY0" fmla="*/ 52215 h 101882"/>
                <a:gd name="connsiteX1" fmla="*/ 43300 w 101882"/>
                <a:gd name="connsiteY1" fmla="*/ 52215 h 101882"/>
                <a:gd name="connsiteX2" fmla="*/ 65460 w 101882"/>
                <a:gd name="connsiteY2" fmla="*/ 50687 h 101882"/>
                <a:gd name="connsiteX3" fmla="*/ 72592 w 101882"/>
                <a:gd name="connsiteY3" fmla="*/ 45338 h 101882"/>
                <a:gd name="connsiteX4" fmla="*/ 75139 w 101882"/>
                <a:gd name="connsiteY4" fmla="*/ 36168 h 101882"/>
                <a:gd name="connsiteX5" fmla="*/ 71827 w 101882"/>
                <a:gd name="connsiteY5" fmla="*/ 26235 h 101882"/>
                <a:gd name="connsiteX6" fmla="*/ 62658 w 101882"/>
                <a:gd name="connsiteY6" fmla="*/ 21395 h 101882"/>
                <a:gd name="connsiteX7" fmla="*/ 44574 w 101882"/>
                <a:gd name="connsiteY7" fmla="*/ 21141 h 101882"/>
                <a:gd name="connsiteX8" fmla="*/ 25216 w 101882"/>
                <a:gd name="connsiteY8" fmla="*/ 21141 h 101882"/>
                <a:gd name="connsiteX9" fmla="*/ 25216 w 101882"/>
                <a:gd name="connsiteY9" fmla="*/ 52215 h 101882"/>
                <a:gd name="connsiteX10" fmla="*/ 0 w 101882"/>
                <a:gd name="connsiteY10" fmla="*/ 123023 h 101882"/>
                <a:gd name="connsiteX11" fmla="*/ 0 w 101882"/>
                <a:gd name="connsiteY11" fmla="*/ 0 h 101882"/>
                <a:gd name="connsiteX12" fmla="*/ 52215 w 101882"/>
                <a:gd name="connsiteY12" fmla="*/ 0 h 101882"/>
                <a:gd name="connsiteX13" fmla="*/ 80997 w 101882"/>
                <a:gd name="connsiteY13" fmla="*/ 3311 h 101882"/>
                <a:gd name="connsiteX14" fmla="*/ 95260 w 101882"/>
                <a:gd name="connsiteY14" fmla="*/ 15028 h 101882"/>
                <a:gd name="connsiteX15" fmla="*/ 100609 w 101882"/>
                <a:gd name="connsiteY15" fmla="*/ 34385 h 101882"/>
                <a:gd name="connsiteX16" fmla="*/ 92459 w 101882"/>
                <a:gd name="connsiteY16" fmla="*/ 57309 h 101882"/>
                <a:gd name="connsiteX17" fmla="*/ 68262 w 101882"/>
                <a:gd name="connsiteY17" fmla="*/ 68771 h 101882"/>
                <a:gd name="connsiteX18" fmla="*/ 81506 w 101882"/>
                <a:gd name="connsiteY18" fmla="*/ 79214 h 101882"/>
                <a:gd name="connsiteX19" fmla="*/ 95515 w 101882"/>
                <a:gd name="connsiteY19" fmla="*/ 99081 h 101882"/>
                <a:gd name="connsiteX20" fmla="*/ 110543 w 101882"/>
                <a:gd name="connsiteY20" fmla="*/ 123023 h 101882"/>
                <a:gd name="connsiteX21" fmla="*/ 80742 w 101882"/>
                <a:gd name="connsiteY21" fmla="*/ 123023 h 101882"/>
                <a:gd name="connsiteX22" fmla="*/ 62913 w 101882"/>
                <a:gd name="connsiteY22" fmla="*/ 96279 h 101882"/>
                <a:gd name="connsiteX23" fmla="*/ 49923 w 101882"/>
                <a:gd name="connsiteY23" fmla="*/ 78195 h 101882"/>
                <a:gd name="connsiteX24" fmla="*/ 42536 w 101882"/>
                <a:gd name="connsiteY24" fmla="*/ 73101 h 101882"/>
                <a:gd name="connsiteX25" fmla="*/ 29801 w 101882"/>
                <a:gd name="connsiteY25" fmla="*/ 71827 h 101882"/>
                <a:gd name="connsiteX26" fmla="*/ 24707 w 101882"/>
                <a:gd name="connsiteY26" fmla="*/ 71827 h 101882"/>
                <a:gd name="connsiteX27" fmla="*/ 24707 w 101882"/>
                <a:gd name="connsiteY27" fmla="*/ 123023 h 101882"/>
                <a:gd name="connsiteX28" fmla="*/ 0 w 101882"/>
                <a:gd name="connsiteY28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1882" h="101882">
                  <a:moveTo>
                    <a:pt x="24961" y="52215"/>
                  </a:moveTo>
                  <a:lnTo>
                    <a:pt x="43300" y="52215"/>
                  </a:lnTo>
                  <a:cubicBezTo>
                    <a:pt x="55271" y="52215"/>
                    <a:pt x="62658" y="51705"/>
                    <a:pt x="65460" y="50687"/>
                  </a:cubicBezTo>
                  <a:cubicBezTo>
                    <a:pt x="68516" y="49668"/>
                    <a:pt x="70809" y="47885"/>
                    <a:pt x="72592" y="45338"/>
                  </a:cubicBezTo>
                  <a:cubicBezTo>
                    <a:pt x="74374" y="42791"/>
                    <a:pt x="75139" y="39734"/>
                    <a:pt x="75139" y="36168"/>
                  </a:cubicBezTo>
                  <a:cubicBezTo>
                    <a:pt x="75139" y="32093"/>
                    <a:pt x="74120" y="28782"/>
                    <a:pt x="71827" y="26235"/>
                  </a:cubicBezTo>
                  <a:cubicBezTo>
                    <a:pt x="69535" y="23688"/>
                    <a:pt x="66733" y="21905"/>
                    <a:pt x="62658" y="21395"/>
                  </a:cubicBezTo>
                  <a:cubicBezTo>
                    <a:pt x="60875" y="21141"/>
                    <a:pt x="54762" y="21141"/>
                    <a:pt x="44574" y="21141"/>
                  </a:cubicBezTo>
                  <a:lnTo>
                    <a:pt x="25216" y="21141"/>
                  </a:lnTo>
                  <a:lnTo>
                    <a:pt x="25216" y="52215"/>
                  </a:lnTo>
                  <a:close/>
                  <a:moveTo>
                    <a:pt x="0" y="123023"/>
                  </a:moveTo>
                  <a:lnTo>
                    <a:pt x="0" y="0"/>
                  </a:lnTo>
                  <a:lnTo>
                    <a:pt x="52215" y="0"/>
                  </a:lnTo>
                  <a:cubicBezTo>
                    <a:pt x="65460" y="0"/>
                    <a:pt x="74884" y="1019"/>
                    <a:pt x="80997" y="3311"/>
                  </a:cubicBezTo>
                  <a:cubicBezTo>
                    <a:pt x="86855" y="5603"/>
                    <a:pt x="91695" y="9424"/>
                    <a:pt x="95260" y="15028"/>
                  </a:cubicBezTo>
                  <a:cubicBezTo>
                    <a:pt x="98826" y="20631"/>
                    <a:pt x="100609" y="27254"/>
                    <a:pt x="100609" y="34385"/>
                  </a:cubicBezTo>
                  <a:cubicBezTo>
                    <a:pt x="100609" y="43555"/>
                    <a:pt x="97808" y="51196"/>
                    <a:pt x="92459" y="57309"/>
                  </a:cubicBezTo>
                  <a:cubicBezTo>
                    <a:pt x="87110" y="63167"/>
                    <a:pt x="78959" y="66988"/>
                    <a:pt x="68262" y="68771"/>
                  </a:cubicBezTo>
                  <a:cubicBezTo>
                    <a:pt x="73610" y="71827"/>
                    <a:pt x="77940" y="75393"/>
                    <a:pt x="81506" y="79214"/>
                  </a:cubicBezTo>
                  <a:cubicBezTo>
                    <a:pt x="85072" y="82780"/>
                    <a:pt x="89657" y="89402"/>
                    <a:pt x="95515" y="99081"/>
                  </a:cubicBezTo>
                  <a:lnTo>
                    <a:pt x="110543" y="123023"/>
                  </a:lnTo>
                  <a:lnTo>
                    <a:pt x="80742" y="123023"/>
                  </a:lnTo>
                  <a:lnTo>
                    <a:pt x="62913" y="96279"/>
                  </a:lnTo>
                  <a:cubicBezTo>
                    <a:pt x="56545" y="86600"/>
                    <a:pt x="52215" y="80742"/>
                    <a:pt x="49923" y="78195"/>
                  </a:cubicBezTo>
                  <a:cubicBezTo>
                    <a:pt x="47376" y="75648"/>
                    <a:pt x="45083" y="74120"/>
                    <a:pt x="42536" y="73101"/>
                  </a:cubicBezTo>
                  <a:cubicBezTo>
                    <a:pt x="39734" y="72337"/>
                    <a:pt x="35659" y="71827"/>
                    <a:pt x="29801" y="71827"/>
                  </a:cubicBezTo>
                  <a:lnTo>
                    <a:pt x="24707" y="71827"/>
                  </a:lnTo>
                  <a:lnTo>
                    <a:pt x="24707" y="123023"/>
                  </a:lnTo>
                  <a:lnTo>
                    <a:pt x="0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63EDE986-09E1-4584-B0E3-12EE23D2725F}"/>
                </a:ext>
              </a:extLst>
            </p:cNvPr>
            <p:cNvSpPr/>
            <p:nvPr/>
          </p:nvSpPr>
          <p:spPr>
            <a:xfrm>
              <a:off x="7210497" y="9172308"/>
              <a:ext cx="25471" cy="25471"/>
            </a:xfrm>
            <a:custGeom>
              <a:avLst/>
              <a:gdLst>
                <a:gd name="connsiteX0" fmla="*/ 0 w 0"/>
                <a:gd name="connsiteY0" fmla="*/ 0 h 0"/>
                <a:gd name="connsiteX1" fmla="*/ 23178 w 0"/>
                <a:gd name="connsiteY1" fmla="*/ 0 h 0"/>
                <a:gd name="connsiteX2" fmla="*/ 23178 w 0"/>
                <a:gd name="connsiteY2" fmla="*/ 23178 h 0"/>
                <a:gd name="connsiteX3" fmla="*/ 0 w 0"/>
                <a:gd name="connsiteY3" fmla="*/ 231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23178" y="0"/>
                  </a:lnTo>
                  <a:lnTo>
                    <a:pt x="23178" y="23178"/>
                  </a:lnTo>
                  <a:lnTo>
                    <a:pt x="0" y="23178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31" name="Forma libre: forma 30">
              <a:extLst>
                <a:ext uri="{FF2B5EF4-FFF2-40B4-BE49-F238E27FC236}">
                  <a16:creationId xmlns:a16="http://schemas.microsoft.com/office/drawing/2014/main" id="{7E88E067-AA60-4860-AEA8-C289FF89DAA9}"/>
                </a:ext>
              </a:extLst>
            </p:cNvPr>
            <p:cNvSpPr/>
            <p:nvPr/>
          </p:nvSpPr>
          <p:spPr>
            <a:xfrm>
              <a:off x="6096917" y="9074246"/>
              <a:ext cx="76412" cy="101883"/>
            </a:xfrm>
            <a:custGeom>
              <a:avLst/>
              <a:gdLst>
                <a:gd name="connsiteX0" fmla="*/ 24452 w 76412"/>
                <a:gd name="connsiteY0" fmla="*/ 20631 h 101882"/>
                <a:gd name="connsiteX1" fmla="*/ 24452 w 76412"/>
                <a:gd name="connsiteY1" fmla="*/ 100355 h 101882"/>
                <a:gd name="connsiteX2" fmla="*/ 42791 w 76412"/>
                <a:gd name="connsiteY2" fmla="*/ 100355 h 101882"/>
                <a:gd name="connsiteX3" fmla="*/ 57564 w 76412"/>
                <a:gd name="connsiteY3" fmla="*/ 99336 h 101882"/>
                <a:gd name="connsiteX4" fmla="*/ 67497 w 76412"/>
                <a:gd name="connsiteY4" fmla="*/ 94242 h 101882"/>
                <a:gd name="connsiteX5" fmla="*/ 73865 w 76412"/>
                <a:gd name="connsiteY5" fmla="*/ 82525 h 101882"/>
                <a:gd name="connsiteX6" fmla="*/ 76412 w 76412"/>
                <a:gd name="connsiteY6" fmla="*/ 60366 h 101882"/>
                <a:gd name="connsiteX7" fmla="*/ 73865 w 76412"/>
                <a:gd name="connsiteY7" fmla="*/ 38970 h 101882"/>
                <a:gd name="connsiteX8" fmla="*/ 66988 w 76412"/>
                <a:gd name="connsiteY8" fmla="*/ 27254 h 101882"/>
                <a:gd name="connsiteX9" fmla="*/ 55781 w 76412"/>
                <a:gd name="connsiteY9" fmla="*/ 21650 h 101882"/>
                <a:gd name="connsiteX10" fmla="*/ 35659 w 76412"/>
                <a:gd name="connsiteY10" fmla="*/ 20377 h 101882"/>
                <a:gd name="connsiteX11" fmla="*/ 24452 w 76412"/>
                <a:gd name="connsiteY11" fmla="*/ 20377 h 101882"/>
                <a:gd name="connsiteX12" fmla="*/ 0 w 76412"/>
                <a:gd name="connsiteY12" fmla="*/ 0 h 101882"/>
                <a:gd name="connsiteX13" fmla="*/ 44574 w 76412"/>
                <a:gd name="connsiteY13" fmla="*/ 0 h 101882"/>
                <a:gd name="connsiteX14" fmla="*/ 67497 w 76412"/>
                <a:gd name="connsiteY14" fmla="*/ 2292 h 101882"/>
                <a:gd name="connsiteX15" fmla="*/ 85836 w 76412"/>
                <a:gd name="connsiteY15" fmla="*/ 13500 h 101882"/>
                <a:gd name="connsiteX16" fmla="*/ 97298 w 76412"/>
                <a:gd name="connsiteY16" fmla="*/ 33112 h 101882"/>
                <a:gd name="connsiteX17" fmla="*/ 101374 w 76412"/>
                <a:gd name="connsiteY17" fmla="*/ 61639 h 101882"/>
                <a:gd name="connsiteX18" fmla="*/ 97553 w 76412"/>
                <a:gd name="connsiteY18" fmla="*/ 87365 h 101882"/>
                <a:gd name="connsiteX19" fmla="*/ 84563 w 76412"/>
                <a:gd name="connsiteY19" fmla="*/ 108760 h 101882"/>
                <a:gd name="connsiteX20" fmla="*/ 67497 w 76412"/>
                <a:gd name="connsiteY20" fmla="*/ 118439 h 101882"/>
                <a:gd name="connsiteX21" fmla="*/ 45847 w 76412"/>
                <a:gd name="connsiteY21" fmla="*/ 120986 h 101882"/>
                <a:gd name="connsiteX22" fmla="*/ 0 w 76412"/>
                <a:gd name="connsiteY22" fmla="*/ 120986 h 101882"/>
                <a:gd name="connsiteX23" fmla="*/ 0 w 7641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412" h="101882">
                  <a:moveTo>
                    <a:pt x="24452" y="20631"/>
                  </a:moveTo>
                  <a:lnTo>
                    <a:pt x="24452" y="100355"/>
                  </a:lnTo>
                  <a:lnTo>
                    <a:pt x="42791" y="100355"/>
                  </a:lnTo>
                  <a:cubicBezTo>
                    <a:pt x="49668" y="100355"/>
                    <a:pt x="54507" y="99845"/>
                    <a:pt x="57564" y="99336"/>
                  </a:cubicBezTo>
                  <a:cubicBezTo>
                    <a:pt x="61384" y="98317"/>
                    <a:pt x="64696" y="96789"/>
                    <a:pt x="67497" y="94242"/>
                  </a:cubicBezTo>
                  <a:cubicBezTo>
                    <a:pt x="70045" y="91949"/>
                    <a:pt x="72082" y="87874"/>
                    <a:pt x="73865" y="82525"/>
                  </a:cubicBezTo>
                  <a:cubicBezTo>
                    <a:pt x="75648" y="77176"/>
                    <a:pt x="76412" y="69535"/>
                    <a:pt x="76412" y="60366"/>
                  </a:cubicBezTo>
                  <a:cubicBezTo>
                    <a:pt x="76412" y="51196"/>
                    <a:pt x="75648" y="43810"/>
                    <a:pt x="73865" y="38970"/>
                  </a:cubicBezTo>
                  <a:cubicBezTo>
                    <a:pt x="72082" y="33876"/>
                    <a:pt x="70045" y="30055"/>
                    <a:pt x="66988" y="27254"/>
                  </a:cubicBezTo>
                  <a:cubicBezTo>
                    <a:pt x="63932" y="24452"/>
                    <a:pt x="60111" y="22669"/>
                    <a:pt x="55781" y="21650"/>
                  </a:cubicBezTo>
                  <a:cubicBezTo>
                    <a:pt x="52470" y="20886"/>
                    <a:pt x="45593" y="20377"/>
                    <a:pt x="35659" y="20377"/>
                  </a:cubicBezTo>
                  <a:lnTo>
                    <a:pt x="24452" y="20377"/>
                  </a:lnTo>
                  <a:close/>
                  <a:moveTo>
                    <a:pt x="0" y="0"/>
                  </a:moveTo>
                  <a:lnTo>
                    <a:pt x="44574" y="0"/>
                  </a:lnTo>
                  <a:cubicBezTo>
                    <a:pt x="54762" y="0"/>
                    <a:pt x="62149" y="764"/>
                    <a:pt x="67497" y="2292"/>
                  </a:cubicBezTo>
                  <a:cubicBezTo>
                    <a:pt x="74629" y="4330"/>
                    <a:pt x="80488" y="8151"/>
                    <a:pt x="85836" y="13500"/>
                  </a:cubicBezTo>
                  <a:cubicBezTo>
                    <a:pt x="90931" y="18848"/>
                    <a:pt x="94751" y="25471"/>
                    <a:pt x="97298" y="33112"/>
                  </a:cubicBezTo>
                  <a:cubicBezTo>
                    <a:pt x="100100" y="40753"/>
                    <a:pt x="101374" y="50432"/>
                    <a:pt x="101374" y="61639"/>
                  </a:cubicBezTo>
                  <a:cubicBezTo>
                    <a:pt x="101374" y="71827"/>
                    <a:pt x="100100" y="80233"/>
                    <a:pt x="97553" y="87365"/>
                  </a:cubicBezTo>
                  <a:cubicBezTo>
                    <a:pt x="94496" y="96025"/>
                    <a:pt x="90166" y="103156"/>
                    <a:pt x="84563" y="108760"/>
                  </a:cubicBezTo>
                  <a:cubicBezTo>
                    <a:pt x="80233" y="112835"/>
                    <a:pt x="74629" y="116146"/>
                    <a:pt x="67497" y="118439"/>
                  </a:cubicBezTo>
                  <a:cubicBezTo>
                    <a:pt x="62149" y="120222"/>
                    <a:pt x="55017" y="120986"/>
                    <a:pt x="45847" y="120986"/>
                  </a:cubicBezTo>
                  <a:lnTo>
                    <a:pt x="0" y="1209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CA1D3991-3D0D-405C-831E-EF12B55E29E5}"/>
                </a:ext>
              </a:extLst>
            </p:cNvPr>
            <p:cNvSpPr/>
            <p:nvPr/>
          </p:nvSpPr>
          <p:spPr>
            <a:xfrm>
              <a:off x="6212044" y="9074246"/>
              <a:ext cx="76412" cy="101883"/>
            </a:xfrm>
            <a:custGeom>
              <a:avLst/>
              <a:gdLst>
                <a:gd name="connsiteX0" fmla="*/ 0 w 76412"/>
                <a:gd name="connsiteY0" fmla="*/ 120986 h 101882"/>
                <a:gd name="connsiteX1" fmla="*/ 0 w 76412"/>
                <a:gd name="connsiteY1" fmla="*/ 0 h 101882"/>
                <a:gd name="connsiteX2" fmla="*/ 89657 w 76412"/>
                <a:gd name="connsiteY2" fmla="*/ 0 h 101882"/>
                <a:gd name="connsiteX3" fmla="*/ 89657 w 76412"/>
                <a:gd name="connsiteY3" fmla="*/ 20631 h 101882"/>
                <a:gd name="connsiteX4" fmla="*/ 24452 w 76412"/>
                <a:gd name="connsiteY4" fmla="*/ 20631 h 101882"/>
                <a:gd name="connsiteX5" fmla="*/ 24452 w 76412"/>
                <a:gd name="connsiteY5" fmla="*/ 47121 h 101882"/>
                <a:gd name="connsiteX6" fmla="*/ 85072 w 76412"/>
                <a:gd name="connsiteY6" fmla="*/ 47121 h 101882"/>
                <a:gd name="connsiteX7" fmla="*/ 85072 w 76412"/>
                <a:gd name="connsiteY7" fmla="*/ 67752 h 101882"/>
                <a:gd name="connsiteX8" fmla="*/ 24452 w 76412"/>
                <a:gd name="connsiteY8" fmla="*/ 67752 h 101882"/>
                <a:gd name="connsiteX9" fmla="*/ 24452 w 76412"/>
                <a:gd name="connsiteY9" fmla="*/ 100355 h 101882"/>
                <a:gd name="connsiteX10" fmla="*/ 91949 w 76412"/>
                <a:gd name="connsiteY10" fmla="*/ 100355 h 101882"/>
                <a:gd name="connsiteX11" fmla="*/ 91949 w 76412"/>
                <a:gd name="connsiteY11" fmla="*/ 120986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412" h="101882">
                  <a:moveTo>
                    <a:pt x="0" y="120986"/>
                  </a:moveTo>
                  <a:lnTo>
                    <a:pt x="0" y="0"/>
                  </a:lnTo>
                  <a:lnTo>
                    <a:pt x="89657" y="0"/>
                  </a:lnTo>
                  <a:lnTo>
                    <a:pt x="89657" y="20631"/>
                  </a:lnTo>
                  <a:lnTo>
                    <a:pt x="24452" y="20631"/>
                  </a:lnTo>
                  <a:lnTo>
                    <a:pt x="24452" y="47121"/>
                  </a:lnTo>
                  <a:lnTo>
                    <a:pt x="85072" y="47121"/>
                  </a:lnTo>
                  <a:lnTo>
                    <a:pt x="85072" y="67752"/>
                  </a:lnTo>
                  <a:lnTo>
                    <a:pt x="24452" y="67752"/>
                  </a:lnTo>
                  <a:lnTo>
                    <a:pt x="24452" y="100355"/>
                  </a:lnTo>
                  <a:lnTo>
                    <a:pt x="91949" y="100355"/>
                  </a:lnTo>
                  <a:lnTo>
                    <a:pt x="91949" y="12098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8C5959EA-AA0D-421B-BDE4-4AFC0839BDB6}"/>
                </a:ext>
              </a:extLst>
            </p:cNvPr>
            <p:cNvSpPr/>
            <p:nvPr/>
          </p:nvSpPr>
          <p:spPr>
            <a:xfrm>
              <a:off x="6357227" y="9074246"/>
              <a:ext cx="76412" cy="101883"/>
            </a:xfrm>
            <a:custGeom>
              <a:avLst/>
              <a:gdLst>
                <a:gd name="connsiteX0" fmla="*/ 24707 w 76412"/>
                <a:gd name="connsiteY0" fmla="*/ 68007 h 101882"/>
                <a:gd name="connsiteX1" fmla="*/ 24707 w 76412"/>
                <a:gd name="connsiteY1" fmla="*/ 100355 h 101882"/>
                <a:gd name="connsiteX2" fmla="*/ 47121 w 76412"/>
                <a:gd name="connsiteY2" fmla="*/ 100355 h 101882"/>
                <a:gd name="connsiteX3" fmla="*/ 63932 w 76412"/>
                <a:gd name="connsiteY3" fmla="*/ 99590 h 101882"/>
                <a:gd name="connsiteX4" fmla="*/ 72846 w 76412"/>
                <a:gd name="connsiteY4" fmla="*/ 94751 h 101882"/>
                <a:gd name="connsiteX5" fmla="*/ 76157 w 76412"/>
                <a:gd name="connsiteY5" fmla="*/ 84563 h 101882"/>
                <a:gd name="connsiteX6" fmla="*/ 73610 w 76412"/>
                <a:gd name="connsiteY6" fmla="*/ 75393 h 101882"/>
                <a:gd name="connsiteX7" fmla="*/ 65969 w 76412"/>
                <a:gd name="connsiteY7" fmla="*/ 69790 h 101882"/>
                <a:gd name="connsiteX8" fmla="*/ 44319 w 76412"/>
                <a:gd name="connsiteY8" fmla="*/ 68007 h 101882"/>
                <a:gd name="connsiteX9" fmla="*/ 24707 w 76412"/>
                <a:gd name="connsiteY9" fmla="*/ 68007 h 101882"/>
                <a:gd name="connsiteX10" fmla="*/ 24707 w 76412"/>
                <a:gd name="connsiteY10" fmla="*/ 20122 h 101882"/>
                <a:gd name="connsiteX11" fmla="*/ 24707 w 76412"/>
                <a:gd name="connsiteY11" fmla="*/ 48140 h 101882"/>
                <a:gd name="connsiteX12" fmla="*/ 40753 w 76412"/>
                <a:gd name="connsiteY12" fmla="*/ 48140 h 101882"/>
                <a:gd name="connsiteX13" fmla="*/ 58583 w 76412"/>
                <a:gd name="connsiteY13" fmla="*/ 47630 h 101882"/>
                <a:gd name="connsiteX14" fmla="*/ 68262 w 76412"/>
                <a:gd name="connsiteY14" fmla="*/ 43300 h 101882"/>
                <a:gd name="connsiteX15" fmla="*/ 71827 w 76412"/>
                <a:gd name="connsiteY15" fmla="*/ 33876 h 101882"/>
                <a:gd name="connsiteX16" fmla="*/ 68771 w 76412"/>
                <a:gd name="connsiteY16" fmla="*/ 24707 h 101882"/>
                <a:gd name="connsiteX17" fmla="*/ 59601 w 76412"/>
                <a:gd name="connsiteY17" fmla="*/ 20631 h 101882"/>
                <a:gd name="connsiteX18" fmla="*/ 38716 w 76412"/>
                <a:gd name="connsiteY18" fmla="*/ 20122 h 101882"/>
                <a:gd name="connsiteX19" fmla="*/ 24707 w 76412"/>
                <a:gd name="connsiteY19" fmla="*/ 20122 h 101882"/>
                <a:gd name="connsiteX20" fmla="*/ 255 w 76412"/>
                <a:gd name="connsiteY20" fmla="*/ 0 h 101882"/>
                <a:gd name="connsiteX21" fmla="*/ 48649 w 76412"/>
                <a:gd name="connsiteY21" fmla="*/ 0 h 101882"/>
                <a:gd name="connsiteX22" fmla="*/ 70044 w 76412"/>
                <a:gd name="connsiteY22" fmla="*/ 1274 h 101882"/>
                <a:gd name="connsiteX23" fmla="*/ 82780 w 76412"/>
                <a:gd name="connsiteY23" fmla="*/ 6368 h 101882"/>
                <a:gd name="connsiteX24" fmla="*/ 91949 w 76412"/>
                <a:gd name="connsiteY24" fmla="*/ 16301 h 101882"/>
                <a:gd name="connsiteX25" fmla="*/ 95515 w 76412"/>
                <a:gd name="connsiteY25" fmla="*/ 30565 h 101882"/>
                <a:gd name="connsiteX26" fmla="*/ 90930 w 76412"/>
                <a:gd name="connsiteY26" fmla="*/ 46102 h 101882"/>
                <a:gd name="connsiteX27" fmla="*/ 78705 w 76412"/>
                <a:gd name="connsiteY27" fmla="*/ 56800 h 101882"/>
                <a:gd name="connsiteX28" fmla="*/ 95515 w 76412"/>
                <a:gd name="connsiteY28" fmla="*/ 67752 h 101882"/>
                <a:gd name="connsiteX29" fmla="*/ 101628 w 76412"/>
                <a:gd name="connsiteY29" fmla="*/ 86091 h 101882"/>
                <a:gd name="connsiteX30" fmla="*/ 97808 w 76412"/>
                <a:gd name="connsiteY30" fmla="*/ 102138 h 101882"/>
                <a:gd name="connsiteX31" fmla="*/ 87365 w 76412"/>
                <a:gd name="connsiteY31" fmla="*/ 114618 h 101882"/>
                <a:gd name="connsiteX32" fmla="*/ 70809 w 76412"/>
                <a:gd name="connsiteY32" fmla="*/ 120476 h 101882"/>
                <a:gd name="connsiteX33" fmla="*/ 41263 w 76412"/>
                <a:gd name="connsiteY33" fmla="*/ 121241 h 101882"/>
                <a:gd name="connsiteX34" fmla="*/ 0 w 76412"/>
                <a:gd name="connsiteY34" fmla="*/ 121241 h 101882"/>
                <a:gd name="connsiteX35" fmla="*/ 0 w 76412"/>
                <a:gd name="connsiteY35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6412" h="101882">
                  <a:moveTo>
                    <a:pt x="24707" y="68007"/>
                  </a:moveTo>
                  <a:lnTo>
                    <a:pt x="24707" y="100355"/>
                  </a:lnTo>
                  <a:lnTo>
                    <a:pt x="47121" y="100355"/>
                  </a:lnTo>
                  <a:cubicBezTo>
                    <a:pt x="55781" y="100355"/>
                    <a:pt x="61639" y="100100"/>
                    <a:pt x="63932" y="99590"/>
                  </a:cubicBezTo>
                  <a:cubicBezTo>
                    <a:pt x="67497" y="98826"/>
                    <a:pt x="70554" y="97298"/>
                    <a:pt x="72846" y="94751"/>
                  </a:cubicBezTo>
                  <a:cubicBezTo>
                    <a:pt x="75139" y="92204"/>
                    <a:pt x="76157" y="88638"/>
                    <a:pt x="76157" y="84563"/>
                  </a:cubicBezTo>
                  <a:cubicBezTo>
                    <a:pt x="76157" y="80997"/>
                    <a:pt x="75393" y="77686"/>
                    <a:pt x="73610" y="75393"/>
                  </a:cubicBezTo>
                  <a:cubicBezTo>
                    <a:pt x="71827" y="72846"/>
                    <a:pt x="69280" y="71063"/>
                    <a:pt x="65969" y="69790"/>
                  </a:cubicBezTo>
                  <a:cubicBezTo>
                    <a:pt x="62658" y="68516"/>
                    <a:pt x="55271" y="68007"/>
                    <a:pt x="44319" y="68007"/>
                  </a:cubicBezTo>
                  <a:lnTo>
                    <a:pt x="24707" y="68007"/>
                  </a:lnTo>
                  <a:close/>
                  <a:moveTo>
                    <a:pt x="24707" y="20122"/>
                  </a:moveTo>
                  <a:lnTo>
                    <a:pt x="24707" y="48140"/>
                  </a:lnTo>
                  <a:lnTo>
                    <a:pt x="40753" y="48140"/>
                  </a:lnTo>
                  <a:cubicBezTo>
                    <a:pt x="50177" y="48140"/>
                    <a:pt x="56036" y="47885"/>
                    <a:pt x="58583" y="47630"/>
                  </a:cubicBezTo>
                  <a:cubicBezTo>
                    <a:pt x="62658" y="47121"/>
                    <a:pt x="65969" y="45593"/>
                    <a:pt x="68262" y="43300"/>
                  </a:cubicBezTo>
                  <a:cubicBezTo>
                    <a:pt x="70554" y="41008"/>
                    <a:pt x="71827" y="37697"/>
                    <a:pt x="71827" y="33876"/>
                  </a:cubicBezTo>
                  <a:cubicBezTo>
                    <a:pt x="71827" y="30055"/>
                    <a:pt x="70809" y="26999"/>
                    <a:pt x="68771" y="24707"/>
                  </a:cubicBezTo>
                  <a:cubicBezTo>
                    <a:pt x="66733" y="22414"/>
                    <a:pt x="63677" y="20886"/>
                    <a:pt x="59601" y="20631"/>
                  </a:cubicBezTo>
                  <a:cubicBezTo>
                    <a:pt x="57309" y="20377"/>
                    <a:pt x="50177" y="20122"/>
                    <a:pt x="38716" y="20122"/>
                  </a:cubicBezTo>
                  <a:lnTo>
                    <a:pt x="24707" y="20122"/>
                  </a:lnTo>
                  <a:close/>
                  <a:moveTo>
                    <a:pt x="255" y="0"/>
                  </a:moveTo>
                  <a:lnTo>
                    <a:pt x="48649" y="0"/>
                  </a:lnTo>
                  <a:cubicBezTo>
                    <a:pt x="58073" y="0"/>
                    <a:pt x="65205" y="509"/>
                    <a:pt x="70044" y="1274"/>
                  </a:cubicBezTo>
                  <a:cubicBezTo>
                    <a:pt x="74629" y="2038"/>
                    <a:pt x="78959" y="3821"/>
                    <a:pt x="82780" y="6368"/>
                  </a:cubicBezTo>
                  <a:cubicBezTo>
                    <a:pt x="86600" y="8915"/>
                    <a:pt x="89657" y="12226"/>
                    <a:pt x="91949" y="16301"/>
                  </a:cubicBezTo>
                  <a:cubicBezTo>
                    <a:pt x="94496" y="20631"/>
                    <a:pt x="95515" y="25216"/>
                    <a:pt x="95515" y="30565"/>
                  </a:cubicBezTo>
                  <a:cubicBezTo>
                    <a:pt x="95515" y="36168"/>
                    <a:pt x="93987" y="41517"/>
                    <a:pt x="90930" y="46102"/>
                  </a:cubicBezTo>
                  <a:cubicBezTo>
                    <a:pt x="87874" y="50941"/>
                    <a:pt x="83799" y="54507"/>
                    <a:pt x="78705" y="56800"/>
                  </a:cubicBezTo>
                  <a:cubicBezTo>
                    <a:pt x="86091" y="59092"/>
                    <a:pt x="91695" y="62658"/>
                    <a:pt x="95515" y="67752"/>
                  </a:cubicBezTo>
                  <a:cubicBezTo>
                    <a:pt x="99591" y="73101"/>
                    <a:pt x="101628" y="78959"/>
                    <a:pt x="101628" y="86091"/>
                  </a:cubicBezTo>
                  <a:cubicBezTo>
                    <a:pt x="101628" y="91695"/>
                    <a:pt x="100355" y="97043"/>
                    <a:pt x="97808" y="102138"/>
                  </a:cubicBezTo>
                  <a:cubicBezTo>
                    <a:pt x="95261" y="107232"/>
                    <a:pt x="91695" y="111562"/>
                    <a:pt x="87365" y="114618"/>
                  </a:cubicBezTo>
                  <a:cubicBezTo>
                    <a:pt x="82780" y="117675"/>
                    <a:pt x="77431" y="119712"/>
                    <a:pt x="70809" y="120476"/>
                  </a:cubicBezTo>
                  <a:cubicBezTo>
                    <a:pt x="66733" y="120731"/>
                    <a:pt x="56800" y="121241"/>
                    <a:pt x="41263" y="121241"/>
                  </a:cubicBezTo>
                  <a:lnTo>
                    <a:pt x="0" y="12124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34" name="Forma libre: forma 33">
              <a:extLst>
                <a:ext uri="{FF2B5EF4-FFF2-40B4-BE49-F238E27FC236}">
                  <a16:creationId xmlns:a16="http://schemas.microsoft.com/office/drawing/2014/main" id="{40897ABA-26A3-41C5-8E63-F835A5357299}"/>
                </a:ext>
              </a:extLst>
            </p:cNvPr>
            <p:cNvSpPr/>
            <p:nvPr/>
          </p:nvSpPr>
          <p:spPr>
            <a:xfrm>
              <a:off x="6467261" y="9072208"/>
              <a:ext cx="101883" cy="101883"/>
            </a:xfrm>
            <a:custGeom>
              <a:avLst/>
              <a:gdLst>
                <a:gd name="connsiteX0" fmla="*/ 25216 w 101882"/>
                <a:gd name="connsiteY0" fmla="*/ 62403 h 101882"/>
                <a:gd name="connsiteX1" fmla="*/ 34640 w 101882"/>
                <a:gd name="connsiteY1" fmla="*/ 93477 h 101882"/>
                <a:gd name="connsiteX2" fmla="*/ 58837 w 101882"/>
                <a:gd name="connsiteY2" fmla="*/ 104175 h 101882"/>
                <a:gd name="connsiteX3" fmla="*/ 82780 w 101882"/>
                <a:gd name="connsiteY3" fmla="*/ 93732 h 101882"/>
                <a:gd name="connsiteX4" fmla="*/ 92204 w 101882"/>
                <a:gd name="connsiteY4" fmla="*/ 62148 h 101882"/>
                <a:gd name="connsiteX5" fmla="*/ 83035 w 101882"/>
                <a:gd name="connsiteY5" fmla="*/ 31074 h 101882"/>
                <a:gd name="connsiteX6" fmla="*/ 58837 w 101882"/>
                <a:gd name="connsiteY6" fmla="*/ 20886 h 101882"/>
                <a:gd name="connsiteX7" fmla="*/ 34640 w 101882"/>
                <a:gd name="connsiteY7" fmla="*/ 31329 h 101882"/>
                <a:gd name="connsiteX8" fmla="*/ 25216 w 101882"/>
                <a:gd name="connsiteY8" fmla="*/ 62403 h 101882"/>
                <a:gd name="connsiteX9" fmla="*/ 0 w 101882"/>
                <a:gd name="connsiteY9" fmla="*/ 63167 h 101882"/>
                <a:gd name="connsiteX10" fmla="*/ 5349 w 101882"/>
                <a:gd name="connsiteY10" fmla="*/ 32093 h 101882"/>
                <a:gd name="connsiteX11" fmla="*/ 16811 w 101882"/>
                <a:gd name="connsiteY11" fmla="*/ 15537 h 101882"/>
                <a:gd name="connsiteX12" fmla="*/ 32348 w 101882"/>
                <a:gd name="connsiteY12" fmla="*/ 4839 h 101882"/>
                <a:gd name="connsiteX13" fmla="*/ 58328 w 101882"/>
                <a:gd name="connsiteY13" fmla="*/ 0 h 101882"/>
                <a:gd name="connsiteX14" fmla="*/ 101119 w 101882"/>
                <a:gd name="connsiteY14" fmla="*/ 16556 h 101882"/>
                <a:gd name="connsiteX15" fmla="*/ 117165 w 101882"/>
                <a:gd name="connsiteY15" fmla="*/ 62658 h 101882"/>
                <a:gd name="connsiteX16" fmla="*/ 101374 w 101882"/>
                <a:gd name="connsiteY16" fmla="*/ 108250 h 101882"/>
                <a:gd name="connsiteX17" fmla="*/ 58837 w 101882"/>
                <a:gd name="connsiteY17" fmla="*/ 124806 h 101882"/>
                <a:gd name="connsiteX18" fmla="*/ 16047 w 101882"/>
                <a:gd name="connsiteY18" fmla="*/ 108505 h 101882"/>
                <a:gd name="connsiteX19" fmla="*/ 0 w 101882"/>
                <a:gd name="connsiteY19" fmla="*/ 63167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216" y="62403"/>
                  </a:moveTo>
                  <a:cubicBezTo>
                    <a:pt x="25216" y="76157"/>
                    <a:pt x="28527" y="86346"/>
                    <a:pt x="34640" y="93477"/>
                  </a:cubicBezTo>
                  <a:cubicBezTo>
                    <a:pt x="41008" y="100609"/>
                    <a:pt x="48904" y="104175"/>
                    <a:pt x="58837" y="104175"/>
                  </a:cubicBezTo>
                  <a:cubicBezTo>
                    <a:pt x="68516" y="104175"/>
                    <a:pt x="76412" y="100609"/>
                    <a:pt x="82780" y="93732"/>
                  </a:cubicBezTo>
                  <a:cubicBezTo>
                    <a:pt x="88893" y="86600"/>
                    <a:pt x="92204" y="76157"/>
                    <a:pt x="92204" y="62148"/>
                  </a:cubicBezTo>
                  <a:cubicBezTo>
                    <a:pt x="92204" y="48394"/>
                    <a:pt x="89148" y="37951"/>
                    <a:pt x="83035" y="31074"/>
                  </a:cubicBezTo>
                  <a:cubicBezTo>
                    <a:pt x="76922" y="24197"/>
                    <a:pt x="68771" y="20886"/>
                    <a:pt x="58837" y="20886"/>
                  </a:cubicBezTo>
                  <a:cubicBezTo>
                    <a:pt x="48904" y="20886"/>
                    <a:pt x="40753" y="24452"/>
                    <a:pt x="34640" y="31329"/>
                  </a:cubicBezTo>
                  <a:cubicBezTo>
                    <a:pt x="28273" y="38206"/>
                    <a:pt x="25216" y="48394"/>
                    <a:pt x="25216" y="62403"/>
                  </a:cubicBezTo>
                  <a:moveTo>
                    <a:pt x="0" y="63167"/>
                  </a:moveTo>
                  <a:cubicBezTo>
                    <a:pt x="0" y="50941"/>
                    <a:pt x="1783" y="40753"/>
                    <a:pt x="5349" y="32093"/>
                  </a:cubicBezTo>
                  <a:cubicBezTo>
                    <a:pt x="8151" y="25980"/>
                    <a:pt x="11971" y="20377"/>
                    <a:pt x="16811" y="15537"/>
                  </a:cubicBezTo>
                  <a:cubicBezTo>
                    <a:pt x="21395" y="10698"/>
                    <a:pt x="26744" y="7132"/>
                    <a:pt x="32348" y="4839"/>
                  </a:cubicBezTo>
                  <a:cubicBezTo>
                    <a:pt x="39989" y="1528"/>
                    <a:pt x="48394" y="0"/>
                    <a:pt x="58328" y="0"/>
                  </a:cubicBezTo>
                  <a:cubicBezTo>
                    <a:pt x="76158" y="0"/>
                    <a:pt x="90421" y="5603"/>
                    <a:pt x="101119" y="16556"/>
                  </a:cubicBezTo>
                  <a:cubicBezTo>
                    <a:pt x="111817" y="27508"/>
                    <a:pt x="117165" y="43045"/>
                    <a:pt x="117165" y="62658"/>
                  </a:cubicBezTo>
                  <a:cubicBezTo>
                    <a:pt x="117165" y="82016"/>
                    <a:pt x="111817" y="97553"/>
                    <a:pt x="101374" y="108250"/>
                  </a:cubicBezTo>
                  <a:cubicBezTo>
                    <a:pt x="90676" y="119203"/>
                    <a:pt x="76412" y="124806"/>
                    <a:pt x="58837" y="124806"/>
                  </a:cubicBezTo>
                  <a:cubicBezTo>
                    <a:pt x="41008" y="124806"/>
                    <a:pt x="26490" y="119203"/>
                    <a:pt x="16047" y="108505"/>
                  </a:cubicBezTo>
                  <a:cubicBezTo>
                    <a:pt x="5349" y="97553"/>
                    <a:pt x="0" y="82525"/>
                    <a:pt x="0" y="6316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35" name="Forma libre: forma 34">
              <a:extLst>
                <a:ext uri="{FF2B5EF4-FFF2-40B4-BE49-F238E27FC236}">
                  <a16:creationId xmlns:a16="http://schemas.microsoft.com/office/drawing/2014/main" id="{1865DB50-CB62-46EC-A1C9-0C4EF51F28F1}"/>
                </a:ext>
              </a:extLst>
            </p:cNvPr>
            <p:cNvSpPr/>
            <p:nvPr/>
          </p:nvSpPr>
          <p:spPr>
            <a:xfrm>
              <a:off x="6592322" y="9071699"/>
              <a:ext cx="101883" cy="101883"/>
            </a:xfrm>
            <a:custGeom>
              <a:avLst/>
              <a:gdLst>
                <a:gd name="connsiteX0" fmla="*/ 60366 w 101882"/>
                <a:gd name="connsiteY0" fmla="*/ 79214 h 101882"/>
                <a:gd name="connsiteX1" fmla="*/ 60366 w 101882"/>
                <a:gd name="connsiteY1" fmla="*/ 58583 h 101882"/>
                <a:gd name="connsiteX2" fmla="*/ 113090 w 101882"/>
                <a:gd name="connsiteY2" fmla="*/ 58583 h 101882"/>
                <a:gd name="connsiteX3" fmla="*/ 113090 w 101882"/>
                <a:gd name="connsiteY3" fmla="*/ 106722 h 101882"/>
                <a:gd name="connsiteX4" fmla="*/ 90931 w 101882"/>
                <a:gd name="connsiteY4" fmla="*/ 119712 h 101882"/>
                <a:gd name="connsiteX5" fmla="*/ 61384 w 101882"/>
                <a:gd name="connsiteY5" fmla="*/ 125316 h 101882"/>
                <a:gd name="connsiteX6" fmla="*/ 28272 w 101882"/>
                <a:gd name="connsiteY6" fmla="*/ 117165 h 101882"/>
                <a:gd name="connsiteX7" fmla="*/ 7132 w 101882"/>
                <a:gd name="connsiteY7" fmla="*/ 94496 h 101882"/>
                <a:gd name="connsiteX8" fmla="*/ 0 w 101882"/>
                <a:gd name="connsiteY8" fmla="*/ 62403 h 101882"/>
                <a:gd name="connsiteX9" fmla="*/ 8151 w 101882"/>
                <a:gd name="connsiteY9" fmla="*/ 28782 h 101882"/>
                <a:gd name="connsiteX10" fmla="*/ 31329 w 101882"/>
                <a:gd name="connsiteY10" fmla="*/ 6113 h 101882"/>
                <a:gd name="connsiteX11" fmla="*/ 60366 w 101882"/>
                <a:gd name="connsiteY11" fmla="*/ 0 h 101882"/>
                <a:gd name="connsiteX12" fmla="*/ 95515 w 101882"/>
                <a:gd name="connsiteY12" fmla="*/ 9424 h 101882"/>
                <a:gd name="connsiteX13" fmla="*/ 111817 w 101882"/>
                <a:gd name="connsiteY13" fmla="*/ 35659 h 101882"/>
                <a:gd name="connsiteX14" fmla="*/ 87619 w 101882"/>
                <a:gd name="connsiteY14" fmla="*/ 40244 h 101882"/>
                <a:gd name="connsiteX15" fmla="*/ 77940 w 101882"/>
                <a:gd name="connsiteY15" fmla="*/ 26235 h 101882"/>
                <a:gd name="connsiteX16" fmla="*/ 60366 w 101882"/>
                <a:gd name="connsiteY16" fmla="*/ 21141 h 101882"/>
                <a:gd name="connsiteX17" fmla="*/ 34895 w 101882"/>
                <a:gd name="connsiteY17" fmla="*/ 31329 h 101882"/>
                <a:gd name="connsiteX18" fmla="*/ 25471 w 101882"/>
                <a:gd name="connsiteY18" fmla="*/ 61384 h 101882"/>
                <a:gd name="connsiteX19" fmla="*/ 35150 w 101882"/>
                <a:gd name="connsiteY19" fmla="*/ 93477 h 101882"/>
                <a:gd name="connsiteX20" fmla="*/ 60111 w 101882"/>
                <a:gd name="connsiteY20" fmla="*/ 104175 h 101882"/>
                <a:gd name="connsiteX21" fmla="*/ 75393 w 101882"/>
                <a:gd name="connsiteY21" fmla="*/ 101119 h 101882"/>
                <a:gd name="connsiteX22" fmla="*/ 88638 w 101882"/>
                <a:gd name="connsiteY22" fmla="*/ 93732 h 101882"/>
                <a:gd name="connsiteX23" fmla="*/ 88638 w 101882"/>
                <a:gd name="connsiteY23" fmla="*/ 78704 h 101882"/>
                <a:gd name="connsiteX24" fmla="*/ 60366 w 101882"/>
                <a:gd name="connsiteY24" fmla="*/ 78704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1882" h="101882">
                  <a:moveTo>
                    <a:pt x="60366" y="79214"/>
                  </a:moveTo>
                  <a:lnTo>
                    <a:pt x="60366" y="58583"/>
                  </a:lnTo>
                  <a:lnTo>
                    <a:pt x="113090" y="58583"/>
                  </a:lnTo>
                  <a:lnTo>
                    <a:pt x="113090" y="106722"/>
                  </a:lnTo>
                  <a:cubicBezTo>
                    <a:pt x="107996" y="111562"/>
                    <a:pt x="100609" y="116146"/>
                    <a:pt x="90931" y="119712"/>
                  </a:cubicBezTo>
                  <a:cubicBezTo>
                    <a:pt x="81252" y="123533"/>
                    <a:pt x="71318" y="125316"/>
                    <a:pt x="61384" y="125316"/>
                  </a:cubicBezTo>
                  <a:cubicBezTo>
                    <a:pt x="48649" y="125316"/>
                    <a:pt x="37697" y="122769"/>
                    <a:pt x="28272" y="117165"/>
                  </a:cubicBezTo>
                  <a:cubicBezTo>
                    <a:pt x="18848" y="112071"/>
                    <a:pt x="11971" y="104430"/>
                    <a:pt x="7132" y="94496"/>
                  </a:cubicBezTo>
                  <a:cubicBezTo>
                    <a:pt x="2547" y="84563"/>
                    <a:pt x="0" y="73865"/>
                    <a:pt x="0" y="62403"/>
                  </a:cubicBezTo>
                  <a:cubicBezTo>
                    <a:pt x="0" y="49668"/>
                    <a:pt x="2802" y="38461"/>
                    <a:pt x="8151" y="28782"/>
                  </a:cubicBezTo>
                  <a:cubicBezTo>
                    <a:pt x="13245" y="18848"/>
                    <a:pt x="21141" y="11462"/>
                    <a:pt x="31329" y="6113"/>
                  </a:cubicBezTo>
                  <a:cubicBezTo>
                    <a:pt x="38970" y="2038"/>
                    <a:pt x="48649" y="0"/>
                    <a:pt x="60366" y="0"/>
                  </a:cubicBezTo>
                  <a:cubicBezTo>
                    <a:pt x="75393" y="0"/>
                    <a:pt x="87110" y="3056"/>
                    <a:pt x="95515" y="9424"/>
                  </a:cubicBezTo>
                  <a:cubicBezTo>
                    <a:pt x="103921" y="15792"/>
                    <a:pt x="109269" y="24452"/>
                    <a:pt x="111817" y="35659"/>
                  </a:cubicBezTo>
                  <a:lnTo>
                    <a:pt x="87619" y="40244"/>
                  </a:lnTo>
                  <a:cubicBezTo>
                    <a:pt x="85836" y="34385"/>
                    <a:pt x="82780" y="29546"/>
                    <a:pt x="77940" y="26235"/>
                  </a:cubicBezTo>
                  <a:cubicBezTo>
                    <a:pt x="73356" y="22669"/>
                    <a:pt x="67497" y="21141"/>
                    <a:pt x="60366" y="21141"/>
                  </a:cubicBezTo>
                  <a:cubicBezTo>
                    <a:pt x="49668" y="21141"/>
                    <a:pt x="41263" y="24452"/>
                    <a:pt x="34895" y="31329"/>
                  </a:cubicBezTo>
                  <a:cubicBezTo>
                    <a:pt x="28527" y="38206"/>
                    <a:pt x="25471" y="48140"/>
                    <a:pt x="25471" y="61384"/>
                  </a:cubicBezTo>
                  <a:cubicBezTo>
                    <a:pt x="25471" y="75648"/>
                    <a:pt x="28782" y="86600"/>
                    <a:pt x="35150" y="93477"/>
                  </a:cubicBezTo>
                  <a:cubicBezTo>
                    <a:pt x="41517" y="100609"/>
                    <a:pt x="49923" y="104175"/>
                    <a:pt x="60111" y="104175"/>
                  </a:cubicBezTo>
                  <a:cubicBezTo>
                    <a:pt x="65205" y="104175"/>
                    <a:pt x="70299" y="103156"/>
                    <a:pt x="75393" y="101119"/>
                  </a:cubicBezTo>
                  <a:cubicBezTo>
                    <a:pt x="80488" y="99081"/>
                    <a:pt x="84818" y="96789"/>
                    <a:pt x="88638" y="93732"/>
                  </a:cubicBezTo>
                  <a:lnTo>
                    <a:pt x="88638" y="78704"/>
                  </a:lnTo>
                  <a:lnTo>
                    <a:pt x="60366" y="7870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36" name="Forma libre: forma 35">
              <a:extLst>
                <a:ext uri="{FF2B5EF4-FFF2-40B4-BE49-F238E27FC236}">
                  <a16:creationId xmlns:a16="http://schemas.microsoft.com/office/drawing/2014/main" id="{C1294BC5-B501-4D82-BAA8-6D24356339B4}"/>
                </a:ext>
              </a:extLst>
            </p:cNvPr>
            <p:cNvSpPr/>
            <p:nvPr/>
          </p:nvSpPr>
          <p:spPr>
            <a:xfrm>
              <a:off x="6715855" y="9072208"/>
              <a:ext cx="101883" cy="101883"/>
            </a:xfrm>
            <a:custGeom>
              <a:avLst/>
              <a:gdLst>
                <a:gd name="connsiteX0" fmla="*/ 25216 w 101882"/>
                <a:gd name="connsiteY0" fmla="*/ 62403 h 101882"/>
                <a:gd name="connsiteX1" fmla="*/ 34640 w 101882"/>
                <a:gd name="connsiteY1" fmla="*/ 93477 h 101882"/>
                <a:gd name="connsiteX2" fmla="*/ 58837 w 101882"/>
                <a:gd name="connsiteY2" fmla="*/ 104175 h 101882"/>
                <a:gd name="connsiteX3" fmla="*/ 83035 w 101882"/>
                <a:gd name="connsiteY3" fmla="*/ 93732 h 101882"/>
                <a:gd name="connsiteX4" fmla="*/ 92459 w 101882"/>
                <a:gd name="connsiteY4" fmla="*/ 62148 h 101882"/>
                <a:gd name="connsiteX5" fmla="*/ 83544 w 101882"/>
                <a:gd name="connsiteY5" fmla="*/ 31074 h 101882"/>
                <a:gd name="connsiteX6" fmla="*/ 59092 w 101882"/>
                <a:gd name="connsiteY6" fmla="*/ 20886 h 101882"/>
                <a:gd name="connsiteX7" fmla="*/ 34895 w 101882"/>
                <a:gd name="connsiteY7" fmla="*/ 31329 h 101882"/>
                <a:gd name="connsiteX8" fmla="*/ 25216 w 101882"/>
                <a:gd name="connsiteY8" fmla="*/ 62403 h 101882"/>
                <a:gd name="connsiteX9" fmla="*/ 0 w 101882"/>
                <a:gd name="connsiteY9" fmla="*/ 63167 h 101882"/>
                <a:gd name="connsiteX10" fmla="*/ 5604 w 101882"/>
                <a:gd name="connsiteY10" fmla="*/ 32093 h 101882"/>
                <a:gd name="connsiteX11" fmla="*/ 16811 w 101882"/>
                <a:gd name="connsiteY11" fmla="*/ 15537 h 101882"/>
                <a:gd name="connsiteX12" fmla="*/ 32603 w 101882"/>
                <a:gd name="connsiteY12" fmla="*/ 4839 h 101882"/>
                <a:gd name="connsiteX13" fmla="*/ 58583 w 101882"/>
                <a:gd name="connsiteY13" fmla="*/ 0 h 101882"/>
                <a:gd name="connsiteX14" fmla="*/ 101374 w 101882"/>
                <a:gd name="connsiteY14" fmla="*/ 16556 h 101882"/>
                <a:gd name="connsiteX15" fmla="*/ 117165 w 101882"/>
                <a:gd name="connsiteY15" fmla="*/ 62658 h 101882"/>
                <a:gd name="connsiteX16" fmla="*/ 101374 w 101882"/>
                <a:gd name="connsiteY16" fmla="*/ 108250 h 101882"/>
                <a:gd name="connsiteX17" fmla="*/ 58837 w 101882"/>
                <a:gd name="connsiteY17" fmla="*/ 124806 h 101882"/>
                <a:gd name="connsiteX18" fmla="*/ 16047 w 101882"/>
                <a:gd name="connsiteY18" fmla="*/ 108505 h 101882"/>
                <a:gd name="connsiteX19" fmla="*/ 0 w 101882"/>
                <a:gd name="connsiteY19" fmla="*/ 63167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216" y="62403"/>
                  </a:moveTo>
                  <a:cubicBezTo>
                    <a:pt x="25216" y="76157"/>
                    <a:pt x="28273" y="86346"/>
                    <a:pt x="34640" y="93477"/>
                  </a:cubicBezTo>
                  <a:cubicBezTo>
                    <a:pt x="41008" y="100609"/>
                    <a:pt x="49159" y="104175"/>
                    <a:pt x="58837" y="104175"/>
                  </a:cubicBezTo>
                  <a:cubicBezTo>
                    <a:pt x="68516" y="104175"/>
                    <a:pt x="76412" y="100609"/>
                    <a:pt x="83035" y="93732"/>
                  </a:cubicBezTo>
                  <a:cubicBezTo>
                    <a:pt x="89402" y="86600"/>
                    <a:pt x="92459" y="76157"/>
                    <a:pt x="92459" y="62148"/>
                  </a:cubicBezTo>
                  <a:cubicBezTo>
                    <a:pt x="92459" y="48394"/>
                    <a:pt x="89402" y="37951"/>
                    <a:pt x="83544" y="31074"/>
                  </a:cubicBezTo>
                  <a:cubicBezTo>
                    <a:pt x="77431" y="24197"/>
                    <a:pt x="69280" y="20886"/>
                    <a:pt x="59092" y="20886"/>
                  </a:cubicBezTo>
                  <a:cubicBezTo>
                    <a:pt x="49159" y="20886"/>
                    <a:pt x="41008" y="24452"/>
                    <a:pt x="34895" y="31329"/>
                  </a:cubicBezTo>
                  <a:cubicBezTo>
                    <a:pt x="28273" y="38206"/>
                    <a:pt x="25216" y="48394"/>
                    <a:pt x="25216" y="62403"/>
                  </a:cubicBezTo>
                  <a:moveTo>
                    <a:pt x="0" y="63167"/>
                  </a:moveTo>
                  <a:cubicBezTo>
                    <a:pt x="0" y="50941"/>
                    <a:pt x="1783" y="40753"/>
                    <a:pt x="5604" y="32093"/>
                  </a:cubicBezTo>
                  <a:cubicBezTo>
                    <a:pt x="8405" y="25980"/>
                    <a:pt x="12226" y="20377"/>
                    <a:pt x="16811" y="15537"/>
                  </a:cubicBezTo>
                  <a:cubicBezTo>
                    <a:pt x="21650" y="10698"/>
                    <a:pt x="26744" y="7132"/>
                    <a:pt x="32603" y="4839"/>
                  </a:cubicBezTo>
                  <a:cubicBezTo>
                    <a:pt x="40244" y="1528"/>
                    <a:pt x="48649" y="0"/>
                    <a:pt x="58583" y="0"/>
                  </a:cubicBezTo>
                  <a:cubicBezTo>
                    <a:pt x="76157" y="0"/>
                    <a:pt x="90676" y="5603"/>
                    <a:pt x="101374" y="16556"/>
                  </a:cubicBezTo>
                  <a:cubicBezTo>
                    <a:pt x="111817" y="27508"/>
                    <a:pt x="117165" y="43045"/>
                    <a:pt x="117165" y="62658"/>
                  </a:cubicBezTo>
                  <a:cubicBezTo>
                    <a:pt x="117165" y="82016"/>
                    <a:pt x="111817" y="97553"/>
                    <a:pt x="101374" y="108250"/>
                  </a:cubicBezTo>
                  <a:cubicBezTo>
                    <a:pt x="90676" y="119203"/>
                    <a:pt x="76667" y="124806"/>
                    <a:pt x="58837" y="124806"/>
                  </a:cubicBezTo>
                  <a:cubicBezTo>
                    <a:pt x="40753" y="124806"/>
                    <a:pt x="26490" y="119203"/>
                    <a:pt x="16047" y="108505"/>
                  </a:cubicBezTo>
                  <a:cubicBezTo>
                    <a:pt x="5349" y="97553"/>
                    <a:pt x="0" y="82525"/>
                    <a:pt x="0" y="6316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37" name="Forma libre: forma 36">
              <a:extLst>
                <a:ext uri="{FF2B5EF4-FFF2-40B4-BE49-F238E27FC236}">
                  <a16:creationId xmlns:a16="http://schemas.microsoft.com/office/drawing/2014/main" id="{F561F4E0-A6C3-4CF3-AD4B-FB4367351DC5}"/>
                </a:ext>
              </a:extLst>
            </p:cNvPr>
            <p:cNvSpPr/>
            <p:nvPr/>
          </p:nvSpPr>
          <p:spPr>
            <a:xfrm>
              <a:off x="6836587" y="9074246"/>
              <a:ext cx="76412" cy="101883"/>
            </a:xfrm>
            <a:custGeom>
              <a:avLst/>
              <a:gdLst>
                <a:gd name="connsiteX0" fmla="*/ 35914 w 76412"/>
                <a:gd name="connsiteY0" fmla="*/ 120986 h 101882"/>
                <a:gd name="connsiteX1" fmla="*/ 35914 w 76412"/>
                <a:gd name="connsiteY1" fmla="*/ 20631 h 101882"/>
                <a:gd name="connsiteX2" fmla="*/ 0 w 76412"/>
                <a:gd name="connsiteY2" fmla="*/ 20631 h 101882"/>
                <a:gd name="connsiteX3" fmla="*/ 0 w 76412"/>
                <a:gd name="connsiteY3" fmla="*/ 0 h 101882"/>
                <a:gd name="connsiteX4" fmla="*/ 96025 w 76412"/>
                <a:gd name="connsiteY4" fmla="*/ 0 h 101882"/>
                <a:gd name="connsiteX5" fmla="*/ 96025 w 76412"/>
                <a:gd name="connsiteY5" fmla="*/ 20631 h 101882"/>
                <a:gd name="connsiteX6" fmla="*/ 60366 w 76412"/>
                <a:gd name="connsiteY6" fmla="*/ 20631 h 101882"/>
                <a:gd name="connsiteX7" fmla="*/ 60366 w 76412"/>
                <a:gd name="connsiteY7" fmla="*/ 120986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412" h="101882">
                  <a:moveTo>
                    <a:pt x="35914" y="120986"/>
                  </a:moveTo>
                  <a:lnTo>
                    <a:pt x="35914" y="20631"/>
                  </a:lnTo>
                  <a:lnTo>
                    <a:pt x="0" y="20631"/>
                  </a:lnTo>
                  <a:lnTo>
                    <a:pt x="0" y="0"/>
                  </a:lnTo>
                  <a:lnTo>
                    <a:pt x="96025" y="0"/>
                  </a:lnTo>
                  <a:lnTo>
                    <a:pt x="96025" y="20631"/>
                  </a:lnTo>
                  <a:lnTo>
                    <a:pt x="60366" y="20631"/>
                  </a:lnTo>
                  <a:lnTo>
                    <a:pt x="60366" y="12098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38" name="Forma libre: forma 37">
              <a:extLst>
                <a:ext uri="{FF2B5EF4-FFF2-40B4-BE49-F238E27FC236}">
                  <a16:creationId xmlns:a16="http://schemas.microsoft.com/office/drawing/2014/main" id="{B8020EDF-AC06-4A92-984D-091E42A2B4AB}"/>
                </a:ext>
              </a:extLst>
            </p:cNvPr>
            <p:cNvSpPr/>
            <p:nvPr/>
          </p:nvSpPr>
          <p:spPr>
            <a:xfrm>
              <a:off x="6928791" y="9038587"/>
              <a:ext cx="101883" cy="152824"/>
            </a:xfrm>
            <a:custGeom>
              <a:avLst/>
              <a:gdLst>
                <a:gd name="connsiteX0" fmla="*/ 51451 w 101882"/>
                <a:gd name="connsiteY0" fmla="*/ 24707 h 152824"/>
                <a:gd name="connsiteX1" fmla="*/ 62658 w 101882"/>
                <a:gd name="connsiteY1" fmla="*/ 0 h 152824"/>
                <a:gd name="connsiteX2" fmla="*/ 88638 w 101882"/>
                <a:gd name="connsiteY2" fmla="*/ 0 h 152824"/>
                <a:gd name="connsiteX3" fmla="*/ 65969 w 101882"/>
                <a:gd name="connsiteY3" fmla="*/ 24707 h 152824"/>
                <a:gd name="connsiteX4" fmla="*/ 51451 w 101882"/>
                <a:gd name="connsiteY4" fmla="*/ 24707 h 152824"/>
                <a:gd name="connsiteX5" fmla="*/ 76412 w 101882"/>
                <a:gd name="connsiteY5" fmla="*/ 108505 h 152824"/>
                <a:gd name="connsiteX6" fmla="*/ 59602 w 101882"/>
                <a:gd name="connsiteY6" fmla="*/ 63677 h 152824"/>
                <a:gd name="connsiteX7" fmla="*/ 43555 w 101882"/>
                <a:gd name="connsiteY7" fmla="*/ 108505 h 152824"/>
                <a:gd name="connsiteX8" fmla="*/ 76412 w 101882"/>
                <a:gd name="connsiteY8" fmla="*/ 108505 h 152824"/>
                <a:gd name="connsiteX9" fmla="*/ 121495 w 101882"/>
                <a:gd name="connsiteY9" fmla="*/ 156645 h 152824"/>
                <a:gd name="connsiteX10" fmla="*/ 94751 w 101882"/>
                <a:gd name="connsiteY10" fmla="*/ 156645 h 152824"/>
                <a:gd name="connsiteX11" fmla="*/ 84308 w 101882"/>
                <a:gd name="connsiteY11" fmla="*/ 129136 h 152824"/>
                <a:gd name="connsiteX12" fmla="*/ 35914 w 101882"/>
                <a:gd name="connsiteY12" fmla="*/ 129136 h 152824"/>
                <a:gd name="connsiteX13" fmla="*/ 25980 w 101882"/>
                <a:gd name="connsiteY13" fmla="*/ 156645 h 152824"/>
                <a:gd name="connsiteX14" fmla="*/ 0 w 101882"/>
                <a:gd name="connsiteY14" fmla="*/ 156645 h 152824"/>
                <a:gd name="connsiteX15" fmla="*/ 47121 w 101882"/>
                <a:gd name="connsiteY15" fmla="*/ 35659 h 152824"/>
                <a:gd name="connsiteX16" fmla="*/ 73101 w 101882"/>
                <a:gd name="connsiteY16" fmla="*/ 35659 h 152824"/>
                <a:gd name="connsiteX17" fmla="*/ 121495 w 101882"/>
                <a:gd name="connsiteY17" fmla="*/ 156645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1882" h="152824">
                  <a:moveTo>
                    <a:pt x="51451" y="24707"/>
                  </a:moveTo>
                  <a:lnTo>
                    <a:pt x="62658" y="0"/>
                  </a:lnTo>
                  <a:lnTo>
                    <a:pt x="88638" y="0"/>
                  </a:lnTo>
                  <a:lnTo>
                    <a:pt x="65969" y="24707"/>
                  </a:lnTo>
                  <a:lnTo>
                    <a:pt x="51451" y="24707"/>
                  </a:lnTo>
                  <a:close/>
                  <a:moveTo>
                    <a:pt x="76412" y="108505"/>
                  </a:moveTo>
                  <a:lnTo>
                    <a:pt x="59602" y="63677"/>
                  </a:lnTo>
                  <a:lnTo>
                    <a:pt x="43555" y="108505"/>
                  </a:lnTo>
                  <a:lnTo>
                    <a:pt x="76412" y="108505"/>
                  </a:lnTo>
                  <a:close/>
                  <a:moveTo>
                    <a:pt x="121495" y="156645"/>
                  </a:moveTo>
                  <a:lnTo>
                    <a:pt x="94751" y="156645"/>
                  </a:lnTo>
                  <a:lnTo>
                    <a:pt x="84308" y="129136"/>
                  </a:lnTo>
                  <a:lnTo>
                    <a:pt x="35914" y="129136"/>
                  </a:lnTo>
                  <a:lnTo>
                    <a:pt x="25980" y="156645"/>
                  </a:lnTo>
                  <a:lnTo>
                    <a:pt x="0" y="156645"/>
                  </a:lnTo>
                  <a:lnTo>
                    <a:pt x="47121" y="35659"/>
                  </a:lnTo>
                  <a:lnTo>
                    <a:pt x="73101" y="35659"/>
                  </a:lnTo>
                  <a:lnTo>
                    <a:pt x="121495" y="15664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39" name="Forma libre: forma 38">
              <a:extLst>
                <a:ext uri="{FF2B5EF4-FFF2-40B4-BE49-F238E27FC236}">
                  <a16:creationId xmlns:a16="http://schemas.microsoft.com/office/drawing/2014/main" id="{88D73645-6D17-4882-81E4-406E04459E45}"/>
                </a:ext>
              </a:extLst>
            </p:cNvPr>
            <p:cNvSpPr/>
            <p:nvPr/>
          </p:nvSpPr>
          <p:spPr>
            <a:xfrm>
              <a:off x="7095624" y="9074246"/>
              <a:ext cx="76412" cy="101883"/>
            </a:xfrm>
            <a:custGeom>
              <a:avLst/>
              <a:gdLst>
                <a:gd name="connsiteX0" fmla="*/ 24707 w 76412"/>
                <a:gd name="connsiteY0" fmla="*/ 20631 h 101882"/>
                <a:gd name="connsiteX1" fmla="*/ 24707 w 76412"/>
                <a:gd name="connsiteY1" fmla="*/ 100355 h 101882"/>
                <a:gd name="connsiteX2" fmla="*/ 43046 w 76412"/>
                <a:gd name="connsiteY2" fmla="*/ 100355 h 101882"/>
                <a:gd name="connsiteX3" fmla="*/ 57819 w 76412"/>
                <a:gd name="connsiteY3" fmla="*/ 99336 h 101882"/>
                <a:gd name="connsiteX4" fmla="*/ 67752 w 76412"/>
                <a:gd name="connsiteY4" fmla="*/ 94242 h 101882"/>
                <a:gd name="connsiteX5" fmla="*/ 74120 w 76412"/>
                <a:gd name="connsiteY5" fmla="*/ 82525 h 101882"/>
                <a:gd name="connsiteX6" fmla="*/ 76667 w 76412"/>
                <a:gd name="connsiteY6" fmla="*/ 60366 h 101882"/>
                <a:gd name="connsiteX7" fmla="*/ 74120 w 76412"/>
                <a:gd name="connsiteY7" fmla="*/ 38970 h 101882"/>
                <a:gd name="connsiteX8" fmla="*/ 66988 w 76412"/>
                <a:gd name="connsiteY8" fmla="*/ 27254 h 101882"/>
                <a:gd name="connsiteX9" fmla="*/ 55781 w 76412"/>
                <a:gd name="connsiteY9" fmla="*/ 21650 h 101882"/>
                <a:gd name="connsiteX10" fmla="*/ 35659 w 76412"/>
                <a:gd name="connsiteY10" fmla="*/ 20377 h 101882"/>
                <a:gd name="connsiteX11" fmla="*/ 24707 w 76412"/>
                <a:gd name="connsiteY11" fmla="*/ 20377 h 101882"/>
                <a:gd name="connsiteX12" fmla="*/ 255 w 76412"/>
                <a:gd name="connsiteY12" fmla="*/ 0 h 101882"/>
                <a:gd name="connsiteX13" fmla="*/ 44829 w 76412"/>
                <a:gd name="connsiteY13" fmla="*/ 0 h 101882"/>
                <a:gd name="connsiteX14" fmla="*/ 67752 w 76412"/>
                <a:gd name="connsiteY14" fmla="*/ 2292 h 101882"/>
                <a:gd name="connsiteX15" fmla="*/ 86091 w 76412"/>
                <a:gd name="connsiteY15" fmla="*/ 13500 h 101882"/>
                <a:gd name="connsiteX16" fmla="*/ 97553 w 76412"/>
                <a:gd name="connsiteY16" fmla="*/ 33112 h 101882"/>
                <a:gd name="connsiteX17" fmla="*/ 101374 w 76412"/>
                <a:gd name="connsiteY17" fmla="*/ 61639 h 101882"/>
                <a:gd name="connsiteX18" fmla="*/ 97808 w 76412"/>
                <a:gd name="connsiteY18" fmla="*/ 87365 h 101882"/>
                <a:gd name="connsiteX19" fmla="*/ 84818 w 76412"/>
                <a:gd name="connsiteY19" fmla="*/ 108760 h 101882"/>
                <a:gd name="connsiteX20" fmla="*/ 67752 w 76412"/>
                <a:gd name="connsiteY20" fmla="*/ 118439 h 101882"/>
                <a:gd name="connsiteX21" fmla="*/ 46102 w 76412"/>
                <a:gd name="connsiteY21" fmla="*/ 120986 h 101882"/>
                <a:gd name="connsiteX22" fmla="*/ 0 w 76412"/>
                <a:gd name="connsiteY22" fmla="*/ 120986 h 101882"/>
                <a:gd name="connsiteX23" fmla="*/ 0 w 7641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412" h="101882">
                  <a:moveTo>
                    <a:pt x="24707" y="20631"/>
                  </a:moveTo>
                  <a:lnTo>
                    <a:pt x="24707" y="100355"/>
                  </a:lnTo>
                  <a:lnTo>
                    <a:pt x="43046" y="100355"/>
                  </a:lnTo>
                  <a:cubicBezTo>
                    <a:pt x="49923" y="100355"/>
                    <a:pt x="54762" y="99845"/>
                    <a:pt x="57819" y="99336"/>
                  </a:cubicBezTo>
                  <a:cubicBezTo>
                    <a:pt x="61894" y="98317"/>
                    <a:pt x="65205" y="96789"/>
                    <a:pt x="67752" y="94242"/>
                  </a:cubicBezTo>
                  <a:cubicBezTo>
                    <a:pt x="70299" y="91949"/>
                    <a:pt x="72337" y="87874"/>
                    <a:pt x="74120" y="82525"/>
                  </a:cubicBezTo>
                  <a:cubicBezTo>
                    <a:pt x="75648" y="77176"/>
                    <a:pt x="76667" y="69535"/>
                    <a:pt x="76667" y="60366"/>
                  </a:cubicBezTo>
                  <a:cubicBezTo>
                    <a:pt x="76667" y="51196"/>
                    <a:pt x="75903" y="43810"/>
                    <a:pt x="74120" y="38970"/>
                  </a:cubicBezTo>
                  <a:cubicBezTo>
                    <a:pt x="72337" y="33876"/>
                    <a:pt x="70045" y="30055"/>
                    <a:pt x="66988" y="27254"/>
                  </a:cubicBezTo>
                  <a:cubicBezTo>
                    <a:pt x="64186" y="24452"/>
                    <a:pt x="60366" y="22669"/>
                    <a:pt x="55781" y="21650"/>
                  </a:cubicBezTo>
                  <a:cubicBezTo>
                    <a:pt x="52215" y="20886"/>
                    <a:pt x="45593" y="20377"/>
                    <a:pt x="35659" y="20377"/>
                  </a:cubicBezTo>
                  <a:lnTo>
                    <a:pt x="24707" y="20377"/>
                  </a:lnTo>
                  <a:close/>
                  <a:moveTo>
                    <a:pt x="255" y="0"/>
                  </a:moveTo>
                  <a:lnTo>
                    <a:pt x="44829" y="0"/>
                  </a:lnTo>
                  <a:cubicBezTo>
                    <a:pt x="54762" y="0"/>
                    <a:pt x="62658" y="764"/>
                    <a:pt x="67752" y="2292"/>
                  </a:cubicBezTo>
                  <a:cubicBezTo>
                    <a:pt x="74884" y="4330"/>
                    <a:pt x="80997" y="8151"/>
                    <a:pt x="86091" y="13500"/>
                  </a:cubicBezTo>
                  <a:cubicBezTo>
                    <a:pt x="90931" y="18848"/>
                    <a:pt x="95006" y="25471"/>
                    <a:pt x="97553" y="33112"/>
                  </a:cubicBezTo>
                  <a:cubicBezTo>
                    <a:pt x="100100" y="40753"/>
                    <a:pt x="101374" y="50432"/>
                    <a:pt x="101374" y="61639"/>
                  </a:cubicBezTo>
                  <a:cubicBezTo>
                    <a:pt x="101374" y="71827"/>
                    <a:pt x="100100" y="80233"/>
                    <a:pt x="97808" y="87365"/>
                  </a:cubicBezTo>
                  <a:cubicBezTo>
                    <a:pt x="94751" y="96025"/>
                    <a:pt x="90421" y="103156"/>
                    <a:pt x="84818" y="108760"/>
                  </a:cubicBezTo>
                  <a:cubicBezTo>
                    <a:pt x="80742" y="112835"/>
                    <a:pt x="74884" y="116146"/>
                    <a:pt x="67752" y="118439"/>
                  </a:cubicBezTo>
                  <a:cubicBezTo>
                    <a:pt x="62403" y="120222"/>
                    <a:pt x="55017" y="120986"/>
                    <a:pt x="46102" y="120986"/>
                  </a:cubicBezTo>
                  <a:lnTo>
                    <a:pt x="0" y="1209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40" name="Forma libre: forma 39">
              <a:extLst>
                <a:ext uri="{FF2B5EF4-FFF2-40B4-BE49-F238E27FC236}">
                  <a16:creationId xmlns:a16="http://schemas.microsoft.com/office/drawing/2014/main" id="{737A3E86-95C8-4B13-8346-A854EABF6957}"/>
                </a:ext>
              </a:extLst>
            </p:cNvPr>
            <p:cNvSpPr/>
            <p:nvPr/>
          </p:nvSpPr>
          <p:spPr>
            <a:xfrm>
              <a:off x="7246411" y="9072208"/>
              <a:ext cx="101883" cy="101883"/>
            </a:xfrm>
            <a:custGeom>
              <a:avLst/>
              <a:gdLst>
                <a:gd name="connsiteX0" fmla="*/ 81761 w 101882"/>
                <a:gd name="connsiteY0" fmla="*/ 78195 h 101882"/>
                <a:gd name="connsiteX1" fmla="*/ 105194 w 101882"/>
                <a:gd name="connsiteY1" fmla="*/ 85836 h 101882"/>
                <a:gd name="connsiteX2" fmla="*/ 87110 w 101882"/>
                <a:gd name="connsiteY2" fmla="*/ 115382 h 101882"/>
                <a:gd name="connsiteX3" fmla="*/ 55017 w 101882"/>
                <a:gd name="connsiteY3" fmla="*/ 125061 h 101882"/>
                <a:gd name="connsiteX4" fmla="*/ 15537 w 101882"/>
                <a:gd name="connsiteY4" fmla="*/ 108760 h 101882"/>
                <a:gd name="connsiteX5" fmla="*/ 0 w 101882"/>
                <a:gd name="connsiteY5" fmla="*/ 63677 h 101882"/>
                <a:gd name="connsiteX6" fmla="*/ 15537 w 101882"/>
                <a:gd name="connsiteY6" fmla="*/ 16811 h 101882"/>
                <a:gd name="connsiteX7" fmla="*/ 56545 w 101882"/>
                <a:gd name="connsiteY7" fmla="*/ 0 h 101882"/>
                <a:gd name="connsiteX8" fmla="*/ 92713 w 101882"/>
                <a:gd name="connsiteY8" fmla="*/ 13245 h 101882"/>
                <a:gd name="connsiteX9" fmla="*/ 104939 w 101882"/>
                <a:gd name="connsiteY9" fmla="*/ 35404 h 101882"/>
                <a:gd name="connsiteX10" fmla="*/ 80742 w 101882"/>
                <a:gd name="connsiteY10" fmla="*/ 41263 h 101882"/>
                <a:gd name="connsiteX11" fmla="*/ 71827 w 101882"/>
                <a:gd name="connsiteY11" fmla="*/ 26489 h 101882"/>
                <a:gd name="connsiteX12" fmla="*/ 55526 w 101882"/>
                <a:gd name="connsiteY12" fmla="*/ 20886 h 101882"/>
                <a:gd name="connsiteX13" fmla="*/ 33621 w 101882"/>
                <a:gd name="connsiteY13" fmla="*/ 30565 h 101882"/>
                <a:gd name="connsiteX14" fmla="*/ 25216 w 101882"/>
                <a:gd name="connsiteY14" fmla="*/ 61894 h 101882"/>
                <a:gd name="connsiteX15" fmla="*/ 33621 w 101882"/>
                <a:gd name="connsiteY15" fmla="*/ 94496 h 101882"/>
                <a:gd name="connsiteX16" fmla="*/ 55017 w 101882"/>
                <a:gd name="connsiteY16" fmla="*/ 104175 h 101882"/>
                <a:gd name="connsiteX17" fmla="*/ 71827 w 101882"/>
                <a:gd name="connsiteY17" fmla="*/ 98062 h 101882"/>
                <a:gd name="connsiteX18" fmla="*/ 81761 w 101882"/>
                <a:gd name="connsiteY18" fmla="*/ 7819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882" h="101882">
                  <a:moveTo>
                    <a:pt x="81761" y="78195"/>
                  </a:moveTo>
                  <a:lnTo>
                    <a:pt x="105194" y="85836"/>
                  </a:lnTo>
                  <a:cubicBezTo>
                    <a:pt x="101628" y="99081"/>
                    <a:pt x="95515" y="109015"/>
                    <a:pt x="87110" y="115382"/>
                  </a:cubicBezTo>
                  <a:cubicBezTo>
                    <a:pt x="78705" y="121750"/>
                    <a:pt x="68007" y="125061"/>
                    <a:pt x="55017" y="125061"/>
                  </a:cubicBezTo>
                  <a:cubicBezTo>
                    <a:pt x="38970" y="125061"/>
                    <a:pt x="25725" y="119458"/>
                    <a:pt x="15537" y="108760"/>
                  </a:cubicBezTo>
                  <a:cubicBezTo>
                    <a:pt x="5094" y="97808"/>
                    <a:pt x="0" y="82780"/>
                    <a:pt x="0" y="63677"/>
                  </a:cubicBezTo>
                  <a:cubicBezTo>
                    <a:pt x="0" y="43555"/>
                    <a:pt x="5349" y="28018"/>
                    <a:pt x="15537" y="16811"/>
                  </a:cubicBezTo>
                  <a:cubicBezTo>
                    <a:pt x="25980" y="5603"/>
                    <a:pt x="39734" y="0"/>
                    <a:pt x="56545" y="0"/>
                  </a:cubicBezTo>
                  <a:cubicBezTo>
                    <a:pt x="71318" y="0"/>
                    <a:pt x="83544" y="4330"/>
                    <a:pt x="92713" y="13245"/>
                  </a:cubicBezTo>
                  <a:cubicBezTo>
                    <a:pt x="98317" y="18339"/>
                    <a:pt x="102392" y="25980"/>
                    <a:pt x="104939" y="35404"/>
                  </a:cubicBezTo>
                  <a:lnTo>
                    <a:pt x="80742" y="41263"/>
                  </a:lnTo>
                  <a:cubicBezTo>
                    <a:pt x="79469" y="34895"/>
                    <a:pt x="76157" y="30055"/>
                    <a:pt x="71827" y="26489"/>
                  </a:cubicBezTo>
                  <a:cubicBezTo>
                    <a:pt x="67243" y="22924"/>
                    <a:pt x="61894" y="20886"/>
                    <a:pt x="55526" y="20886"/>
                  </a:cubicBezTo>
                  <a:cubicBezTo>
                    <a:pt x="46357" y="20886"/>
                    <a:pt x="39225" y="24197"/>
                    <a:pt x="33621" y="30565"/>
                  </a:cubicBezTo>
                  <a:cubicBezTo>
                    <a:pt x="28018" y="36933"/>
                    <a:pt x="25216" y="47376"/>
                    <a:pt x="25216" y="61894"/>
                  </a:cubicBezTo>
                  <a:cubicBezTo>
                    <a:pt x="25216" y="77176"/>
                    <a:pt x="28018" y="87874"/>
                    <a:pt x="33621" y="94496"/>
                  </a:cubicBezTo>
                  <a:cubicBezTo>
                    <a:pt x="38970" y="101119"/>
                    <a:pt x="46102" y="104175"/>
                    <a:pt x="55017" y="104175"/>
                  </a:cubicBezTo>
                  <a:cubicBezTo>
                    <a:pt x="61639" y="104175"/>
                    <a:pt x="67243" y="102137"/>
                    <a:pt x="71827" y="98062"/>
                  </a:cubicBezTo>
                  <a:cubicBezTo>
                    <a:pt x="76157" y="93732"/>
                    <a:pt x="79723" y="87110"/>
                    <a:pt x="81761" y="78195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41" name="Forma libre: forma 40">
              <a:extLst>
                <a:ext uri="{FF2B5EF4-FFF2-40B4-BE49-F238E27FC236}">
                  <a16:creationId xmlns:a16="http://schemas.microsoft.com/office/drawing/2014/main" id="{77179D90-0D0C-489C-8623-126ACE0B27ED}"/>
                </a:ext>
              </a:extLst>
            </p:cNvPr>
            <p:cNvSpPr/>
            <p:nvPr/>
          </p:nvSpPr>
          <p:spPr>
            <a:xfrm>
              <a:off x="7365104" y="9172563"/>
              <a:ext cx="25471" cy="25471"/>
            </a:xfrm>
            <a:custGeom>
              <a:avLst/>
              <a:gdLst>
                <a:gd name="connsiteX0" fmla="*/ 0 w 0"/>
                <a:gd name="connsiteY0" fmla="*/ 0 h 0"/>
                <a:gd name="connsiteX1" fmla="*/ 23178 w 0"/>
                <a:gd name="connsiteY1" fmla="*/ 0 h 0"/>
                <a:gd name="connsiteX2" fmla="*/ 23178 w 0"/>
                <a:gd name="connsiteY2" fmla="*/ 23178 h 0"/>
                <a:gd name="connsiteX3" fmla="*/ 0 w 0"/>
                <a:gd name="connsiteY3" fmla="*/ 231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23178" y="0"/>
                  </a:lnTo>
                  <a:lnTo>
                    <a:pt x="23178" y="23178"/>
                  </a:lnTo>
                  <a:lnTo>
                    <a:pt x="0" y="23178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42" name="Forma libre: forma 41">
              <a:extLst>
                <a:ext uri="{FF2B5EF4-FFF2-40B4-BE49-F238E27FC236}">
                  <a16:creationId xmlns:a16="http://schemas.microsoft.com/office/drawing/2014/main" id="{92C8005E-7351-4B92-8E39-BCD61812C835}"/>
                </a:ext>
              </a:extLst>
            </p:cNvPr>
            <p:cNvSpPr/>
            <p:nvPr/>
          </p:nvSpPr>
          <p:spPr>
            <a:xfrm>
              <a:off x="6476176" y="8300392"/>
              <a:ext cx="25471" cy="25471"/>
            </a:xfrm>
            <a:custGeom>
              <a:avLst/>
              <a:gdLst>
                <a:gd name="connsiteX0" fmla="*/ 26490 w 25470"/>
                <a:gd name="connsiteY0" fmla="*/ 35203 h 25470"/>
                <a:gd name="connsiteX1" fmla="*/ 39734 w 25470"/>
                <a:gd name="connsiteY1" fmla="*/ 27817 h 25470"/>
                <a:gd name="connsiteX2" fmla="*/ 49668 w 25470"/>
                <a:gd name="connsiteY2" fmla="*/ 6676 h 25470"/>
                <a:gd name="connsiteX3" fmla="*/ 49668 w 25470"/>
                <a:gd name="connsiteY3" fmla="*/ 2346 h 25470"/>
                <a:gd name="connsiteX4" fmla="*/ 29801 w 25470"/>
                <a:gd name="connsiteY4" fmla="*/ 12789 h 25470"/>
                <a:gd name="connsiteX5" fmla="*/ 13245 w 25470"/>
                <a:gd name="connsiteY5" fmla="*/ 54 h 25470"/>
                <a:gd name="connsiteX6" fmla="*/ 16556 w 25470"/>
                <a:gd name="connsiteY6" fmla="*/ 20176 h 25470"/>
                <a:gd name="connsiteX7" fmla="*/ 0 w 25470"/>
                <a:gd name="connsiteY7" fmla="*/ 32911 h 25470"/>
                <a:gd name="connsiteX8" fmla="*/ 2038 w 25470"/>
                <a:gd name="connsiteY8" fmla="*/ 34949 h 25470"/>
                <a:gd name="connsiteX9" fmla="*/ 26490 w 25470"/>
                <a:gd name="connsiteY9" fmla="*/ 35203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25470">
                  <a:moveTo>
                    <a:pt x="26490" y="35203"/>
                  </a:moveTo>
                  <a:cubicBezTo>
                    <a:pt x="28782" y="38260"/>
                    <a:pt x="40753" y="30874"/>
                    <a:pt x="39734" y="27817"/>
                  </a:cubicBezTo>
                  <a:cubicBezTo>
                    <a:pt x="36423" y="22468"/>
                    <a:pt x="38716" y="7695"/>
                    <a:pt x="49668" y="6676"/>
                  </a:cubicBezTo>
                  <a:lnTo>
                    <a:pt x="49668" y="2346"/>
                  </a:lnTo>
                  <a:cubicBezTo>
                    <a:pt x="49668" y="2346"/>
                    <a:pt x="33112" y="2346"/>
                    <a:pt x="29801" y="12789"/>
                  </a:cubicBezTo>
                  <a:cubicBezTo>
                    <a:pt x="29801" y="12789"/>
                    <a:pt x="16556" y="-965"/>
                    <a:pt x="13245" y="54"/>
                  </a:cubicBezTo>
                  <a:cubicBezTo>
                    <a:pt x="9934" y="2092"/>
                    <a:pt x="16556" y="20176"/>
                    <a:pt x="16556" y="20176"/>
                  </a:cubicBezTo>
                  <a:cubicBezTo>
                    <a:pt x="5604" y="18138"/>
                    <a:pt x="0" y="32911"/>
                    <a:pt x="0" y="32911"/>
                  </a:cubicBezTo>
                  <a:lnTo>
                    <a:pt x="2038" y="34949"/>
                  </a:lnTo>
                  <a:cubicBezTo>
                    <a:pt x="8915" y="25779"/>
                    <a:pt x="23178" y="30109"/>
                    <a:pt x="26490" y="35203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43" name="Forma libre: forma 42">
              <a:extLst>
                <a:ext uri="{FF2B5EF4-FFF2-40B4-BE49-F238E27FC236}">
                  <a16:creationId xmlns:a16="http://schemas.microsoft.com/office/drawing/2014/main" id="{35C9C02B-D983-4B00-B1E2-32A9538AF90D}"/>
                </a:ext>
              </a:extLst>
            </p:cNvPr>
            <p:cNvSpPr/>
            <p:nvPr/>
          </p:nvSpPr>
          <p:spPr>
            <a:xfrm>
              <a:off x="6624530" y="8434422"/>
              <a:ext cx="25471" cy="50941"/>
            </a:xfrm>
            <a:custGeom>
              <a:avLst/>
              <a:gdLst>
                <a:gd name="connsiteX0" fmla="*/ 140 w 25470"/>
                <a:gd name="connsiteY0" fmla="*/ 51960 h 50941"/>
                <a:gd name="connsiteX1" fmla="*/ 33252 w 25470"/>
                <a:gd name="connsiteY1" fmla="*/ 35914 h 50941"/>
                <a:gd name="connsiteX2" fmla="*/ 45224 w 25470"/>
                <a:gd name="connsiteY2" fmla="*/ 0 h 50941"/>
                <a:gd name="connsiteX3" fmla="*/ 12112 w 25470"/>
                <a:gd name="connsiteY3" fmla="*/ 14773 h 50941"/>
                <a:gd name="connsiteX4" fmla="*/ 140 w 25470"/>
                <a:gd name="connsiteY4" fmla="*/ 5196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140" y="51960"/>
                  </a:moveTo>
                  <a:cubicBezTo>
                    <a:pt x="12366" y="51960"/>
                    <a:pt x="24338" y="46611"/>
                    <a:pt x="33252" y="35914"/>
                  </a:cubicBezTo>
                  <a:cubicBezTo>
                    <a:pt x="43186" y="25471"/>
                    <a:pt x="46497" y="12481"/>
                    <a:pt x="45224" y="0"/>
                  </a:cubicBezTo>
                  <a:cubicBezTo>
                    <a:pt x="34271" y="0"/>
                    <a:pt x="22045" y="5349"/>
                    <a:pt x="12112" y="14773"/>
                  </a:cubicBezTo>
                  <a:cubicBezTo>
                    <a:pt x="3706" y="25471"/>
                    <a:pt x="-879" y="39225"/>
                    <a:pt x="140" y="51960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44" name="Forma libre: forma 43">
              <a:extLst>
                <a:ext uri="{FF2B5EF4-FFF2-40B4-BE49-F238E27FC236}">
                  <a16:creationId xmlns:a16="http://schemas.microsoft.com/office/drawing/2014/main" id="{19410848-B6D0-4542-A6C7-F1113425AF1F}"/>
                </a:ext>
              </a:extLst>
            </p:cNvPr>
            <p:cNvSpPr/>
            <p:nvPr/>
          </p:nvSpPr>
          <p:spPr>
            <a:xfrm>
              <a:off x="6483308" y="7974930"/>
              <a:ext cx="509415" cy="560355"/>
            </a:xfrm>
            <a:custGeom>
              <a:avLst/>
              <a:gdLst>
                <a:gd name="connsiteX0" fmla="*/ 482670 w 509414"/>
                <a:gd name="connsiteY0" fmla="*/ 359646 h 560355"/>
                <a:gd name="connsiteX1" fmla="*/ 416701 w 509414"/>
                <a:gd name="connsiteY1" fmla="*/ 367033 h 560355"/>
                <a:gd name="connsiteX2" fmla="*/ 436568 w 509414"/>
                <a:gd name="connsiteY2" fmla="*/ 425870 h 560355"/>
                <a:gd name="connsiteX3" fmla="*/ 399126 w 509414"/>
                <a:gd name="connsiteY3" fmla="*/ 405239 h 560355"/>
                <a:gd name="connsiteX4" fmla="*/ 420012 w 509414"/>
                <a:gd name="connsiteY4" fmla="*/ 436568 h 560355"/>
                <a:gd name="connsiteX5" fmla="*/ 414918 w 509414"/>
                <a:gd name="connsiteY5" fmla="*/ 440388 h 560355"/>
                <a:gd name="connsiteX6" fmla="*/ 397853 w 509414"/>
                <a:gd name="connsiteY6" fmla="*/ 443190 h 560355"/>
                <a:gd name="connsiteX7" fmla="*/ 347676 w 509414"/>
                <a:gd name="connsiteY7" fmla="*/ 391485 h 560355"/>
                <a:gd name="connsiteX8" fmla="*/ 366014 w 509414"/>
                <a:gd name="connsiteY8" fmla="*/ 387919 h 560355"/>
                <a:gd name="connsiteX9" fmla="*/ 292913 w 509414"/>
                <a:gd name="connsiteY9" fmla="*/ 332138 h 560355"/>
                <a:gd name="connsiteX10" fmla="*/ 300045 w 509414"/>
                <a:gd name="connsiteY10" fmla="*/ 316856 h 560355"/>
                <a:gd name="connsiteX11" fmla="*/ 385882 w 509414"/>
                <a:gd name="connsiteY11" fmla="*/ 328572 h 560355"/>
                <a:gd name="connsiteX12" fmla="*/ 338506 w 509414"/>
                <a:gd name="connsiteY12" fmla="*/ 281706 h 560355"/>
                <a:gd name="connsiteX13" fmla="*/ 455162 w 509414"/>
                <a:gd name="connsiteY13" fmla="*/ 276357 h 560355"/>
                <a:gd name="connsiteX14" fmla="*/ 376967 w 509414"/>
                <a:gd name="connsiteY14" fmla="*/ 242481 h 560355"/>
                <a:gd name="connsiteX15" fmla="*/ 492349 w 509414"/>
                <a:gd name="connsiteY15" fmla="*/ 212680 h 560355"/>
                <a:gd name="connsiteX16" fmla="*/ 404475 w 509414"/>
                <a:gd name="connsiteY16" fmla="*/ 188229 h 560355"/>
                <a:gd name="connsiteX17" fmla="*/ 514509 w 509414"/>
                <a:gd name="connsiteY17" fmla="*/ 113854 h 560355"/>
                <a:gd name="connsiteX18" fmla="*/ 413135 w 509414"/>
                <a:gd name="connsiteY18" fmla="*/ 123278 h 560355"/>
                <a:gd name="connsiteX19" fmla="*/ 509924 w 509414"/>
                <a:gd name="connsiteY19" fmla="*/ 255 h 560355"/>
                <a:gd name="connsiteX20" fmla="*/ 386900 w 509414"/>
                <a:gd name="connsiteY20" fmla="*/ 64950 h 560355"/>
                <a:gd name="connsiteX21" fmla="*/ 337487 w 509414"/>
                <a:gd name="connsiteY21" fmla="*/ 126335 h 560355"/>
                <a:gd name="connsiteX22" fmla="*/ 313290 w 509414"/>
                <a:gd name="connsiteY22" fmla="*/ 147475 h 560355"/>
                <a:gd name="connsiteX23" fmla="*/ 286800 w 509414"/>
                <a:gd name="connsiteY23" fmla="*/ 90166 h 560355"/>
                <a:gd name="connsiteX24" fmla="*/ 265914 w 509414"/>
                <a:gd name="connsiteY24" fmla="*/ 30820 h 560355"/>
                <a:gd name="connsiteX25" fmla="*/ 226435 w 509414"/>
                <a:gd name="connsiteY25" fmla="*/ 30820 h 560355"/>
                <a:gd name="connsiteX26" fmla="*/ 201983 w 509414"/>
                <a:gd name="connsiteY26" fmla="*/ 36168 h 560355"/>
                <a:gd name="connsiteX27" fmla="*/ 197908 w 509414"/>
                <a:gd name="connsiteY27" fmla="*/ 73101 h 560355"/>
                <a:gd name="connsiteX28" fmla="*/ 223124 w 509414"/>
                <a:gd name="connsiteY28" fmla="*/ 73101 h 560355"/>
                <a:gd name="connsiteX29" fmla="*/ 226435 w 509414"/>
                <a:gd name="connsiteY29" fmla="*/ 125061 h 560355"/>
                <a:gd name="connsiteX30" fmla="*/ 202238 w 509414"/>
                <a:gd name="connsiteY30" fmla="*/ 147221 h 560355"/>
                <a:gd name="connsiteX31" fmla="*/ 178040 w 509414"/>
                <a:gd name="connsiteY31" fmla="*/ 126080 h 560355"/>
                <a:gd name="connsiteX32" fmla="*/ 129646 w 509414"/>
                <a:gd name="connsiteY32" fmla="*/ 64696 h 560355"/>
                <a:gd name="connsiteX33" fmla="*/ 4330 w 509414"/>
                <a:gd name="connsiteY33" fmla="*/ 0 h 560355"/>
                <a:gd name="connsiteX34" fmla="*/ 102138 w 509414"/>
                <a:gd name="connsiteY34" fmla="*/ 125061 h 560355"/>
                <a:gd name="connsiteX35" fmla="*/ 0 w 509414"/>
                <a:gd name="connsiteY35" fmla="*/ 113345 h 560355"/>
                <a:gd name="connsiteX36" fmla="*/ 114364 w 509414"/>
                <a:gd name="connsiteY36" fmla="*/ 190776 h 560355"/>
                <a:gd name="connsiteX37" fmla="*/ 24197 w 509414"/>
                <a:gd name="connsiteY37" fmla="*/ 209879 h 560355"/>
                <a:gd name="connsiteX38" fmla="*/ 141872 w 509414"/>
                <a:gd name="connsiteY38" fmla="*/ 248085 h 560355"/>
                <a:gd name="connsiteX39" fmla="*/ 59347 w 509414"/>
                <a:gd name="connsiteY39" fmla="*/ 275848 h 560355"/>
                <a:gd name="connsiteX40" fmla="*/ 176003 w 509414"/>
                <a:gd name="connsiteY40" fmla="*/ 283234 h 560355"/>
                <a:gd name="connsiteX41" fmla="*/ 129646 w 509414"/>
                <a:gd name="connsiteY41" fmla="*/ 327808 h 560355"/>
                <a:gd name="connsiteX42" fmla="*/ 216501 w 509414"/>
                <a:gd name="connsiteY42" fmla="*/ 316091 h 560355"/>
                <a:gd name="connsiteX43" fmla="*/ 222359 w 509414"/>
                <a:gd name="connsiteY43" fmla="*/ 331629 h 560355"/>
                <a:gd name="connsiteX44" fmla="*/ 146202 w 509414"/>
                <a:gd name="connsiteY44" fmla="*/ 387409 h 560355"/>
                <a:gd name="connsiteX45" fmla="*/ 164796 w 509414"/>
                <a:gd name="connsiteY45" fmla="*/ 390975 h 560355"/>
                <a:gd name="connsiteX46" fmla="*/ 113345 w 509414"/>
                <a:gd name="connsiteY46" fmla="*/ 442426 h 560355"/>
                <a:gd name="connsiteX47" fmla="*/ 97553 w 509414"/>
                <a:gd name="connsiteY47" fmla="*/ 439115 h 560355"/>
                <a:gd name="connsiteX48" fmla="*/ 92713 w 509414"/>
                <a:gd name="connsiteY48" fmla="*/ 435549 h 560355"/>
                <a:gd name="connsiteX49" fmla="*/ 113599 w 509414"/>
                <a:gd name="connsiteY49" fmla="*/ 404220 h 560355"/>
                <a:gd name="connsiteX50" fmla="*/ 76157 w 509414"/>
                <a:gd name="connsiteY50" fmla="*/ 425106 h 560355"/>
                <a:gd name="connsiteX51" fmla="*/ 95770 w 509414"/>
                <a:gd name="connsiteY51" fmla="*/ 366014 h 560355"/>
                <a:gd name="connsiteX52" fmla="*/ 29801 w 509414"/>
                <a:gd name="connsiteY52" fmla="*/ 358627 h 560355"/>
                <a:gd name="connsiteX53" fmla="*/ 7896 w 509414"/>
                <a:gd name="connsiteY53" fmla="*/ 420267 h 560355"/>
                <a:gd name="connsiteX54" fmla="*/ 70299 w 509414"/>
                <a:gd name="connsiteY54" fmla="*/ 428672 h 560355"/>
                <a:gd name="connsiteX55" fmla="*/ 33112 w 509414"/>
                <a:gd name="connsiteY55" fmla="*/ 450831 h 560355"/>
                <a:gd name="connsiteX56" fmla="*/ 76667 w 509414"/>
                <a:gd name="connsiteY56" fmla="*/ 442171 h 560355"/>
                <a:gd name="connsiteX57" fmla="*/ 81506 w 509414"/>
                <a:gd name="connsiteY57" fmla="*/ 445737 h 560355"/>
                <a:gd name="connsiteX58" fmla="*/ 76667 w 509414"/>
                <a:gd name="connsiteY58" fmla="*/ 467642 h 560355"/>
                <a:gd name="connsiteX59" fmla="*/ 93223 w 509414"/>
                <a:gd name="connsiteY59" fmla="*/ 483434 h 560355"/>
                <a:gd name="connsiteX60" fmla="*/ 114109 w 509414"/>
                <a:gd name="connsiteY60" fmla="*/ 488273 h 560355"/>
                <a:gd name="connsiteX61" fmla="*/ 122260 w 509414"/>
                <a:gd name="connsiteY61" fmla="*/ 546092 h 560355"/>
                <a:gd name="connsiteX62" fmla="*/ 147476 w 509414"/>
                <a:gd name="connsiteY62" fmla="*/ 547111 h 560355"/>
                <a:gd name="connsiteX63" fmla="*/ 124297 w 509414"/>
                <a:gd name="connsiteY63" fmla="*/ 468406 h 560355"/>
                <a:gd name="connsiteX64" fmla="*/ 126080 w 509414"/>
                <a:gd name="connsiteY64" fmla="*/ 455926 h 560355"/>
                <a:gd name="connsiteX65" fmla="*/ 188738 w 509414"/>
                <a:gd name="connsiteY65" fmla="*/ 415427 h 560355"/>
                <a:gd name="connsiteX66" fmla="*/ 192304 w 509414"/>
                <a:gd name="connsiteY66" fmla="*/ 432493 h 560355"/>
                <a:gd name="connsiteX67" fmla="*/ 230510 w 509414"/>
                <a:gd name="connsiteY67" fmla="*/ 407022 h 560355"/>
                <a:gd name="connsiteX68" fmla="*/ 209879 w 509414"/>
                <a:gd name="connsiteY68" fmla="*/ 491839 h 560355"/>
                <a:gd name="connsiteX69" fmla="*/ 236368 w 509414"/>
                <a:gd name="connsiteY69" fmla="*/ 475793 h 560355"/>
                <a:gd name="connsiteX70" fmla="*/ 254962 w 509414"/>
                <a:gd name="connsiteY70" fmla="*/ 585062 h 560355"/>
                <a:gd name="connsiteX71" fmla="*/ 275848 w 509414"/>
                <a:gd name="connsiteY71" fmla="*/ 475793 h 560355"/>
                <a:gd name="connsiteX72" fmla="*/ 303356 w 509414"/>
                <a:gd name="connsiteY72" fmla="*/ 491839 h 560355"/>
                <a:gd name="connsiteX73" fmla="*/ 281452 w 509414"/>
                <a:gd name="connsiteY73" fmla="*/ 406258 h 560355"/>
                <a:gd name="connsiteX74" fmla="*/ 319912 w 509414"/>
                <a:gd name="connsiteY74" fmla="*/ 432493 h 560355"/>
                <a:gd name="connsiteX75" fmla="*/ 323478 w 509414"/>
                <a:gd name="connsiteY75" fmla="*/ 414918 h 560355"/>
                <a:gd name="connsiteX76" fmla="*/ 386136 w 509414"/>
                <a:gd name="connsiteY76" fmla="*/ 455926 h 560355"/>
                <a:gd name="connsiteX77" fmla="*/ 388683 w 509414"/>
                <a:gd name="connsiteY77" fmla="*/ 468661 h 560355"/>
                <a:gd name="connsiteX78" fmla="*/ 365505 w 509414"/>
                <a:gd name="connsiteY78" fmla="*/ 547111 h 560355"/>
                <a:gd name="connsiteX79" fmla="*/ 390721 w 509414"/>
                <a:gd name="connsiteY79" fmla="*/ 546092 h 560355"/>
                <a:gd name="connsiteX80" fmla="*/ 398617 w 509414"/>
                <a:gd name="connsiteY80" fmla="*/ 488783 h 560355"/>
                <a:gd name="connsiteX81" fmla="*/ 418994 w 509414"/>
                <a:gd name="connsiteY81" fmla="*/ 483434 h 560355"/>
                <a:gd name="connsiteX82" fmla="*/ 435550 w 509414"/>
                <a:gd name="connsiteY82" fmla="*/ 467642 h 560355"/>
                <a:gd name="connsiteX83" fmla="*/ 430710 w 509414"/>
                <a:gd name="connsiteY83" fmla="*/ 446247 h 560355"/>
                <a:gd name="connsiteX84" fmla="*/ 436314 w 509414"/>
                <a:gd name="connsiteY84" fmla="*/ 441917 h 560355"/>
                <a:gd name="connsiteX85" fmla="*/ 479869 w 509414"/>
                <a:gd name="connsiteY85" fmla="*/ 450577 h 560355"/>
                <a:gd name="connsiteX86" fmla="*/ 442681 w 509414"/>
                <a:gd name="connsiteY86" fmla="*/ 428417 h 560355"/>
                <a:gd name="connsiteX87" fmla="*/ 505085 w 509414"/>
                <a:gd name="connsiteY87" fmla="*/ 420012 h 560355"/>
                <a:gd name="connsiteX88" fmla="*/ 482670 w 509414"/>
                <a:gd name="connsiteY88" fmla="*/ 359646 h 560355"/>
                <a:gd name="connsiteX89" fmla="*/ 71063 w 509414"/>
                <a:gd name="connsiteY89" fmla="*/ 424342 h 560355"/>
                <a:gd name="connsiteX90" fmla="*/ 32603 w 509414"/>
                <a:gd name="connsiteY90" fmla="*/ 407277 h 560355"/>
                <a:gd name="connsiteX91" fmla="*/ 30310 w 509414"/>
                <a:gd name="connsiteY91" fmla="*/ 361684 h 560355"/>
                <a:gd name="connsiteX92" fmla="*/ 71063 w 509414"/>
                <a:gd name="connsiteY92" fmla="*/ 384862 h 560355"/>
                <a:gd name="connsiteX93" fmla="*/ 71063 w 509414"/>
                <a:gd name="connsiteY93" fmla="*/ 424342 h 560355"/>
                <a:gd name="connsiteX94" fmla="*/ 240189 w 509414"/>
                <a:gd name="connsiteY94" fmla="*/ 63677 h 560355"/>
                <a:gd name="connsiteX95" fmla="*/ 229237 w 509414"/>
                <a:gd name="connsiteY95" fmla="*/ 54253 h 560355"/>
                <a:gd name="connsiteX96" fmla="*/ 240189 w 509414"/>
                <a:gd name="connsiteY96" fmla="*/ 43555 h 560355"/>
                <a:gd name="connsiteX97" fmla="*/ 250123 w 509414"/>
                <a:gd name="connsiteY97" fmla="*/ 54253 h 560355"/>
                <a:gd name="connsiteX98" fmla="*/ 240189 w 509414"/>
                <a:gd name="connsiteY98" fmla="*/ 63677 h 560355"/>
                <a:gd name="connsiteX99" fmla="*/ 479104 w 509414"/>
                <a:gd name="connsiteY99" fmla="*/ 407531 h 560355"/>
                <a:gd name="connsiteX100" fmla="*/ 440644 w 509414"/>
                <a:gd name="connsiteY100" fmla="*/ 424597 h 560355"/>
                <a:gd name="connsiteX101" fmla="*/ 440644 w 509414"/>
                <a:gd name="connsiteY101" fmla="*/ 385372 h 560355"/>
                <a:gd name="connsiteX102" fmla="*/ 481142 w 509414"/>
                <a:gd name="connsiteY102" fmla="*/ 362193 h 560355"/>
                <a:gd name="connsiteX103" fmla="*/ 479104 w 509414"/>
                <a:gd name="connsiteY103" fmla="*/ 407531 h 560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509414" h="560355">
                  <a:moveTo>
                    <a:pt x="482670" y="359646"/>
                  </a:moveTo>
                  <a:cubicBezTo>
                    <a:pt x="458473" y="344873"/>
                    <a:pt x="428672" y="347930"/>
                    <a:pt x="416701" y="367033"/>
                  </a:cubicBezTo>
                  <a:cubicBezTo>
                    <a:pt x="404985" y="385626"/>
                    <a:pt x="413899" y="410842"/>
                    <a:pt x="436568" y="425870"/>
                  </a:cubicBezTo>
                  <a:cubicBezTo>
                    <a:pt x="420267" y="427398"/>
                    <a:pt x="399126" y="405239"/>
                    <a:pt x="399126" y="405239"/>
                  </a:cubicBezTo>
                  <a:cubicBezTo>
                    <a:pt x="389957" y="422304"/>
                    <a:pt x="406768" y="431983"/>
                    <a:pt x="420012" y="436568"/>
                  </a:cubicBezTo>
                  <a:cubicBezTo>
                    <a:pt x="418229" y="437841"/>
                    <a:pt x="416447" y="439115"/>
                    <a:pt x="414918" y="440388"/>
                  </a:cubicBezTo>
                  <a:cubicBezTo>
                    <a:pt x="402438" y="437332"/>
                    <a:pt x="397853" y="443190"/>
                    <a:pt x="397853" y="443190"/>
                  </a:cubicBezTo>
                  <a:cubicBezTo>
                    <a:pt x="395561" y="442426"/>
                    <a:pt x="368052" y="412625"/>
                    <a:pt x="347676" y="391485"/>
                  </a:cubicBezTo>
                  <a:lnTo>
                    <a:pt x="366014" y="387919"/>
                  </a:lnTo>
                  <a:cubicBezTo>
                    <a:pt x="352770" y="357354"/>
                    <a:pt x="317111" y="350732"/>
                    <a:pt x="292913" y="332138"/>
                  </a:cubicBezTo>
                  <a:cubicBezTo>
                    <a:pt x="274829" y="318129"/>
                    <a:pt x="295206" y="312016"/>
                    <a:pt x="300045" y="316856"/>
                  </a:cubicBezTo>
                  <a:cubicBezTo>
                    <a:pt x="345128" y="355062"/>
                    <a:pt x="385882" y="328572"/>
                    <a:pt x="385882" y="328572"/>
                  </a:cubicBezTo>
                  <a:cubicBezTo>
                    <a:pt x="354043" y="317874"/>
                    <a:pt x="338506" y="281706"/>
                    <a:pt x="338506" y="281706"/>
                  </a:cubicBezTo>
                  <a:cubicBezTo>
                    <a:pt x="404475" y="319912"/>
                    <a:pt x="455162" y="276357"/>
                    <a:pt x="455162" y="276357"/>
                  </a:cubicBezTo>
                  <a:cubicBezTo>
                    <a:pt x="411352" y="283744"/>
                    <a:pt x="376967" y="242481"/>
                    <a:pt x="376967" y="242481"/>
                  </a:cubicBezTo>
                  <a:cubicBezTo>
                    <a:pt x="445228" y="258273"/>
                    <a:pt x="492349" y="212680"/>
                    <a:pt x="492349" y="212680"/>
                  </a:cubicBezTo>
                  <a:cubicBezTo>
                    <a:pt x="467133" y="214718"/>
                    <a:pt x="404475" y="188229"/>
                    <a:pt x="404475" y="188229"/>
                  </a:cubicBezTo>
                  <a:cubicBezTo>
                    <a:pt x="504575" y="185172"/>
                    <a:pt x="513235" y="113854"/>
                    <a:pt x="514509" y="113854"/>
                  </a:cubicBezTo>
                  <a:cubicBezTo>
                    <a:pt x="487000" y="131938"/>
                    <a:pt x="413135" y="123278"/>
                    <a:pt x="413135" y="123278"/>
                  </a:cubicBezTo>
                  <a:cubicBezTo>
                    <a:pt x="517820" y="86091"/>
                    <a:pt x="509924" y="255"/>
                    <a:pt x="509924" y="255"/>
                  </a:cubicBezTo>
                  <a:cubicBezTo>
                    <a:pt x="487765" y="33112"/>
                    <a:pt x="386900" y="64950"/>
                    <a:pt x="386900" y="64950"/>
                  </a:cubicBezTo>
                  <a:cubicBezTo>
                    <a:pt x="359392" y="73356"/>
                    <a:pt x="337487" y="97808"/>
                    <a:pt x="337487" y="126335"/>
                  </a:cubicBezTo>
                  <a:cubicBezTo>
                    <a:pt x="336214" y="138051"/>
                    <a:pt x="325516" y="147475"/>
                    <a:pt x="313290" y="147475"/>
                  </a:cubicBezTo>
                  <a:cubicBezTo>
                    <a:pt x="286291" y="147475"/>
                    <a:pt x="286800" y="108505"/>
                    <a:pt x="286800" y="90166"/>
                  </a:cubicBezTo>
                  <a:cubicBezTo>
                    <a:pt x="286800" y="62658"/>
                    <a:pt x="285782" y="30820"/>
                    <a:pt x="265914" y="30820"/>
                  </a:cubicBezTo>
                  <a:lnTo>
                    <a:pt x="226435" y="30820"/>
                  </a:lnTo>
                  <a:cubicBezTo>
                    <a:pt x="219303" y="30820"/>
                    <a:pt x="207077" y="30055"/>
                    <a:pt x="201983" y="36168"/>
                  </a:cubicBezTo>
                  <a:cubicBezTo>
                    <a:pt x="191795" y="48140"/>
                    <a:pt x="193323" y="79469"/>
                    <a:pt x="197908" y="73101"/>
                  </a:cubicBezTo>
                  <a:cubicBezTo>
                    <a:pt x="197908" y="73101"/>
                    <a:pt x="213190" y="68771"/>
                    <a:pt x="223124" y="73101"/>
                  </a:cubicBezTo>
                  <a:cubicBezTo>
                    <a:pt x="235859" y="76922"/>
                    <a:pt x="226435" y="116401"/>
                    <a:pt x="226435" y="125061"/>
                  </a:cubicBezTo>
                  <a:cubicBezTo>
                    <a:pt x="226435" y="136778"/>
                    <a:pt x="215482" y="147221"/>
                    <a:pt x="202238" y="147221"/>
                  </a:cubicBezTo>
                  <a:cubicBezTo>
                    <a:pt x="190012" y="147221"/>
                    <a:pt x="179059" y="137797"/>
                    <a:pt x="178040" y="126080"/>
                  </a:cubicBezTo>
                  <a:cubicBezTo>
                    <a:pt x="178040" y="97553"/>
                    <a:pt x="156136" y="73101"/>
                    <a:pt x="129646" y="64696"/>
                  </a:cubicBezTo>
                  <a:cubicBezTo>
                    <a:pt x="129646" y="64696"/>
                    <a:pt x="26235" y="32857"/>
                    <a:pt x="4330" y="0"/>
                  </a:cubicBezTo>
                  <a:cubicBezTo>
                    <a:pt x="4330" y="0"/>
                    <a:pt x="-3311" y="86855"/>
                    <a:pt x="102138" y="125061"/>
                  </a:cubicBezTo>
                  <a:cubicBezTo>
                    <a:pt x="102138" y="125061"/>
                    <a:pt x="27254" y="131429"/>
                    <a:pt x="0" y="113345"/>
                  </a:cubicBezTo>
                  <a:cubicBezTo>
                    <a:pt x="1019" y="113345"/>
                    <a:pt x="14264" y="187719"/>
                    <a:pt x="114364" y="190776"/>
                  </a:cubicBezTo>
                  <a:cubicBezTo>
                    <a:pt x="114364" y="190776"/>
                    <a:pt x="48394" y="212935"/>
                    <a:pt x="24197" y="209879"/>
                  </a:cubicBezTo>
                  <a:cubicBezTo>
                    <a:pt x="24197" y="209879"/>
                    <a:pt x="71573" y="263876"/>
                    <a:pt x="141872" y="248085"/>
                  </a:cubicBezTo>
                  <a:cubicBezTo>
                    <a:pt x="141872" y="248085"/>
                    <a:pt x="103411" y="283234"/>
                    <a:pt x="59347" y="275848"/>
                  </a:cubicBezTo>
                  <a:cubicBezTo>
                    <a:pt x="59347" y="275848"/>
                    <a:pt x="109015" y="320167"/>
                    <a:pt x="176003" y="283234"/>
                  </a:cubicBezTo>
                  <a:cubicBezTo>
                    <a:pt x="176003" y="283234"/>
                    <a:pt x="161739" y="317110"/>
                    <a:pt x="129646" y="327808"/>
                  </a:cubicBezTo>
                  <a:cubicBezTo>
                    <a:pt x="129646" y="327808"/>
                    <a:pt x="170399" y="354297"/>
                    <a:pt x="216501" y="316091"/>
                  </a:cubicBezTo>
                  <a:cubicBezTo>
                    <a:pt x="222359" y="309469"/>
                    <a:pt x="241208" y="317110"/>
                    <a:pt x="222359" y="331629"/>
                  </a:cubicBezTo>
                  <a:cubicBezTo>
                    <a:pt x="197143" y="350732"/>
                    <a:pt x="161484" y="355571"/>
                    <a:pt x="146202" y="387409"/>
                  </a:cubicBezTo>
                  <a:lnTo>
                    <a:pt x="164796" y="390975"/>
                  </a:lnTo>
                  <a:cubicBezTo>
                    <a:pt x="143910" y="412116"/>
                    <a:pt x="116147" y="441917"/>
                    <a:pt x="113345" y="442426"/>
                  </a:cubicBezTo>
                  <a:cubicBezTo>
                    <a:pt x="113345" y="442426"/>
                    <a:pt x="109269" y="436823"/>
                    <a:pt x="97553" y="439115"/>
                  </a:cubicBezTo>
                  <a:cubicBezTo>
                    <a:pt x="96025" y="437841"/>
                    <a:pt x="94496" y="436568"/>
                    <a:pt x="92713" y="435549"/>
                  </a:cubicBezTo>
                  <a:cubicBezTo>
                    <a:pt x="105958" y="430964"/>
                    <a:pt x="122769" y="421285"/>
                    <a:pt x="113599" y="404220"/>
                  </a:cubicBezTo>
                  <a:cubicBezTo>
                    <a:pt x="113599" y="404220"/>
                    <a:pt x="92459" y="426380"/>
                    <a:pt x="76157" y="425106"/>
                  </a:cubicBezTo>
                  <a:cubicBezTo>
                    <a:pt x="98572" y="410078"/>
                    <a:pt x="107486" y="384608"/>
                    <a:pt x="95770" y="366014"/>
                  </a:cubicBezTo>
                  <a:cubicBezTo>
                    <a:pt x="83544" y="346911"/>
                    <a:pt x="53998" y="343600"/>
                    <a:pt x="29801" y="358627"/>
                  </a:cubicBezTo>
                  <a:cubicBezTo>
                    <a:pt x="5604" y="373400"/>
                    <a:pt x="-4330" y="401164"/>
                    <a:pt x="7896" y="420267"/>
                  </a:cubicBezTo>
                  <a:cubicBezTo>
                    <a:pt x="19358" y="438351"/>
                    <a:pt x="46102" y="442171"/>
                    <a:pt x="70299" y="428672"/>
                  </a:cubicBezTo>
                  <a:cubicBezTo>
                    <a:pt x="60366" y="443445"/>
                    <a:pt x="41263" y="448030"/>
                    <a:pt x="33112" y="450831"/>
                  </a:cubicBezTo>
                  <a:cubicBezTo>
                    <a:pt x="33112" y="450831"/>
                    <a:pt x="46611" y="477066"/>
                    <a:pt x="76667" y="442171"/>
                  </a:cubicBezTo>
                  <a:cubicBezTo>
                    <a:pt x="78450" y="443445"/>
                    <a:pt x="79978" y="444718"/>
                    <a:pt x="81506" y="445737"/>
                  </a:cubicBezTo>
                  <a:cubicBezTo>
                    <a:pt x="73356" y="452105"/>
                    <a:pt x="70045" y="463057"/>
                    <a:pt x="76667" y="467642"/>
                  </a:cubicBezTo>
                  <a:cubicBezTo>
                    <a:pt x="76667" y="467642"/>
                    <a:pt x="73356" y="484707"/>
                    <a:pt x="93223" y="483434"/>
                  </a:cubicBezTo>
                  <a:cubicBezTo>
                    <a:pt x="93223" y="483434"/>
                    <a:pt x="99845" y="495150"/>
                    <a:pt x="114109" y="488273"/>
                  </a:cubicBezTo>
                  <a:cubicBezTo>
                    <a:pt x="122769" y="511706"/>
                    <a:pt x="119712" y="533357"/>
                    <a:pt x="122260" y="546092"/>
                  </a:cubicBezTo>
                  <a:lnTo>
                    <a:pt x="147476" y="547111"/>
                  </a:lnTo>
                  <a:cubicBezTo>
                    <a:pt x="145183" y="535904"/>
                    <a:pt x="144419" y="500499"/>
                    <a:pt x="124297" y="468406"/>
                  </a:cubicBezTo>
                  <a:cubicBezTo>
                    <a:pt x="128118" y="465095"/>
                    <a:pt x="130155" y="460256"/>
                    <a:pt x="126080" y="455926"/>
                  </a:cubicBezTo>
                  <a:cubicBezTo>
                    <a:pt x="125316" y="454652"/>
                    <a:pt x="161994" y="431728"/>
                    <a:pt x="188738" y="415427"/>
                  </a:cubicBezTo>
                  <a:lnTo>
                    <a:pt x="192304" y="432493"/>
                  </a:lnTo>
                  <a:cubicBezTo>
                    <a:pt x="201473" y="420012"/>
                    <a:pt x="214973" y="411607"/>
                    <a:pt x="230510" y="407022"/>
                  </a:cubicBezTo>
                  <a:cubicBezTo>
                    <a:pt x="213954" y="429691"/>
                    <a:pt x="203766" y="455671"/>
                    <a:pt x="209879" y="491839"/>
                  </a:cubicBezTo>
                  <a:cubicBezTo>
                    <a:pt x="209879" y="491839"/>
                    <a:pt x="214209" y="478085"/>
                    <a:pt x="236368" y="475793"/>
                  </a:cubicBezTo>
                  <a:cubicBezTo>
                    <a:pt x="236368" y="475793"/>
                    <a:pt x="205549" y="512980"/>
                    <a:pt x="254962" y="585062"/>
                  </a:cubicBezTo>
                  <a:cubicBezTo>
                    <a:pt x="304375" y="512980"/>
                    <a:pt x="275848" y="475793"/>
                    <a:pt x="275848" y="475793"/>
                  </a:cubicBezTo>
                  <a:cubicBezTo>
                    <a:pt x="297753" y="478085"/>
                    <a:pt x="303356" y="491839"/>
                    <a:pt x="303356" y="491839"/>
                  </a:cubicBezTo>
                  <a:cubicBezTo>
                    <a:pt x="308196" y="455161"/>
                    <a:pt x="298772" y="429181"/>
                    <a:pt x="281452" y="406258"/>
                  </a:cubicBezTo>
                  <a:cubicBezTo>
                    <a:pt x="297498" y="410588"/>
                    <a:pt x="310234" y="419248"/>
                    <a:pt x="319912" y="432493"/>
                  </a:cubicBezTo>
                  <a:lnTo>
                    <a:pt x="323478" y="414918"/>
                  </a:lnTo>
                  <a:cubicBezTo>
                    <a:pt x="349968" y="431474"/>
                    <a:pt x="386646" y="454397"/>
                    <a:pt x="386136" y="455926"/>
                  </a:cubicBezTo>
                  <a:cubicBezTo>
                    <a:pt x="382061" y="460510"/>
                    <a:pt x="384608" y="465350"/>
                    <a:pt x="388683" y="468661"/>
                  </a:cubicBezTo>
                  <a:cubicBezTo>
                    <a:pt x="368816" y="500754"/>
                    <a:pt x="368052" y="536158"/>
                    <a:pt x="365505" y="547111"/>
                  </a:cubicBezTo>
                  <a:lnTo>
                    <a:pt x="390721" y="546092"/>
                  </a:lnTo>
                  <a:cubicBezTo>
                    <a:pt x="393268" y="533611"/>
                    <a:pt x="390212" y="511961"/>
                    <a:pt x="398617" y="488783"/>
                  </a:cubicBezTo>
                  <a:cubicBezTo>
                    <a:pt x="411607" y="494641"/>
                    <a:pt x="418994" y="483434"/>
                    <a:pt x="418994" y="483434"/>
                  </a:cubicBezTo>
                  <a:cubicBezTo>
                    <a:pt x="438606" y="484453"/>
                    <a:pt x="435550" y="467642"/>
                    <a:pt x="435550" y="467642"/>
                  </a:cubicBezTo>
                  <a:cubicBezTo>
                    <a:pt x="441917" y="463057"/>
                    <a:pt x="439115" y="452614"/>
                    <a:pt x="430710" y="446247"/>
                  </a:cubicBezTo>
                  <a:cubicBezTo>
                    <a:pt x="432493" y="444718"/>
                    <a:pt x="434276" y="443445"/>
                    <a:pt x="436314" y="441917"/>
                  </a:cubicBezTo>
                  <a:cubicBezTo>
                    <a:pt x="466369" y="476557"/>
                    <a:pt x="479869" y="450577"/>
                    <a:pt x="479869" y="450577"/>
                  </a:cubicBezTo>
                  <a:cubicBezTo>
                    <a:pt x="471718" y="447775"/>
                    <a:pt x="452615" y="442936"/>
                    <a:pt x="442681" y="428417"/>
                  </a:cubicBezTo>
                  <a:cubicBezTo>
                    <a:pt x="467133" y="441917"/>
                    <a:pt x="493623" y="438096"/>
                    <a:pt x="505085" y="420012"/>
                  </a:cubicBezTo>
                  <a:cubicBezTo>
                    <a:pt x="516801" y="402182"/>
                    <a:pt x="506868" y="374419"/>
                    <a:pt x="482670" y="359646"/>
                  </a:cubicBezTo>
                  <a:close/>
                  <a:moveTo>
                    <a:pt x="71063" y="424342"/>
                  </a:moveTo>
                  <a:cubicBezTo>
                    <a:pt x="61130" y="430710"/>
                    <a:pt x="45847" y="426380"/>
                    <a:pt x="32603" y="407277"/>
                  </a:cubicBezTo>
                  <a:cubicBezTo>
                    <a:pt x="20631" y="388174"/>
                    <a:pt x="20631" y="367033"/>
                    <a:pt x="30310" y="361684"/>
                  </a:cubicBezTo>
                  <a:cubicBezTo>
                    <a:pt x="40244" y="356335"/>
                    <a:pt x="58837" y="365759"/>
                    <a:pt x="71063" y="384862"/>
                  </a:cubicBezTo>
                  <a:cubicBezTo>
                    <a:pt x="84308" y="403201"/>
                    <a:pt x="80997" y="419248"/>
                    <a:pt x="71063" y="424342"/>
                  </a:cubicBezTo>
                  <a:close/>
                  <a:moveTo>
                    <a:pt x="240189" y="63677"/>
                  </a:moveTo>
                  <a:cubicBezTo>
                    <a:pt x="233567" y="63677"/>
                    <a:pt x="229237" y="59347"/>
                    <a:pt x="229237" y="54253"/>
                  </a:cubicBezTo>
                  <a:cubicBezTo>
                    <a:pt x="229237" y="47885"/>
                    <a:pt x="233567" y="43555"/>
                    <a:pt x="240189" y="43555"/>
                  </a:cubicBezTo>
                  <a:cubicBezTo>
                    <a:pt x="245793" y="43555"/>
                    <a:pt x="250123" y="47885"/>
                    <a:pt x="250123" y="54253"/>
                  </a:cubicBezTo>
                  <a:cubicBezTo>
                    <a:pt x="250123" y="59347"/>
                    <a:pt x="245538" y="63677"/>
                    <a:pt x="240189" y="63677"/>
                  </a:cubicBezTo>
                  <a:close/>
                  <a:moveTo>
                    <a:pt x="479104" y="407531"/>
                  </a:moveTo>
                  <a:cubicBezTo>
                    <a:pt x="465860" y="426634"/>
                    <a:pt x="450323" y="430964"/>
                    <a:pt x="440644" y="424597"/>
                  </a:cubicBezTo>
                  <a:cubicBezTo>
                    <a:pt x="430710" y="419248"/>
                    <a:pt x="427399" y="403456"/>
                    <a:pt x="440644" y="385372"/>
                  </a:cubicBezTo>
                  <a:cubicBezTo>
                    <a:pt x="452870" y="366269"/>
                    <a:pt x="471463" y="356845"/>
                    <a:pt x="481142" y="362193"/>
                  </a:cubicBezTo>
                  <a:cubicBezTo>
                    <a:pt x="491330" y="367033"/>
                    <a:pt x="491330" y="388428"/>
                    <a:pt x="479104" y="407531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45" name="Forma libre: forma 44">
              <a:extLst>
                <a:ext uri="{FF2B5EF4-FFF2-40B4-BE49-F238E27FC236}">
                  <a16:creationId xmlns:a16="http://schemas.microsoft.com/office/drawing/2014/main" id="{54968340-3345-4673-9BED-A780BB8C74F6}"/>
                </a:ext>
              </a:extLst>
            </p:cNvPr>
            <p:cNvSpPr/>
            <p:nvPr/>
          </p:nvSpPr>
          <p:spPr>
            <a:xfrm>
              <a:off x="6952733" y="8300647"/>
              <a:ext cx="25471" cy="25471"/>
            </a:xfrm>
            <a:custGeom>
              <a:avLst/>
              <a:gdLst>
                <a:gd name="connsiteX0" fmla="*/ 32857 w 25470"/>
                <a:gd name="connsiteY0" fmla="*/ 20176 h 25470"/>
                <a:gd name="connsiteX1" fmla="*/ 36168 w 25470"/>
                <a:gd name="connsiteY1" fmla="*/ 54 h 25470"/>
                <a:gd name="connsiteX2" fmla="*/ 19867 w 25470"/>
                <a:gd name="connsiteY2" fmla="*/ 12789 h 25470"/>
                <a:gd name="connsiteX3" fmla="*/ 0 w 25470"/>
                <a:gd name="connsiteY3" fmla="*/ 2346 h 25470"/>
                <a:gd name="connsiteX4" fmla="*/ 0 w 25470"/>
                <a:gd name="connsiteY4" fmla="*/ 6676 h 25470"/>
                <a:gd name="connsiteX5" fmla="*/ 9934 w 25470"/>
                <a:gd name="connsiteY5" fmla="*/ 27817 h 25470"/>
                <a:gd name="connsiteX6" fmla="*/ 23178 w 25470"/>
                <a:gd name="connsiteY6" fmla="*/ 35203 h 25470"/>
                <a:gd name="connsiteX7" fmla="*/ 47376 w 25470"/>
                <a:gd name="connsiteY7" fmla="*/ 35203 h 25470"/>
                <a:gd name="connsiteX8" fmla="*/ 49668 w 25470"/>
                <a:gd name="connsiteY8" fmla="*/ 33166 h 25470"/>
                <a:gd name="connsiteX9" fmla="*/ 32857 w 25470"/>
                <a:gd name="connsiteY9" fmla="*/ 20176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25470">
                  <a:moveTo>
                    <a:pt x="32857" y="20176"/>
                  </a:moveTo>
                  <a:cubicBezTo>
                    <a:pt x="32857" y="20176"/>
                    <a:pt x="39480" y="2092"/>
                    <a:pt x="36168" y="54"/>
                  </a:cubicBezTo>
                  <a:cubicBezTo>
                    <a:pt x="32857" y="-965"/>
                    <a:pt x="19867" y="12789"/>
                    <a:pt x="19867" y="12789"/>
                  </a:cubicBezTo>
                  <a:cubicBezTo>
                    <a:pt x="16556" y="2346"/>
                    <a:pt x="0" y="2346"/>
                    <a:pt x="0" y="2346"/>
                  </a:cubicBezTo>
                  <a:lnTo>
                    <a:pt x="0" y="6676"/>
                  </a:lnTo>
                  <a:cubicBezTo>
                    <a:pt x="10952" y="7695"/>
                    <a:pt x="13245" y="22468"/>
                    <a:pt x="9934" y="27817"/>
                  </a:cubicBezTo>
                  <a:cubicBezTo>
                    <a:pt x="8915" y="31128"/>
                    <a:pt x="20886" y="38260"/>
                    <a:pt x="23178" y="35203"/>
                  </a:cubicBezTo>
                  <a:cubicBezTo>
                    <a:pt x="26490" y="29855"/>
                    <a:pt x="40753" y="25779"/>
                    <a:pt x="47376" y="35203"/>
                  </a:cubicBezTo>
                  <a:lnTo>
                    <a:pt x="49668" y="33166"/>
                  </a:lnTo>
                  <a:cubicBezTo>
                    <a:pt x="49413" y="32911"/>
                    <a:pt x="44064" y="18138"/>
                    <a:pt x="32857" y="20176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46" name="Forma libre: forma 45">
              <a:extLst>
                <a:ext uri="{FF2B5EF4-FFF2-40B4-BE49-F238E27FC236}">
                  <a16:creationId xmlns:a16="http://schemas.microsoft.com/office/drawing/2014/main" id="{138BC6E2-EEA0-4768-BC0E-86DEF8BFDE59}"/>
                </a:ext>
              </a:extLst>
            </p:cNvPr>
            <p:cNvSpPr/>
            <p:nvPr/>
          </p:nvSpPr>
          <p:spPr>
            <a:xfrm>
              <a:off x="6808564" y="8434422"/>
              <a:ext cx="25471" cy="50941"/>
            </a:xfrm>
            <a:custGeom>
              <a:avLst/>
              <a:gdLst>
                <a:gd name="connsiteX0" fmla="*/ 33117 w 25470"/>
                <a:gd name="connsiteY0" fmla="*/ 14773 h 50941"/>
                <a:gd name="connsiteX1" fmla="*/ 259 w 25470"/>
                <a:gd name="connsiteY1" fmla="*/ 0 h 50941"/>
                <a:gd name="connsiteX2" fmla="*/ 12485 w 25470"/>
                <a:gd name="connsiteY2" fmla="*/ 35914 h 50941"/>
                <a:gd name="connsiteX3" fmla="*/ 45343 w 25470"/>
                <a:gd name="connsiteY3" fmla="*/ 51960 h 50941"/>
                <a:gd name="connsiteX4" fmla="*/ 33117 w 25470"/>
                <a:gd name="connsiteY4" fmla="*/ 14773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33117" y="14773"/>
                  </a:moveTo>
                  <a:cubicBezTo>
                    <a:pt x="23183" y="5094"/>
                    <a:pt x="10957" y="0"/>
                    <a:pt x="259" y="0"/>
                  </a:cubicBezTo>
                  <a:cubicBezTo>
                    <a:pt x="-1014" y="12735"/>
                    <a:pt x="2297" y="25471"/>
                    <a:pt x="12485" y="35914"/>
                  </a:cubicBezTo>
                  <a:cubicBezTo>
                    <a:pt x="21145" y="46611"/>
                    <a:pt x="33371" y="51960"/>
                    <a:pt x="45343" y="51960"/>
                  </a:cubicBezTo>
                  <a:cubicBezTo>
                    <a:pt x="46107" y="39225"/>
                    <a:pt x="41777" y="25471"/>
                    <a:pt x="33117" y="14773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47" name="Forma libre: forma 46">
              <a:extLst>
                <a:ext uri="{FF2B5EF4-FFF2-40B4-BE49-F238E27FC236}">
                  <a16:creationId xmlns:a16="http://schemas.microsoft.com/office/drawing/2014/main" id="{81344BCA-0303-4754-9884-4665966A5E06}"/>
                </a:ext>
              </a:extLst>
            </p:cNvPr>
            <p:cNvSpPr/>
            <p:nvPr/>
          </p:nvSpPr>
          <p:spPr>
            <a:xfrm>
              <a:off x="6693441" y="7945384"/>
              <a:ext cx="76412" cy="50941"/>
            </a:xfrm>
            <a:custGeom>
              <a:avLst/>
              <a:gdLst>
                <a:gd name="connsiteX0" fmla="*/ 72592 w 76412"/>
                <a:gd name="connsiteY0" fmla="*/ 51960 h 50941"/>
                <a:gd name="connsiteX1" fmla="*/ 94496 w 76412"/>
                <a:gd name="connsiteY1" fmla="*/ 17829 h 50941"/>
                <a:gd name="connsiteX2" fmla="*/ 60366 w 76412"/>
                <a:gd name="connsiteY2" fmla="*/ 30565 h 50941"/>
                <a:gd name="connsiteX3" fmla="*/ 48394 w 76412"/>
                <a:gd name="connsiteY3" fmla="*/ 0 h 50941"/>
                <a:gd name="connsiteX4" fmla="*/ 35150 w 76412"/>
                <a:gd name="connsiteY4" fmla="*/ 30565 h 50941"/>
                <a:gd name="connsiteX5" fmla="*/ 0 w 76412"/>
                <a:gd name="connsiteY5" fmla="*/ 17829 h 50941"/>
                <a:gd name="connsiteX6" fmla="*/ 22924 w 76412"/>
                <a:gd name="connsiteY6" fmla="*/ 5196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412" h="50941">
                  <a:moveTo>
                    <a:pt x="72592" y="51960"/>
                  </a:moveTo>
                  <a:lnTo>
                    <a:pt x="94496" y="17829"/>
                  </a:lnTo>
                  <a:lnTo>
                    <a:pt x="60366" y="30565"/>
                  </a:lnTo>
                  <a:lnTo>
                    <a:pt x="48394" y="0"/>
                  </a:lnTo>
                  <a:lnTo>
                    <a:pt x="35150" y="30565"/>
                  </a:lnTo>
                  <a:lnTo>
                    <a:pt x="0" y="17829"/>
                  </a:lnTo>
                  <a:lnTo>
                    <a:pt x="22924" y="5196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48" name="Forma libre: forma 47">
              <a:extLst>
                <a:ext uri="{FF2B5EF4-FFF2-40B4-BE49-F238E27FC236}">
                  <a16:creationId xmlns:a16="http://schemas.microsoft.com/office/drawing/2014/main" id="{D0942E5F-C2F7-49B0-960F-3EF4AD3C546F}"/>
                </a:ext>
              </a:extLst>
            </p:cNvPr>
            <p:cNvSpPr/>
            <p:nvPr/>
          </p:nvSpPr>
          <p:spPr>
            <a:xfrm>
              <a:off x="6651173" y="8642651"/>
              <a:ext cx="50941" cy="25471"/>
            </a:xfrm>
            <a:custGeom>
              <a:avLst/>
              <a:gdLst>
                <a:gd name="connsiteX0" fmla="*/ 43032 w 50941"/>
                <a:gd name="connsiteY0" fmla="*/ 885 h 25470"/>
                <a:gd name="connsiteX1" fmla="*/ 241 w 50941"/>
                <a:gd name="connsiteY1" fmla="*/ 12601 h 25470"/>
                <a:gd name="connsiteX2" fmla="*/ 33353 w 50941"/>
                <a:gd name="connsiteY2" fmla="*/ 40110 h 25470"/>
                <a:gd name="connsiteX3" fmla="*/ 70795 w 50941"/>
                <a:gd name="connsiteY3" fmla="*/ 26355 h 25470"/>
                <a:gd name="connsiteX4" fmla="*/ 43032 w 50941"/>
                <a:gd name="connsiteY4" fmla="*/ 885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43032" y="885"/>
                  </a:moveTo>
                  <a:cubicBezTo>
                    <a:pt x="21127" y="-2172"/>
                    <a:pt x="2279" y="2922"/>
                    <a:pt x="241" y="12601"/>
                  </a:cubicBezTo>
                  <a:cubicBezTo>
                    <a:pt x="-2051" y="22025"/>
                    <a:pt x="12213" y="36034"/>
                    <a:pt x="33353" y="40110"/>
                  </a:cubicBezTo>
                  <a:cubicBezTo>
                    <a:pt x="54239" y="44440"/>
                    <a:pt x="68503" y="37053"/>
                    <a:pt x="70795" y="26355"/>
                  </a:cubicBezTo>
                  <a:cubicBezTo>
                    <a:pt x="72833" y="16931"/>
                    <a:pt x="63918" y="5215"/>
                    <a:pt x="43032" y="885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49" name="Forma libre: forma 48">
              <a:extLst>
                <a:ext uri="{FF2B5EF4-FFF2-40B4-BE49-F238E27FC236}">
                  <a16:creationId xmlns:a16="http://schemas.microsoft.com/office/drawing/2014/main" id="{DF66D08B-CA49-47A7-8E31-F0F493783540}"/>
                </a:ext>
              </a:extLst>
            </p:cNvPr>
            <p:cNvSpPr/>
            <p:nvPr/>
          </p:nvSpPr>
          <p:spPr>
            <a:xfrm>
              <a:off x="6608022" y="7852161"/>
              <a:ext cx="50941" cy="25471"/>
            </a:xfrm>
            <a:custGeom>
              <a:avLst/>
              <a:gdLst>
                <a:gd name="connsiteX0" fmla="*/ 32949 w 50941"/>
                <a:gd name="connsiteY0" fmla="*/ 40244 h 25470"/>
                <a:gd name="connsiteX1" fmla="*/ 71410 w 50941"/>
                <a:gd name="connsiteY1" fmla="*/ 20122 h 25470"/>
                <a:gd name="connsiteX2" fmla="*/ 31931 w 50941"/>
                <a:gd name="connsiteY2" fmla="*/ 0 h 25470"/>
                <a:gd name="connsiteX3" fmla="*/ 92 w 50941"/>
                <a:gd name="connsiteY3" fmla="*/ 21141 h 25470"/>
                <a:gd name="connsiteX4" fmla="*/ 32949 w 50941"/>
                <a:gd name="connsiteY4" fmla="*/ 40244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32949" y="40244"/>
                  </a:moveTo>
                  <a:cubicBezTo>
                    <a:pt x="53835" y="39225"/>
                    <a:pt x="70391" y="30565"/>
                    <a:pt x="71410" y="20122"/>
                  </a:cubicBezTo>
                  <a:cubicBezTo>
                    <a:pt x="71410" y="10698"/>
                    <a:pt x="53835" y="0"/>
                    <a:pt x="31931" y="0"/>
                  </a:cubicBezTo>
                  <a:cubicBezTo>
                    <a:pt x="11045" y="1019"/>
                    <a:pt x="92" y="11717"/>
                    <a:pt x="92" y="21141"/>
                  </a:cubicBezTo>
                  <a:cubicBezTo>
                    <a:pt x="-1181" y="31584"/>
                    <a:pt x="10790" y="41263"/>
                    <a:pt x="32949" y="40244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50" name="Forma libre: forma 49">
              <a:extLst>
                <a:ext uri="{FF2B5EF4-FFF2-40B4-BE49-F238E27FC236}">
                  <a16:creationId xmlns:a16="http://schemas.microsoft.com/office/drawing/2014/main" id="{A447B6A8-522A-4019-A0AD-791E58889468}"/>
                </a:ext>
              </a:extLst>
            </p:cNvPr>
            <p:cNvSpPr/>
            <p:nvPr/>
          </p:nvSpPr>
          <p:spPr>
            <a:xfrm>
              <a:off x="7078222" y="7900764"/>
              <a:ext cx="25471" cy="50941"/>
            </a:xfrm>
            <a:custGeom>
              <a:avLst/>
              <a:gdLst>
                <a:gd name="connsiteX0" fmla="*/ 23260 w 25470"/>
                <a:gd name="connsiteY0" fmla="*/ 69072 h 50941"/>
                <a:gd name="connsiteX1" fmla="*/ 41854 w 25470"/>
                <a:gd name="connsiteY1" fmla="*/ 36214 h 50941"/>
                <a:gd name="connsiteX2" fmla="*/ 17657 w 25470"/>
                <a:gd name="connsiteY2" fmla="*/ 46 h 50941"/>
                <a:gd name="connsiteX3" fmla="*/ 82 w 25470"/>
                <a:gd name="connsiteY3" fmla="*/ 39271 h 50941"/>
                <a:gd name="connsiteX4" fmla="*/ 23260 w 25470"/>
                <a:gd name="connsiteY4" fmla="*/ 690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23260" y="69072"/>
                  </a:moveTo>
                  <a:cubicBezTo>
                    <a:pt x="33194" y="68053"/>
                    <a:pt x="43127" y="56336"/>
                    <a:pt x="41854" y="36214"/>
                  </a:cubicBezTo>
                  <a:cubicBezTo>
                    <a:pt x="40835" y="15074"/>
                    <a:pt x="28609" y="-973"/>
                    <a:pt x="17657" y="46"/>
                  </a:cubicBezTo>
                  <a:cubicBezTo>
                    <a:pt x="7723" y="1065"/>
                    <a:pt x="-937" y="18130"/>
                    <a:pt x="82" y="39271"/>
                  </a:cubicBezTo>
                  <a:cubicBezTo>
                    <a:pt x="1101" y="59393"/>
                    <a:pt x="12053" y="70090"/>
                    <a:pt x="23260" y="690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51" name="Forma libre: forma 50">
              <a:extLst>
                <a:ext uri="{FF2B5EF4-FFF2-40B4-BE49-F238E27FC236}">
                  <a16:creationId xmlns:a16="http://schemas.microsoft.com/office/drawing/2014/main" id="{D4049D19-E14F-4795-A812-4B646BB92FB1}"/>
                </a:ext>
              </a:extLst>
            </p:cNvPr>
            <p:cNvSpPr/>
            <p:nvPr/>
          </p:nvSpPr>
          <p:spPr>
            <a:xfrm>
              <a:off x="6383699" y="8517894"/>
              <a:ext cx="50941" cy="50941"/>
            </a:xfrm>
            <a:custGeom>
              <a:avLst/>
              <a:gdLst>
                <a:gd name="connsiteX0" fmla="*/ 44847 w 50941"/>
                <a:gd name="connsiteY0" fmla="*/ 21722 h 50941"/>
                <a:gd name="connsiteX1" fmla="*/ 6131 w 50941"/>
                <a:gd name="connsiteY1" fmla="*/ 1600 h 50941"/>
                <a:gd name="connsiteX2" fmla="*/ 9442 w 50941"/>
                <a:gd name="connsiteY2" fmla="*/ 42862 h 50941"/>
                <a:gd name="connsiteX3" fmla="*/ 44592 w 50941"/>
                <a:gd name="connsiteY3" fmla="*/ 58654 h 50941"/>
                <a:gd name="connsiteX4" fmla="*/ 44847 w 50941"/>
                <a:gd name="connsiteY4" fmla="*/ 2172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50941">
                  <a:moveTo>
                    <a:pt x="44847" y="21722"/>
                  </a:moveTo>
                  <a:cubicBezTo>
                    <a:pt x="32621" y="4656"/>
                    <a:pt x="15046" y="-3749"/>
                    <a:pt x="6131" y="1600"/>
                  </a:cubicBezTo>
                  <a:cubicBezTo>
                    <a:pt x="-2529" y="6949"/>
                    <a:pt x="-2529" y="26052"/>
                    <a:pt x="9442" y="42862"/>
                  </a:cubicBezTo>
                  <a:cubicBezTo>
                    <a:pt x="21668" y="59928"/>
                    <a:pt x="35932" y="64003"/>
                    <a:pt x="44592" y="58654"/>
                  </a:cubicBezTo>
                  <a:cubicBezTo>
                    <a:pt x="53761" y="53560"/>
                    <a:pt x="55799" y="38787"/>
                    <a:pt x="44847" y="2172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52" name="Forma libre: forma 51">
              <a:extLst>
                <a:ext uri="{FF2B5EF4-FFF2-40B4-BE49-F238E27FC236}">
                  <a16:creationId xmlns:a16="http://schemas.microsoft.com/office/drawing/2014/main" id="{C5E9994A-3BD3-400A-88BF-39B25BC4DA7F}"/>
                </a:ext>
              </a:extLst>
            </p:cNvPr>
            <p:cNvSpPr/>
            <p:nvPr/>
          </p:nvSpPr>
          <p:spPr>
            <a:xfrm>
              <a:off x="6370843" y="8212526"/>
              <a:ext cx="25471" cy="50941"/>
            </a:xfrm>
            <a:custGeom>
              <a:avLst/>
              <a:gdLst>
                <a:gd name="connsiteX0" fmla="*/ 40637 w 25470"/>
                <a:gd name="connsiteY0" fmla="*/ 36214 h 50941"/>
                <a:gd name="connsiteX1" fmla="*/ 16440 w 25470"/>
                <a:gd name="connsiteY1" fmla="*/ 46 h 50941"/>
                <a:gd name="connsiteX2" fmla="*/ 139 w 25470"/>
                <a:gd name="connsiteY2" fmla="*/ 39271 h 50941"/>
                <a:gd name="connsiteX3" fmla="*/ 22044 w 25470"/>
                <a:gd name="connsiteY3" fmla="*/ 69072 h 50941"/>
                <a:gd name="connsiteX4" fmla="*/ 40637 w 25470"/>
                <a:gd name="connsiteY4" fmla="*/ 36214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40637" y="36214"/>
                  </a:moveTo>
                  <a:cubicBezTo>
                    <a:pt x="39619" y="15074"/>
                    <a:pt x="27393" y="-973"/>
                    <a:pt x="16440" y="46"/>
                  </a:cubicBezTo>
                  <a:cubicBezTo>
                    <a:pt x="6507" y="1065"/>
                    <a:pt x="-1135" y="18130"/>
                    <a:pt x="139" y="39271"/>
                  </a:cubicBezTo>
                  <a:cubicBezTo>
                    <a:pt x="1158" y="59393"/>
                    <a:pt x="12110" y="70090"/>
                    <a:pt x="22044" y="69072"/>
                  </a:cubicBezTo>
                  <a:cubicBezTo>
                    <a:pt x="32996" y="68053"/>
                    <a:pt x="41656" y="56336"/>
                    <a:pt x="40637" y="36214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53" name="Forma libre: forma 52">
              <a:extLst>
                <a:ext uri="{FF2B5EF4-FFF2-40B4-BE49-F238E27FC236}">
                  <a16:creationId xmlns:a16="http://schemas.microsoft.com/office/drawing/2014/main" id="{9A8529F9-8741-4740-8AB3-802592ECBC1B}"/>
                </a:ext>
              </a:extLst>
            </p:cNvPr>
            <p:cNvSpPr/>
            <p:nvPr/>
          </p:nvSpPr>
          <p:spPr>
            <a:xfrm>
              <a:off x="6363548" y="7900764"/>
              <a:ext cx="25471" cy="50941"/>
            </a:xfrm>
            <a:custGeom>
              <a:avLst/>
              <a:gdLst>
                <a:gd name="connsiteX0" fmla="*/ 18895 w 25470"/>
                <a:gd name="connsiteY0" fmla="*/ 69072 h 50941"/>
                <a:gd name="connsiteX1" fmla="*/ 40800 w 25470"/>
                <a:gd name="connsiteY1" fmla="*/ 39272 h 50941"/>
                <a:gd name="connsiteX2" fmla="*/ 24244 w 25470"/>
                <a:gd name="connsiteY2" fmla="*/ 47 h 50941"/>
                <a:gd name="connsiteX3" fmla="*/ 47 w 25470"/>
                <a:gd name="connsiteY3" fmla="*/ 36215 h 50941"/>
                <a:gd name="connsiteX4" fmla="*/ 18895 w 25470"/>
                <a:gd name="connsiteY4" fmla="*/ 690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18895" y="69072"/>
                  </a:moveTo>
                  <a:cubicBezTo>
                    <a:pt x="28829" y="70091"/>
                    <a:pt x="39781" y="59648"/>
                    <a:pt x="40800" y="39272"/>
                  </a:cubicBezTo>
                  <a:cubicBezTo>
                    <a:pt x="41819" y="18131"/>
                    <a:pt x="34178" y="1065"/>
                    <a:pt x="24244" y="47"/>
                  </a:cubicBezTo>
                  <a:cubicBezTo>
                    <a:pt x="13292" y="-972"/>
                    <a:pt x="1066" y="14820"/>
                    <a:pt x="47" y="36215"/>
                  </a:cubicBezTo>
                  <a:cubicBezTo>
                    <a:pt x="-717" y="56337"/>
                    <a:pt x="7943" y="68053"/>
                    <a:pt x="18895" y="690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54" name="Forma libre: forma 53">
              <a:extLst>
                <a:ext uri="{FF2B5EF4-FFF2-40B4-BE49-F238E27FC236}">
                  <a16:creationId xmlns:a16="http://schemas.microsoft.com/office/drawing/2014/main" id="{BC8A83A0-C3C9-4DAD-9A01-C0FE3FA6AB71}"/>
                </a:ext>
              </a:extLst>
            </p:cNvPr>
            <p:cNvSpPr/>
            <p:nvPr/>
          </p:nvSpPr>
          <p:spPr>
            <a:xfrm>
              <a:off x="7047048" y="8517894"/>
              <a:ext cx="50941" cy="50941"/>
            </a:xfrm>
            <a:custGeom>
              <a:avLst/>
              <a:gdLst>
                <a:gd name="connsiteX0" fmla="*/ 46793 w 50941"/>
                <a:gd name="connsiteY0" fmla="*/ 1600 h 50941"/>
                <a:gd name="connsiteX1" fmla="*/ 8332 w 50941"/>
                <a:gd name="connsiteY1" fmla="*/ 21722 h 50941"/>
                <a:gd name="connsiteX2" fmla="*/ 8332 w 50941"/>
                <a:gd name="connsiteY2" fmla="*/ 58909 h 50941"/>
                <a:gd name="connsiteX3" fmla="*/ 43481 w 50941"/>
                <a:gd name="connsiteY3" fmla="*/ 43117 h 50941"/>
                <a:gd name="connsiteX4" fmla="*/ 46793 w 50941"/>
                <a:gd name="connsiteY4" fmla="*/ 160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50941">
                  <a:moveTo>
                    <a:pt x="46793" y="1600"/>
                  </a:moveTo>
                  <a:cubicBezTo>
                    <a:pt x="38133" y="-3749"/>
                    <a:pt x="20303" y="4656"/>
                    <a:pt x="8332" y="21722"/>
                  </a:cubicBezTo>
                  <a:cubicBezTo>
                    <a:pt x="-3894" y="38787"/>
                    <a:pt x="-1602" y="53560"/>
                    <a:pt x="8332" y="58909"/>
                  </a:cubicBezTo>
                  <a:cubicBezTo>
                    <a:pt x="16992" y="64258"/>
                    <a:pt x="31510" y="59928"/>
                    <a:pt x="43481" y="43117"/>
                  </a:cubicBezTo>
                  <a:cubicBezTo>
                    <a:pt x="55453" y="25797"/>
                    <a:pt x="55453" y="6694"/>
                    <a:pt x="46793" y="1600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55" name="Forma libre: forma 54">
              <a:extLst>
                <a:ext uri="{FF2B5EF4-FFF2-40B4-BE49-F238E27FC236}">
                  <a16:creationId xmlns:a16="http://schemas.microsoft.com/office/drawing/2014/main" id="{669D903C-97D7-48A6-B6F6-352E3084DE43}"/>
                </a:ext>
              </a:extLst>
            </p:cNvPr>
            <p:cNvSpPr/>
            <p:nvPr/>
          </p:nvSpPr>
          <p:spPr>
            <a:xfrm>
              <a:off x="6306795" y="7755882"/>
              <a:ext cx="840534" cy="993357"/>
            </a:xfrm>
            <a:custGeom>
              <a:avLst/>
              <a:gdLst>
                <a:gd name="connsiteX0" fmla="*/ 432493 w 840534"/>
                <a:gd name="connsiteY0" fmla="*/ 1019 h 993357"/>
                <a:gd name="connsiteX1" fmla="*/ 0 w 840534"/>
                <a:gd name="connsiteY1" fmla="*/ 0 h 993357"/>
                <a:gd name="connsiteX2" fmla="*/ 0 w 840534"/>
                <a:gd name="connsiteY2" fmla="*/ 774819 h 993357"/>
                <a:gd name="connsiteX3" fmla="*/ 174984 w 840534"/>
                <a:gd name="connsiteY3" fmla="*/ 944963 h 993357"/>
                <a:gd name="connsiteX4" fmla="*/ 432493 w 840534"/>
                <a:gd name="connsiteY4" fmla="*/ 1009404 h 993357"/>
                <a:gd name="connsiteX5" fmla="*/ 688983 w 840534"/>
                <a:gd name="connsiteY5" fmla="*/ 944963 h 993357"/>
                <a:gd name="connsiteX6" fmla="*/ 864986 w 840534"/>
                <a:gd name="connsiteY6" fmla="*/ 774819 h 993357"/>
                <a:gd name="connsiteX7" fmla="*/ 864986 w 840534"/>
                <a:gd name="connsiteY7" fmla="*/ 0 h 993357"/>
                <a:gd name="connsiteX8" fmla="*/ 432493 w 840534"/>
                <a:gd name="connsiteY8" fmla="*/ 1019 h 993357"/>
                <a:gd name="connsiteX9" fmla="*/ 780169 w 840534"/>
                <a:gd name="connsiteY9" fmla="*/ 121495 h 993357"/>
                <a:gd name="connsiteX10" fmla="*/ 785772 w 840534"/>
                <a:gd name="connsiteY10" fmla="*/ 104685 h 993357"/>
                <a:gd name="connsiteX11" fmla="*/ 794432 w 840534"/>
                <a:gd name="connsiteY11" fmla="*/ 120476 h 993357"/>
                <a:gd name="connsiteX12" fmla="*/ 814299 w 840534"/>
                <a:gd name="connsiteY12" fmla="*/ 121495 h 993357"/>
                <a:gd name="connsiteX13" fmla="*/ 813280 w 840534"/>
                <a:gd name="connsiteY13" fmla="*/ 124806 h 993357"/>
                <a:gd name="connsiteX14" fmla="*/ 795706 w 840534"/>
                <a:gd name="connsiteY14" fmla="*/ 136523 h 993357"/>
                <a:gd name="connsiteX15" fmla="*/ 781187 w 840534"/>
                <a:gd name="connsiteY15" fmla="*/ 137542 h 993357"/>
                <a:gd name="connsiteX16" fmla="*/ 761320 w 840534"/>
                <a:gd name="connsiteY16" fmla="*/ 126844 h 993357"/>
                <a:gd name="connsiteX17" fmla="*/ 760301 w 840534"/>
                <a:gd name="connsiteY17" fmla="*/ 124806 h 993357"/>
                <a:gd name="connsiteX18" fmla="*/ 780169 w 840534"/>
                <a:gd name="connsiteY18" fmla="*/ 121495 h 993357"/>
                <a:gd name="connsiteX19" fmla="*/ 789083 w 840534"/>
                <a:gd name="connsiteY19" fmla="*/ 143909 h 993357"/>
                <a:gd name="connsiteX20" fmla="*/ 840789 w 840534"/>
                <a:gd name="connsiteY20" fmla="*/ 176767 h 993357"/>
                <a:gd name="connsiteX21" fmla="*/ 800290 w 840534"/>
                <a:gd name="connsiteY21" fmla="*/ 216501 h 993357"/>
                <a:gd name="connsiteX22" fmla="*/ 839770 w 840534"/>
                <a:gd name="connsiteY22" fmla="*/ 213699 h 993357"/>
                <a:gd name="connsiteX23" fmla="*/ 804875 w 840534"/>
                <a:gd name="connsiteY23" fmla="*/ 230255 h 993357"/>
                <a:gd name="connsiteX24" fmla="*/ 789083 w 840534"/>
                <a:gd name="connsiteY24" fmla="*/ 284508 h 993357"/>
                <a:gd name="connsiteX25" fmla="*/ 800036 w 840534"/>
                <a:gd name="connsiteY25" fmla="*/ 274319 h 993357"/>
                <a:gd name="connsiteX26" fmla="*/ 836459 w 840534"/>
                <a:gd name="connsiteY26" fmla="*/ 267952 h 993357"/>
                <a:gd name="connsiteX27" fmla="*/ 818884 w 840534"/>
                <a:gd name="connsiteY27" fmla="*/ 294441 h 993357"/>
                <a:gd name="connsiteX28" fmla="*/ 787300 w 840534"/>
                <a:gd name="connsiteY28" fmla="*/ 302337 h 993357"/>
                <a:gd name="connsiteX29" fmla="*/ 796725 w 840534"/>
                <a:gd name="connsiteY29" fmla="*/ 334685 h 993357"/>
                <a:gd name="connsiteX30" fmla="*/ 779150 w 840534"/>
                <a:gd name="connsiteY30" fmla="*/ 348439 h 993357"/>
                <a:gd name="connsiteX31" fmla="*/ 781187 w 840534"/>
                <a:gd name="connsiteY31" fmla="*/ 264641 h 993357"/>
                <a:gd name="connsiteX32" fmla="*/ 790866 w 840534"/>
                <a:gd name="connsiteY32" fmla="*/ 231274 h 993357"/>
                <a:gd name="connsiteX33" fmla="*/ 751641 w 840534"/>
                <a:gd name="connsiteY33" fmla="*/ 221086 h 993357"/>
                <a:gd name="connsiteX34" fmla="*/ 791121 w 840534"/>
                <a:gd name="connsiteY34" fmla="*/ 217010 h 993357"/>
                <a:gd name="connsiteX35" fmla="*/ 744000 w 840534"/>
                <a:gd name="connsiteY35" fmla="*/ 183134 h 993357"/>
                <a:gd name="connsiteX36" fmla="*/ 789083 w 840534"/>
                <a:gd name="connsiteY36" fmla="*/ 143909 h 993357"/>
                <a:gd name="connsiteX37" fmla="*/ 818120 w 840534"/>
                <a:gd name="connsiteY37" fmla="*/ 435549 h 993357"/>
                <a:gd name="connsiteX38" fmla="*/ 816846 w 840534"/>
                <a:gd name="connsiteY38" fmla="*/ 438860 h 993357"/>
                <a:gd name="connsiteX39" fmla="*/ 797234 w 840534"/>
                <a:gd name="connsiteY39" fmla="*/ 449558 h 993357"/>
                <a:gd name="connsiteX40" fmla="*/ 782970 w 840534"/>
                <a:gd name="connsiteY40" fmla="*/ 448284 h 993357"/>
                <a:gd name="connsiteX41" fmla="*/ 765396 w 840534"/>
                <a:gd name="connsiteY41" fmla="*/ 436568 h 993357"/>
                <a:gd name="connsiteX42" fmla="*/ 764377 w 840534"/>
                <a:gd name="connsiteY42" fmla="*/ 433257 h 993357"/>
                <a:gd name="connsiteX43" fmla="*/ 783989 w 840534"/>
                <a:gd name="connsiteY43" fmla="*/ 432238 h 993357"/>
                <a:gd name="connsiteX44" fmla="*/ 792904 w 840534"/>
                <a:gd name="connsiteY44" fmla="*/ 416446 h 993357"/>
                <a:gd name="connsiteX45" fmla="*/ 798508 w 840534"/>
                <a:gd name="connsiteY45" fmla="*/ 433511 h 993357"/>
                <a:gd name="connsiteX46" fmla="*/ 818120 w 840534"/>
                <a:gd name="connsiteY46" fmla="*/ 435549 h 993357"/>
                <a:gd name="connsiteX47" fmla="*/ 534376 w 840534"/>
                <a:gd name="connsiteY47" fmla="*/ 70554 h 993357"/>
                <a:gd name="connsiteX48" fmla="*/ 570799 w 840534"/>
                <a:gd name="connsiteY48" fmla="*/ 113599 h 993357"/>
                <a:gd name="connsiteX49" fmla="*/ 571818 w 840534"/>
                <a:gd name="connsiteY49" fmla="*/ 74629 h 993357"/>
                <a:gd name="connsiteX50" fmla="*/ 587355 w 840534"/>
                <a:gd name="connsiteY50" fmla="*/ 109015 h 993357"/>
                <a:gd name="connsiteX51" fmla="*/ 640080 w 840534"/>
                <a:gd name="connsiteY51" fmla="*/ 128627 h 993357"/>
                <a:gd name="connsiteX52" fmla="*/ 631165 w 840534"/>
                <a:gd name="connsiteY52" fmla="*/ 117165 h 993357"/>
                <a:gd name="connsiteX53" fmla="*/ 626835 w 840534"/>
                <a:gd name="connsiteY53" fmla="*/ 82270 h 993357"/>
                <a:gd name="connsiteX54" fmla="*/ 653070 w 840534"/>
                <a:gd name="connsiteY54" fmla="*/ 101373 h 993357"/>
                <a:gd name="connsiteX55" fmla="*/ 658418 w 840534"/>
                <a:gd name="connsiteY55" fmla="*/ 131938 h 993357"/>
                <a:gd name="connsiteX56" fmla="*/ 692549 w 840534"/>
                <a:gd name="connsiteY56" fmla="*/ 125825 h 993357"/>
                <a:gd name="connsiteX57" fmla="*/ 705794 w 840534"/>
                <a:gd name="connsiteY57" fmla="*/ 143909 h 993357"/>
                <a:gd name="connsiteX58" fmla="*/ 618939 w 840534"/>
                <a:gd name="connsiteY58" fmla="*/ 134231 h 993357"/>
                <a:gd name="connsiteX59" fmla="*/ 586336 w 840534"/>
                <a:gd name="connsiteY59" fmla="*/ 122005 h 993357"/>
                <a:gd name="connsiteX60" fmla="*/ 572582 w 840534"/>
                <a:gd name="connsiteY60" fmla="*/ 158682 h 993357"/>
                <a:gd name="connsiteX61" fmla="*/ 570290 w 840534"/>
                <a:gd name="connsiteY61" fmla="*/ 119712 h 993357"/>
                <a:gd name="connsiteX62" fmla="*/ 530810 w 840534"/>
                <a:gd name="connsiteY62" fmla="*/ 163012 h 993357"/>
                <a:gd name="connsiteX63" fmla="*/ 494642 w 840534"/>
                <a:gd name="connsiteY63" fmla="*/ 116401 h 993357"/>
                <a:gd name="connsiteX64" fmla="*/ 534376 w 840534"/>
                <a:gd name="connsiteY64" fmla="*/ 70554 h 993357"/>
                <a:gd name="connsiteX65" fmla="*/ 471718 w 840534"/>
                <a:gd name="connsiteY65" fmla="*/ 109779 h 993357"/>
                <a:gd name="connsiteX66" fmla="*/ 473756 w 840534"/>
                <a:gd name="connsiteY66" fmla="*/ 90676 h 993357"/>
                <a:gd name="connsiteX67" fmla="*/ 477067 w 840534"/>
                <a:gd name="connsiteY67" fmla="*/ 91695 h 993357"/>
                <a:gd name="connsiteX68" fmla="*/ 488019 w 840534"/>
                <a:gd name="connsiteY68" fmla="*/ 109779 h 993357"/>
                <a:gd name="connsiteX69" fmla="*/ 488019 w 840534"/>
                <a:gd name="connsiteY69" fmla="*/ 122514 h 993357"/>
                <a:gd name="connsiteX70" fmla="*/ 474774 w 840534"/>
                <a:gd name="connsiteY70" fmla="*/ 141617 h 993357"/>
                <a:gd name="connsiteX71" fmla="*/ 471463 w 840534"/>
                <a:gd name="connsiteY71" fmla="*/ 141617 h 993357"/>
                <a:gd name="connsiteX72" fmla="*/ 470190 w 840534"/>
                <a:gd name="connsiteY72" fmla="*/ 122514 h 993357"/>
                <a:gd name="connsiteX73" fmla="*/ 452615 w 840534"/>
                <a:gd name="connsiteY73" fmla="*/ 116146 h 993357"/>
                <a:gd name="connsiteX74" fmla="*/ 471718 w 840534"/>
                <a:gd name="connsiteY74" fmla="*/ 109779 h 993357"/>
                <a:gd name="connsiteX75" fmla="*/ 380278 w 840534"/>
                <a:gd name="connsiteY75" fmla="*/ 109779 h 993357"/>
                <a:gd name="connsiteX76" fmla="*/ 391230 w 840534"/>
                <a:gd name="connsiteY76" fmla="*/ 91695 h 993357"/>
                <a:gd name="connsiteX77" fmla="*/ 394542 w 840534"/>
                <a:gd name="connsiteY77" fmla="*/ 90676 h 993357"/>
                <a:gd name="connsiteX78" fmla="*/ 396834 w 840534"/>
                <a:gd name="connsiteY78" fmla="*/ 109779 h 993357"/>
                <a:gd name="connsiteX79" fmla="*/ 415428 w 840534"/>
                <a:gd name="connsiteY79" fmla="*/ 116146 h 993357"/>
                <a:gd name="connsiteX80" fmla="*/ 397853 w 840534"/>
                <a:gd name="connsiteY80" fmla="*/ 122514 h 993357"/>
                <a:gd name="connsiteX81" fmla="*/ 396834 w 840534"/>
                <a:gd name="connsiteY81" fmla="*/ 141617 h 993357"/>
                <a:gd name="connsiteX82" fmla="*/ 393523 w 840534"/>
                <a:gd name="connsiteY82" fmla="*/ 141617 h 993357"/>
                <a:gd name="connsiteX83" fmla="*/ 380278 w 840534"/>
                <a:gd name="connsiteY83" fmla="*/ 122514 h 993357"/>
                <a:gd name="connsiteX84" fmla="*/ 380278 w 840534"/>
                <a:gd name="connsiteY84" fmla="*/ 109779 h 993357"/>
                <a:gd name="connsiteX85" fmla="*/ 175748 w 840534"/>
                <a:gd name="connsiteY85" fmla="*/ 125825 h 993357"/>
                <a:gd name="connsiteX86" fmla="*/ 209879 w 840534"/>
                <a:gd name="connsiteY86" fmla="*/ 131938 h 993357"/>
                <a:gd name="connsiteX87" fmla="*/ 215482 w 840534"/>
                <a:gd name="connsiteY87" fmla="*/ 101373 h 993357"/>
                <a:gd name="connsiteX88" fmla="*/ 241972 w 840534"/>
                <a:gd name="connsiteY88" fmla="*/ 82270 h 993357"/>
                <a:gd name="connsiteX89" fmla="*/ 237642 w 840534"/>
                <a:gd name="connsiteY89" fmla="*/ 117165 h 993357"/>
                <a:gd name="connsiteX90" fmla="*/ 228727 w 840534"/>
                <a:gd name="connsiteY90" fmla="*/ 128627 h 993357"/>
                <a:gd name="connsiteX91" fmla="*/ 281452 w 840534"/>
                <a:gd name="connsiteY91" fmla="*/ 109015 h 993357"/>
                <a:gd name="connsiteX92" fmla="*/ 296989 w 840534"/>
                <a:gd name="connsiteY92" fmla="*/ 74629 h 993357"/>
                <a:gd name="connsiteX93" fmla="*/ 298008 w 840534"/>
                <a:gd name="connsiteY93" fmla="*/ 113599 h 993357"/>
                <a:gd name="connsiteX94" fmla="*/ 334431 w 840534"/>
                <a:gd name="connsiteY94" fmla="*/ 70554 h 993357"/>
                <a:gd name="connsiteX95" fmla="*/ 374165 w 840534"/>
                <a:gd name="connsiteY95" fmla="*/ 116146 h 993357"/>
                <a:gd name="connsiteX96" fmla="*/ 337742 w 840534"/>
                <a:gd name="connsiteY96" fmla="*/ 162758 h 993357"/>
                <a:gd name="connsiteX97" fmla="*/ 298262 w 840534"/>
                <a:gd name="connsiteY97" fmla="*/ 119458 h 993357"/>
                <a:gd name="connsiteX98" fmla="*/ 295970 w 840534"/>
                <a:gd name="connsiteY98" fmla="*/ 158428 h 993357"/>
                <a:gd name="connsiteX99" fmla="*/ 282216 w 840534"/>
                <a:gd name="connsiteY99" fmla="*/ 121750 h 993357"/>
                <a:gd name="connsiteX100" fmla="*/ 249359 w 840534"/>
                <a:gd name="connsiteY100" fmla="*/ 134231 h 993357"/>
                <a:gd name="connsiteX101" fmla="*/ 162503 w 840534"/>
                <a:gd name="connsiteY101" fmla="*/ 143909 h 993357"/>
                <a:gd name="connsiteX102" fmla="*/ 175748 w 840534"/>
                <a:gd name="connsiteY102" fmla="*/ 125825 h 993357"/>
                <a:gd name="connsiteX103" fmla="*/ 75648 w 840534"/>
                <a:gd name="connsiteY103" fmla="*/ 120476 h 993357"/>
                <a:gd name="connsiteX104" fmla="*/ 84308 w 840534"/>
                <a:gd name="connsiteY104" fmla="*/ 104685 h 993357"/>
                <a:gd name="connsiteX105" fmla="*/ 89912 w 840534"/>
                <a:gd name="connsiteY105" fmla="*/ 121495 h 993357"/>
                <a:gd name="connsiteX106" fmla="*/ 109779 w 840534"/>
                <a:gd name="connsiteY106" fmla="*/ 124806 h 993357"/>
                <a:gd name="connsiteX107" fmla="*/ 108760 w 840534"/>
                <a:gd name="connsiteY107" fmla="*/ 126844 h 993357"/>
                <a:gd name="connsiteX108" fmla="*/ 89148 w 840534"/>
                <a:gd name="connsiteY108" fmla="*/ 137542 h 993357"/>
                <a:gd name="connsiteX109" fmla="*/ 74884 w 840534"/>
                <a:gd name="connsiteY109" fmla="*/ 136523 h 993357"/>
                <a:gd name="connsiteX110" fmla="*/ 57309 w 840534"/>
                <a:gd name="connsiteY110" fmla="*/ 124806 h 993357"/>
                <a:gd name="connsiteX111" fmla="*/ 56290 w 840534"/>
                <a:gd name="connsiteY111" fmla="*/ 121495 h 993357"/>
                <a:gd name="connsiteX112" fmla="*/ 75648 w 840534"/>
                <a:gd name="connsiteY112" fmla="*/ 120476 h 993357"/>
                <a:gd name="connsiteX113" fmla="*/ 81252 w 840534"/>
                <a:gd name="connsiteY113" fmla="*/ 143909 h 993357"/>
                <a:gd name="connsiteX114" fmla="*/ 126335 w 840534"/>
                <a:gd name="connsiteY114" fmla="*/ 183134 h 993357"/>
                <a:gd name="connsiteX115" fmla="*/ 79214 w 840534"/>
                <a:gd name="connsiteY115" fmla="*/ 217010 h 993357"/>
                <a:gd name="connsiteX116" fmla="*/ 118694 w 840534"/>
                <a:gd name="connsiteY116" fmla="*/ 221086 h 993357"/>
                <a:gd name="connsiteX117" fmla="*/ 79469 w 840534"/>
                <a:gd name="connsiteY117" fmla="*/ 231274 h 993357"/>
                <a:gd name="connsiteX118" fmla="*/ 89148 w 840534"/>
                <a:gd name="connsiteY118" fmla="*/ 264641 h 993357"/>
                <a:gd name="connsiteX119" fmla="*/ 91440 w 840534"/>
                <a:gd name="connsiteY119" fmla="*/ 348439 h 993357"/>
                <a:gd name="connsiteX120" fmla="*/ 73865 w 840534"/>
                <a:gd name="connsiteY120" fmla="*/ 334685 h 993357"/>
                <a:gd name="connsiteX121" fmla="*/ 82780 w 840534"/>
                <a:gd name="connsiteY121" fmla="*/ 302337 h 993357"/>
                <a:gd name="connsiteX122" fmla="*/ 51960 w 840534"/>
                <a:gd name="connsiteY122" fmla="*/ 294441 h 993357"/>
                <a:gd name="connsiteX123" fmla="*/ 34386 w 840534"/>
                <a:gd name="connsiteY123" fmla="*/ 267952 h 993357"/>
                <a:gd name="connsiteX124" fmla="*/ 70554 w 840534"/>
                <a:gd name="connsiteY124" fmla="*/ 274319 h 993357"/>
                <a:gd name="connsiteX125" fmla="*/ 80488 w 840534"/>
                <a:gd name="connsiteY125" fmla="*/ 283234 h 993357"/>
                <a:gd name="connsiteX126" fmla="*/ 65460 w 840534"/>
                <a:gd name="connsiteY126" fmla="*/ 230510 h 993357"/>
                <a:gd name="connsiteX127" fmla="*/ 31074 w 840534"/>
                <a:gd name="connsiteY127" fmla="*/ 213954 h 993357"/>
                <a:gd name="connsiteX128" fmla="*/ 70554 w 840534"/>
                <a:gd name="connsiteY128" fmla="*/ 216501 h 993357"/>
                <a:gd name="connsiteX129" fmla="*/ 30055 w 840534"/>
                <a:gd name="connsiteY129" fmla="*/ 176767 h 993357"/>
                <a:gd name="connsiteX130" fmla="*/ 81252 w 840534"/>
                <a:gd name="connsiteY130" fmla="*/ 143909 h 993357"/>
                <a:gd name="connsiteX131" fmla="*/ 105704 w 840534"/>
                <a:gd name="connsiteY131" fmla="*/ 433511 h 993357"/>
                <a:gd name="connsiteX132" fmla="*/ 104685 w 840534"/>
                <a:gd name="connsiteY132" fmla="*/ 436823 h 993357"/>
                <a:gd name="connsiteX133" fmla="*/ 87110 w 840534"/>
                <a:gd name="connsiteY133" fmla="*/ 448539 h 993357"/>
                <a:gd name="connsiteX134" fmla="*/ 72846 w 840534"/>
                <a:gd name="connsiteY134" fmla="*/ 449813 h 993357"/>
                <a:gd name="connsiteX135" fmla="*/ 52979 w 840534"/>
                <a:gd name="connsiteY135" fmla="*/ 439115 h 993357"/>
                <a:gd name="connsiteX136" fmla="*/ 51960 w 840534"/>
                <a:gd name="connsiteY136" fmla="*/ 435804 h 993357"/>
                <a:gd name="connsiteX137" fmla="*/ 71827 w 840534"/>
                <a:gd name="connsiteY137" fmla="*/ 433766 h 993357"/>
                <a:gd name="connsiteX138" fmla="*/ 77176 w 840534"/>
                <a:gd name="connsiteY138" fmla="*/ 416701 h 993357"/>
                <a:gd name="connsiteX139" fmla="*/ 86091 w 840534"/>
                <a:gd name="connsiteY139" fmla="*/ 432493 h 993357"/>
                <a:gd name="connsiteX140" fmla="*/ 105704 w 840534"/>
                <a:gd name="connsiteY140" fmla="*/ 433511 h 993357"/>
                <a:gd name="connsiteX141" fmla="*/ 24197 w 840534"/>
                <a:gd name="connsiteY141" fmla="*/ 556535 h 993357"/>
                <a:gd name="connsiteX142" fmla="*/ 57054 w 840534"/>
                <a:gd name="connsiteY142" fmla="*/ 568251 h 993357"/>
                <a:gd name="connsiteX143" fmla="*/ 68516 w 840534"/>
                <a:gd name="connsiteY143" fmla="*/ 586845 h 993357"/>
                <a:gd name="connsiteX144" fmla="*/ 72592 w 840534"/>
                <a:gd name="connsiteY144" fmla="*/ 576657 h 993357"/>
                <a:gd name="connsiteX145" fmla="*/ 82270 w 840534"/>
                <a:gd name="connsiteY145" fmla="*/ 543290 h 993357"/>
                <a:gd name="connsiteX146" fmla="*/ 43046 w 840534"/>
                <a:gd name="connsiteY146" fmla="*/ 533102 h 993357"/>
                <a:gd name="connsiteX147" fmla="*/ 83799 w 840534"/>
                <a:gd name="connsiteY147" fmla="*/ 528008 h 993357"/>
                <a:gd name="connsiteX148" fmla="*/ 35404 w 840534"/>
                <a:gd name="connsiteY148" fmla="*/ 494896 h 993357"/>
                <a:gd name="connsiteX149" fmla="*/ 80488 w 840534"/>
                <a:gd name="connsiteY149" fmla="*/ 454652 h 993357"/>
                <a:gd name="connsiteX150" fmla="*/ 132193 w 840534"/>
                <a:gd name="connsiteY150" fmla="*/ 488783 h 993357"/>
                <a:gd name="connsiteX151" fmla="*/ 89912 w 840534"/>
                <a:gd name="connsiteY151" fmla="*/ 527753 h 993357"/>
                <a:gd name="connsiteX152" fmla="*/ 131174 w 840534"/>
                <a:gd name="connsiteY152" fmla="*/ 525970 h 993357"/>
                <a:gd name="connsiteX153" fmla="*/ 96534 w 840534"/>
                <a:gd name="connsiteY153" fmla="*/ 542526 h 993357"/>
                <a:gd name="connsiteX154" fmla="*/ 88129 w 840534"/>
                <a:gd name="connsiteY154" fmla="*/ 646956 h 993357"/>
                <a:gd name="connsiteX155" fmla="*/ 70554 w 840534"/>
                <a:gd name="connsiteY155" fmla="*/ 660710 h 993357"/>
                <a:gd name="connsiteX156" fmla="*/ 65969 w 840534"/>
                <a:gd name="connsiteY156" fmla="*/ 597288 h 993357"/>
                <a:gd name="connsiteX157" fmla="*/ 34131 w 840534"/>
                <a:gd name="connsiteY157" fmla="*/ 585571 h 993357"/>
                <a:gd name="connsiteX158" fmla="*/ 24197 w 840534"/>
                <a:gd name="connsiteY158" fmla="*/ 556535 h 993357"/>
                <a:gd name="connsiteX159" fmla="*/ 50177 w 840534"/>
                <a:gd name="connsiteY159" fmla="*/ 760300 h 993357"/>
                <a:gd name="connsiteX160" fmla="*/ 48140 w 840534"/>
                <a:gd name="connsiteY160" fmla="*/ 758263 h 993357"/>
                <a:gd name="connsiteX161" fmla="*/ 64696 w 840534"/>
                <a:gd name="connsiteY161" fmla="*/ 746546 h 993357"/>
                <a:gd name="connsiteX162" fmla="*/ 60366 w 840534"/>
                <a:gd name="connsiteY162" fmla="*/ 728462 h 993357"/>
                <a:gd name="connsiteX163" fmla="*/ 75903 w 840534"/>
                <a:gd name="connsiteY163" fmla="*/ 739160 h 993357"/>
                <a:gd name="connsiteX164" fmla="*/ 93478 w 840534"/>
                <a:gd name="connsiteY164" fmla="*/ 729736 h 993357"/>
                <a:gd name="connsiteX165" fmla="*/ 94496 w 840534"/>
                <a:gd name="connsiteY165" fmla="*/ 732792 h 993357"/>
                <a:gd name="connsiteX166" fmla="*/ 84563 w 840534"/>
                <a:gd name="connsiteY166" fmla="*/ 753169 h 993357"/>
                <a:gd name="connsiteX167" fmla="*/ 73610 w 840534"/>
                <a:gd name="connsiteY167" fmla="*/ 760555 h 993357"/>
                <a:gd name="connsiteX168" fmla="*/ 50177 w 840534"/>
                <a:gd name="connsiteY168" fmla="*/ 760300 h 993357"/>
                <a:gd name="connsiteX169" fmla="*/ 196634 w 840534"/>
                <a:gd name="connsiteY169" fmla="*/ 918473 h 993357"/>
                <a:gd name="connsiteX170" fmla="*/ 183899 w 840534"/>
                <a:gd name="connsiteY170" fmla="*/ 887654 h 993357"/>
                <a:gd name="connsiteX171" fmla="*/ 154862 w 840534"/>
                <a:gd name="connsiteY171" fmla="*/ 899370 h 993357"/>
                <a:gd name="connsiteX172" fmla="*/ 123024 w 840534"/>
                <a:gd name="connsiteY172" fmla="*/ 887654 h 993357"/>
                <a:gd name="connsiteX173" fmla="*/ 156136 w 840534"/>
                <a:gd name="connsiteY173" fmla="*/ 872881 h 993357"/>
                <a:gd name="connsiteX174" fmla="*/ 170654 w 840534"/>
                <a:gd name="connsiteY174" fmla="*/ 873900 h 993357"/>
                <a:gd name="connsiteX175" fmla="*/ 124807 w 840534"/>
                <a:gd name="connsiteY175" fmla="*/ 840533 h 993357"/>
                <a:gd name="connsiteX176" fmla="*/ 86855 w 840534"/>
                <a:gd name="connsiteY176" fmla="*/ 846391 h 993357"/>
                <a:gd name="connsiteX177" fmla="*/ 121495 w 840534"/>
                <a:gd name="connsiteY177" fmla="*/ 823977 h 993357"/>
                <a:gd name="connsiteX178" fmla="*/ 62658 w 840534"/>
                <a:gd name="connsiteY178" fmla="*/ 817610 h 993357"/>
                <a:gd name="connsiteX179" fmla="*/ 82525 w 840534"/>
                <a:gd name="connsiteY179" fmla="*/ 761319 h 993357"/>
                <a:gd name="connsiteX180" fmla="*/ 143146 w 840534"/>
                <a:gd name="connsiteY180" fmla="*/ 766668 h 993357"/>
                <a:gd name="connsiteX181" fmla="*/ 125825 w 840534"/>
                <a:gd name="connsiteY181" fmla="*/ 821175 h 993357"/>
                <a:gd name="connsiteX182" fmla="*/ 161739 w 840534"/>
                <a:gd name="connsiteY182" fmla="*/ 802837 h 993357"/>
                <a:gd name="connsiteX183" fmla="*/ 136523 w 840534"/>
                <a:gd name="connsiteY183" fmla="*/ 833147 h 993357"/>
                <a:gd name="connsiteX184" fmla="*/ 165050 w 840534"/>
                <a:gd name="connsiteY184" fmla="*/ 853778 h 993357"/>
                <a:gd name="connsiteX185" fmla="*/ 220067 w 840534"/>
                <a:gd name="connsiteY185" fmla="*/ 919492 h 993357"/>
                <a:gd name="connsiteX186" fmla="*/ 196634 w 840534"/>
                <a:gd name="connsiteY186" fmla="*/ 918473 h 993357"/>
                <a:gd name="connsiteX187" fmla="*/ 335704 w 840534"/>
                <a:gd name="connsiteY187" fmla="*/ 903701 h 993357"/>
                <a:gd name="connsiteX188" fmla="*/ 319403 w 840534"/>
                <a:gd name="connsiteY188" fmla="*/ 919492 h 993357"/>
                <a:gd name="connsiteX189" fmla="*/ 316092 w 840534"/>
                <a:gd name="connsiteY189" fmla="*/ 919492 h 993357"/>
                <a:gd name="connsiteX190" fmla="*/ 319403 w 840534"/>
                <a:gd name="connsiteY190" fmla="*/ 900389 h 993357"/>
                <a:gd name="connsiteX191" fmla="*/ 302847 w 840534"/>
                <a:gd name="connsiteY191" fmla="*/ 889692 h 993357"/>
                <a:gd name="connsiteX192" fmla="*/ 321695 w 840534"/>
                <a:gd name="connsiteY192" fmla="*/ 887654 h 993357"/>
                <a:gd name="connsiteX193" fmla="*/ 327044 w 840534"/>
                <a:gd name="connsiteY193" fmla="*/ 868551 h 993357"/>
                <a:gd name="connsiteX194" fmla="*/ 330355 w 840534"/>
                <a:gd name="connsiteY194" fmla="*/ 870589 h 993357"/>
                <a:gd name="connsiteX195" fmla="*/ 337997 w 840534"/>
                <a:gd name="connsiteY195" fmla="*/ 890710 h 993357"/>
                <a:gd name="connsiteX196" fmla="*/ 335704 w 840534"/>
                <a:gd name="connsiteY196" fmla="*/ 903701 h 993357"/>
                <a:gd name="connsiteX197" fmla="*/ 539215 w 840534"/>
                <a:gd name="connsiteY197" fmla="*/ 932228 h 993357"/>
                <a:gd name="connsiteX198" fmla="*/ 507377 w 840534"/>
                <a:gd name="connsiteY198" fmla="*/ 919238 h 993357"/>
                <a:gd name="connsiteX199" fmla="*/ 495151 w 840534"/>
                <a:gd name="connsiteY199" fmla="*/ 947001 h 993357"/>
                <a:gd name="connsiteX200" fmla="*/ 464331 w 840534"/>
                <a:gd name="connsiteY200" fmla="*/ 960755 h 993357"/>
                <a:gd name="connsiteX201" fmla="*/ 476557 w 840534"/>
                <a:gd name="connsiteY201" fmla="*/ 926624 h 993357"/>
                <a:gd name="connsiteX202" fmla="*/ 488019 w 840534"/>
                <a:gd name="connsiteY202" fmla="*/ 918473 h 993357"/>
                <a:gd name="connsiteX203" fmla="*/ 431220 w 840534"/>
                <a:gd name="connsiteY203" fmla="*/ 926369 h 993357"/>
                <a:gd name="connsiteX204" fmla="*/ 408296 w 840534"/>
                <a:gd name="connsiteY204" fmla="*/ 955406 h 993357"/>
                <a:gd name="connsiteX205" fmla="*/ 416447 w 840534"/>
                <a:gd name="connsiteY205" fmla="*/ 917709 h 993357"/>
                <a:gd name="connsiteX206" fmla="*/ 370854 w 840534"/>
                <a:gd name="connsiteY206" fmla="*/ 952350 h 993357"/>
                <a:gd name="connsiteX207" fmla="*/ 342327 w 840534"/>
                <a:gd name="connsiteY207" fmla="*/ 899370 h 993357"/>
                <a:gd name="connsiteX208" fmla="*/ 389702 w 840534"/>
                <a:gd name="connsiteY208" fmla="*/ 861164 h 993357"/>
                <a:gd name="connsiteX209" fmla="*/ 417975 w 840534"/>
                <a:gd name="connsiteY209" fmla="*/ 911087 h 993357"/>
                <a:gd name="connsiteX210" fmla="*/ 428418 w 840534"/>
                <a:gd name="connsiteY210" fmla="*/ 874919 h 993357"/>
                <a:gd name="connsiteX211" fmla="*/ 434021 w 840534"/>
                <a:gd name="connsiteY211" fmla="*/ 912615 h 993357"/>
                <a:gd name="connsiteX212" fmla="*/ 468916 w 840534"/>
                <a:gd name="connsiteY212" fmla="*/ 908795 h 993357"/>
                <a:gd name="connsiteX213" fmla="*/ 557045 w 840534"/>
                <a:gd name="connsiteY213" fmla="*/ 917200 h 993357"/>
                <a:gd name="connsiteX214" fmla="*/ 539215 w 840534"/>
                <a:gd name="connsiteY214" fmla="*/ 932228 h 993357"/>
                <a:gd name="connsiteX215" fmla="*/ 431729 w 840534"/>
                <a:gd name="connsiteY215" fmla="*/ 849703 h 993357"/>
                <a:gd name="connsiteX216" fmla="*/ 260311 w 840534"/>
                <a:gd name="connsiteY216" fmla="*/ 808185 h 993357"/>
                <a:gd name="connsiteX217" fmla="*/ 147730 w 840534"/>
                <a:gd name="connsiteY217" fmla="*/ 695605 h 993357"/>
                <a:gd name="connsiteX218" fmla="*/ 146966 w 840534"/>
                <a:gd name="connsiteY218" fmla="*/ 174474 h 993357"/>
                <a:gd name="connsiteX219" fmla="*/ 435040 w 840534"/>
                <a:gd name="connsiteY219" fmla="*/ 152060 h 993357"/>
                <a:gd name="connsiteX220" fmla="*/ 723114 w 840534"/>
                <a:gd name="connsiteY220" fmla="*/ 174474 h 993357"/>
                <a:gd name="connsiteX221" fmla="*/ 722605 w 840534"/>
                <a:gd name="connsiteY221" fmla="*/ 695605 h 993357"/>
                <a:gd name="connsiteX222" fmla="*/ 601873 w 840534"/>
                <a:gd name="connsiteY222" fmla="*/ 808185 h 993357"/>
                <a:gd name="connsiteX223" fmla="*/ 431729 w 840534"/>
                <a:gd name="connsiteY223" fmla="*/ 849703 h 993357"/>
                <a:gd name="connsiteX224" fmla="*/ 807932 w 840534"/>
                <a:gd name="connsiteY224" fmla="*/ 817610 h 993357"/>
                <a:gd name="connsiteX225" fmla="*/ 749604 w 840534"/>
                <a:gd name="connsiteY225" fmla="*/ 824996 h 993357"/>
                <a:gd name="connsiteX226" fmla="*/ 783734 w 840534"/>
                <a:gd name="connsiteY226" fmla="*/ 846391 h 993357"/>
                <a:gd name="connsiteX227" fmla="*/ 746038 w 840534"/>
                <a:gd name="connsiteY227" fmla="*/ 840533 h 993357"/>
                <a:gd name="connsiteX228" fmla="*/ 699936 w 840534"/>
                <a:gd name="connsiteY228" fmla="*/ 874155 h 993357"/>
                <a:gd name="connsiteX229" fmla="*/ 714454 w 840534"/>
                <a:gd name="connsiteY229" fmla="*/ 873136 h 993357"/>
                <a:gd name="connsiteX230" fmla="*/ 747566 w 840534"/>
                <a:gd name="connsiteY230" fmla="*/ 887909 h 993357"/>
                <a:gd name="connsiteX231" fmla="*/ 715728 w 840534"/>
                <a:gd name="connsiteY231" fmla="*/ 899625 h 993357"/>
                <a:gd name="connsiteX232" fmla="*/ 686436 w 840534"/>
                <a:gd name="connsiteY232" fmla="*/ 888163 h 993357"/>
                <a:gd name="connsiteX233" fmla="*/ 673701 w 840534"/>
                <a:gd name="connsiteY233" fmla="*/ 918728 h 993357"/>
                <a:gd name="connsiteX234" fmla="*/ 650523 w 840534"/>
                <a:gd name="connsiteY234" fmla="*/ 919747 h 993357"/>
                <a:gd name="connsiteX235" fmla="*/ 705539 w 840534"/>
                <a:gd name="connsiteY235" fmla="*/ 854033 h 993357"/>
                <a:gd name="connsiteX236" fmla="*/ 734067 w 840534"/>
                <a:gd name="connsiteY236" fmla="*/ 833401 h 993357"/>
                <a:gd name="connsiteX237" fmla="*/ 708851 w 840534"/>
                <a:gd name="connsiteY237" fmla="*/ 803091 h 993357"/>
                <a:gd name="connsiteX238" fmla="*/ 743745 w 840534"/>
                <a:gd name="connsiteY238" fmla="*/ 821685 h 993357"/>
                <a:gd name="connsiteX239" fmla="*/ 727444 w 840534"/>
                <a:gd name="connsiteY239" fmla="*/ 767178 h 993357"/>
                <a:gd name="connsiteX240" fmla="*/ 788065 w 840534"/>
                <a:gd name="connsiteY240" fmla="*/ 761829 h 993357"/>
                <a:gd name="connsiteX241" fmla="*/ 807932 w 840534"/>
                <a:gd name="connsiteY241" fmla="*/ 817610 h 993357"/>
                <a:gd name="connsiteX242" fmla="*/ 818884 w 840534"/>
                <a:gd name="connsiteY242" fmla="*/ 760300 h 993357"/>
                <a:gd name="connsiteX243" fmla="*/ 796725 w 840534"/>
                <a:gd name="connsiteY243" fmla="*/ 760300 h 993357"/>
                <a:gd name="connsiteX244" fmla="*/ 784499 w 840534"/>
                <a:gd name="connsiteY244" fmla="*/ 752914 h 993357"/>
                <a:gd name="connsiteX245" fmla="*/ 775839 w 840534"/>
                <a:gd name="connsiteY245" fmla="*/ 732537 h 993357"/>
                <a:gd name="connsiteX246" fmla="*/ 776857 w 840534"/>
                <a:gd name="connsiteY246" fmla="*/ 729481 h 993357"/>
                <a:gd name="connsiteX247" fmla="*/ 794432 w 840534"/>
                <a:gd name="connsiteY247" fmla="*/ 738905 h 993357"/>
                <a:gd name="connsiteX248" fmla="*/ 809715 w 840534"/>
                <a:gd name="connsiteY248" fmla="*/ 728207 h 993357"/>
                <a:gd name="connsiteX249" fmla="*/ 805385 w 840534"/>
                <a:gd name="connsiteY249" fmla="*/ 746292 h 993357"/>
                <a:gd name="connsiteX250" fmla="*/ 821941 w 840534"/>
                <a:gd name="connsiteY250" fmla="*/ 758008 h 993357"/>
                <a:gd name="connsiteX251" fmla="*/ 818884 w 840534"/>
                <a:gd name="connsiteY251" fmla="*/ 760300 h 993357"/>
                <a:gd name="connsiteX252" fmla="*/ 835695 w 840534"/>
                <a:gd name="connsiteY252" fmla="*/ 585062 h 993357"/>
                <a:gd name="connsiteX253" fmla="*/ 804366 w 840534"/>
                <a:gd name="connsiteY253" fmla="*/ 596779 h 993357"/>
                <a:gd name="connsiteX254" fmla="*/ 799272 w 840534"/>
                <a:gd name="connsiteY254" fmla="*/ 660201 h 993357"/>
                <a:gd name="connsiteX255" fmla="*/ 781697 w 840534"/>
                <a:gd name="connsiteY255" fmla="*/ 646446 h 993357"/>
                <a:gd name="connsiteX256" fmla="*/ 773546 w 840534"/>
                <a:gd name="connsiteY256" fmla="*/ 542017 h 993357"/>
                <a:gd name="connsiteX257" fmla="*/ 739925 w 840534"/>
                <a:gd name="connsiteY257" fmla="*/ 525461 h 993357"/>
                <a:gd name="connsiteX258" fmla="*/ 779914 w 840534"/>
                <a:gd name="connsiteY258" fmla="*/ 527244 h 993357"/>
                <a:gd name="connsiteX259" fmla="*/ 737632 w 840534"/>
                <a:gd name="connsiteY259" fmla="*/ 488273 h 993357"/>
                <a:gd name="connsiteX260" fmla="*/ 789338 w 840534"/>
                <a:gd name="connsiteY260" fmla="*/ 454143 h 993357"/>
                <a:gd name="connsiteX261" fmla="*/ 834421 w 840534"/>
                <a:gd name="connsiteY261" fmla="*/ 494386 h 993357"/>
                <a:gd name="connsiteX262" fmla="*/ 786027 w 840534"/>
                <a:gd name="connsiteY262" fmla="*/ 527498 h 993357"/>
                <a:gd name="connsiteX263" fmla="*/ 826780 w 840534"/>
                <a:gd name="connsiteY263" fmla="*/ 532592 h 993357"/>
                <a:gd name="connsiteX264" fmla="*/ 787300 w 840534"/>
                <a:gd name="connsiteY264" fmla="*/ 542781 h 993357"/>
                <a:gd name="connsiteX265" fmla="*/ 796979 w 840534"/>
                <a:gd name="connsiteY265" fmla="*/ 576147 h 993357"/>
                <a:gd name="connsiteX266" fmla="*/ 801309 w 840534"/>
                <a:gd name="connsiteY266" fmla="*/ 586336 h 993357"/>
                <a:gd name="connsiteX267" fmla="*/ 812516 w 840534"/>
                <a:gd name="connsiteY267" fmla="*/ 567742 h 993357"/>
                <a:gd name="connsiteX268" fmla="*/ 846393 w 840534"/>
                <a:gd name="connsiteY268" fmla="*/ 556025 h 993357"/>
                <a:gd name="connsiteX269" fmla="*/ 835695 w 840534"/>
                <a:gd name="connsiteY269" fmla="*/ 585062 h 99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</a:cxnLst>
              <a:rect l="l" t="t" r="r" b="b"/>
              <a:pathLst>
                <a:path w="840534" h="993357">
                  <a:moveTo>
                    <a:pt x="432493" y="1019"/>
                  </a:moveTo>
                  <a:cubicBezTo>
                    <a:pt x="298008" y="71318"/>
                    <a:pt x="133976" y="71063"/>
                    <a:pt x="0" y="0"/>
                  </a:cubicBezTo>
                  <a:lnTo>
                    <a:pt x="0" y="774819"/>
                  </a:lnTo>
                  <a:cubicBezTo>
                    <a:pt x="0" y="869570"/>
                    <a:pt x="77940" y="944963"/>
                    <a:pt x="174984" y="944963"/>
                  </a:cubicBezTo>
                  <a:cubicBezTo>
                    <a:pt x="268716" y="944963"/>
                    <a:pt x="352006" y="957953"/>
                    <a:pt x="432493" y="1009404"/>
                  </a:cubicBezTo>
                  <a:cubicBezTo>
                    <a:pt x="512981" y="958717"/>
                    <a:pt x="595506" y="944963"/>
                    <a:pt x="688983" y="944963"/>
                  </a:cubicBezTo>
                  <a:cubicBezTo>
                    <a:pt x="785517" y="944963"/>
                    <a:pt x="864986" y="869824"/>
                    <a:pt x="864986" y="774819"/>
                  </a:cubicBezTo>
                  <a:lnTo>
                    <a:pt x="864986" y="0"/>
                  </a:lnTo>
                  <a:cubicBezTo>
                    <a:pt x="729991" y="71318"/>
                    <a:pt x="567743" y="70554"/>
                    <a:pt x="432493" y="1019"/>
                  </a:cubicBezTo>
                  <a:close/>
                  <a:moveTo>
                    <a:pt x="780169" y="121495"/>
                  </a:moveTo>
                  <a:cubicBezTo>
                    <a:pt x="780169" y="121495"/>
                    <a:pt x="782461" y="104685"/>
                    <a:pt x="785772" y="104685"/>
                  </a:cubicBezTo>
                  <a:cubicBezTo>
                    <a:pt x="789083" y="103666"/>
                    <a:pt x="794432" y="120476"/>
                    <a:pt x="794432" y="120476"/>
                  </a:cubicBezTo>
                  <a:cubicBezTo>
                    <a:pt x="801055" y="114109"/>
                    <a:pt x="814299" y="121495"/>
                    <a:pt x="814299" y="121495"/>
                  </a:cubicBezTo>
                  <a:lnTo>
                    <a:pt x="813280" y="124806"/>
                  </a:lnTo>
                  <a:cubicBezTo>
                    <a:pt x="803347" y="120476"/>
                    <a:pt x="794687" y="131174"/>
                    <a:pt x="795706" y="136523"/>
                  </a:cubicBezTo>
                  <a:cubicBezTo>
                    <a:pt x="795706" y="139579"/>
                    <a:pt x="781187" y="140598"/>
                    <a:pt x="781187" y="137542"/>
                  </a:cubicBezTo>
                  <a:cubicBezTo>
                    <a:pt x="781187" y="132193"/>
                    <a:pt x="771254" y="122769"/>
                    <a:pt x="761320" y="126844"/>
                  </a:cubicBezTo>
                  <a:lnTo>
                    <a:pt x="760301" y="124806"/>
                  </a:lnTo>
                  <a:cubicBezTo>
                    <a:pt x="760301" y="124806"/>
                    <a:pt x="771508" y="115128"/>
                    <a:pt x="780169" y="121495"/>
                  </a:cubicBezTo>
                  <a:close/>
                  <a:moveTo>
                    <a:pt x="789083" y="143909"/>
                  </a:moveTo>
                  <a:cubicBezTo>
                    <a:pt x="815318" y="141872"/>
                    <a:pt x="838497" y="156645"/>
                    <a:pt x="840789" y="176767"/>
                  </a:cubicBezTo>
                  <a:cubicBezTo>
                    <a:pt x="841808" y="195870"/>
                    <a:pt x="824488" y="212935"/>
                    <a:pt x="800290" y="216501"/>
                  </a:cubicBezTo>
                  <a:cubicBezTo>
                    <a:pt x="815064" y="221850"/>
                    <a:pt x="830855" y="215737"/>
                    <a:pt x="839770" y="213699"/>
                  </a:cubicBezTo>
                  <a:cubicBezTo>
                    <a:pt x="839770" y="213699"/>
                    <a:pt x="842827" y="238151"/>
                    <a:pt x="804875" y="230255"/>
                  </a:cubicBezTo>
                  <a:cubicBezTo>
                    <a:pt x="806403" y="250122"/>
                    <a:pt x="793668" y="264641"/>
                    <a:pt x="789083" y="284508"/>
                  </a:cubicBezTo>
                  <a:cubicBezTo>
                    <a:pt x="791885" y="280687"/>
                    <a:pt x="795451" y="277376"/>
                    <a:pt x="800036" y="274319"/>
                  </a:cubicBezTo>
                  <a:cubicBezTo>
                    <a:pt x="810988" y="267952"/>
                    <a:pt x="824233" y="265914"/>
                    <a:pt x="836459" y="267952"/>
                  </a:cubicBezTo>
                  <a:cubicBezTo>
                    <a:pt x="835440" y="277376"/>
                    <a:pt x="828563" y="288074"/>
                    <a:pt x="818884" y="294441"/>
                  </a:cubicBezTo>
                  <a:cubicBezTo>
                    <a:pt x="809205" y="300809"/>
                    <a:pt x="797998" y="303356"/>
                    <a:pt x="787300" y="302337"/>
                  </a:cubicBezTo>
                  <a:cubicBezTo>
                    <a:pt x="787810" y="311507"/>
                    <a:pt x="790357" y="322204"/>
                    <a:pt x="796725" y="334685"/>
                  </a:cubicBezTo>
                  <a:lnTo>
                    <a:pt x="779150" y="348439"/>
                  </a:lnTo>
                  <a:cubicBezTo>
                    <a:pt x="770490" y="331374"/>
                    <a:pt x="766924" y="292149"/>
                    <a:pt x="781187" y="264641"/>
                  </a:cubicBezTo>
                  <a:cubicBezTo>
                    <a:pt x="790102" y="245792"/>
                    <a:pt x="791885" y="238406"/>
                    <a:pt x="790866" y="231274"/>
                  </a:cubicBezTo>
                  <a:cubicBezTo>
                    <a:pt x="778895" y="235604"/>
                    <a:pt x="754953" y="241462"/>
                    <a:pt x="751641" y="221086"/>
                  </a:cubicBezTo>
                  <a:cubicBezTo>
                    <a:pt x="751641" y="221086"/>
                    <a:pt x="778640" y="225416"/>
                    <a:pt x="791121" y="217010"/>
                  </a:cubicBezTo>
                  <a:cubicBezTo>
                    <a:pt x="766669" y="216246"/>
                    <a:pt x="746038" y="201983"/>
                    <a:pt x="744000" y="183134"/>
                  </a:cubicBezTo>
                  <a:cubicBezTo>
                    <a:pt x="742727" y="163012"/>
                    <a:pt x="762594" y="144928"/>
                    <a:pt x="789083" y="143909"/>
                  </a:cubicBezTo>
                  <a:close/>
                  <a:moveTo>
                    <a:pt x="818120" y="435549"/>
                  </a:moveTo>
                  <a:lnTo>
                    <a:pt x="816846" y="438860"/>
                  </a:lnTo>
                  <a:cubicBezTo>
                    <a:pt x="806913" y="434530"/>
                    <a:pt x="797234" y="444209"/>
                    <a:pt x="797234" y="449558"/>
                  </a:cubicBezTo>
                  <a:cubicBezTo>
                    <a:pt x="797234" y="452614"/>
                    <a:pt x="782970" y="451596"/>
                    <a:pt x="782970" y="448284"/>
                  </a:cubicBezTo>
                  <a:cubicBezTo>
                    <a:pt x="783989" y="442936"/>
                    <a:pt x="775074" y="432493"/>
                    <a:pt x="765396" y="436568"/>
                  </a:cubicBezTo>
                  <a:lnTo>
                    <a:pt x="764377" y="433257"/>
                  </a:lnTo>
                  <a:cubicBezTo>
                    <a:pt x="764377" y="433257"/>
                    <a:pt x="777622" y="425870"/>
                    <a:pt x="783989" y="432238"/>
                  </a:cubicBezTo>
                  <a:cubicBezTo>
                    <a:pt x="783989" y="432238"/>
                    <a:pt x="789593" y="415427"/>
                    <a:pt x="792904" y="416446"/>
                  </a:cubicBezTo>
                  <a:cubicBezTo>
                    <a:pt x="796215" y="416446"/>
                    <a:pt x="798508" y="433511"/>
                    <a:pt x="798508" y="433511"/>
                  </a:cubicBezTo>
                  <a:cubicBezTo>
                    <a:pt x="807168" y="426889"/>
                    <a:pt x="818120" y="435549"/>
                    <a:pt x="818120" y="435549"/>
                  </a:cubicBezTo>
                  <a:close/>
                  <a:moveTo>
                    <a:pt x="534376" y="70554"/>
                  </a:moveTo>
                  <a:cubicBezTo>
                    <a:pt x="554498" y="70554"/>
                    <a:pt x="570290" y="89657"/>
                    <a:pt x="570799" y="113599"/>
                  </a:cubicBezTo>
                  <a:cubicBezTo>
                    <a:pt x="578695" y="99336"/>
                    <a:pt x="572837" y="82525"/>
                    <a:pt x="571818" y="74629"/>
                  </a:cubicBezTo>
                  <a:cubicBezTo>
                    <a:pt x="571818" y="74629"/>
                    <a:pt x="597289" y="73610"/>
                    <a:pt x="587355" y="109015"/>
                  </a:cubicBezTo>
                  <a:cubicBezTo>
                    <a:pt x="606968" y="109779"/>
                    <a:pt x="620976" y="122514"/>
                    <a:pt x="640080" y="128627"/>
                  </a:cubicBezTo>
                  <a:cubicBezTo>
                    <a:pt x="636514" y="125571"/>
                    <a:pt x="633457" y="121750"/>
                    <a:pt x="631165" y="117165"/>
                  </a:cubicBezTo>
                  <a:cubicBezTo>
                    <a:pt x="624288" y="106468"/>
                    <a:pt x="623524" y="93732"/>
                    <a:pt x="626835" y="82270"/>
                  </a:cubicBezTo>
                  <a:cubicBezTo>
                    <a:pt x="637532" y="84308"/>
                    <a:pt x="647721" y="90676"/>
                    <a:pt x="653070" y="101373"/>
                  </a:cubicBezTo>
                  <a:cubicBezTo>
                    <a:pt x="658673" y="111307"/>
                    <a:pt x="660201" y="122259"/>
                    <a:pt x="658418" y="131938"/>
                  </a:cubicBezTo>
                  <a:cubicBezTo>
                    <a:pt x="668097" y="132193"/>
                    <a:pt x="679304" y="130665"/>
                    <a:pt x="692549" y="125825"/>
                  </a:cubicBezTo>
                  <a:lnTo>
                    <a:pt x="705794" y="143909"/>
                  </a:lnTo>
                  <a:cubicBezTo>
                    <a:pt x="687200" y="150277"/>
                    <a:pt x="646193" y="150277"/>
                    <a:pt x="618939" y="134231"/>
                  </a:cubicBezTo>
                  <a:cubicBezTo>
                    <a:pt x="601364" y="124806"/>
                    <a:pt x="593468" y="122259"/>
                    <a:pt x="586336" y="122005"/>
                  </a:cubicBezTo>
                  <a:cubicBezTo>
                    <a:pt x="589138" y="133466"/>
                    <a:pt x="592704" y="157918"/>
                    <a:pt x="572582" y="158682"/>
                  </a:cubicBezTo>
                  <a:cubicBezTo>
                    <a:pt x="572582" y="158682"/>
                    <a:pt x="579204" y="131938"/>
                    <a:pt x="570290" y="119712"/>
                  </a:cubicBezTo>
                  <a:cubicBezTo>
                    <a:pt x="569271" y="144164"/>
                    <a:pt x="551951" y="163012"/>
                    <a:pt x="530810" y="163012"/>
                  </a:cubicBezTo>
                  <a:cubicBezTo>
                    <a:pt x="509924" y="163012"/>
                    <a:pt x="493368" y="141872"/>
                    <a:pt x="494642" y="116401"/>
                  </a:cubicBezTo>
                  <a:cubicBezTo>
                    <a:pt x="494896" y="90676"/>
                    <a:pt x="512471" y="70554"/>
                    <a:pt x="534376" y="70554"/>
                  </a:cubicBezTo>
                  <a:close/>
                  <a:moveTo>
                    <a:pt x="471718" y="109779"/>
                  </a:moveTo>
                  <a:cubicBezTo>
                    <a:pt x="465096" y="102392"/>
                    <a:pt x="473756" y="90676"/>
                    <a:pt x="473756" y="90676"/>
                  </a:cubicBezTo>
                  <a:lnTo>
                    <a:pt x="477067" y="91695"/>
                  </a:lnTo>
                  <a:cubicBezTo>
                    <a:pt x="471718" y="101373"/>
                    <a:pt x="482670" y="109779"/>
                    <a:pt x="488019" y="109779"/>
                  </a:cubicBezTo>
                  <a:cubicBezTo>
                    <a:pt x="491330" y="109779"/>
                    <a:pt x="491330" y="122514"/>
                    <a:pt x="488019" y="122514"/>
                  </a:cubicBezTo>
                  <a:cubicBezTo>
                    <a:pt x="481397" y="122514"/>
                    <a:pt x="471463" y="131174"/>
                    <a:pt x="474774" y="141617"/>
                  </a:cubicBezTo>
                  <a:lnTo>
                    <a:pt x="471463" y="141617"/>
                  </a:lnTo>
                  <a:cubicBezTo>
                    <a:pt x="471463" y="141617"/>
                    <a:pt x="463822" y="129901"/>
                    <a:pt x="470190" y="122514"/>
                  </a:cubicBezTo>
                  <a:cubicBezTo>
                    <a:pt x="470190" y="122514"/>
                    <a:pt x="452615" y="119458"/>
                    <a:pt x="452615" y="116146"/>
                  </a:cubicBezTo>
                  <a:cubicBezTo>
                    <a:pt x="452870" y="113090"/>
                    <a:pt x="471718" y="109779"/>
                    <a:pt x="471718" y="109779"/>
                  </a:cubicBezTo>
                  <a:close/>
                  <a:moveTo>
                    <a:pt x="380278" y="109779"/>
                  </a:moveTo>
                  <a:cubicBezTo>
                    <a:pt x="385882" y="109779"/>
                    <a:pt x="396834" y="101373"/>
                    <a:pt x="391230" y="91695"/>
                  </a:cubicBezTo>
                  <a:lnTo>
                    <a:pt x="394542" y="90676"/>
                  </a:lnTo>
                  <a:cubicBezTo>
                    <a:pt x="394542" y="90676"/>
                    <a:pt x="403456" y="102392"/>
                    <a:pt x="396834" y="109779"/>
                  </a:cubicBezTo>
                  <a:cubicBezTo>
                    <a:pt x="396834" y="109779"/>
                    <a:pt x="415428" y="113090"/>
                    <a:pt x="415428" y="116146"/>
                  </a:cubicBezTo>
                  <a:cubicBezTo>
                    <a:pt x="415428" y="119458"/>
                    <a:pt x="397853" y="122514"/>
                    <a:pt x="397853" y="122514"/>
                  </a:cubicBezTo>
                  <a:cubicBezTo>
                    <a:pt x="404475" y="129901"/>
                    <a:pt x="396834" y="141617"/>
                    <a:pt x="396834" y="141617"/>
                  </a:cubicBezTo>
                  <a:lnTo>
                    <a:pt x="393523" y="141617"/>
                  </a:lnTo>
                  <a:cubicBezTo>
                    <a:pt x="396834" y="131174"/>
                    <a:pt x="386900" y="122514"/>
                    <a:pt x="380278" y="122514"/>
                  </a:cubicBezTo>
                  <a:cubicBezTo>
                    <a:pt x="376967" y="122514"/>
                    <a:pt x="376967" y="109779"/>
                    <a:pt x="380278" y="109779"/>
                  </a:cubicBezTo>
                  <a:close/>
                  <a:moveTo>
                    <a:pt x="175748" y="125825"/>
                  </a:moveTo>
                  <a:cubicBezTo>
                    <a:pt x="189248" y="130665"/>
                    <a:pt x="200200" y="132193"/>
                    <a:pt x="209879" y="131938"/>
                  </a:cubicBezTo>
                  <a:cubicBezTo>
                    <a:pt x="208096" y="122259"/>
                    <a:pt x="209624" y="111562"/>
                    <a:pt x="215482" y="101373"/>
                  </a:cubicBezTo>
                  <a:cubicBezTo>
                    <a:pt x="221086" y="90676"/>
                    <a:pt x="230765" y="84308"/>
                    <a:pt x="241972" y="82270"/>
                  </a:cubicBezTo>
                  <a:cubicBezTo>
                    <a:pt x="245283" y="93987"/>
                    <a:pt x="244264" y="106722"/>
                    <a:pt x="237642" y="117165"/>
                  </a:cubicBezTo>
                  <a:cubicBezTo>
                    <a:pt x="235350" y="121495"/>
                    <a:pt x="232293" y="125571"/>
                    <a:pt x="228727" y="128627"/>
                  </a:cubicBezTo>
                  <a:cubicBezTo>
                    <a:pt x="248085" y="122514"/>
                    <a:pt x="261839" y="109779"/>
                    <a:pt x="281452" y="109015"/>
                  </a:cubicBezTo>
                  <a:cubicBezTo>
                    <a:pt x="271773" y="73865"/>
                    <a:pt x="296989" y="74629"/>
                    <a:pt x="296989" y="74629"/>
                  </a:cubicBezTo>
                  <a:cubicBezTo>
                    <a:pt x="295970" y="82525"/>
                    <a:pt x="290366" y="99336"/>
                    <a:pt x="298008" y="113599"/>
                  </a:cubicBezTo>
                  <a:cubicBezTo>
                    <a:pt x="298517" y="89657"/>
                    <a:pt x="314309" y="70554"/>
                    <a:pt x="334431" y="70554"/>
                  </a:cubicBezTo>
                  <a:cubicBezTo>
                    <a:pt x="356336" y="70554"/>
                    <a:pt x="374165" y="90676"/>
                    <a:pt x="374165" y="116146"/>
                  </a:cubicBezTo>
                  <a:cubicBezTo>
                    <a:pt x="375184" y="141617"/>
                    <a:pt x="358628" y="162758"/>
                    <a:pt x="337742" y="162758"/>
                  </a:cubicBezTo>
                  <a:cubicBezTo>
                    <a:pt x="316347" y="162758"/>
                    <a:pt x="299281" y="143909"/>
                    <a:pt x="298262" y="119458"/>
                  </a:cubicBezTo>
                  <a:cubicBezTo>
                    <a:pt x="289348" y="131684"/>
                    <a:pt x="295970" y="158428"/>
                    <a:pt x="295970" y="158428"/>
                  </a:cubicBezTo>
                  <a:cubicBezTo>
                    <a:pt x="275848" y="157664"/>
                    <a:pt x="279414" y="133212"/>
                    <a:pt x="282216" y="121750"/>
                  </a:cubicBezTo>
                  <a:cubicBezTo>
                    <a:pt x="274829" y="122259"/>
                    <a:pt x="266933" y="124806"/>
                    <a:pt x="249359" y="134231"/>
                  </a:cubicBezTo>
                  <a:cubicBezTo>
                    <a:pt x="221850" y="150277"/>
                    <a:pt x="181097" y="150277"/>
                    <a:pt x="162503" y="143909"/>
                  </a:cubicBezTo>
                  <a:lnTo>
                    <a:pt x="175748" y="125825"/>
                  </a:lnTo>
                  <a:close/>
                  <a:moveTo>
                    <a:pt x="75648" y="120476"/>
                  </a:moveTo>
                  <a:cubicBezTo>
                    <a:pt x="75648" y="120476"/>
                    <a:pt x="81252" y="103411"/>
                    <a:pt x="84308" y="104685"/>
                  </a:cubicBezTo>
                  <a:cubicBezTo>
                    <a:pt x="87619" y="104685"/>
                    <a:pt x="89912" y="121495"/>
                    <a:pt x="89912" y="121495"/>
                  </a:cubicBezTo>
                  <a:cubicBezTo>
                    <a:pt x="98572" y="115128"/>
                    <a:pt x="109779" y="124806"/>
                    <a:pt x="109779" y="124806"/>
                  </a:cubicBezTo>
                  <a:lnTo>
                    <a:pt x="108760" y="126844"/>
                  </a:lnTo>
                  <a:cubicBezTo>
                    <a:pt x="98826" y="122769"/>
                    <a:pt x="89148" y="132193"/>
                    <a:pt x="89148" y="137542"/>
                  </a:cubicBezTo>
                  <a:cubicBezTo>
                    <a:pt x="88129" y="140853"/>
                    <a:pt x="74884" y="139579"/>
                    <a:pt x="74884" y="136523"/>
                  </a:cubicBezTo>
                  <a:cubicBezTo>
                    <a:pt x="74884" y="131174"/>
                    <a:pt x="67243" y="120476"/>
                    <a:pt x="57309" y="124806"/>
                  </a:cubicBezTo>
                  <a:lnTo>
                    <a:pt x="56290" y="121495"/>
                  </a:lnTo>
                  <a:cubicBezTo>
                    <a:pt x="56036" y="121495"/>
                    <a:pt x="69026" y="114109"/>
                    <a:pt x="75648" y="120476"/>
                  </a:cubicBezTo>
                  <a:close/>
                  <a:moveTo>
                    <a:pt x="81252" y="143909"/>
                  </a:moveTo>
                  <a:cubicBezTo>
                    <a:pt x="107741" y="144928"/>
                    <a:pt x="127608" y="163012"/>
                    <a:pt x="126335" y="183134"/>
                  </a:cubicBezTo>
                  <a:cubicBezTo>
                    <a:pt x="124297" y="201983"/>
                    <a:pt x="103666" y="216501"/>
                    <a:pt x="79214" y="217010"/>
                  </a:cubicBezTo>
                  <a:cubicBezTo>
                    <a:pt x="91695" y="225670"/>
                    <a:pt x="118694" y="221086"/>
                    <a:pt x="118694" y="221086"/>
                  </a:cubicBezTo>
                  <a:cubicBezTo>
                    <a:pt x="115382" y="241717"/>
                    <a:pt x="91440" y="235604"/>
                    <a:pt x="79469" y="231274"/>
                  </a:cubicBezTo>
                  <a:cubicBezTo>
                    <a:pt x="78450" y="238406"/>
                    <a:pt x="80233" y="245792"/>
                    <a:pt x="89148" y="264641"/>
                  </a:cubicBezTo>
                  <a:cubicBezTo>
                    <a:pt x="102392" y="292149"/>
                    <a:pt x="100100" y="331374"/>
                    <a:pt x="91440" y="348439"/>
                  </a:cubicBezTo>
                  <a:lnTo>
                    <a:pt x="73865" y="334685"/>
                  </a:lnTo>
                  <a:cubicBezTo>
                    <a:pt x="79978" y="322204"/>
                    <a:pt x="82270" y="311761"/>
                    <a:pt x="82780" y="302337"/>
                  </a:cubicBezTo>
                  <a:cubicBezTo>
                    <a:pt x="72337" y="303101"/>
                    <a:pt x="61384" y="300554"/>
                    <a:pt x="51960" y="294441"/>
                  </a:cubicBezTo>
                  <a:cubicBezTo>
                    <a:pt x="41008" y="288074"/>
                    <a:pt x="35404" y="277376"/>
                    <a:pt x="34386" y="267952"/>
                  </a:cubicBezTo>
                  <a:cubicBezTo>
                    <a:pt x="46611" y="265914"/>
                    <a:pt x="59602" y="267952"/>
                    <a:pt x="70554" y="274319"/>
                  </a:cubicBezTo>
                  <a:cubicBezTo>
                    <a:pt x="74629" y="277121"/>
                    <a:pt x="77686" y="279923"/>
                    <a:pt x="80488" y="283234"/>
                  </a:cubicBezTo>
                  <a:cubicBezTo>
                    <a:pt x="75393" y="264131"/>
                    <a:pt x="63677" y="249868"/>
                    <a:pt x="65460" y="230510"/>
                  </a:cubicBezTo>
                  <a:cubicBezTo>
                    <a:pt x="28273" y="238406"/>
                    <a:pt x="31074" y="213954"/>
                    <a:pt x="31074" y="213954"/>
                  </a:cubicBezTo>
                  <a:cubicBezTo>
                    <a:pt x="39734" y="215992"/>
                    <a:pt x="55526" y="221850"/>
                    <a:pt x="70554" y="216501"/>
                  </a:cubicBezTo>
                  <a:cubicBezTo>
                    <a:pt x="46357" y="212680"/>
                    <a:pt x="29037" y="195615"/>
                    <a:pt x="30055" y="176767"/>
                  </a:cubicBezTo>
                  <a:cubicBezTo>
                    <a:pt x="31584" y="156645"/>
                    <a:pt x="54762" y="141617"/>
                    <a:pt x="81252" y="143909"/>
                  </a:cubicBezTo>
                  <a:close/>
                  <a:moveTo>
                    <a:pt x="105704" y="433511"/>
                  </a:moveTo>
                  <a:lnTo>
                    <a:pt x="104685" y="436823"/>
                  </a:lnTo>
                  <a:cubicBezTo>
                    <a:pt x="94751" y="432493"/>
                    <a:pt x="85836" y="443190"/>
                    <a:pt x="87110" y="448539"/>
                  </a:cubicBezTo>
                  <a:cubicBezTo>
                    <a:pt x="87110" y="451850"/>
                    <a:pt x="73865" y="452869"/>
                    <a:pt x="72846" y="449813"/>
                  </a:cubicBezTo>
                  <a:cubicBezTo>
                    <a:pt x="72846" y="444464"/>
                    <a:pt x="62913" y="435040"/>
                    <a:pt x="52979" y="439115"/>
                  </a:cubicBezTo>
                  <a:lnTo>
                    <a:pt x="51960" y="435804"/>
                  </a:lnTo>
                  <a:cubicBezTo>
                    <a:pt x="51960" y="435804"/>
                    <a:pt x="62913" y="427144"/>
                    <a:pt x="71827" y="433766"/>
                  </a:cubicBezTo>
                  <a:cubicBezTo>
                    <a:pt x="71827" y="433766"/>
                    <a:pt x="74120" y="416701"/>
                    <a:pt x="77176" y="416701"/>
                  </a:cubicBezTo>
                  <a:cubicBezTo>
                    <a:pt x="80488" y="415682"/>
                    <a:pt x="86091" y="432493"/>
                    <a:pt x="86091" y="432493"/>
                  </a:cubicBezTo>
                  <a:cubicBezTo>
                    <a:pt x="92459" y="426125"/>
                    <a:pt x="105704" y="433511"/>
                    <a:pt x="105704" y="433511"/>
                  </a:cubicBezTo>
                  <a:close/>
                  <a:moveTo>
                    <a:pt x="24197" y="556535"/>
                  </a:moveTo>
                  <a:cubicBezTo>
                    <a:pt x="36168" y="555516"/>
                    <a:pt x="48394" y="559591"/>
                    <a:pt x="57054" y="568251"/>
                  </a:cubicBezTo>
                  <a:cubicBezTo>
                    <a:pt x="63677" y="573091"/>
                    <a:pt x="67497" y="579968"/>
                    <a:pt x="68516" y="586845"/>
                  </a:cubicBezTo>
                  <a:cubicBezTo>
                    <a:pt x="69535" y="583279"/>
                    <a:pt x="71063" y="579968"/>
                    <a:pt x="72592" y="576657"/>
                  </a:cubicBezTo>
                  <a:cubicBezTo>
                    <a:pt x="81506" y="557808"/>
                    <a:pt x="83289" y="550422"/>
                    <a:pt x="82270" y="543290"/>
                  </a:cubicBezTo>
                  <a:cubicBezTo>
                    <a:pt x="70045" y="547620"/>
                    <a:pt x="46102" y="553478"/>
                    <a:pt x="43046" y="533102"/>
                  </a:cubicBezTo>
                  <a:cubicBezTo>
                    <a:pt x="43046" y="533102"/>
                    <a:pt x="71827" y="537687"/>
                    <a:pt x="83799" y="528008"/>
                  </a:cubicBezTo>
                  <a:cubicBezTo>
                    <a:pt x="58837" y="528772"/>
                    <a:pt x="37442" y="514253"/>
                    <a:pt x="35404" y="494896"/>
                  </a:cubicBezTo>
                  <a:cubicBezTo>
                    <a:pt x="34386" y="474774"/>
                    <a:pt x="53998" y="456690"/>
                    <a:pt x="80488" y="454652"/>
                  </a:cubicBezTo>
                  <a:cubicBezTo>
                    <a:pt x="106977" y="453633"/>
                    <a:pt x="129901" y="468406"/>
                    <a:pt x="132193" y="488783"/>
                  </a:cubicBezTo>
                  <a:cubicBezTo>
                    <a:pt x="133212" y="508141"/>
                    <a:pt x="114873" y="525715"/>
                    <a:pt x="89912" y="527753"/>
                  </a:cubicBezTo>
                  <a:cubicBezTo>
                    <a:pt x="105449" y="534375"/>
                    <a:pt x="122005" y="527753"/>
                    <a:pt x="131174" y="525970"/>
                  </a:cubicBezTo>
                  <a:cubicBezTo>
                    <a:pt x="131174" y="525970"/>
                    <a:pt x="133976" y="550422"/>
                    <a:pt x="96534" y="542526"/>
                  </a:cubicBezTo>
                  <a:cubicBezTo>
                    <a:pt x="99845" y="575638"/>
                    <a:pt x="62913" y="594232"/>
                    <a:pt x="88129" y="646956"/>
                  </a:cubicBezTo>
                  <a:lnTo>
                    <a:pt x="70554" y="660710"/>
                  </a:lnTo>
                  <a:cubicBezTo>
                    <a:pt x="63677" y="647720"/>
                    <a:pt x="60875" y="621230"/>
                    <a:pt x="65969" y="597288"/>
                  </a:cubicBezTo>
                  <a:cubicBezTo>
                    <a:pt x="54507" y="597543"/>
                    <a:pt x="42536" y="593467"/>
                    <a:pt x="34131" y="585571"/>
                  </a:cubicBezTo>
                  <a:cubicBezTo>
                    <a:pt x="25471" y="576657"/>
                    <a:pt x="22160" y="565959"/>
                    <a:pt x="24197" y="556535"/>
                  </a:cubicBezTo>
                  <a:close/>
                  <a:moveTo>
                    <a:pt x="50177" y="760300"/>
                  </a:moveTo>
                  <a:lnTo>
                    <a:pt x="48140" y="758263"/>
                  </a:lnTo>
                  <a:cubicBezTo>
                    <a:pt x="48140" y="758263"/>
                    <a:pt x="53743" y="744509"/>
                    <a:pt x="64696" y="746546"/>
                  </a:cubicBezTo>
                  <a:cubicBezTo>
                    <a:pt x="64696" y="746546"/>
                    <a:pt x="57054" y="730754"/>
                    <a:pt x="60366" y="728462"/>
                  </a:cubicBezTo>
                  <a:cubicBezTo>
                    <a:pt x="63677" y="726424"/>
                    <a:pt x="75903" y="739160"/>
                    <a:pt x="75903" y="739160"/>
                  </a:cubicBezTo>
                  <a:cubicBezTo>
                    <a:pt x="79214" y="729736"/>
                    <a:pt x="93478" y="729736"/>
                    <a:pt x="93478" y="729736"/>
                  </a:cubicBezTo>
                  <a:lnTo>
                    <a:pt x="94496" y="732792"/>
                  </a:lnTo>
                  <a:cubicBezTo>
                    <a:pt x="83544" y="734830"/>
                    <a:pt x="81252" y="747820"/>
                    <a:pt x="84563" y="753169"/>
                  </a:cubicBezTo>
                  <a:cubicBezTo>
                    <a:pt x="86855" y="755206"/>
                    <a:pt x="74629" y="762848"/>
                    <a:pt x="73610" y="760555"/>
                  </a:cubicBezTo>
                  <a:cubicBezTo>
                    <a:pt x="70045" y="754952"/>
                    <a:pt x="56800" y="750622"/>
                    <a:pt x="50177" y="760300"/>
                  </a:cubicBezTo>
                  <a:close/>
                  <a:moveTo>
                    <a:pt x="196634" y="918473"/>
                  </a:moveTo>
                  <a:cubicBezTo>
                    <a:pt x="193832" y="905229"/>
                    <a:pt x="189248" y="895295"/>
                    <a:pt x="183899" y="887654"/>
                  </a:cubicBezTo>
                  <a:cubicBezTo>
                    <a:pt x="175493" y="894276"/>
                    <a:pt x="165050" y="898352"/>
                    <a:pt x="154862" y="899370"/>
                  </a:cubicBezTo>
                  <a:cubicBezTo>
                    <a:pt x="141617" y="900389"/>
                    <a:pt x="129646" y="895040"/>
                    <a:pt x="123024" y="887654"/>
                  </a:cubicBezTo>
                  <a:cubicBezTo>
                    <a:pt x="130665" y="879249"/>
                    <a:pt x="142891" y="872881"/>
                    <a:pt x="156136" y="872881"/>
                  </a:cubicBezTo>
                  <a:cubicBezTo>
                    <a:pt x="161484" y="872372"/>
                    <a:pt x="166324" y="872881"/>
                    <a:pt x="170654" y="873900"/>
                  </a:cubicBezTo>
                  <a:cubicBezTo>
                    <a:pt x="154862" y="861674"/>
                    <a:pt x="136014" y="857089"/>
                    <a:pt x="124807" y="840533"/>
                  </a:cubicBezTo>
                  <a:cubicBezTo>
                    <a:pt x="99336" y="868042"/>
                    <a:pt x="86855" y="846391"/>
                    <a:pt x="86855" y="846391"/>
                  </a:cubicBezTo>
                  <a:cubicBezTo>
                    <a:pt x="95006" y="843335"/>
                    <a:pt x="112835" y="838496"/>
                    <a:pt x="121495" y="823977"/>
                  </a:cubicBezTo>
                  <a:cubicBezTo>
                    <a:pt x="99845" y="837477"/>
                    <a:pt x="74375" y="834166"/>
                    <a:pt x="62658" y="817610"/>
                  </a:cubicBezTo>
                  <a:cubicBezTo>
                    <a:pt x="51706" y="800799"/>
                    <a:pt x="60366" y="775073"/>
                    <a:pt x="82525" y="761319"/>
                  </a:cubicBezTo>
                  <a:cubicBezTo>
                    <a:pt x="104430" y="747565"/>
                    <a:pt x="131938" y="749603"/>
                    <a:pt x="143146" y="766668"/>
                  </a:cubicBezTo>
                  <a:cubicBezTo>
                    <a:pt x="154862" y="782969"/>
                    <a:pt x="147221" y="807167"/>
                    <a:pt x="125825" y="821175"/>
                  </a:cubicBezTo>
                  <a:cubicBezTo>
                    <a:pt x="141108" y="822704"/>
                    <a:pt x="161739" y="802837"/>
                    <a:pt x="161739" y="802837"/>
                  </a:cubicBezTo>
                  <a:cubicBezTo>
                    <a:pt x="171673" y="820411"/>
                    <a:pt x="148494" y="829581"/>
                    <a:pt x="136523" y="833147"/>
                  </a:cubicBezTo>
                  <a:cubicBezTo>
                    <a:pt x="140089" y="839769"/>
                    <a:pt x="146202" y="844609"/>
                    <a:pt x="165050" y="853778"/>
                  </a:cubicBezTo>
                  <a:cubicBezTo>
                    <a:pt x="193578" y="867532"/>
                    <a:pt x="215737" y="900389"/>
                    <a:pt x="220067" y="919492"/>
                  </a:cubicBezTo>
                  <a:lnTo>
                    <a:pt x="196634" y="918473"/>
                  </a:lnTo>
                  <a:close/>
                  <a:moveTo>
                    <a:pt x="335704" y="903701"/>
                  </a:moveTo>
                  <a:cubicBezTo>
                    <a:pt x="329082" y="902427"/>
                    <a:pt x="317111" y="909049"/>
                    <a:pt x="319403" y="919492"/>
                  </a:cubicBezTo>
                  <a:lnTo>
                    <a:pt x="316092" y="919492"/>
                  </a:lnTo>
                  <a:cubicBezTo>
                    <a:pt x="316092" y="919492"/>
                    <a:pt x="310488" y="906757"/>
                    <a:pt x="319403" y="900389"/>
                  </a:cubicBezTo>
                  <a:cubicBezTo>
                    <a:pt x="319403" y="900389"/>
                    <a:pt x="301828" y="893003"/>
                    <a:pt x="302847" y="889692"/>
                  </a:cubicBezTo>
                  <a:cubicBezTo>
                    <a:pt x="304121" y="887654"/>
                    <a:pt x="321695" y="887654"/>
                    <a:pt x="321695" y="887654"/>
                  </a:cubicBezTo>
                  <a:cubicBezTo>
                    <a:pt x="316092" y="878230"/>
                    <a:pt x="327044" y="868551"/>
                    <a:pt x="327044" y="868551"/>
                  </a:cubicBezTo>
                  <a:lnTo>
                    <a:pt x="330355" y="870589"/>
                  </a:lnTo>
                  <a:cubicBezTo>
                    <a:pt x="323733" y="878994"/>
                    <a:pt x="332648" y="889692"/>
                    <a:pt x="337997" y="890710"/>
                  </a:cubicBezTo>
                  <a:cubicBezTo>
                    <a:pt x="341308" y="891984"/>
                    <a:pt x="337997" y="904719"/>
                    <a:pt x="335704" y="903701"/>
                  </a:cubicBezTo>
                  <a:close/>
                  <a:moveTo>
                    <a:pt x="539215" y="932228"/>
                  </a:moveTo>
                  <a:cubicBezTo>
                    <a:pt x="527244" y="924841"/>
                    <a:pt x="517056" y="921021"/>
                    <a:pt x="507377" y="919238"/>
                  </a:cubicBezTo>
                  <a:cubicBezTo>
                    <a:pt x="506868" y="929426"/>
                    <a:pt x="502538" y="939869"/>
                    <a:pt x="495151" y="947001"/>
                  </a:cubicBezTo>
                  <a:cubicBezTo>
                    <a:pt x="486491" y="956425"/>
                    <a:pt x="475284" y="960755"/>
                    <a:pt x="464331" y="960755"/>
                  </a:cubicBezTo>
                  <a:cubicBezTo>
                    <a:pt x="464331" y="949038"/>
                    <a:pt x="468661" y="936303"/>
                    <a:pt x="476557" y="926624"/>
                  </a:cubicBezTo>
                  <a:cubicBezTo>
                    <a:pt x="479869" y="923313"/>
                    <a:pt x="483944" y="920511"/>
                    <a:pt x="488019" y="918473"/>
                  </a:cubicBezTo>
                  <a:cubicBezTo>
                    <a:pt x="467897" y="920766"/>
                    <a:pt x="451087" y="929935"/>
                    <a:pt x="431220" y="926369"/>
                  </a:cubicBezTo>
                  <a:cubicBezTo>
                    <a:pt x="433512" y="962793"/>
                    <a:pt x="408296" y="955406"/>
                    <a:pt x="408296" y="955406"/>
                  </a:cubicBezTo>
                  <a:cubicBezTo>
                    <a:pt x="411352" y="947765"/>
                    <a:pt x="420522" y="932992"/>
                    <a:pt x="416447" y="917709"/>
                  </a:cubicBezTo>
                  <a:cubicBezTo>
                    <a:pt x="411098" y="940633"/>
                    <a:pt x="390976" y="956425"/>
                    <a:pt x="370854" y="952350"/>
                  </a:cubicBezTo>
                  <a:cubicBezTo>
                    <a:pt x="349968" y="947001"/>
                    <a:pt x="337742" y="923822"/>
                    <a:pt x="342327" y="899370"/>
                  </a:cubicBezTo>
                  <a:cubicBezTo>
                    <a:pt x="347930" y="873900"/>
                    <a:pt x="368816" y="856834"/>
                    <a:pt x="389702" y="861164"/>
                  </a:cubicBezTo>
                  <a:cubicBezTo>
                    <a:pt x="409569" y="866259"/>
                    <a:pt x="421286" y="887399"/>
                    <a:pt x="417975" y="911087"/>
                  </a:cubicBezTo>
                  <a:cubicBezTo>
                    <a:pt x="429182" y="901408"/>
                    <a:pt x="428418" y="874919"/>
                    <a:pt x="428418" y="874919"/>
                  </a:cubicBezTo>
                  <a:cubicBezTo>
                    <a:pt x="449049" y="880522"/>
                    <a:pt x="439880" y="902172"/>
                    <a:pt x="434021" y="912615"/>
                  </a:cubicBezTo>
                  <a:cubicBezTo>
                    <a:pt x="441408" y="914398"/>
                    <a:pt x="449558" y="914144"/>
                    <a:pt x="468916" y="908795"/>
                  </a:cubicBezTo>
                  <a:cubicBezTo>
                    <a:pt x="499736" y="899370"/>
                    <a:pt x="540234" y="906757"/>
                    <a:pt x="557045" y="917200"/>
                  </a:cubicBezTo>
                  <a:lnTo>
                    <a:pt x="539215" y="932228"/>
                  </a:lnTo>
                  <a:close/>
                  <a:moveTo>
                    <a:pt x="431729" y="849703"/>
                  </a:moveTo>
                  <a:cubicBezTo>
                    <a:pt x="376457" y="815063"/>
                    <a:pt x="323988" y="808185"/>
                    <a:pt x="260311" y="808185"/>
                  </a:cubicBezTo>
                  <a:cubicBezTo>
                    <a:pt x="195106" y="808185"/>
                    <a:pt x="147730" y="757499"/>
                    <a:pt x="147730" y="695605"/>
                  </a:cubicBezTo>
                  <a:lnTo>
                    <a:pt x="146966" y="174474"/>
                  </a:lnTo>
                  <a:cubicBezTo>
                    <a:pt x="216247" y="211662"/>
                    <a:pt x="368561" y="186700"/>
                    <a:pt x="435040" y="152060"/>
                  </a:cubicBezTo>
                  <a:cubicBezTo>
                    <a:pt x="502283" y="187210"/>
                    <a:pt x="653070" y="211152"/>
                    <a:pt x="723114" y="174474"/>
                  </a:cubicBezTo>
                  <a:lnTo>
                    <a:pt x="722605" y="695605"/>
                  </a:lnTo>
                  <a:cubicBezTo>
                    <a:pt x="722605" y="757499"/>
                    <a:pt x="667079" y="808185"/>
                    <a:pt x="601873" y="808185"/>
                  </a:cubicBezTo>
                  <a:cubicBezTo>
                    <a:pt x="538706" y="808185"/>
                    <a:pt x="486491" y="815317"/>
                    <a:pt x="431729" y="849703"/>
                  </a:cubicBezTo>
                  <a:close/>
                  <a:moveTo>
                    <a:pt x="807932" y="817610"/>
                  </a:moveTo>
                  <a:cubicBezTo>
                    <a:pt x="796470" y="833656"/>
                    <a:pt x="772018" y="837477"/>
                    <a:pt x="749604" y="824996"/>
                  </a:cubicBezTo>
                  <a:cubicBezTo>
                    <a:pt x="758518" y="838750"/>
                    <a:pt x="775584" y="843590"/>
                    <a:pt x="783734" y="846391"/>
                  </a:cubicBezTo>
                  <a:cubicBezTo>
                    <a:pt x="783734" y="846391"/>
                    <a:pt x="771254" y="867787"/>
                    <a:pt x="746038" y="840533"/>
                  </a:cubicBezTo>
                  <a:cubicBezTo>
                    <a:pt x="734576" y="857089"/>
                    <a:pt x="715982" y="861929"/>
                    <a:pt x="699936" y="874155"/>
                  </a:cubicBezTo>
                  <a:cubicBezTo>
                    <a:pt x="704521" y="872881"/>
                    <a:pt x="709360" y="872626"/>
                    <a:pt x="714454" y="873136"/>
                  </a:cubicBezTo>
                  <a:cubicBezTo>
                    <a:pt x="727699" y="873136"/>
                    <a:pt x="738651" y="879503"/>
                    <a:pt x="747566" y="887909"/>
                  </a:cubicBezTo>
                  <a:cubicBezTo>
                    <a:pt x="739925" y="895295"/>
                    <a:pt x="728718" y="900644"/>
                    <a:pt x="715728" y="899625"/>
                  </a:cubicBezTo>
                  <a:cubicBezTo>
                    <a:pt x="704266" y="898606"/>
                    <a:pt x="694587" y="894531"/>
                    <a:pt x="686436" y="888163"/>
                  </a:cubicBezTo>
                  <a:cubicBezTo>
                    <a:pt x="681087" y="895805"/>
                    <a:pt x="676503" y="905483"/>
                    <a:pt x="673701" y="918728"/>
                  </a:cubicBezTo>
                  <a:lnTo>
                    <a:pt x="650523" y="919747"/>
                  </a:lnTo>
                  <a:cubicBezTo>
                    <a:pt x="654853" y="900644"/>
                    <a:pt x="677012" y="867787"/>
                    <a:pt x="705539" y="854033"/>
                  </a:cubicBezTo>
                  <a:cubicBezTo>
                    <a:pt x="724388" y="844609"/>
                    <a:pt x="730246" y="839769"/>
                    <a:pt x="734067" y="833401"/>
                  </a:cubicBezTo>
                  <a:cubicBezTo>
                    <a:pt x="722095" y="829835"/>
                    <a:pt x="698917" y="820666"/>
                    <a:pt x="708851" y="803091"/>
                  </a:cubicBezTo>
                  <a:cubicBezTo>
                    <a:pt x="708851" y="803091"/>
                    <a:pt x="728718" y="822194"/>
                    <a:pt x="743745" y="821685"/>
                  </a:cubicBezTo>
                  <a:cubicBezTo>
                    <a:pt x="723624" y="807676"/>
                    <a:pt x="715728" y="783479"/>
                    <a:pt x="727444" y="767178"/>
                  </a:cubicBezTo>
                  <a:cubicBezTo>
                    <a:pt x="738397" y="750367"/>
                    <a:pt x="765905" y="748075"/>
                    <a:pt x="788065" y="761829"/>
                  </a:cubicBezTo>
                  <a:cubicBezTo>
                    <a:pt x="810224" y="775073"/>
                    <a:pt x="818884" y="800799"/>
                    <a:pt x="807932" y="817610"/>
                  </a:cubicBezTo>
                  <a:close/>
                  <a:moveTo>
                    <a:pt x="818884" y="760300"/>
                  </a:moveTo>
                  <a:cubicBezTo>
                    <a:pt x="813280" y="750876"/>
                    <a:pt x="800036" y="755206"/>
                    <a:pt x="796725" y="760300"/>
                  </a:cubicBezTo>
                  <a:cubicBezTo>
                    <a:pt x="795451" y="762593"/>
                    <a:pt x="783480" y="755206"/>
                    <a:pt x="784499" y="752914"/>
                  </a:cubicBezTo>
                  <a:cubicBezTo>
                    <a:pt x="788065" y="747565"/>
                    <a:pt x="786791" y="734830"/>
                    <a:pt x="775839" y="732537"/>
                  </a:cubicBezTo>
                  <a:lnTo>
                    <a:pt x="776857" y="729481"/>
                  </a:lnTo>
                  <a:cubicBezTo>
                    <a:pt x="776857" y="729481"/>
                    <a:pt x="791121" y="729481"/>
                    <a:pt x="794432" y="738905"/>
                  </a:cubicBezTo>
                  <a:cubicBezTo>
                    <a:pt x="794432" y="738905"/>
                    <a:pt x="806403" y="726170"/>
                    <a:pt x="809715" y="728207"/>
                  </a:cubicBezTo>
                  <a:cubicBezTo>
                    <a:pt x="812007" y="730500"/>
                    <a:pt x="805385" y="746292"/>
                    <a:pt x="805385" y="746292"/>
                  </a:cubicBezTo>
                  <a:cubicBezTo>
                    <a:pt x="816337" y="744254"/>
                    <a:pt x="821941" y="758008"/>
                    <a:pt x="821941" y="758008"/>
                  </a:cubicBezTo>
                  <a:lnTo>
                    <a:pt x="818884" y="760300"/>
                  </a:lnTo>
                  <a:close/>
                  <a:moveTo>
                    <a:pt x="835695" y="585062"/>
                  </a:moveTo>
                  <a:cubicBezTo>
                    <a:pt x="827544" y="592958"/>
                    <a:pt x="815828" y="597033"/>
                    <a:pt x="804366" y="596779"/>
                  </a:cubicBezTo>
                  <a:cubicBezTo>
                    <a:pt x="809715" y="620721"/>
                    <a:pt x="806149" y="647211"/>
                    <a:pt x="799272" y="660201"/>
                  </a:cubicBezTo>
                  <a:lnTo>
                    <a:pt x="781697" y="646446"/>
                  </a:lnTo>
                  <a:cubicBezTo>
                    <a:pt x="807932" y="593722"/>
                    <a:pt x="771254" y="575128"/>
                    <a:pt x="773546" y="542017"/>
                  </a:cubicBezTo>
                  <a:cubicBezTo>
                    <a:pt x="736104" y="549913"/>
                    <a:pt x="739925" y="525461"/>
                    <a:pt x="739925" y="525461"/>
                  </a:cubicBezTo>
                  <a:cubicBezTo>
                    <a:pt x="748075" y="527244"/>
                    <a:pt x="764631" y="533866"/>
                    <a:pt x="779914" y="527244"/>
                  </a:cubicBezTo>
                  <a:cubicBezTo>
                    <a:pt x="754953" y="524951"/>
                    <a:pt x="736359" y="507631"/>
                    <a:pt x="737632" y="488273"/>
                  </a:cubicBezTo>
                  <a:cubicBezTo>
                    <a:pt x="739925" y="467897"/>
                    <a:pt x="762848" y="453124"/>
                    <a:pt x="789338" y="454143"/>
                  </a:cubicBezTo>
                  <a:cubicBezTo>
                    <a:pt x="815573" y="456180"/>
                    <a:pt x="835440" y="474264"/>
                    <a:pt x="834421" y="494386"/>
                  </a:cubicBezTo>
                  <a:cubicBezTo>
                    <a:pt x="832384" y="513744"/>
                    <a:pt x="810988" y="528262"/>
                    <a:pt x="786027" y="527498"/>
                  </a:cubicBezTo>
                  <a:cubicBezTo>
                    <a:pt x="797998" y="537177"/>
                    <a:pt x="826780" y="532592"/>
                    <a:pt x="826780" y="532592"/>
                  </a:cubicBezTo>
                  <a:cubicBezTo>
                    <a:pt x="823469" y="553224"/>
                    <a:pt x="799526" y="547111"/>
                    <a:pt x="787300" y="542781"/>
                  </a:cubicBezTo>
                  <a:cubicBezTo>
                    <a:pt x="786282" y="549913"/>
                    <a:pt x="788065" y="557299"/>
                    <a:pt x="796979" y="576147"/>
                  </a:cubicBezTo>
                  <a:cubicBezTo>
                    <a:pt x="798508" y="579459"/>
                    <a:pt x="800036" y="582770"/>
                    <a:pt x="801309" y="586336"/>
                  </a:cubicBezTo>
                  <a:cubicBezTo>
                    <a:pt x="802583" y="579459"/>
                    <a:pt x="806403" y="572581"/>
                    <a:pt x="812516" y="567742"/>
                  </a:cubicBezTo>
                  <a:cubicBezTo>
                    <a:pt x="821176" y="559082"/>
                    <a:pt x="833148" y="554752"/>
                    <a:pt x="846393" y="556025"/>
                  </a:cubicBezTo>
                  <a:cubicBezTo>
                    <a:pt x="847666" y="565959"/>
                    <a:pt x="844610" y="576657"/>
                    <a:pt x="835695" y="58506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56" name="Forma libre: forma 55">
              <a:extLst>
                <a:ext uri="{FF2B5EF4-FFF2-40B4-BE49-F238E27FC236}">
                  <a16:creationId xmlns:a16="http://schemas.microsoft.com/office/drawing/2014/main" id="{3005CEF9-7F3B-47AA-8CA2-A6BD19611562}"/>
                </a:ext>
              </a:extLst>
            </p:cNvPr>
            <p:cNvSpPr/>
            <p:nvPr/>
          </p:nvSpPr>
          <p:spPr>
            <a:xfrm>
              <a:off x="7072119" y="8212780"/>
              <a:ext cx="25471" cy="50941"/>
            </a:xfrm>
            <a:custGeom>
              <a:avLst/>
              <a:gdLst>
                <a:gd name="connsiteX0" fmla="*/ 41844 w 25470"/>
                <a:gd name="connsiteY0" fmla="*/ 39272 h 50941"/>
                <a:gd name="connsiteX1" fmla="*/ 24269 w 25470"/>
                <a:gd name="connsiteY1" fmla="*/ 47 h 50941"/>
                <a:gd name="connsiteX2" fmla="*/ 72 w 25470"/>
                <a:gd name="connsiteY2" fmla="*/ 36215 h 50941"/>
                <a:gd name="connsiteX3" fmla="*/ 18666 w 25470"/>
                <a:gd name="connsiteY3" fmla="*/ 69072 h 50941"/>
                <a:gd name="connsiteX4" fmla="*/ 41844 w 25470"/>
                <a:gd name="connsiteY4" fmla="*/ 392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41844" y="39272"/>
                  </a:moveTo>
                  <a:cubicBezTo>
                    <a:pt x="43118" y="18131"/>
                    <a:pt x="34203" y="1065"/>
                    <a:pt x="24269" y="47"/>
                  </a:cubicBezTo>
                  <a:cubicBezTo>
                    <a:pt x="13062" y="-972"/>
                    <a:pt x="1091" y="14820"/>
                    <a:pt x="72" y="36215"/>
                  </a:cubicBezTo>
                  <a:cubicBezTo>
                    <a:pt x="-947" y="56337"/>
                    <a:pt x="8987" y="68053"/>
                    <a:pt x="18666" y="69072"/>
                  </a:cubicBezTo>
                  <a:cubicBezTo>
                    <a:pt x="29618" y="69836"/>
                    <a:pt x="40825" y="59139"/>
                    <a:pt x="41844" y="392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57" name="Forma libre: forma 56">
              <a:extLst>
                <a:ext uri="{FF2B5EF4-FFF2-40B4-BE49-F238E27FC236}">
                  <a16:creationId xmlns:a16="http://schemas.microsoft.com/office/drawing/2014/main" id="{BCBAEF91-FFA7-47BC-904A-C98F8F47A052}"/>
                </a:ext>
              </a:extLst>
            </p:cNvPr>
            <p:cNvSpPr/>
            <p:nvPr/>
          </p:nvSpPr>
          <p:spPr>
            <a:xfrm>
              <a:off x="6802711" y="7852161"/>
              <a:ext cx="50941" cy="25471"/>
            </a:xfrm>
            <a:custGeom>
              <a:avLst/>
              <a:gdLst>
                <a:gd name="connsiteX0" fmla="*/ 71573 w 50941"/>
                <a:gd name="connsiteY0" fmla="*/ 21141 h 25470"/>
                <a:gd name="connsiteX1" fmla="*/ 39480 w 50941"/>
                <a:gd name="connsiteY1" fmla="*/ 0 h 25470"/>
                <a:gd name="connsiteX2" fmla="*/ 0 w 50941"/>
                <a:gd name="connsiteY2" fmla="*/ 20122 h 25470"/>
                <a:gd name="connsiteX3" fmla="*/ 38206 w 50941"/>
                <a:gd name="connsiteY3" fmla="*/ 40244 h 25470"/>
                <a:gd name="connsiteX4" fmla="*/ 71573 w 50941"/>
                <a:gd name="connsiteY4" fmla="*/ 21141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71573" y="21141"/>
                  </a:moveTo>
                  <a:cubicBezTo>
                    <a:pt x="71573" y="11462"/>
                    <a:pt x="60620" y="1019"/>
                    <a:pt x="39480" y="0"/>
                  </a:cubicBezTo>
                  <a:cubicBezTo>
                    <a:pt x="17575" y="0"/>
                    <a:pt x="0" y="10698"/>
                    <a:pt x="0" y="20122"/>
                  </a:cubicBezTo>
                  <a:cubicBezTo>
                    <a:pt x="1019" y="30820"/>
                    <a:pt x="17575" y="39225"/>
                    <a:pt x="38206" y="40244"/>
                  </a:cubicBezTo>
                  <a:cubicBezTo>
                    <a:pt x="60366" y="41263"/>
                    <a:pt x="72592" y="31584"/>
                    <a:pt x="71573" y="21141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</p:grpSp>
      <p:pic>
        <p:nvPicPr>
          <p:cNvPr id="58" name="Imagen 57">
            <a:extLst>
              <a:ext uri="{FF2B5EF4-FFF2-40B4-BE49-F238E27FC236}">
                <a16:creationId xmlns:a16="http://schemas.microsoft.com/office/drawing/2014/main" id="{425FDE9B-4B2E-4A62-BF6A-3891C73D7BA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6691" y="132012"/>
            <a:ext cx="696687" cy="596134"/>
          </a:xfrm>
          <a:prstGeom prst="rect">
            <a:avLst/>
          </a:prstGeom>
        </p:spPr>
      </p:pic>
      <p:cxnSp>
        <p:nvCxnSpPr>
          <p:cNvPr id="60" name="Conector recto 59">
            <a:extLst>
              <a:ext uri="{FF2B5EF4-FFF2-40B4-BE49-F238E27FC236}">
                <a16:creationId xmlns:a16="http://schemas.microsoft.com/office/drawing/2014/main" id="{2F7F1779-C77D-489A-9BEF-FE37186B0E3E}"/>
              </a:ext>
            </a:extLst>
          </p:cNvPr>
          <p:cNvCxnSpPr>
            <a:cxnSpLocks/>
          </p:cNvCxnSpPr>
          <p:nvPr/>
        </p:nvCxnSpPr>
        <p:spPr>
          <a:xfrm>
            <a:off x="0" y="1957173"/>
            <a:ext cx="73278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cto 63">
            <a:extLst>
              <a:ext uri="{FF2B5EF4-FFF2-40B4-BE49-F238E27FC236}">
                <a16:creationId xmlns:a16="http://schemas.microsoft.com/office/drawing/2014/main" id="{7EFA0F70-B74D-41BC-AD7B-B453798F6965}"/>
              </a:ext>
            </a:extLst>
          </p:cNvPr>
          <p:cNvCxnSpPr>
            <a:cxnSpLocks/>
          </p:cNvCxnSpPr>
          <p:nvPr/>
        </p:nvCxnSpPr>
        <p:spPr>
          <a:xfrm>
            <a:off x="-1" y="2000925"/>
            <a:ext cx="732786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CuadroTexto 64">
            <a:extLst>
              <a:ext uri="{FF2B5EF4-FFF2-40B4-BE49-F238E27FC236}">
                <a16:creationId xmlns:a16="http://schemas.microsoft.com/office/drawing/2014/main" id="{810094D8-2280-4F35-9E1F-19B100D13316}"/>
              </a:ext>
            </a:extLst>
          </p:cNvPr>
          <p:cNvSpPr txBox="1"/>
          <p:nvPr/>
        </p:nvSpPr>
        <p:spPr>
          <a:xfrm>
            <a:off x="8742017" y="6218417"/>
            <a:ext cx="344998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1085625"/>
            <a:r>
              <a:rPr lang="es-CO" sz="2000" b="1" dirty="0">
                <a:solidFill>
                  <a:srgbClr val="25427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Localidad Antonio Nariño</a:t>
            </a:r>
          </a:p>
          <a:p>
            <a:pPr algn="r" defTabSz="1085625"/>
            <a:r>
              <a:rPr lang="es-CO" sz="1400" b="1" dirty="0">
                <a:solidFill>
                  <a:srgbClr val="25427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Rendición de Cuentas vigencia 2020</a:t>
            </a: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C46AB173-4D22-4F0C-AD12-4EDA4484CC82}"/>
              </a:ext>
            </a:extLst>
          </p:cNvPr>
          <p:cNvSpPr txBox="1"/>
          <p:nvPr/>
        </p:nvSpPr>
        <p:spPr>
          <a:xfrm>
            <a:off x="389463" y="3324070"/>
            <a:ext cx="64760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equipo de Gestión Social de TRANSMILENIO S.A desarrolla actividades dirigidas a la ciudadanía, con el propósito de dar a conocer los componentes del SITP y fomentar las buenas prácticas de Cultura ciudadana.</a:t>
            </a:r>
          </a:p>
          <a:p>
            <a:pPr algn="just"/>
            <a:endParaRPr lang="es-CO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s-CO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 la vigencia 2020, se realizaron </a:t>
            </a:r>
            <a:r>
              <a:rPr lang="es-CO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5401</a:t>
            </a:r>
            <a:r>
              <a:rPr lang="es-CO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actividades de Gestión Social a nivel distrito; de las cuales se desarrollaron </a:t>
            </a:r>
            <a:r>
              <a:rPr lang="es-CO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3282</a:t>
            </a:r>
            <a:r>
              <a:rPr lang="es-CO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en las localidades de manera presencial y/o virtual en el marco de la </a:t>
            </a:r>
            <a:r>
              <a:rPr lang="es-CO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Estrategia de Abordaje Territorial</a:t>
            </a:r>
            <a:r>
              <a:rPr lang="es-CO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bajo tres líneas de intervención: Información, participación y pedagogía.</a:t>
            </a:r>
          </a:p>
        </p:txBody>
      </p:sp>
      <p:grpSp>
        <p:nvGrpSpPr>
          <p:cNvPr id="68" name="Grupo 67">
            <a:extLst>
              <a:ext uri="{FF2B5EF4-FFF2-40B4-BE49-F238E27FC236}">
                <a16:creationId xmlns:a16="http://schemas.microsoft.com/office/drawing/2014/main" id="{41388971-95B1-46A0-9E10-D46E3E1673B5}"/>
              </a:ext>
            </a:extLst>
          </p:cNvPr>
          <p:cNvGrpSpPr/>
          <p:nvPr/>
        </p:nvGrpSpPr>
        <p:grpSpPr>
          <a:xfrm>
            <a:off x="890414" y="2461411"/>
            <a:ext cx="5658921" cy="691945"/>
            <a:chOff x="205767" y="2484130"/>
            <a:chExt cx="5658921" cy="691945"/>
          </a:xfrm>
        </p:grpSpPr>
        <p:sp>
          <p:nvSpPr>
            <p:cNvPr id="61" name="CuadroTexto 60">
              <a:extLst>
                <a:ext uri="{FF2B5EF4-FFF2-40B4-BE49-F238E27FC236}">
                  <a16:creationId xmlns:a16="http://schemas.microsoft.com/office/drawing/2014/main" id="{CDBCBF57-1578-464F-9FE3-CAA086F75739}"/>
                </a:ext>
              </a:extLst>
            </p:cNvPr>
            <p:cNvSpPr txBox="1"/>
            <p:nvPr/>
          </p:nvSpPr>
          <p:spPr>
            <a:xfrm>
              <a:off x="205767" y="2484130"/>
              <a:ext cx="5658921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s-CO"/>
              </a:defPPr>
              <a:lvl1pPr algn="ctr" defTabSz="1085625">
                <a:defRPr sz="2400" b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r>
                <a:rPr lang="es-CO" dirty="0">
                  <a:solidFill>
                    <a:schemeClr val="bg1"/>
                  </a:solidFill>
                </a:rPr>
                <a:t>GESTIÓN SOCIAL</a:t>
              </a:r>
            </a:p>
          </p:txBody>
        </p:sp>
        <p:sp>
          <p:nvSpPr>
            <p:cNvPr id="67" name="CuadroTexto 66">
              <a:extLst>
                <a:ext uri="{FF2B5EF4-FFF2-40B4-BE49-F238E27FC236}">
                  <a16:creationId xmlns:a16="http://schemas.microsoft.com/office/drawing/2014/main" id="{1C7176AD-92FF-456C-8BED-CC89E88989C7}"/>
                </a:ext>
              </a:extLst>
            </p:cNvPr>
            <p:cNvSpPr txBox="1"/>
            <p:nvPr/>
          </p:nvSpPr>
          <p:spPr>
            <a:xfrm>
              <a:off x="2000906" y="2868298"/>
              <a:ext cx="20686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400" dirty="0">
                  <a:solidFill>
                    <a:schemeClr val="bg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TRANSMILENIO S.A.</a:t>
              </a:r>
              <a:endParaRPr lang="es-CO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69" name="CuadroTexto 68">
            <a:extLst>
              <a:ext uri="{FF2B5EF4-FFF2-40B4-BE49-F238E27FC236}">
                <a16:creationId xmlns:a16="http://schemas.microsoft.com/office/drawing/2014/main" id="{2F1341DA-32C3-4852-B77E-7A6E949ECA38}"/>
              </a:ext>
            </a:extLst>
          </p:cNvPr>
          <p:cNvSpPr txBox="1"/>
          <p:nvPr/>
        </p:nvSpPr>
        <p:spPr>
          <a:xfrm>
            <a:off x="6766031" y="3577862"/>
            <a:ext cx="534559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200" b="1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Estrategia de Abordaje Territorial Antonio Nariño</a:t>
            </a:r>
          </a:p>
          <a:p>
            <a:pPr marL="742950" lvl="1" indent="-285750" algn="r">
              <a:buFont typeface="Wingdings" panose="05000000000000000000" pitchFamily="2" charset="2"/>
              <a:buChar char="§"/>
            </a:pPr>
            <a:r>
              <a:rPr lang="es-CO" sz="12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Boletines informativos</a:t>
            </a:r>
          </a:p>
          <a:p>
            <a:pPr marL="742950" lvl="1" indent="-285750" algn="r">
              <a:buFont typeface="Wingdings" panose="05000000000000000000" pitchFamily="2" charset="2"/>
              <a:buChar char="§"/>
            </a:pPr>
            <a:r>
              <a:rPr lang="es-CO" sz="12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Sesiones de Grupos Focales</a:t>
            </a:r>
          </a:p>
          <a:p>
            <a:pPr marL="742950" lvl="1" indent="-285750" algn="r">
              <a:buFont typeface="Wingdings" panose="05000000000000000000" pitchFamily="2" charset="2"/>
              <a:buChar char="§"/>
            </a:pPr>
            <a:r>
              <a:rPr lang="es-CO" sz="12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Base de datos “Tenderos A.N.”</a:t>
            </a:r>
          </a:p>
          <a:p>
            <a:pPr marL="742950" lvl="1" indent="-285750" algn="r">
              <a:buFont typeface="Wingdings" panose="05000000000000000000" pitchFamily="2" charset="2"/>
              <a:buChar char="ü"/>
            </a:pPr>
            <a:endParaRPr lang="es-CO" sz="1200" dirty="0">
              <a:solidFill>
                <a:schemeClr val="bg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endParaRPr lang="es-CO" sz="1200" b="1" dirty="0">
              <a:solidFill>
                <a:schemeClr val="bg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es-CO" sz="1200" b="1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Capacitaciones </a:t>
            </a:r>
            <a:r>
              <a:rPr lang="es-CO" sz="1200" b="1" dirty="0" err="1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TrasMi</a:t>
            </a:r>
            <a:r>
              <a:rPr lang="es-CO" sz="1200" b="1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-Virtual</a:t>
            </a:r>
          </a:p>
          <a:p>
            <a:pPr marL="742950" lvl="1" indent="-285750" algn="r">
              <a:buFont typeface="Wingdings" panose="05000000000000000000" pitchFamily="2" charset="2"/>
              <a:buChar char="§"/>
            </a:pPr>
            <a:r>
              <a:rPr lang="es-CO" sz="12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Los retos de Transmilenio en época de Coronavirus</a:t>
            </a:r>
          </a:p>
          <a:p>
            <a:pPr marL="742950" lvl="1" indent="-285750" algn="r">
              <a:buFont typeface="Wingdings" panose="05000000000000000000" pitchFamily="2" charset="2"/>
              <a:buChar char="§"/>
            </a:pPr>
            <a:r>
              <a:rPr lang="es-CO" sz="12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Sistema de Alertas Tempranas</a:t>
            </a:r>
          </a:p>
          <a:p>
            <a:pPr marL="742950" lvl="1" indent="-285750" algn="r">
              <a:buFont typeface="Wingdings" panose="05000000000000000000" pitchFamily="2" charset="2"/>
              <a:buChar char="§"/>
            </a:pPr>
            <a:r>
              <a:rPr lang="es-CO" sz="12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TransMi un solo sistema – Nueva Señalética</a:t>
            </a:r>
          </a:p>
          <a:p>
            <a:pPr marL="742950" lvl="1" indent="-285750" algn="r">
              <a:buFont typeface="Wingdings" panose="05000000000000000000" pitchFamily="2" charset="2"/>
              <a:buChar char="§"/>
            </a:pPr>
            <a:r>
              <a:rPr lang="es-CO" sz="12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historia del Transporte</a:t>
            </a:r>
          </a:p>
          <a:p>
            <a:pPr marL="742950" lvl="1" indent="-285750" algn="r">
              <a:buFont typeface="Wingdings" panose="05000000000000000000" pitchFamily="2" charset="2"/>
              <a:buChar char="§"/>
            </a:pPr>
            <a:r>
              <a:rPr lang="es-CO" sz="12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Transmicable</a:t>
            </a:r>
          </a:p>
          <a:p>
            <a:pPr marL="742950" lvl="1" indent="-285750" algn="r">
              <a:buFont typeface="Wingdings" panose="05000000000000000000" pitchFamily="2" charset="2"/>
              <a:buChar char="§"/>
            </a:pPr>
            <a:r>
              <a:rPr lang="es-CO" sz="12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TransMi, un Sistema Accesible</a:t>
            </a:r>
          </a:p>
        </p:txBody>
      </p:sp>
    </p:spTree>
    <p:extLst>
      <p:ext uri="{BB962C8B-B14F-4D97-AF65-F5344CB8AC3E}">
        <p14:creationId xmlns:p14="http://schemas.microsoft.com/office/powerpoint/2010/main" val="26203436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1ED1666-827F-408D-9D1D-D04C3F100C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294" y="657087"/>
            <a:ext cx="9815411" cy="610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4822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Rectángulo 157">
            <a:extLst>
              <a:ext uri="{FF2B5EF4-FFF2-40B4-BE49-F238E27FC236}">
                <a16:creationId xmlns:a16="http://schemas.microsoft.com/office/drawing/2014/main" id="{863EC1F6-BC15-457D-9E65-B4851C4E4E03}"/>
              </a:ext>
            </a:extLst>
          </p:cNvPr>
          <p:cNvSpPr/>
          <p:nvPr/>
        </p:nvSpPr>
        <p:spPr>
          <a:xfrm>
            <a:off x="0" y="774957"/>
            <a:ext cx="12192000" cy="608304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Rectángulo 68">
            <a:extLst>
              <a:ext uri="{FF2B5EF4-FFF2-40B4-BE49-F238E27FC236}">
                <a16:creationId xmlns:a16="http://schemas.microsoft.com/office/drawing/2014/main" id="{07532289-3B7E-41C0-A1AC-915E049C7D6F}"/>
              </a:ext>
            </a:extLst>
          </p:cNvPr>
          <p:cNvSpPr/>
          <p:nvPr/>
        </p:nvSpPr>
        <p:spPr>
          <a:xfrm>
            <a:off x="0" y="0"/>
            <a:ext cx="10098681" cy="644625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9 CuadroTexto">
            <a:extLst>
              <a:ext uri="{FF2B5EF4-FFF2-40B4-BE49-F238E27FC236}">
                <a16:creationId xmlns:a16="http://schemas.microsoft.com/office/drawing/2014/main" id="{392DAB16-0355-43FC-A76D-76546A7D8CBF}"/>
              </a:ext>
            </a:extLst>
          </p:cNvPr>
          <p:cNvSpPr txBox="1"/>
          <p:nvPr/>
        </p:nvSpPr>
        <p:spPr>
          <a:xfrm>
            <a:off x="112205" y="72566"/>
            <a:ext cx="9807449" cy="495627"/>
          </a:xfrm>
          <a:prstGeom prst="rect">
            <a:avLst/>
          </a:prstGeom>
          <a:noFill/>
        </p:spPr>
        <p:txBody>
          <a:bodyPr wrap="square" lIns="64116" tIns="32057" rIns="64116" bIns="32057" rtlCol="0">
            <a:spAutoFit/>
          </a:bodyPr>
          <a:lstStyle/>
          <a:p>
            <a:pPr defTabSz="1077006"/>
            <a:r>
              <a:rPr lang="es-CO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Rendición de Cuentas vigencia 2020 – Antonio Nariño </a:t>
            </a:r>
          </a:p>
        </p:txBody>
      </p:sp>
      <p:grpSp>
        <p:nvGrpSpPr>
          <p:cNvPr id="73" name="Grupo 72">
            <a:extLst>
              <a:ext uri="{FF2B5EF4-FFF2-40B4-BE49-F238E27FC236}">
                <a16:creationId xmlns:a16="http://schemas.microsoft.com/office/drawing/2014/main" id="{7435ED4F-F6A0-415A-99B8-B1A7D86F7863}"/>
              </a:ext>
            </a:extLst>
          </p:cNvPr>
          <p:cNvGrpSpPr/>
          <p:nvPr/>
        </p:nvGrpSpPr>
        <p:grpSpPr>
          <a:xfrm>
            <a:off x="10251830" y="105216"/>
            <a:ext cx="1763234" cy="450539"/>
            <a:chOff x="6018212" y="7750788"/>
            <a:chExt cx="5133627" cy="1447246"/>
          </a:xfrm>
          <a:solidFill>
            <a:schemeClr val="tx2"/>
          </a:solidFill>
        </p:grpSpPr>
        <p:sp>
          <p:nvSpPr>
            <p:cNvPr id="74" name="Forma libre: forma 73">
              <a:extLst>
                <a:ext uri="{FF2B5EF4-FFF2-40B4-BE49-F238E27FC236}">
                  <a16:creationId xmlns:a16="http://schemas.microsoft.com/office/drawing/2014/main" id="{B16ACA10-D1CE-40CA-BC01-C5D7FAACA294}"/>
                </a:ext>
              </a:extLst>
            </p:cNvPr>
            <p:cNvSpPr/>
            <p:nvPr/>
          </p:nvSpPr>
          <p:spPr>
            <a:xfrm>
              <a:off x="8345982" y="8533248"/>
              <a:ext cx="305649" cy="433002"/>
            </a:xfrm>
            <a:custGeom>
              <a:avLst/>
              <a:gdLst>
                <a:gd name="connsiteX0" fmla="*/ 315328 w 305648"/>
                <a:gd name="connsiteY0" fmla="*/ 142127 h 433001"/>
                <a:gd name="connsiteX1" fmla="*/ 172182 w 305648"/>
                <a:gd name="connsiteY1" fmla="*/ 0 h 433001"/>
                <a:gd name="connsiteX2" fmla="*/ 0 w 305648"/>
                <a:gd name="connsiteY2" fmla="*/ 0 h 433001"/>
                <a:gd name="connsiteX3" fmla="*/ 0 w 305648"/>
                <a:gd name="connsiteY3" fmla="*/ 453633 h 433001"/>
                <a:gd name="connsiteX4" fmla="*/ 187210 w 305648"/>
                <a:gd name="connsiteY4" fmla="*/ 453633 h 433001"/>
                <a:gd name="connsiteX5" fmla="*/ 330355 w 305648"/>
                <a:gd name="connsiteY5" fmla="*/ 311507 h 433001"/>
                <a:gd name="connsiteX6" fmla="*/ 293678 w 305648"/>
                <a:gd name="connsiteY6" fmla="*/ 216756 h 433001"/>
                <a:gd name="connsiteX7" fmla="*/ 315328 w 305648"/>
                <a:gd name="connsiteY7" fmla="*/ 142127 h 433001"/>
                <a:gd name="connsiteX8" fmla="*/ 115382 w 305648"/>
                <a:gd name="connsiteY8" fmla="*/ 98826 h 433001"/>
                <a:gd name="connsiteX9" fmla="*/ 172182 w 305648"/>
                <a:gd name="connsiteY9" fmla="*/ 98826 h 433001"/>
                <a:gd name="connsiteX10" fmla="*/ 216501 w 305648"/>
                <a:gd name="connsiteY10" fmla="*/ 142127 h 433001"/>
                <a:gd name="connsiteX11" fmla="*/ 172182 w 305648"/>
                <a:gd name="connsiteY11" fmla="*/ 185427 h 433001"/>
                <a:gd name="connsiteX12" fmla="*/ 115382 w 305648"/>
                <a:gd name="connsiteY12" fmla="*/ 185427 h 433001"/>
                <a:gd name="connsiteX13" fmla="*/ 115382 w 305648"/>
                <a:gd name="connsiteY13" fmla="*/ 98826 h 433001"/>
                <a:gd name="connsiteX14" fmla="*/ 187210 w 305648"/>
                <a:gd name="connsiteY14" fmla="*/ 354807 h 433001"/>
                <a:gd name="connsiteX15" fmla="*/ 115128 w 305648"/>
                <a:gd name="connsiteY15" fmla="*/ 354807 h 433001"/>
                <a:gd name="connsiteX16" fmla="*/ 115128 w 305648"/>
                <a:gd name="connsiteY16" fmla="*/ 267952 h 433001"/>
                <a:gd name="connsiteX17" fmla="*/ 171927 w 305648"/>
                <a:gd name="connsiteY17" fmla="*/ 267952 h 433001"/>
                <a:gd name="connsiteX18" fmla="*/ 186955 w 305648"/>
                <a:gd name="connsiteY18" fmla="*/ 267952 h 433001"/>
                <a:gd name="connsiteX19" fmla="*/ 231274 w 305648"/>
                <a:gd name="connsiteY19" fmla="*/ 311507 h 433001"/>
                <a:gd name="connsiteX20" fmla="*/ 187210 w 305648"/>
                <a:gd name="connsiteY20" fmla="*/ 354807 h 43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05648" h="433001">
                  <a:moveTo>
                    <a:pt x="315328" y="142127"/>
                  </a:moveTo>
                  <a:cubicBezTo>
                    <a:pt x="315328" y="63931"/>
                    <a:pt x="251141" y="0"/>
                    <a:pt x="172182" y="0"/>
                  </a:cubicBezTo>
                  <a:lnTo>
                    <a:pt x="0" y="0"/>
                  </a:lnTo>
                  <a:lnTo>
                    <a:pt x="0" y="453633"/>
                  </a:lnTo>
                  <a:lnTo>
                    <a:pt x="187210" y="453633"/>
                  </a:lnTo>
                  <a:cubicBezTo>
                    <a:pt x="266169" y="453633"/>
                    <a:pt x="330355" y="389956"/>
                    <a:pt x="330355" y="311507"/>
                  </a:cubicBezTo>
                  <a:cubicBezTo>
                    <a:pt x="330355" y="276612"/>
                    <a:pt x="317111" y="242736"/>
                    <a:pt x="293678" y="216756"/>
                  </a:cubicBezTo>
                  <a:cubicBezTo>
                    <a:pt x="307941" y="194596"/>
                    <a:pt x="315328" y="168871"/>
                    <a:pt x="315328" y="142127"/>
                  </a:cubicBezTo>
                  <a:moveTo>
                    <a:pt x="115382" y="98826"/>
                  </a:moveTo>
                  <a:lnTo>
                    <a:pt x="172182" y="98826"/>
                  </a:lnTo>
                  <a:cubicBezTo>
                    <a:pt x="196634" y="98826"/>
                    <a:pt x="216501" y="118184"/>
                    <a:pt x="216501" y="142127"/>
                  </a:cubicBezTo>
                  <a:cubicBezTo>
                    <a:pt x="216501" y="166069"/>
                    <a:pt x="196634" y="185427"/>
                    <a:pt x="172182" y="185427"/>
                  </a:cubicBezTo>
                  <a:lnTo>
                    <a:pt x="115382" y="185427"/>
                  </a:lnTo>
                  <a:lnTo>
                    <a:pt x="115382" y="98826"/>
                  </a:lnTo>
                  <a:close/>
                  <a:moveTo>
                    <a:pt x="187210" y="354807"/>
                  </a:moveTo>
                  <a:lnTo>
                    <a:pt x="115128" y="354807"/>
                  </a:lnTo>
                  <a:lnTo>
                    <a:pt x="115128" y="267952"/>
                  </a:lnTo>
                  <a:lnTo>
                    <a:pt x="171927" y="267952"/>
                  </a:lnTo>
                  <a:lnTo>
                    <a:pt x="186955" y="267952"/>
                  </a:lnTo>
                  <a:cubicBezTo>
                    <a:pt x="211407" y="267952"/>
                    <a:pt x="231274" y="287564"/>
                    <a:pt x="231274" y="311507"/>
                  </a:cubicBezTo>
                  <a:cubicBezTo>
                    <a:pt x="231784" y="335449"/>
                    <a:pt x="211916" y="354807"/>
                    <a:pt x="187210" y="35480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5" name="Forma libre: forma 74">
              <a:extLst>
                <a:ext uri="{FF2B5EF4-FFF2-40B4-BE49-F238E27FC236}">
                  <a16:creationId xmlns:a16="http://schemas.microsoft.com/office/drawing/2014/main" id="{6F5E0C87-9DBC-4A65-B1C8-F5F5DB584E85}"/>
                </a:ext>
              </a:extLst>
            </p:cNvPr>
            <p:cNvSpPr/>
            <p:nvPr/>
          </p:nvSpPr>
          <p:spPr>
            <a:xfrm>
              <a:off x="8694677" y="8525097"/>
              <a:ext cx="433002" cy="458473"/>
            </a:xfrm>
            <a:custGeom>
              <a:avLst/>
              <a:gdLst>
                <a:gd name="connsiteX0" fmla="*/ 228982 w 433002"/>
                <a:gd name="connsiteY0" fmla="*/ 0 h 458472"/>
                <a:gd name="connsiteX1" fmla="*/ 0 w 433002"/>
                <a:gd name="connsiteY1" fmla="*/ 237132 h 458472"/>
                <a:gd name="connsiteX2" fmla="*/ 228982 w 433002"/>
                <a:gd name="connsiteY2" fmla="*/ 474265 h 458472"/>
                <a:gd name="connsiteX3" fmla="*/ 457964 w 433002"/>
                <a:gd name="connsiteY3" fmla="*/ 237132 h 458472"/>
                <a:gd name="connsiteX4" fmla="*/ 228982 w 433002"/>
                <a:gd name="connsiteY4" fmla="*/ 0 h 458472"/>
                <a:gd name="connsiteX5" fmla="*/ 228982 w 433002"/>
                <a:gd name="connsiteY5" fmla="*/ 350986 h 458472"/>
                <a:gd name="connsiteX6" fmla="*/ 123278 w 433002"/>
                <a:gd name="connsiteY6" fmla="*/ 236878 h 458472"/>
                <a:gd name="connsiteX7" fmla="*/ 228982 w 433002"/>
                <a:gd name="connsiteY7" fmla="*/ 123023 h 458472"/>
                <a:gd name="connsiteX8" fmla="*/ 334685 w 433002"/>
                <a:gd name="connsiteY8" fmla="*/ 236878 h 458472"/>
                <a:gd name="connsiteX9" fmla="*/ 228982 w 433002"/>
                <a:gd name="connsiteY9" fmla="*/ 350986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3002" h="458472">
                  <a:moveTo>
                    <a:pt x="228982" y="0"/>
                  </a:moveTo>
                  <a:cubicBezTo>
                    <a:pt x="102647" y="0"/>
                    <a:pt x="0" y="106468"/>
                    <a:pt x="0" y="237132"/>
                  </a:cubicBezTo>
                  <a:cubicBezTo>
                    <a:pt x="0" y="368052"/>
                    <a:pt x="102647" y="474265"/>
                    <a:pt x="228982" y="474265"/>
                  </a:cubicBezTo>
                  <a:cubicBezTo>
                    <a:pt x="355317" y="474265"/>
                    <a:pt x="457964" y="368052"/>
                    <a:pt x="457964" y="237132"/>
                  </a:cubicBezTo>
                  <a:cubicBezTo>
                    <a:pt x="457964" y="106468"/>
                    <a:pt x="355317" y="0"/>
                    <a:pt x="228982" y="0"/>
                  </a:cubicBezTo>
                  <a:moveTo>
                    <a:pt x="228982" y="350986"/>
                  </a:moveTo>
                  <a:cubicBezTo>
                    <a:pt x="170654" y="350986"/>
                    <a:pt x="123278" y="300045"/>
                    <a:pt x="123278" y="236878"/>
                  </a:cubicBezTo>
                  <a:cubicBezTo>
                    <a:pt x="123278" y="174220"/>
                    <a:pt x="170654" y="123023"/>
                    <a:pt x="228982" y="123023"/>
                  </a:cubicBezTo>
                  <a:cubicBezTo>
                    <a:pt x="287310" y="123023"/>
                    <a:pt x="334685" y="174220"/>
                    <a:pt x="334685" y="236878"/>
                  </a:cubicBezTo>
                  <a:cubicBezTo>
                    <a:pt x="334685" y="300045"/>
                    <a:pt x="287310" y="350986"/>
                    <a:pt x="228982" y="350986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6" name="Forma libre: forma 75">
              <a:extLst>
                <a:ext uri="{FF2B5EF4-FFF2-40B4-BE49-F238E27FC236}">
                  <a16:creationId xmlns:a16="http://schemas.microsoft.com/office/drawing/2014/main" id="{4A8804E1-EB1C-46D2-8BAE-632B6DE0A9CC}"/>
                </a:ext>
              </a:extLst>
            </p:cNvPr>
            <p:cNvSpPr/>
            <p:nvPr/>
          </p:nvSpPr>
          <p:spPr>
            <a:xfrm>
              <a:off x="9176074" y="8525097"/>
              <a:ext cx="433002" cy="458473"/>
            </a:xfrm>
            <a:custGeom>
              <a:avLst/>
              <a:gdLst>
                <a:gd name="connsiteX0" fmla="*/ 258273 w 433002"/>
                <a:gd name="connsiteY0" fmla="*/ 306922 h 458472"/>
                <a:gd name="connsiteX1" fmla="*/ 312016 w 433002"/>
                <a:gd name="connsiteY1" fmla="*/ 306922 h 458472"/>
                <a:gd name="connsiteX2" fmla="*/ 312016 w 433002"/>
                <a:gd name="connsiteY2" fmla="*/ 331883 h 458472"/>
                <a:gd name="connsiteX3" fmla="*/ 244519 w 433002"/>
                <a:gd name="connsiteY3" fmla="*/ 351241 h 458472"/>
                <a:gd name="connsiteX4" fmla="*/ 123278 w 433002"/>
                <a:gd name="connsiteY4" fmla="*/ 237132 h 458472"/>
                <a:gd name="connsiteX5" fmla="*/ 244519 w 433002"/>
                <a:gd name="connsiteY5" fmla="*/ 123278 h 458472"/>
                <a:gd name="connsiteX6" fmla="*/ 329082 w 433002"/>
                <a:gd name="connsiteY6" fmla="*/ 155626 h 458472"/>
                <a:gd name="connsiteX7" fmla="*/ 341053 w 433002"/>
                <a:gd name="connsiteY7" fmla="*/ 166578 h 458472"/>
                <a:gd name="connsiteX8" fmla="*/ 424342 w 433002"/>
                <a:gd name="connsiteY8" fmla="*/ 75648 h 458472"/>
                <a:gd name="connsiteX9" fmla="*/ 412371 w 433002"/>
                <a:gd name="connsiteY9" fmla="*/ 64696 h 458472"/>
                <a:gd name="connsiteX10" fmla="*/ 244519 w 433002"/>
                <a:gd name="connsiteY10" fmla="*/ 0 h 458472"/>
                <a:gd name="connsiteX11" fmla="*/ 0 w 433002"/>
                <a:gd name="connsiteY11" fmla="*/ 237132 h 458472"/>
                <a:gd name="connsiteX12" fmla="*/ 244519 w 433002"/>
                <a:gd name="connsiteY12" fmla="*/ 474265 h 458472"/>
                <a:gd name="connsiteX13" fmla="*/ 312016 w 433002"/>
                <a:gd name="connsiteY13" fmla="*/ 465095 h 458472"/>
                <a:gd name="connsiteX14" fmla="*/ 312016 w 433002"/>
                <a:gd name="connsiteY14" fmla="*/ 466114 h 458472"/>
                <a:gd name="connsiteX15" fmla="*/ 435295 w 433002"/>
                <a:gd name="connsiteY15" fmla="*/ 466114 h 458472"/>
                <a:gd name="connsiteX16" fmla="*/ 435295 w 433002"/>
                <a:gd name="connsiteY16" fmla="*/ 183644 h 458472"/>
                <a:gd name="connsiteX17" fmla="*/ 258273 w 433002"/>
                <a:gd name="connsiteY17" fmla="*/ 183644 h 458472"/>
                <a:gd name="connsiteX18" fmla="*/ 258273 w 433002"/>
                <a:gd name="connsiteY18" fmla="*/ 306922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3002" h="458472">
                  <a:moveTo>
                    <a:pt x="258273" y="306922"/>
                  </a:moveTo>
                  <a:lnTo>
                    <a:pt x="312016" y="306922"/>
                  </a:lnTo>
                  <a:lnTo>
                    <a:pt x="312016" y="331883"/>
                  </a:lnTo>
                  <a:cubicBezTo>
                    <a:pt x="292149" y="344364"/>
                    <a:pt x="268462" y="351241"/>
                    <a:pt x="244519" y="351241"/>
                  </a:cubicBezTo>
                  <a:cubicBezTo>
                    <a:pt x="177531" y="351241"/>
                    <a:pt x="123278" y="300300"/>
                    <a:pt x="123278" y="237132"/>
                  </a:cubicBezTo>
                  <a:cubicBezTo>
                    <a:pt x="123278" y="174474"/>
                    <a:pt x="177786" y="123278"/>
                    <a:pt x="244519" y="123278"/>
                  </a:cubicBezTo>
                  <a:cubicBezTo>
                    <a:pt x="276103" y="123278"/>
                    <a:pt x="306158" y="134740"/>
                    <a:pt x="329082" y="155626"/>
                  </a:cubicBezTo>
                  <a:lnTo>
                    <a:pt x="341053" y="166578"/>
                  </a:lnTo>
                  <a:lnTo>
                    <a:pt x="424342" y="75648"/>
                  </a:lnTo>
                  <a:lnTo>
                    <a:pt x="412371" y="64696"/>
                  </a:lnTo>
                  <a:cubicBezTo>
                    <a:pt x="366779" y="22924"/>
                    <a:pt x="307177" y="0"/>
                    <a:pt x="244519" y="0"/>
                  </a:cubicBezTo>
                  <a:cubicBezTo>
                    <a:pt x="109779" y="0"/>
                    <a:pt x="0" y="106468"/>
                    <a:pt x="0" y="237132"/>
                  </a:cubicBezTo>
                  <a:cubicBezTo>
                    <a:pt x="0" y="368052"/>
                    <a:pt x="109779" y="474265"/>
                    <a:pt x="244519" y="474265"/>
                  </a:cubicBezTo>
                  <a:cubicBezTo>
                    <a:pt x="267443" y="474265"/>
                    <a:pt x="290111" y="471208"/>
                    <a:pt x="312016" y="465095"/>
                  </a:cubicBezTo>
                  <a:lnTo>
                    <a:pt x="312016" y="466114"/>
                  </a:lnTo>
                  <a:lnTo>
                    <a:pt x="435295" y="466114"/>
                  </a:lnTo>
                  <a:lnTo>
                    <a:pt x="435295" y="183644"/>
                  </a:lnTo>
                  <a:lnTo>
                    <a:pt x="258273" y="183644"/>
                  </a:lnTo>
                  <a:lnTo>
                    <a:pt x="258273" y="306922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7" name="Forma libre: forma 76">
              <a:extLst>
                <a:ext uri="{FF2B5EF4-FFF2-40B4-BE49-F238E27FC236}">
                  <a16:creationId xmlns:a16="http://schemas.microsoft.com/office/drawing/2014/main" id="{09E6831A-324A-4EEE-9356-0BAAAA201850}"/>
                </a:ext>
              </a:extLst>
            </p:cNvPr>
            <p:cNvSpPr/>
            <p:nvPr/>
          </p:nvSpPr>
          <p:spPr>
            <a:xfrm>
              <a:off x="10105246" y="8527135"/>
              <a:ext cx="407532" cy="458473"/>
            </a:xfrm>
            <a:custGeom>
              <a:avLst/>
              <a:gdLst>
                <a:gd name="connsiteX0" fmla="*/ 138306 w 407531"/>
                <a:gd name="connsiteY0" fmla="*/ 139579 h 458472"/>
                <a:gd name="connsiteX1" fmla="*/ 138306 w 407531"/>
                <a:gd name="connsiteY1" fmla="*/ 463821 h 458472"/>
                <a:gd name="connsiteX2" fmla="*/ 284508 w 407531"/>
                <a:gd name="connsiteY2" fmla="*/ 463821 h 458472"/>
                <a:gd name="connsiteX3" fmla="*/ 284508 w 407531"/>
                <a:gd name="connsiteY3" fmla="*/ 139579 h 458472"/>
                <a:gd name="connsiteX4" fmla="*/ 422559 w 407531"/>
                <a:gd name="connsiteY4" fmla="*/ 139579 h 458472"/>
                <a:gd name="connsiteX5" fmla="*/ 422559 w 407531"/>
                <a:gd name="connsiteY5" fmla="*/ 0 h 458472"/>
                <a:gd name="connsiteX6" fmla="*/ 0 w 407531"/>
                <a:gd name="connsiteY6" fmla="*/ 0 h 458472"/>
                <a:gd name="connsiteX7" fmla="*/ 0 w 407531"/>
                <a:gd name="connsiteY7" fmla="*/ 139579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7531" h="458472">
                  <a:moveTo>
                    <a:pt x="138306" y="139579"/>
                  </a:moveTo>
                  <a:lnTo>
                    <a:pt x="138306" y="463821"/>
                  </a:lnTo>
                  <a:lnTo>
                    <a:pt x="284508" y="463821"/>
                  </a:lnTo>
                  <a:lnTo>
                    <a:pt x="284508" y="139579"/>
                  </a:lnTo>
                  <a:lnTo>
                    <a:pt x="422559" y="139579"/>
                  </a:lnTo>
                  <a:lnTo>
                    <a:pt x="422559" y="0"/>
                  </a:lnTo>
                  <a:lnTo>
                    <a:pt x="0" y="0"/>
                  </a:lnTo>
                  <a:lnTo>
                    <a:pt x="0" y="139579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8" name="Forma libre: forma 77">
              <a:extLst>
                <a:ext uri="{FF2B5EF4-FFF2-40B4-BE49-F238E27FC236}">
                  <a16:creationId xmlns:a16="http://schemas.microsoft.com/office/drawing/2014/main" id="{8125508B-CD7E-4E0A-87AD-CCA30CFCC5D7}"/>
                </a:ext>
              </a:extLst>
            </p:cNvPr>
            <p:cNvSpPr/>
            <p:nvPr/>
          </p:nvSpPr>
          <p:spPr>
            <a:xfrm>
              <a:off x="10438658" y="8441553"/>
              <a:ext cx="713181" cy="738650"/>
            </a:xfrm>
            <a:custGeom>
              <a:avLst/>
              <a:gdLst>
                <a:gd name="connsiteX0" fmla="*/ 736359 w 713180"/>
                <a:gd name="connsiteY0" fmla="*/ 743744 h 738650"/>
                <a:gd name="connsiteX1" fmla="*/ 456690 w 713180"/>
                <a:gd name="connsiteY1" fmla="*/ 0 h 738650"/>
                <a:gd name="connsiteX2" fmla="*/ 205549 w 713180"/>
                <a:gd name="connsiteY2" fmla="*/ 0 h 738650"/>
                <a:gd name="connsiteX3" fmla="*/ 0 w 713180"/>
                <a:gd name="connsiteY3" fmla="*/ 548639 h 738650"/>
                <a:gd name="connsiteX4" fmla="*/ 152315 w 713180"/>
                <a:gd name="connsiteY4" fmla="*/ 548639 h 738650"/>
                <a:gd name="connsiteX5" fmla="*/ 330610 w 713180"/>
                <a:gd name="connsiteY5" fmla="*/ 97298 h 738650"/>
                <a:gd name="connsiteX6" fmla="*/ 584044 w 713180"/>
                <a:gd name="connsiteY6" fmla="*/ 743744 h 73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3180" h="738650">
                  <a:moveTo>
                    <a:pt x="736359" y="743744"/>
                  </a:moveTo>
                  <a:lnTo>
                    <a:pt x="456690" y="0"/>
                  </a:lnTo>
                  <a:lnTo>
                    <a:pt x="205549" y="0"/>
                  </a:lnTo>
                  <a:lnTo>
                    <a:pt x="0" y="548639"/>
                  </a:lnTo>
                  <a:lnTo>
                    <a:pt x="152315" y="548639"/>
                  </a:lnTo>
                  <a:lnTo>
                    <a:pt x="330610" y="97298"/>
                  </a:lnTo>
                  <a:lnTo>
                    <a:pt x="584044" y="74374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9" name="Forma libre: forma 78">
              <a:extLst>
                <a:ext uri="{FF2B5EF4-FFF2-40B4-BE49-F238E27FC236}">
                  <a16:creationId xmlns:a16="http://schemas.microsoft.com/office/drawing/2014/main" id="{BACCE1C0-8497-4188-84A5-829D5ED6D041}"/>
                </a:ext>
              </a:extLst>
            </p:cNvPr>
            <p:cNvSpPr/>
            <p:nvPr/>
          </p:nvSpPr>
          <p:spPr>
            <a:xfrm>
              <a:off x="9638621" y="8524843"/>
              <a:ext cx="433001" cy="458473"/>
            </a:xfrm>
            <a:custGeom>
              <a:avLst/>
              <a:gdLst>
                <a:gd name="connsiteX0" fmla="*/ 430965 w 433002"/>
                <a:gd name="connsiteY0" fmla="*/ 125316 h 458472"/>
                <a:gd name="connsiteX1" fmla="*/ 430710 w 433002"/>
                <a:gd name="connsiteY1" fmla="*/ 124806 h 458472"/>
                <a:gd name="connsiteX2" fmla="*/ 228982 w 433002"/>
                <a:gd name="connsiteY2" fmla="*/ 0 h 458472"/>
                <a:gd name="connsiteX3" fmla="*/ 0 w 433002"/>
                <a:gd name="connsiteY3" fmla="*/ 237132 h 458472"/>
                <a:gd name="connsiteX4" fmla="*/ 228982 w 433002"/>
                <a:gd name="connsiteY4" fmla="*/ 474264 h 458472"/>
                <a:gd name="connsiteX5" fmla="*/ 457964 w 433002"/>
                <a:gd name="connsiteY5" fmla="*/ 237132 h 458472"/>
                <a:gd name="connsiteX6" fmla="*/ 430965 w 433002"/>
                <a:gd name="connsiteY6" fmla="*/ 125316 h 458472"/>
                <a:gd name="connsiteX7" fmla="*/ 229237 w 433002"/>
                <a:gd name="connsiteY7" fmla="*/ 351241 h 458472"/>
                <a:gd name="connsiteX8" fmla="*/ 123533 w 433002"/>
                <a:gd name="connsiteY8" fmla="*/ 237132 h 458472"/>
                <a:gd name="connsiteX9" fmla="*/ 229237 w 433002"/>
                <a:gd name="connsiteY9" fmla="*/ 123278 h 458472"/>
                <a:gd name="connsiteX10" fmla="*/ 334940 w 433002"/>
                <a:gd name="connsiteY10" fmla="*/ 237132 h 458472"/>
                <a:gd name="connsiteX11" fmla="*/ 229237 w 433002"/>
                <a:gd name="connsiteY11" fmla="*/ 351241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3002" h="458472">
                  <a:moveTo>
                    <a:pt x="430965" y="125316"/>
                  </a:moveTo>
                  <a:lnTo>
                    <a:pt x="430710" y="124806"/>
                  </a:lnTo>
                  <a:cubicBezTo>
                    <a:pt x="391995" y="50687"/>
                    <a:pt x="316092" y="0"/>
                    <a:pt x="228982" y="0"/>
                  </a:cubicBezTo>
                  <a:cubicBezTo>
                    <a:pt x="102647" y="0"/>
                    <a:pt x="0" y="106468"/>
                    <a:pt x="0" y="237132"/>
                  </a:cubicBezTo>
                  <a:cubicBezTo>
                    <a:pt x="0" y="368052"/>
                    <a:pt x="102647" y="474264"/>
                    <a:pt x="228982" y="474264"/>
                  </a:cubicBezTo>
                  <a:cubicBezTo>
                    <a:pt x="355317" y="474264"/>
                    <a:pt x="457964" y="368052"/>
                    <a:pt x="457964" y="237132"/>
                  </a:cubicBezTo>
                  <a:cubicBezTo>
                    <a:pt x="458219" y="196889"/>
                    <a:pt x="448285" y="158937"/>
                    <a:pt x="430965" y="125316"/>
                  </a:cubicBezTo>
                  <a:moveTo>
                    <a:pt x="229237" y="351241"/>
                  </a:moveTo>
                  <a:cubicBezTo>
                    <a:pt x="170909" y="351241"/>
                    <a:pt x="123533" y="300300"/>
                    <a:pt x="123533" y="237132"/>
                  </a:cubicBezTo>
                  <a:cubicBezTo>
                    <a:pt x="123533" y="174474"/>
                    <a:pt x="170909" y="123278"/>
                    <a:pt x="229237" y="123278"/>
                  </a:cubicBezTo>
                  <a:cubicBezTo>
                    <a:pt x="287564" y="123278"/>
                    <a:pt x="334940" y="174474"/>
                    <a:pt x="334940" y="237132"/>
                  </a:cubicBezTo>
                  <a:cubicBezTo>
                    <a:pt x="334940" y="300300"/>
                    <a:pt x="287310" y="351241"/>
                    <a:pt x="229237" y="351241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0" name="Forma libre: forma 79">
              <a:extLst>
                <a:ext uri="{FF2B5EF4-FFF2-40B4-BE49-F238E27FC236}">
                  <a16:creationId xmlns:a16="http://schemas.microsoft.com/office/drawing/2014/main" id="{301587E0-82CC-469E-8218-14ED2099FBE0}"/>
                </a:ext>
              </a:extLst>
            </p:cNvPr>
            <p:cNvSpPr/>
            <p:nvPr/>
          </p:nvSpPr>
          <p:spPr>
            <a:xfrm>
              <a:off x="10428469" y="7766580"/>
              <a:ext cx="662239" cy="662238"/>
            </a:xfrm>
            <a:custGeom>
              <a:avLst/>
              <a:gdLst>
                <a:gd name="connsiteX0" fmla="*/ 530810 w 662239"/>
                <a:gd name="connsiteY0" fmla="*/ 434021 h 662238"/>
                <a:gd name="connsiteX1" fmla="*/ 667843 w 662239"/>
                <a:gd name="connsiteY1" fmla="*/ 377985 h 662238"/>
                <a:gd name="connsiteX2" fmla="*/ 485473 w 662239"/>
                <a:gd name="connsiteY2" fmla="*/ 312780 h 662238"/>
                <a:gd name="connsiteX3" fmla="*/ 368562 w 662239"/>
                <a:gd name="connsiteY3" fmla="*/ 0 h 662238"/>
                <a:gd name="connsiteX4" fmla="*/ 247321 w 662239"/>
                <a:gd name="connsiteY4" fmla="*/ 230255 h 662238"/>
                <a:gd name="connsiteX5" fmla="*/ 0 w 662239"/>
                <a:gd name="connsiteY5" fmla="*/ 179568 h 662238"/>
                <a:gd name="connsiteX6" fmla="*/ 174475 w 662239"/>
                <a:gd name="connsiteY6" fmla="*/ 368561 h 662238"/>
                <a:gd name="connsiteX7" fmla="*/ 89403 w 662239"/>
                <a:gd name="connsiteY7" fmla="*/ 597288 h 662238"/>
                <a:gd name="connsiteX8" fmla="*/ 396580 w 662239"/>
                <a:gd name="connsiteY8" fmla="*/ 487000 h 662238"/>
                <a:gd name="connsiteX9" fmla="*/ 620722 w 662239"/>
                <a:gd name="connsiteY9" fmla="*/ 674974 h 66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2239" h="662238">
                  <a:moveTo>
                    <a:pt x="530810" y="434021"/>
                  </a:moveTo>
                  <a:lnTo>
                    <a:pt x="667843" y="377985"/>
                  </a:lnTo>
                  <a:lnTo>
                    <a:pt x="485473" y="312780"/>
                  </a:lnTo>
                  <a:lnTo>
                    <a:pt x="368562" y="0"/>
                  </a:lnTo>
                  <a:lnTo>
                    <a:pt x="247321" y="230255"/>
                  </a:lnTo>
                  <a:lnTo>
                    <a:pt x="0" y="179568"/>
                  </a:lnTo>
                  <a:lnTo>
                    <a:pt x="174475" y="368561"/>
                  </a:lnTo>
                  <a:lnTo>
                    <a:pt x="89403" y="597288"/>
                  </a:lnTo>
                  <a:lnTo>
                    <a:pt x="396580" y="487000"/>
                  </a:lnTo>
                  <a:lnTo>
                    <a:pt x="620722" y="67497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1" name="Forma libre: forma 80">
              <a:extLst>
                <a:ext uri="{FF2B5EF4-FFF2-40B4-BE49-F238E27FC236}">
                  <a16:creationId xmlns:a16="http://schemas.microsoft.com/office/drawing/2014/main" id="{5AFFDBEB-BCBC-4B7B-B53D-220DF10406AD}"/>
                </a:ext>
              </a:extLst>
            </p:cNvPr>
            <p:cNvSpPr/>
            <p:nvPr/>
          </p:nvSpPr>
          <p:spPr>
            <a:xfrm>
              <a:off x="10289144" y="8095661"/>
              <a:ext cx="203766" cy="178295"/>
            </a:xfrm>
            <a:custGeom>
              <a:avLst/>
              <a:gdLst>
                <a:gd name="connsiteX0" fmla="*/ 158938 w 203765"/>
                <a:gd name="connsiteY0" fmla="*/ 117420 h 178294"/>
                <a:gd name="connsiteX1" fmla="*/ 214973 w 203765"/>
                <a:gd name="connsiteY1" fmla="*/ 81252 h 178294"/>
                <a:gd name="connsiteX2" fmla="*/ 147730 w 203765"/>
                <a:gd name="connsiteY2" fmla="*/ 66988 h 178294"/>
                <a:gd name="connsiteX3" fmla="*/ 128627 w 203765"/>
                <a:gd name="connsiteY3" fmla="*/ 0 h 178294"/>
                <a:gd name="connsiteX4" fmla="*/ 101883 w 203765"/>
                <a:gd name="connsiteY4" fmla="*/ 57054 h 178294"/>
                <a:gd name="connsiteX5" fmla="*/ 0 w 203765"/>
                <a:gd name="connsiteY5" fmla="*/ 35404 h 178294"/>
                <a:gd name="connsiteX6" fmla="*/ 79469 w 203765"/>
                <a:gd name="connsiteY6" fmla="*/ 117675 h 178294"/>
                <a:gd name="connsiteX7" fmla="*/ 55017 w 203765"/>
                <a:gd name="connsiteY7" fmla="*/ 183898 h 178294"/>
                <a:gd name="connsiteX8" fmla="*/ 126590 w 203765"/>
                <a:gd name="connsiteY8" fmla="*/ 138051 h 178294"/>
                <a:gd name="connsiteX9" fmla="*/ 182116 w 203765"/>
                <a:gd name="connsiteY9" fmla="*/ 182880 h 17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765" h="178294">
                  <a:moveTo>
                    <a:pt x="158938" y="117420"/>
                  </a:moveTo>
                  <a:lnTo>
                    <a:pt x="214973" y="81252"/>
                  </a:lnTo>
                  <a:lnTo>
                    <a:pt x="147730" y="66988"/>
                  </a:lnTo>
                  <a:lnTo>
                    <a:pt x="128627" y="0"/>
                  </a:lnTo>
                  <a:lnTo>
                    <a:pt x="101883" y="57054"/>
                  </a:lnTo>
                  <a:lnTo>
                    <a:pt x="0" y="35404"/>
                  </a:lnTo>
                  <a:lnTo>
                    <a:pt x="79469" y="117675"/>
                  </a:lnTo>
                  <a:lnTo>
                    <a:pt x="55017" y="183898"/>
                  </a:lnTo>
                  <a:lnTo>
                    <a:pt x="126590" y="138051"/>
                  </a:lnTo>
                  <a:lnTo>
                    <a:pt x="182116" y="18288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2" name="Forma libre: forma 81">
              <a:extLst>
                <a:ext uri="{FF2B5EF4-FFF2-40B4-BE49-F238E27FC236}">
                  <a16:creationId xmlns:a16="http://schemas.microsoft.com/office/drawing/2014/main" id="{F7695EFB-4A37-4AA8-BDA0-9D5F60AE40CA}"/>
                </a:ext>
              </a:extLst>
            </p:cNvPr>
            <p:cNvSpPr/>
            <p:nvPr/>
          </p:nvSpPr>
          <p:spPr>
            <a:xfrm>
              <a:off x="10888980" y="7750788"/>
              <a:ext cx="203766" cy="178295"/>
            </a:xfrm>
            <a:custGeom>
              <a:avLst/>
              <a:gdLst>
                <a:gd name="connsiteX0" fmla="*/ 165815 w 203765"/>
                <a:gd name="connsiteY0" fmla="*/ 122514 h 178294"/>
                <a:gd name="connsiteX1" fmla="*/ 224652 w 203765"/>
                <a:gd name="connsiteY1" fmla="*/ 84817 h 178294"/>
                <a:gd name="connsiteX2" fmla="*/ 154353 w 203765"/>
                <a:gd name="connsiteY2" fmla="*/ 70044 h 178294"/>
                <a:gd name="connsiteX3" fmla="*/ 134231 w 203765"/>
                <a:gd name="connsiteY3" fmla="*/ 0 h 178294"/>
                <a:gd name="connsiteX4" fmla="*/ 100100 w 203765"/>
                <a:gd name="connsiteY4" fmla="*/ 58328 h 178294"/>
                <a:gd name="connsiteX5" fmla="*/ 0 w 203765"/>
                <a:gd name="connsiteY5" fmla="*/ 37187 h 178294"/>
                <a:gd name="connsiteX6" fmla="*/ 83035 w 203765"/>
                <a:gd name="connsiteY6" fmla="*/ 122769 h 178294"/>
                <a:gd name="connsiteX7" fmla="*/ 57564 w 203765"/>
                <a:gd name="connsiteY7" fmla="*/ 192049 h 178294"/>
                <a:gd name="connsiteX8" fmla="*/ 132193 w 203765"/>
                <a:gd name="connsiteY8" fmla="*/ 144164 h 178294"/>
                <a:gd name="connsiteX9" fmla="*/ 190012 w 203765"/>
                <a:gd name="connsiteY9" fmla="*/ 190776 h 17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765" h="178294">
                  <a:moveTo>
                    <a:pt x="165815" y="122514"/>
                  </a:moveTo>
                  <a:lnTo>
                    <a:pt x="224652" y="84817"/>
                  </a:lnTo>
                  <a:lnTo>
                    <a:pt x="154353" y="70044"/>
                  </a:lnTo>
                  <a:lnTo>
                    <a:pt x="134231" y="0"/>
                  </a:lnTo>
                  <a:lnTo>
                    <a:pt x="100100" y="58328"/>
                  </a:lnTo>
                  <a:lnTo>
                    <a:pt x="0" y="37187"/>
                  </a:lnTo>
                  <a:lnTo>
                    <a:pt x="83035" y="122769"/>
                  </a:lnTo>
                  <a:lnTo>
                    <a:pt x="57564" y="192049"/>
                  </a:lnTo>
                  <a:lnTo>
                    <a:pt x="132193" y="144164"/>
                  </a:lnTo>
                  <a:lnTo>
                    <a:pt x="190012" y="19077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3" name="Forma libre: forma 82">
              <a:extLst>
                <a:ext uri="{FF2B5EF4-FFF2-40B4-BE49-F238E27FC236}">
                  <a16:creationId xmlns:a16="http://schemas.microsoft.com/office/drawing/2014/main" id="{948732F5-C07A-4035-B902-24FFCE529468}"/>
                </a:ext>
              </a:extLst>
            </p:cNvPr>
            <p:cNvSpPr/>
            <p:nvPr/>
          </p:nvSpPr>
          <p:spPr>
            <a:xfrm>
              <a:off x="7894896" y="7755627"/>
              <a:ext cx="25471" cy="1426359"/>
            </a:xfrm>
            <a:custGeom>
              <a:avLst/>
              <a:gdLst>
                <a:gd name="connsiteX0" fmla="*/ 0 w 25470"/>
                <a:gd name="connsiteY0" fmla="*/ 0 h 1426359"/>
                <a:gd name="connsiteX1" fmla="*/ 26490 w 25470"/>
                <a:gd name="connsiteY1" fmla="*/ 0 h 1426359"/>
                <a:gd name="connsiteX2" fmla="*/ 26490 w 25470"/>
                <a:gd name="connsiteY2" fmla="*/ 1441642 h 1426359"/>
                <a:gd name="connsiteX3" fmla="*/ 0 w 25470"/>
                <a:gd name="connsiteY3" fmla="*/ 1441642 h 1426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70" h="1426359">
                  <a:moveTo>
                    <a:pt x="0" y="0"/>
                  </a:moveTo>
                  <a:lnTo>
                    <a:pt x="26490" y="0"/>
                  </a:lnTo>
                  <a:lnTo>
                    <a:pt x="26490" y="1441642"/>
                  </a:lnTo>
                  <a:lnTo>
                    <a:pt x="0" y="1441642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4" name="Forma libre: forma 83">
              <a:extLst>
                <a:ext uri="{FF2B5EF4-FFF2-40B4-BE49-F238E27FC236}">
                  <a16:creationId xmlns:a16="http://schemas.microsoft.com/office/drawing/2014/main" id="{395B46B3-270B-4434-9AF0-E60ECC9F2012}"/>
                </a:ext>
              </a:extLst>
            </p:cNvPr>
            <p:cNvSpPr/>
            <p:nvPr/>
          </p:nvSpPr>
          <p:spPr>
            <a:xfrm>
              <a:off x="6018212" y="8873537"/>
              <a:ext cx="101883" cy="101883"/>
            </a:xfrm>
            <a:custGeom>
              <a:avLst/>
              <a:gdLst>
                <a:gd name="connsiteX0" fmla="*/ 77686 w 101882"/>
                <a:gd name="connsiteY0" fmla="*/ 74120 h 101882"/>
                <a:gd name="connsiteX1" fmla="*/ 60620 w 101882"/>
                <a:gd name="connsiteY1" fmla="*/ 28782 h 101882"/>
                <a:gd name="connsiteX2" fmla="*/ 44064 w 101882"/>
                <a:gd name="connsiteY2" fmla="*/ 74120 h 101882"/>
                <a:gd name="connsiteX3" fmla="*/ 77686 w 101882"/>
                <a:gd name="connsiteY3" fmla="*/ 74120 h 101882"/>
                <a:gd name="connsiteX4" fmla="*/ 123533 w 101882"/>
                <a:gd name="connsiteY4" fmla="*/ 123023 h 101882"/>
                <a:gd name="connsiteX5" fmla="*/ 96534 w 101882"/>
                <a:gd name="connsiteY5" fmla="*/ 123023 h 101882"/>
                <a:gd name="connsiteX6" fmla="*/ 85836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533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686" y="74120"/>
                  </a:moveTo>
                  <a:lnTo>
                    <a:pt x="60620" y="28782"/>
                  </a:lnTo>
                  <a:lnTo>
                    <a:pt x="44064" y="74120"/>
                  </a:lnTo>
                  <a:lnTo>
                    <a:pt x="77686" y="74120"/>
                  </a:lnTo>
                  <a:close/>
                  <a:moveTo>
                    <a:pt x="123533" y="123023"/>
                  </a:moveTo>
                  <a:lnTo>
                    <a:pt x="96534" y="123023"/>
                  </a:lnTo>
                  <a:lnTo>
                    <a:pt x="85836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533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5" name="Forma libre: forma 84">
              <a:extLst>
                <a:ext uri="{FF2B5EF4-FFF2-40B4-BE49-F238E27FC236}">
                  <a16:creationId xmlns:a16="http://schemas.microsoft.com/office/drawing/2014/main" id="{86E0CEC9-C8CE-445E-824C-B21F5ABC958D}"/>
                </a:ext>
              </a:extLst>
            </p:cNvPr>
            <p:cNvSpPr/>
            <p:nvPr/>
          </p:nvSpPr>
          <p:spPr>
            <a:xfrm>
              <a:off x="6148367" y="8874555"/>
              <a:ext cx="76412" cy="101883"/>
            </a:xfrm>
            <a:custGeom>
              <a:avLst/>
              <a:gdLst>
                <a:gd name="connsiteX0" fmla="*/ 0 w 76412"/>
                <a:gd name="connsiteY0" fmla="*/ 122005 h 101882"/>
                <a:gd name="connsiteX1" fmla="*/ 0 w 76412"/>
                <a:gd name="connsiteY1" fmla="*/ 0 h 101882"/>
                <a:gd name="connsiteX2" fmla="*/ 24961 w 76412"/>
                <a:gd name="connsiteY2" fmla="*/ 0 h 101882"/>
                <a:gd name="connsiteX3" fmla="*/ 24961 w 76412"/>
                <a:gd name="connsiteY3" fmla="*/ 101119 h 101882"/>
                <a:gd name="connsiteX4" fmla="*/ 86600 w 76412"/>
                <a:gd name="connsiteY4" fmla="*/ 101119 h 101882"/>
                <a:gd name="connsiteX5" fmla="*/ 86600 w 76412"/>
                <a:gd name="connsiteY5" fmla="*/ 12200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12" h="101882">
                  <a:moveTo>
                    <a:pt x="0" y="122005"/>
                  </a:moveTo>
                  <a:lnTo>
                    <a:pt x="0" y="0"/>
                  </a:lnTo>
                  <a:lnTo>
                    <a:pt x="24961" y="0"/>
                  </a:lnTo>
                  <a:lnTo>
                    <a:pt x="24961" y="101119"/>
                  </a:lnTo>
                  <a:lnTo>
                    <a:pt x="86600" y="101119"/>
                  </a:lnTo>
                  <a:lnTo>
                    <a:pt x="86600" y="12200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6" name="Forma libre: forma 85">
              <a:extLst>
                <a:ext uri="{FF2B5EF4-FFF2-40B4-BE49-F238E27FC236}">
                  <a16:creationId xmlns:a16="http://schemas.microsoft.com/office/drawing/2014/main" id="{EE74FAE9-2CA3-4E66-BCE2-BACAC12D5DAE}"/>
                </a:ext>
              </a:extLst>
            </p:cNvPr>
            <p:cNvSpPr/>
            <p:nvPr/>
          </p:nvSpPr>
          <p:spPr>
            <a:xfrm>
              <a:off x="6241081" y="8871499"/>
              <a:ext cx="101883" cy="101883"/>
            </a:xfrm>
            <a:custGeom>
              <a:avLst/>
              <a:gdLst>
                <a:gd name="connsiteX0" fmla="*/ 83035 w 101882"/>
                <a:gd name="connsiteY0" fmla="*/ 79723 h 101882"/>
                <a:gd name="connsiteX1" fmla="*/ 106977 w 101882"/>
                <a:gd name="connsiteY1" fmla="*/ 87365 h 101882"/>
                <a:gd name="connsiteX2" fmla="*/ 88638 w 101882"/>
                <a:gd name="connsiteY2" fmla="*/ 117420 h 101882"/>
                <a:gd name="connsiteX3" fmla="*/ 56036 w 101882"/>
                <a:gd name="connsiteY3" fmla="*/ 127099 h 101882"/>
                <a:gd name="connsiteX4" fmla="*/ 15792 w 101882"/>
                <a:gd name="connsiteY4" fmla="*/ 110288 h 101882"/>
                <a:gd name="connsiteX5" fmla="*/ 0 w 101882"/>
                <a:gd name="connsiteY5" fmla="*/ 64441 h 101882"/>
                <a:gd name="connsiteX6" fmla="*/ 15792 w 101882"/>
                <a:gd name="connsiteY6" fmla="*/ 16811 h 101882"/>
                <a:gd name="connsiteX7" fmla="*/ 57564 w 101882"/>
                <a:gd name="connsiteY7" fmla="*/ 0 h 101882"/>
                <a:gd name="connsiteX8" fmla="*/ 94242 w 101882"/>
                <a:gd name="connsiteY8" fmla="*/ 13499 h 101882"/>
                <a:gd name="connsiteX9" fmla="*/ 106977 w 101882"/>
                <a:gd name="connsiteY9" fmla="*/ 36168 h 101882"/>
                <a:gd name="connsiteX10" fmla="*/ 82270 w 101882"/>
                <a:gd name="connsiteY10" fmla="*/ 42027 h 101882"/>
                <a:gd name="connsiteX11" fmla="*/ 73101 w 101882"/>
                <a:gd name="connsiteY11" fmla="*/ 26999 h 101882"/>
                <a:gd name="connsiteX12" fmla="*/ 56290 w 101882"/>
                <a:gd name="connsiteY12" fmla="*/ 21395 h 101882"/>
                <a:gd name="connsiteX13" fmla="*/ 33876 w 101882"/>
                <a:gd name="connsiteY13" fmla="*/ 31329 h 101882"/>
                <a:gd name="connsiteX14" fmla="*/ 25471 w 101882"/>
                <a:gd name="connsiteY14" fmla="*/ 63167 h 101882"/>
                <a:gd name="connsiteX15" fmla="*/ 33876 w 101882"/>
                <a:gd name="connsiteY15" fmla="*/ 96279 h 101882"/>
                <a:gd name="connsiteX16" fmla="*/ 55781 w 101882"/>
                <a:gd name="connsiteY16" fmla="*/ 106213 h 101882"/>
                <a:gd name="connsiteX17" fmla="*/ 72846 w 101882"/>
                <a:gd name="connsiteY17" fmla="*/ 99845 h 101882"/>
                <a:gd name="connsiteX18" fmla="*/ 83035 w 101882"/>
                <a:gd name="connsiteY18" fmla="*/ 797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882" h="101882">
                  <a:moveTo>
                    <a:pt x="83035" y="79723"/>
                  </a:moveTo>
                  <a:lnTo>
                    <a:pt x="106977" y="87365"/>
                  </a:lnTo>
                  <a:cubicBezTo>
                    <a:pt x="103411" y="100864"/>
                    <a:pt x="97044" y="110798"/>
                    <a:pt x="88638" y="117420"/>
                  </a:cubicBezTo>
                  <a:cubicBezTo>
                    <a:pt x="79978" y="124042"/>
                    <a:pt x="69026" y="127099"/>
                    <a:pt x="56036" y="127099"/>
                  </a:cubicBezTo>
                  <a:cubicBezTo>
                    <a:pt x="39734" y="127099"/>
                    <a:pt x="26235" y="121495"/>
                    <a:pt x="15792" y="110288"/>
                  </a:cubicBezTo>
                  <a:cubicBezTo>
                    <a:pt x="5349" y="99081"/>
                    <a:pt x="0" y="83799"/>
                    <a:pt x="0" y="64441"/>
                  </a:cubicBezTo>
                  <a:cubicBezTo>
                    <a:pt x="0" y="44064"/>
                    <a:pt x="5349" y="28272"/>
                    <a:pt x="15792" y="16811"/>
                  </a:cubicBezTo>
                  <a:cubicBezTo>
                    <a:pt x="26490" y="5604"/>
                    <a:pt x="40244" y="0"/>
                    <a:pt x="57564" y="0"/>
                  </a:cubicBezTo>
                  <a:cubicBezTo>
                    <a:pt x="72592" y="0"/>
                    <a:pt x="84818" y="4585"/>
                    <a:pt x="94242" y="13499"/>
                  </a:cubicBezTo>
                  <a:cubicBezTo>
                    <a:pt x="99845" y="18594"/>
                    <a:pt x="103921" y="26490"/>
                    <a:pt x="106977" y="36168"/>
                  </a:cubicBezTo>
                  <a:lnTo>
                    <a:pt x="82270" y="42027"/>
                  </a:lnTo>
                  <a:cubicBezTo>
                    <a:pt x="80742" y="35659"/>
                    <a:pt x="77940" y="30565"/>
                    <a:pt x="73101" y="26999"/>
                  </a:cubicBezTo>
                  <a:cubicBezTo>
                    <a:pt x="68516" y="23433"/>
                    <a:pt x="62913" y="21395"/>
                    <a:pt x="56290" y="21395"/>
                  </a:cubicBezTo>
                  <a:cubicBezTo>
                    <a:pt x="47121" y="21395"/>
                    <a:pt x="39734" y="24707"/>
                    <a:pt x="33876" y="31329"/>
                  </a:cubicBezTo>
                  <a:cubicBezTo>
                    <a:pt x="28273" y="37951"/>
                    <a:pt x="25471" y="48394"/>
                    <a:pt x="25471" y="63167"/>
                  </a:cubicBezTo>
                  <a:cubicBezTo>
                    <a:pt x="25471" y="78704"/>
                    <a:pt x="28273" y="89657"/>
                    <a:pt x="33876" y="96279"/>
                  </a:cubicBezTo>
                  <a:cubicBezTo>
                    <a:pt x="39480" y="102902"/>
                    <a:pt x="46611" y="106213"/>
                    <a:pt x="55781" y="106213"/>
                  </a:cubicBezTo>
                  <a:cubicBezTo>
                    <a:pt x="62403" y="106213"/>
                    <a:pt x="68007" y="104175"/>
                    <a:pt x="72846" y="99845"/>
                  </a:cubicBezTo>
                  <a:cubicBezTo>
                    <a:pt x="77686" y="95260"/>
                    <a:pt x="80997" y="88638"/>
                    <a:pt x="83035" y="79723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7" name="Forma libre: forma 86">
              <a:extLst>
                <a:ext uri="{FF2B5EF4-FFF2-40B4-BE49-F238E27FC236}">
                  <a16:creationId xmlns:a16="http://schemas.microsoft.com/office/drawing/2014/main" id="{3FAF3A0F-596D-40BA-8968-89345DEA6DA0}"/>
                </a:ext>
              </a:extLst>
            </p:cNvPr>
            <p:cNvSpPr/>
            <p:nvPr/>
          </p:nvSpPr>
          <p:spPr>
            <a:xfrm>
              <a:off x="6349586" y="8873537"/>
              <a:ext cx="101883" cy="101883"/>
            </a:xfrm>
            <a:custGeom>
              <a:avLst/>
              <a:gdLst>
                <a:gd name="connsiteX0" fmla="*/ 77940 w 101882"/>
                <a:gd name="connsiteY0" fmla="*/ 74120 h 101882"/>
                <a:gd name="connsiteX1" fmla="*/ 61130 w 101882"/>
                <a:gd name="connsiteY1" fmla="*/ 28782 h 101882"/>
                <a:gd name="connsiteX2" fmla="*/ 44319 w 101882"/>
                <a:gd name="connsiteY2" fmla="*/ 74120 h 101882"/>
                <a:gd name="connsiteX3" fmla="*/ 77940 w 101882"/>
                <a:gd name="connsiteY3" fmla="*/ 74120 h 101882"/>
                <a:gd name="connsiteX4" fmla="*/ 123788 w 101882"/>
                <a:gd name="connsiteY4" fmla="*/ 123023 h 101882"/>
                <a:gd name="connsiteX5" fmla="*/ 96534 w 101882"/>
                <a:gd name="connsiteY5" fmla="*/ 123023 h 101882"/>
                <a:gd name="connsiteX6" fmla="*/ 85836 w 101882"/>
                <a:gd name="connsiteY6" fmla="*/ 95006 h 101882"/>
                <a:gd name="connsiteX7" fmla="*/ 36678 w 101882"/>
                <a:gd name="connsiteY7" fmla="*/ 95006 h 101882"/>
                <a:gd name="connsiteX8" fmla="*/ 26490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78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940" y="74120"/>
                  </a:moveTo>
                  <a:lnTo>
                    <a:pt x="61130" y="28782"/>
                  </a:lnTo>
                  <a:lnTo>
                    <a:pt x="44319" y="74120"/>
                  </a:lnTo>
                  <a:lnTo>
                    <a:pt x="77940" y="74120"/>
                  </a:lnTo>
                  <a:close/>
                  <a:moveTo>
                    <a:pt x="123788" y="123023"/>
                  </a:moveTo>
                  <a:lnTo>
                    <a:pt x="96534" y="123023"/>
                  </a:lnTo>
                  <a:lnTo>
                    <a:pt x="85836" y="95006"/>
                  </a:lnTo>
                  <a:lnTo>
                    <a:pt x="36678" y="95006"/>
                  </a:lnTo>
                  <a:lnTo>
                    <a:pt x="26490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78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8" name="Forma libre: forma 87">
              <a:extLst>
                <a:ext uri="{FF2B5EF4-FFF2-40B4-BE49-F238E27FC236}">
                  <a16:creationId xmlns:a16="http://schemas.microsoft.com/office/drawing/2014/main" id="{9A7D4DA3-48D3-4032-8215-5E0EA732D106}"/>
                </a:ext>
              </a:extLst>
            </p:cNvPr>
            <p:cNvSpPr/>
            <p:nvPr/>
          </p:nvSpPr>
          <p:spPr>
            <a:xfrm>
              <a:off x="6479996" y="8874555"/>
              <a:ext cx="76412" cy="101883"/>
            </a:xfrm>
            <a:custGeom>
              <a:avLst/>
              <a:gdLst>
                <a:gd name="connsiteX0" fmla="*/ 0 w 76412"/>
                <a:gd name="connsiteY0" fmla="*/ 122005 h 101882"/>
                <a:gd name="connsiteX1" fmla="*/ 0 w 76412"/>
                <a:gd name="connsiteY1" fmla="*/ 0 h 101882"/>
                <a:gd name="connsiteX2" fmla="*/ 24707 w 76412"/>
                <a:gd name="connsiteY2" fmla="*/ 0 h 101882"/>
                <a:gd name="connsiteX3" fmla="*/ 24707 w 76412"/>
                <a:gd name="connsiteY3" fmla="*/ 101119 h 101882"/>
                <a:gd name="connsiteX4" fmla="*/ 86346 w 76412"/>
                <a:gd name="connsiteY4" fmla="*/ 101119 h 101882"/>
                <a:gd name="connsiteX5" fmla="*/ 86346 w 76412"/>
                <a:gd name="connsiteY5" fmla="*/ 12200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12" h="101882">
                  <a:moveTo>
                    <a:pt x="0" y="122005"/>
                  </a:moveTo>
                  <a:lnTo>
                    <a:pt x="0" y="0"/>
                  </a:lnTo>
                  <a:lnTo>
                    <a:pt x="24707" y="0"/>
                  </a:lnTo>
                  <a:lnTo>
                    <a:pt x="24707" y="101119"/>
                  </a:lnTo>
                  <a:lnTo>
                    <a:pt x="86346" y="101119"/>
                  </a:lnTo>
                  <a:lnTo>
                    <a:pt x="86346" y="12200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9" name="Forma libre: forma 88">
              <a:extLst>
                <a:ext uri="{FF2B5EF4-FFF2-40B4-BE49-F238E27FC236}">
                  <a16:creationId xmlns:a16="http://schemas.microsoft.com/office/drawing/2014/main" id="{FE187511-E220-4586-BBCB-A81AEE59211C}"/>
                </a:ext>
              </a:extLst>
            </p:cNvPr>
            <p:cNvSpPr/>
            <p:nvPr/>
          </p:nvSpPr>
          <p:spPr>
            <a:xfrm>
              <a:off x="6576530" y="8873537"/>
              <a:ext cx="101883" cy="101883"/>
            </a:xfrm>
            <a:custGeom>
              <a:avLst/>
              <a:gdLst>
                <a:gd name="connsiteX0" fmla="*/ 25216 w 101882"/>
                <a:gd name="connsiteY0" fmla="*/ 20886 h 101882"/>
                <a:gd name="connsiteX1" fmla="*/ 25216 w 101882"/>
                <a:gd name="connsiteY1" fmla="*/ 102137 h 101882"/>
                <a:gd name="connsiteX2" fmla="*/ 43810 w 101882"/>
                <a:gd name="connsiteY2" fmla="*/ 102137 h 101882"/>
                <a:gd name="connsiteX3" fmla="*/ 58837 w 101882"/>
                <a:gd name="connsiteY3" fmla="*/ 100864 h 101882"/>
                <a:gd name="connsiteX4" fmla="*/ 69026 w 101882"/>
                <a:gd name="connsiteY4" fmla="*/ 95770 h 101882"/>
                <a:gd name="connsiteX5" fmla="*/ 75648 w 101882"/>
                <a:gd name="connsiteY5" fmla="*/ 83799 h 101882"/>
                <a:gd name="connsiteX6" fmla="*/ 78195 w 101882"/>
                <a:gd name="connsiteY6" fmla="*/ 61384 h 101882"/>
                <a:gd name="connsiteX7" fmla="*/ 75648 w 101882"/>
                <a:gd name="connsiteY7" fmla="*/ 39480 h 101882"/>
                <a:gd name="connsiteX8" fmla="*/ 68516 w 101882"/>
                <a:gd name="connsiteY8" fmla="*/ 27508 h 101882"/>
                <a:gd name="connsiteX9" fmla="*/ 57054 w 101882"/>
                <a:gd name="connsiteY9" fmla="*/ 21650 h 101882"/>
                <a:gd name="connsiteX10" fmla="*/ 36678 w 101882"/>
                <a:gd name="connsiteY10" fmla="*/ 20631 h 101882"/>
                <a:gd name="connsiteX11" fmla="*/ 25216 w 101882"/>
                <a:gd name="connsiteY11" fmla="*/ 20631 h 101882"/>
                <a:gd name="connsiteX12" fmla="*/ 255 w 101882"/>
                <a:gd name="connsiteY12" fmla="*/ 0 h 101882"/>
                <a:gd name="connsiteX13" fmla="*/ 45593 w 101882"/>
                <a:gd name="connsiteY13" fmla="*/ 0 h 101882"/>
                <a:gd name="connsiteX14" fmla="*/ 69026 w 101882"/>
                <a:gd name="connsiteY14" fmla="*/ 2292 h 101882"/>
                <a:gd name="connsiteX15" fmla="*/ 87619 w 101882"/>
                <a:gd name="connsiteY15" fmla="*/ 13754 h 101882"/>
                <a:gd name="connsiteX16" fmla="*/ 99336 w 101882"/>
                <a:gd name="connsiteY16" fmla="*/ 33621 h 101882"/>
                <a:gd name="connsiteX17" fmla="*/ 103411 w 101882"/>
                <a:gd name="connsiteY17" fmla="*/ 62658 h 101882"/>
                <a:gd name="connsiteX18" fmla="*/ 99591 w 101882"/>
                <a:gd name="connsiteY18" fmla="*/ 88893 h 101882"/>
                <a:gd name="connsiteX19" fmla="*/ 86346 w 101882"/>
                <a:gd name="connsiteY19" fmla="*/ 110543 h 101882"/>
                <a:gd name="connsiteX20" fmla="*/ 68771 w 101882"/>
                <a:gd name="connsiteY20" fmla="*/ 120476 h 101882"/>
                <a:gd name="connsiteX21" fmla="*/ 46866 w 101882"/>
                <a:gd name="connsiteY21" fmla="*/ 123023 h 101882"/>
                <a:gd name="connsiteX22" fmla="*/ 0 w 101882"/>
                <a:gd name="connsiteY22" fmla="*/ 123023 h 101882"/>
                <a:gd name="connsiteX23" fmla="*/ 0 w 10188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1882" h="101882">
                  <a:moveTo>
                    <a:pt x="25216" y="20886"/>
                  </a:moveTo>
                  <a:lnTo>
                    <a:pt x="25216" y="102137"/>
                  </a:lnTo>
                  <a:lnTo>
                    <a:pt x="43810" y="102137"/>
                  </a:lnTo>
                  <a:cubicBezTo>
                    <a:pt x="50941" y="102137"/>
                    <a:pt x="55781" y="101628"/>
                    <a:pt x="58837" y="100864"/>
                  </a:cubicBezTo>
                  <a:cubicBezTo>
                    <a:pt x="62913" y="99845"/>
                    <a:pt x="66224" y="98317"/>
                    <a:pt x="69026" y="95770"/>
                  </a:cubicBezTo>
                  <a:cubicBezTo>
                    <a:pt x="71573" y="93223"/>
                    <a:pt x="73865" y="89402"/>
                    <a:pt x="75648" y="83799"/>
                  </a:cubicBezTo>
                  <a:cubicBezTo>
                    <a:pt x="77176" y="78195"/>
                    <a:pt x="78195" y="70809"/>
                    <a:pt x="78195" y="61384"/>
                  </a:cubicBezTo>
                  <a:cubicBezTo>
                    <a:pt x="78195" y="51960"/>
                    <a:pt x="77431" y="44574"/>
                    <a:pt x="75648" y="39480"/>
                  </a:cubicBezTo>
                  <a:cubicBezTo>
                    <a:pt x="73865" y="34385"/>
                    <a:pt x="71573" y="30310"/>
                    <a:pt x="68516" y="27508"/>
                  </a:cubicBezTo>
                  <a:cubicBezTo>
                    <a:pt x="65460" y="24707"/>
                    <a:pt x="61639" y="22924"/>
                    <a:pt x="57054" y="21650"/>
                  </a:cubicBezTo>
                  <a:cubicBezTo>
                    <a:pt x="53489" y="20886"/>
                    <a:pt x="46866" y="20631"/>
                    <a:pt x="36678" y="20631"/>
                  </a:cubicBezTo>
                  <a:lnTo>
                    <a:pt x="25216" y="20631"/>
                  </a:lnTo>
                  <a:close/>
                  <a:moveTo>
                    <a:pt x="255" y="0"/>
                  </a:moveTo>
                  <a:lnTo>
                    <a:pt x="45593" y="0"/>
                  </a:lnTo>
                  <a:cubicBezTo>
                    <a:pt x="55781" y="0"/>
                    <a:pt x="63677" y="764"/>
                    <a:pt x="69026" y="2292"/>
                  </a:cubicBezTo>
                  <a:cubicBezTo>
                    <a:pt x="76157" y="4330"/>
                    <a:pt x="82270" y="8151"/>
                    <a:pt x="87619" y="13754"/>
                  </a:cubicBezTo>
                  <a:cubicBezTo>
                    <a:pt x="92713" y="19103"/>
                    <a:pt x="96789" y="25980"/>
                    <a:pt x="99336" y="33621"/>
                  </a:cubicBezTo>
                  <a:cubicBezTo>
                    <a:pt x="102138" y="41517"/>
                    <a:pt x="103411" y="51196"/>
                    <a:pt x="103411" y="62658"/>
                  </a:cubicBezTo>
                  <a:cubicBezTo>
                    <a:pt x="103411" y="72846"/>
                    <a:pt x="102138" y="81506"/>
                    <a:pt x="99591" y="88893"/>
                  </a:cubicBezTo>
                  <a:cubicBezTo>
                    <a:pt x="96534" y="97807"/>
                    <a:pt x="92204" y="104939"/>
                    <a:pt x="86346" y="110543"/>
                  </a:cubicBezTo>
                  <a:cubicBezTo>
                    <a:pt x="82016" y="114873"/>
                    <a:pt x="76157" y="118184"/>
                    <a:pt x="68771" y="120476"/>
                  </a:cubicBezTo>
                  <a:cubicBezTo>
                    <a:pt x="63422" y="122259"/>
                    <a:pt x="56036" y="123023"/>
                    <a:pt x="46866" y="123023"/>
                  </a:cubicBezTo>
                  <a:lnTo>
                    <a:pt x="0" y="12302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0" name="Forma libre: forma 89">
              <a:extLst>
                <a:ext uri="{FF2B5EF4-FFF2-40B4-BE49-F238E27FC236}">
                  <a16:creationId xmlns:a16="http://schemas.microsoft.com/office/drawing/2014/main" id="{15DCDBB7-7901-4AF3-8790-80CAB29E0A04}"/>
                </a:ext>
              </a:extLst>
            </p:cNvPr>
            <p:cNvSpPr/>
            <p:nvPr/>
          </p:nvSpPr>
          <p:spPr>
            <a:xfrm>
              <a:off x="6693186" y="8837368"/>
              <a:ext cx="25471" cy="152824"/>
            </a:xfrm>
            <a:custGeom>
              <a:avLst/>
              <a:gdLst>
                <a:gd name="connsiteX0" fmla="*/ 0 w 25470"/>
                <a:gd name="connsiteY0" fmla="*/ 36168 h 152824"/>
                <a:gd name="connsiteX1" fmla="*/ 24961 w 25470"/>
                <a:gd name="connsiteY1" fmla="*/ 36168 h 152824"/>
                <a:gd name="connsiteX2" fmla="*/ 24961 w 25470"/>
                <a:gd name="connsiteY2" fmla="*/ 159192 h 152824"/>
                <a:gd name="connsiteX3" fmla="*/ 0 w 25470"/>
                <a:gd name="connsiteY3" fmla="*/ 159192 h 152824"/>
                <a:gd name="connsiteX4" fmla="*/ 0 w 25470"/>
                <a:gd name="connsiteY4" fmla="*/ 36168 h 152824"/>
                <a:gd name="connsiteX5" fmla="*/ 6113 w 25470"/>
                <a:gd name="connsiteY5" fmla="*/ 24961 h 152824"/>
                <a:gd name="connsiteX6" fmla="*/ 17575 w 25470"/>
                <a:gd name="connsiteY6" fmla="*/ 0 h 152824"/>
                <a:gd name="connsiteX7" fmla="*/ 44064 w 25470"/>
                <a:gd name="connsiteY7" fmla="*/ 0 h 152824"/>
                <a:gd name="connsiteX8" fmla="*/ 21141 w 25470"/>
                <a:gd name="connsiteY8" fmla="*/ 24961 h 152824"/>
                <a:gd name="connsiteX9" fmla="*/ 6113 w 25470"/>
                <a:gd name="connsiteY9" fmla="*/ 24961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152824">
                  <a:moveTo>
                    <a:pt x="0" y="36168"/>
                  </a:moveTo>
                  <a:lnTo>
                    <a:pt x="24961" y="36168"/>
                  </a:lnTo>
                  <a:lnTo>
                    <a:pt x="24961" y="159192"/>
                  </a:lnTo>
                  <a:lnTo>
                    <a:pt x="0" y="159192"/>
                  </a:lnTo>
                  <a:lnTo>
                    <a:pt x="0" y="36168"/>
                  </a:lnTo>
                  <a:close/>
                  <a:moveTo>
                    <a:pt x="6113" y="24961"/>
                  </a:moveTo>
                  <a:lnTo>
                    <a:pt x="17575" y="0"/>
                  </a:lnTo>
                  <a:lnTo>
                    <a:pt x="44064" y="0"/>
                  </a:lnTo>
                  <a:lnTo>
                    <a:pt x="21141" y="24961"/>
                  </a:lnTo>
                  <a:lnTo>
                    <a:pt x="6113" y="24961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1" name="Forma libre: forma 90">
              <a:extLst>
                <a:ext uri="{FF2B5EF4-FFF2-40B4-BE49-F238E27FC236}">
                  <a16:creationId xmlns:a16="http://schemas.microsoft.com/office/drawing/2014/main" id="{5C5AFE53-3F1C-43D2-94CA-1C514704F72A}"/>
                </a:ext>
              </a:extLst>
            </p:cNvPr>
            <p:cNvSpPr/>
            <p:nvPr/>
          </p:nvSpPr>
          <p:spPr>
            <a:xfrm>
              <a:off x="6722223" y="8873537"/>
              <a:ext cx="101883" cy="101883"/>
            </a:xfrm>
            <a:custGeom>
              <a:avLst/>
              <a:gdLst>
                <a:gd name="connsiteX0" fmla="*/ 77431 w 101882"/>
                <a:gd name="connsiteY0" fmla="*/ 74120 h 101882"/>
                <a:gd name="connsiteX1" fmla="*/ 60366 w 101882"/>
                <a:gd name="connsiteY1" fmla="*/ 28782 h 101882"/>
                <a:gd name="connsiteX2" fmla="*/ 43810 w 101882"/>
                <a:gd name="connsiteY2" fmla="*/ 74120 h 101882"/>
                <a:gd name="connsiteX3" fmla="*/ 77431 w 101882"/>
                <a:gd name="connsiteY3" fmla="*/ 74120 h 101882"/>
                <a:gd name="connsiteX4" fmla="*/ 123278 w 101882"/>
                <a:gd name="connsiteY4" fmla="*/ 123023 h 101882"/>
                <a:gd name="connsiteX5" fmla="*/ 96279 w 101882"/>
                <a:gd name="connsiteY5" fmla="*/ 123023 h 101882"/>
                <a:gd name="connsiteX6" fmla="*/ 85582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27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431" y="74120"/>
                  </a:moveTo>
                  <a:lnTo>
                    <a:pt x="60366" y="28782"/>
                  </a:lnTo>
                  <a:lnTo>
                    <a:pt x="43810" y="74120"/>
                  </a:lnTo>
                  <a:lnTo>
                    <a:pt x="77431" y="74120"/>
                  </a:lnTo>
                  <a:close/>
                  <a:moveTo>
                    <a:pt x="123278" y="123023"/>
                  </a:moveTo>
                  <a:lnTo>
                    <a:pt x="96279" y="123023"/>
                  </a:lnTo>
                  <a:lnTo>
                    <a:pt x="85582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27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2" name="Forma libre: forma 91">
              <a:extLst>
                <a:ext uri="{FF2B5EF4-FFF2-40B4-BE49-F238E27FC236}">
                  <a16:creationId xmlns:a16="http://schemas.microsoft.com/office/drawing/2014/main" id="{4C847A87-01F4-45AD-B566-A62D304509E4}"/>
                </a:ext>
              </a:extLst>
            </p:cNvPr>
            <p:cNvSpPr/>
            <p:nvPr/>
          </p:nvSpPr>
          <p:spPr>
            <a:xfrm>
              <a:off x="6885236" y="8873537"/>
              <a:ext cx="101883" cy="101883"/>
            </a:xfrm>
            <a:custGeom>
              <a:avLst/>
              <a:gdLst>
                <a:gd name="connsiteX0" fmla="*/ 0 w 101882"/>
                <a:gd name="connsiteY0" fmla="*/ 123023 h 101882"/>
                <a:gd name="connsiteX1" fmla="*/ 0 w 101882"/>
                <a:gd name="connsiteY1" fmla="*/ 0 h 101882"/>
                <a:gd name="connsiteX2" fmla="*/ 37187 w 101882"/>
                <a:gd name="connsiteY2" fmla="*/ 0 h 101882"/>
                <a:gd name="connsiteX3" fmla="*/ 59347 w 101882"/>
                <a:gd name="connsiteY3" fmla="*/ 84053 h 101882"/>
                <a:gd name="connsiteX4" fmla="*/ 81506 w 101882"/>
                <a:gd name="connsiteY4" fmla="*/ 0 h 101882"/>
                <a:gd name="connsiteX5" fmla="*/ 118694 w 101882"/>
                <a:gd name="connsiteY5" fmla="*/ 0 h 101882"/>
                <a:gd name="connsiteX6" fmla="*/ 118694 w 101882"/>
                <a:gd name="connsiteY6" fmla="*/ 123023 h 101882"/>
                <a:gd name="connsiteX7" fmla="*/ 95515 w 101882"/>
                <a:gd name="connsiteY7" fmla="*/ 123023 h 101882"/>
                <a:gd name="connsiteX8" fmla="*/ 95515 w 101882"/>
                <a:gd name="connsiteY8" fmla="*/ 26235 h 101882"/>
                <a:gd name="connsiteX9" fmla="*/ 71063 w 101882"/>
                <a:gd name="connsiteY9" fmla="*/ 123023 h 101882"/>
                <a:gd name="connsiteX10" fmla="*/ 47121 w 101882"/>
                <a:gd name="connsiteY10" fmla="*/ 123023 h 101882"/>
                <a:gd name="connsiteX11" fmla="*/ 22924 w 101882"/>
                <a:gd name="connsiteY11" fmla="*/ 26235 h 101882"/>
                <a:gd name="connsiteX12" fmla="*/ 22924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0" y="123023"/>
                  </a:moveTo>
                  <a:lnTo>
                    <a:pt x="0" y="0"/>
                  </a:lnTo>
                  <a:lnTo>
                    <a:pt x="37187" y="0"/>
                  </a:lnTo>
                  <a:lnTo>
                    <a:pt x="59347" y="84053"/>
                  </a:lnTo>
                  <a:lnTo>
                    <a:pt x="81506" y="0"/>
                  </a:lnTo>
                  <a:lnTo>
                    <a:pt x="118694" y="0"/>
                  </a:lnTo>
                  <a:lnTo>
                    <a:pt x="118694" y="123023"/>
                  </a:lnTo>
                  <a:lnTo>
                    <a:pt x="95515" y="123023"/>
                  </a:lnTo>
                  <a:lnTo>
                    <a:pt x="95515" y="26235"/>
                  </a:lnTo>
                  <a:lnTo>
                    <a:pt x="71063" y="123023"/>
                  </a:lnTo>
                  <a:lnTo>
                    <a:pt x="47121" y="123023"/>
                  </a:lnTo>
                  <a:lnTo>
                    <a:pt x="22924" y="26235"/>
                  </a:lnTo>
                  <a:lnTo>
                    <a:pt x="22924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3" name="Forma libre: forma 92">
              <a:extLst>
                <a:ext uri="{FF2B5EF4-FFF2-40B4-BE49-F238E27FC236}">
                  <a16:creationId xmlns:a16="http://schemas.microsoft.com/office/drawing/2014/main" id="{A2FC2C4D-E2EA-49B5-9591-F8CAF31C99C4}"/>
                </a:ext>
              </a:extLst>
            </p:cNvPr>
            <p:cNvSpPr/>
            <p:nvPr/>
          </p:nvSpPr>
          <p:spPr>
            <a:xfrm>
              <a:off x="7009278" y="8873537"/>
              <a:ext cx="101883" cy="101883"/>
            </a:xfrm>
            <a:custGeom>
              <a:avLst/>
              <a:gdLst>
                <a:gd name="connsiteX0" fmla="*/ 77431 w 101882"/>
                <a:gd name="connsiteY0" fmla="*/ 74120 h 101882"/>
                <a:gd name="connsiteX1" fmla="*/ 60366 w 101882"/>
                <a:gd name="connsiteY1" fmla="*/ 28782 h 101882"/>
                <a:gd name="connsiteX2" fmla="*/ 43810 w 101882"/>
                <a:gd name="connsiteY2" fmla="*/ 74120 h 101882"/>
                <a:gd name="connsiteX3" fmla="*/ 77431 w 101882"/>
                <a:gd name="connsiteY3" fmla="*/ 74120 h 101882"/>
                <a:gd name="connsiteX4" fmla="*/ 123278 w 101882"/>
                <a:gd name="connsiteY4" fmla="*/ 123023 h 101882"/>
                <a:gd name="connsiteX5" fmla="*/ 96279 w 101882"/>
                <a:gd name="connsiteY5" fmla="*/ 123023 h 101882"/>
                <a:gd name="connsiteX6" fmla="*/ 85582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27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431" y="74120"/>
                  </a:moveTo>
                  <a:lnTo>
                    <a:pt x="60366" y="28782"/>
                  </a:lnTo>
                  <a:lnTo>
                    <a:pt x="43810" y="74120"/>
                  </a:lnTo>
                  <a:lnTo>
                    <a:pt x="77431" y="74120"/>
                  </a:lnTo>
                  <a:close/>
                  <a:moveTo>
                    <a:pt x="123278" y="123023"/>
                  </a:moveTo>
                  <a:lnTo>
                    <a:pt x="96279" y="123023"/>
                  </a:lnTo>
                  <a:lnTo>
                    <a:pt x="85582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27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4" name="Forma libre: forma 93">
              <a:extLst>
                <a:ext uri="{FF2B5EF4-FFF2-40B4-BE49-F238E27FC236}">
                  <a16:creationId xmlns:a16="http://schemas.microsoft.com/office/drawing/2014/main" id="{8756FC9E-EB94-490C-BFB4-0D58489DB34B}"/>
                </a:ext>
              </a:extLst>
            </p:cNvPr>
            <p:cNvSpPr/>
            <p:nvPr/>
          </p:nvSpPr>
          <p:spPr>
            <a:xfrm>
              <a:off x="7109888" y="8873537"/>
              <a:ext cx="101883" cy="101883"/>
            </a:xfrm>
            <a:custGeom>
              <a:avLst/>
              <a:gdLst>
                <a:gd name="connsiteX0" fmla="*/ 44828 w 101882"/>
                <a:gd name="connsiteY0" fmla="*/ 123023 h 101882"/>
                <a:gd name="connsiteX1" fmla="*/ 44828 w 101882"/>
                <a:gd name="connsiteY1" fmla="*/ 71318 h 101882"/>
                <a:gd name="connsiteX2" fmla="*/ 0 w 101882"/>
                <a:gd name="connsiteY2" fmla="*/ 0 h 101882"/>
                <a:gd name="connsiteX3" fmla="*/ 29037 w 101882"/>
                <a:gd name="connsiteY3" fmla="*/ 0 h 101882"/>
                <a:gd name="connsiteX4" fmla="*/ 58073 w 101882"/>
                <a:gd name="connsiteY4" fmla="*/ 48649 h 101882"/>
                <a:gd name="connsiteX5" fmla="*/ 86346 w 101882"/>
                <a:gd name="connsiteY5" fmla="*/ 0 h 101882"/>
                <a:gd name="connsiteX6" fmla="*/ 115128 w 101882"/>
                <a:gd name="connsiteY6" fmla="*/ 0 h 101882"/>
                <a:gd name="connsiteX7" fmla="*/ 69790 w 101882"/>
                <a:gd name="connsiteY7" fmla="*/ 71318 h 101882"/>
                <a:gd name="connsiteX8" fmla="*/ 69790 w 101882"/>
                <a:gd name="connsiteY8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882" h="101882">
                  <a:moveTo>
                    <a:pt x="44828" y="123023"/>
                  </a:moveTo>
                  <a:lnTo>
                    <a:pt x="44828" y="71318"/>
                  </a:lnTo>
                  <a:lnTo>
                    <a:pt x="0" y="0"/>
                  </a:lnTo>
                  <a:lnTo>
                    <a:pt x="29037" y="0"/>
                  </a:lnTo>
                  <a:lnTo>
                    <a:pt x="58073" y="48649"/>
                  </a:lnTo>
                  <a:lnTo>
                    <a:pt x="86346" y="0"/>
                  </a:lnTo>
                  <a:lnTo>
                    <a:pt x="115128" y="0"/>
                  </a:lnTo>
                  <a:lnTo>
                    <a:pt x="69790" y="71318"/>
                  </a:lnTo>
                  <a:lnTo>
                    <a:pt x="69790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5" name="Forma libre: forma 94">
              <a:extLst>
                <a:ext uri="{FF2B5EF4-FFF2-40B4-BE49-F238E27FC236}">
                  <a16:creationId xmlns:a16="http://schemas.microsoft.com/office/drawing/2014/main" id="{4B4DAAC5-936D-451D-8ECD-0C01206777DC}"/>
                </a:ext>
              </a:extLst>
            </p:cNvPr>
            <p:cNvSpPr/>
            <p:nvPr/>
          </p:nvSpPr>
          <p:spPr>
            <a:xfrm>
              <a:off x="7225015" y="8871499"/>
              <a:ext cx="101883" cy="101883"/>
            </a:xfrm>
            <a:custGeom>
              <a:avLst/>
              <a:gdLst>
                <a:gd name="connsiteX0" fmla="*/ 25471 w 101882"/>
                <a:gd name="connsiteY0" fmla="*/ 63422 h 101882"/>
                <a:gd name="connsiteX1" fmla="*/ 35150 w 101882"/>
                <a:gd name="connsiteY1" fmla="*/ 95006 h 101882"/>
                <a:gd name="connsiteX2" fmla="*/ 59602 w 101882"/>
                <a:gd name="connsiteY2" fmla="*/ 105703 h 101882"/>
                <a:gd name="connsiteX3" fmla="*/ 83799 w 101882"/>
                <a:gd name="connsiteY3" fmla="*/ 95006 h 101882"/>
                <a:gd name="connsiteX4" fmla="*/ 93223 w 101882"/>
                <a:gd name="connsiteY4" fmla="*/ 62913 h 101882"/>
                <a:gd name="connsiteX5" fmla="*/ 84053 w 101882"/>
                <a:gd name="connsiteY5" fmla="*/ 31329 h 101882"/>
                <a:gd name="connsiteX6" fmla="*/ 59347 w 101882"/>
                <a:gd name="connsiteY6" fmla="*/ 20886 h 101882"/>
                <a:gd name="connsiteX7" fmla="*/ 34640 w 101882"/>
                <a:gd name="connsiteY7" fmla="*/ 31329 h 101882"/>
                <a:gd name="connsiteX8" fmla="*/ 25471 w 101882"/>
                <a:gd name="connsiteY8" fmla="*/ 63422 h 101882"/>
                <a:gd name="connsiteX9" fmla="*/ 0 w 101882"/>
                <a:gd name="connsiteY9" fmla="*/ 64441 h 101882"/>
                <a:gd name="connsiteX10" fmla="*/ 5603 w 101882"/>
                <a:gd name="connsiteY10" fmla="*/ 32857 h 101882"/>
                <a:gd name="connsiteX11" fmla="*/ 17065 w 101882"/>
                <a:gd name="connsiteY11" fmla="*/ 16047 h 101882"/>
                <a:gd name="connsiteX12" fmla="*/ 33112 w 101882"/>
                <a:gd name="connsiteY12" fmla="*/ 4839 h 101882"/>
                <a:gd name="connsiteX13" fmla="*/ 59602 w 101882"/>
                <a:gd name="connsiteY13" fmla="*/ 0 h 101882"/>
                <a:gd name="connsiteX14" fmla="*/ 103156 w 101882"/>
                <a:gd name="connsiteY14" fmla="*/ 16811 h 101882"/>
                <a:gd name="connsiteX15" fmla="*/ 119458 w 101882"/>
                <a:gd name="connsiteY15" fmla="*/ 63677 h 101882"/>
                <a:gd name="connsiteX16" fmla="*/ 103411 w 101882"/>
                <a:gd name="connsiteY16" fmla="*/ 110288 h 101882"/>
                <a:gd name="connsiteX17" fmla="*/ 60111 w 101882"/>
                <a:gd name="connsiteY17" fmla="*/ 127099 h 101882"/>
                <a:gd name="connsiteX18" fmla="*/ 16301 w 101882"/>
                <a:gd name="connsiteY18" fmla="*/ 110543 h 101882"/>
                <a:gd name="connsiteX19" fmla="*/ 0 w 101882"/>
                <a:gd name="connsiteY19" fmla="*/ 64441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471" y="63422"/>
                  </a:moveTo>
                  <a:cubicBezTo>
                    <a:pt x="25471" y="77431"/>
                    <a:pt x="28782" y="87874"/>
                    <a:pt x="35150" y="95006"/>
                  </a:cubicBezTo>
                  <a:cubicBezTo>
                    <a:pt x="41517" y="102137"/>
                    <a:pt x="49668" y="105703"/>
                    <a:pt x="59602" y="105703"/>
                  </a:cubicBezTo>
                  <a:cubicBezTo>
                    <a:pt x="69280" y="105703"/>
                    <a:pt x="77686" y="102137"/>
                    <a:pt x="83799" y="95006"/>
                  </a:cubicBezTo>
                  <a:cubicBezTo>
                    <a:pt x="90166" y="87874"/>
                    <a:pt x="93223" y="77176"/>
                    <a:pt x="93223" y="62913"/>
                  </a:cubicBezTo>
                  <a:cubicBezTo>
                    <a:pt x="93223" y="48904"/>
                    <a:pt x="90166" y="38461"/>
                    <a:pt x="84053" y="31329"/>
                  </a:cubicBezTo>
                  <a:cubicBezTo>
                    <a:pt x="77940" y="24452"/>
                    <a:pt x="69535" y="20886"/>
                    <a:pt x="59347" y="20886"/>
                  </a:cubicBezTo>
                  <a:cubicBezTo>
                    <a:pt x="49159" y="20886"/>
                    <a:pt x="40753" y="24452"/>
                    <a:pt x="34640" y="31329"/>
                  </a:cubicBezTo>
                  <a:cubicBezTo>
                    <a:pt x="28527" y="38715"/>
                    <a:pt x="25471" y="49413"/>
                    <a:pt x="25471" y="63422"/>
                  </a:cubicBezTo>
                  <a:moveTo>
                    <a:pt x="0" y="64441"/>
                  </a:moveTo>
                  <a:cubicBezTo>
                    <a:pt x="0" y="51960"/>
                    <a:pt x="2038" y="41263"/>
                    <a:pt x="5603" y="32857"/>
                  </a:cubicBezTo>
                  <a:cubicBezTo>
                    <a:pt x="8405" y="26490"/>
                    <a:pt x="12226" y="20886"/>
                    <a:pt x="17065" y="16047"/>
                  </a:cubicBezTo>
                  <a:cubicBezTo>
                    <a:pt x="21905" y="10952"/>
                    <a:pt x="27254" y="7387"/>
                    <a:pt x="33112" y="4839"/>
                  </a:cubicBezTo>
                  <a:cubicBezTo>
                    <a:pt x="40753" y="1528"/>
                    <a:pt x="49668" y="0"/>
                    <a:pt x="59602" y="0"/>
                  </a:cubicBezTo>
                  <a:cubicBezTo>
                    <a:pt x="77686" y="0"/>
                    <a:pt x="92204" y="5604"/>
                    <a:pt x="103156" y="16811"/>
                  </a:cubicBezTo>
                  <a:cubicBezTo>
                    <a:pt x="114109" y="28018"/>
                    <a:pt x="119458" y="43810"/>
                    <a:pt x="119458" y="63677"/>
                  </a:cubicBezTo>
                  <a:cubicBezTo>
                    <a:pt x="119458" y="83544"/>
                    <a:pt x="114109" y="99081"/>
                    <a:pt x="103411" y="110288"/>
                  </a:cubicBezTo>
                  <a:cubicBezTo>
                    <a:pt x="92713" y="121495"/>
                    <a:pt x="78195" y="127099"/>
                    <a:pt x="60111" y="127099"/>
                  </a:cubicBezTo>
                  <a:cubicBezTo>
                    <a:pt x="41772" y="127099"/>
                    <a:pt x="27254" y="121495"/>
                    <a:pt x="16301" y="110543"/>
                  </a:cubicBezTo>
                  <a:cubicBezTo>
                    <a:pt x="5349" y="99336"/>
                    <a:pt x="0" y="84053"/>
                    <a:pt x="0" y="64441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6" name="Forma libre: forma 95">
              <a:extLst>
                <a:ext uri="{FF2B5EF4-FFF2-40B4-BE49-F238E27FC236}">
                  <a16:creationId xmlns:a16="http://schemas.microsoft.com/office/drawing/2014/main" id="{560EB8B4-B8FD-4AB8-9E0B-C7A4EEA4E55C}"/>
                </a:ext>
              </a:extLst>
            </p:cNvPr>
            <p:cNvSpPr/>
            <p:nvPr/>
          </p:nvSpPr>
          <p:spPr>
            <a:xfrm>
              <a:off x="7356444" y="8873537"/>
              <a:ext cx="101883" cy="101883"/>
            </a:xfrm>
            <a:custGeom>
              <a:avLst/>
              <a:gdLst>
                <a:gd name="connsiteX0" fmla="*/ 24961 w 101882"/>
                <a:gd name="connsiteY0" fmla="*/ 52215 h 101882"/>
                <a:gd name="connsiteX1" fmla="*/ 43300 w 101882"/>
                <a:gd name="connsiteY1" fmla="*/ 52215 h 101882"/>
                <a:gd name="connsiteX2" fmla="*/ 65460 w 101882"/>
                <a:gd name="connsiteY2" fmla="*/ 50687 h 101882"/>
                <a:gd name="connsiteX3" fmla="*/ 72592 w 101882"/>
                <a:gd name="connsiteY3" fmla="*/ 45338 h 101882"/>
                <a:gd name="connsiteX4" fmla="*/ 75139 w 101882"/>
                <a:gd name="connsiteY4" fmla="*/ 36168 h 101882"/>
                <a:gd name="connsiteX5" fmla="*/ 71827 w 101882"/>
                <a:gd name="connsiteY5" fmla="*/ 26235 h 101882"/>
                <a:gd name="connsiteX6" fmla="*/ 62658 w 101882"/>
                <a:gd name="connsiteY6" fmla="*/ 21395 h 101882"/>
                <a:gd name="connsiteX7" fmla="*/ 44574 w 101882"/>
                <a:gd name="connsiteY7" fmla="*/ 21141 h 101882"/>
                <a:gd name="connsiteX8" fmla="*/ 25216 w 101882"/>
                <a:gd name="connsiteY8" fmla="*/ 21141 h 101882"/>
                <a:gd name="connsiteX9" fmla="*/ 25216 w 101882"/>
                <a:gd name="connsiteY9" fmla="*/ 52215 h 101882"/>
                <a:gd name="connsiteX10" fmla="*/ 0 w 101882"/>
                <a:gd name="connsiteY10" fmla="*/ 123023 h 101882"/>
                <a:gd name="connsiteX11" fmla="*/ 0 w 101882"/>
                <a:gd name="connsiteY11" fmla="*/ 0 h 101882"/>
                <a:gd name="connsiteX12" fmla="*/ 52215 w 101882"/>
                <a:gd name="connsiteY12" fmla="*/ 0 h 101882"/>
                <a:gd name="connsiteX13" fmla="*/ 80997 w 101882"/>
                <a:gd name="connsiteY13" fmla="*/ 3311 h 101882"/>
                <a:gd name="connsiteX14" fmla="*/ 95260 w 101882"/>
                <a:gd name="connsiteY14" fmla="*/ 15028 h 101882"/>
                <a:gd name="connsiteX15" fmla="*/ 100609 w 101882"/>
                <a:gd name="connsiteY15" fmla="*/ 34385 h 101882"/>
                <a:gd name="connsiteX16" fmla="*/ 92459 w 101882"/>
                <a:gd name="connsiteY16" fmla="*/ 57309 h 101882"/>
                <a:gd name="connsiteX17" fmla="*/ 68262 w 101882"/>
                <a:gd name="connsiteY17" fmla="*/ 68771 h 101882"/>
                <a:gd name="connsiteX18" fmla="*/ 81506 w 101882"/>
                <a:gd name="connsiteY18" fmla="*/ 79214 h 101882"/>
                <a:gd name="connsiteX19" fmla="*/ 95515 w 101882"/>
                <a:gd name="connsiteY19" fmla="*/ 99081 h 101882"/>
                <a:gd name="connsiteX20" fmla="*/ 110543 w 101882"/>
                <a:gd name="connsiteY20" fmla="*/ 123023 h 101882"/>
                <a:gd name="connsiteX21" fmla="*/ 80742 w 101882"/>
                <a:gd name="connsiteY21" fmla="*/ 123023 h 101882"/>
                <a:gd name="connsiteX22" fmla="*/ 62913 w 101882"/>
                <a:gd name="connsiteY22" fmla="*/ 96279 h 101882"/>
                <a:gd name="connsiteX23" fmla="*/ 49923 w 101882"/>
                <a:gd name="connsiteY23" fmla="*/ 78195 h 101882"/>
                <a:gd name="connsiteX24" fmla="*/ 42536 w 101882"/>
                <a:gd name="connsiteY24" fmla="*/ 73101 h 101882"/>
                <a:gd name="connsiteX25" fmla="*/ 29801 w 101882"/>
                <a:gd name="connsiteY25" fmla="*/ 71827 h 101882"/>
                <a:gd name="connsiteX26" fmla="*/ 24707 w 101882"/>
                <a:gd name="connsiteY26" fmla="*/ 71827 h 101882"/>
                <a:gd name="connsiteX27" fmla="*/ 24707 w 101882"/>
                <a:gd name="connsiteY27" fmla="*/ 123023 h 101882"/>
                <a:gd name="connsiteX28" fmla="*/ 0 w 101882"/>
                <a:gd name="connsiteY28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1882" h="101882">
                  <a:moveTo>
                    <a:pt x="24961" y="52215"/>
                  </a:moveTo>
                  <a:lnTo>
                    <a:pt x="43300" y="52215"/>
                  </a:lnTo>
                  <a:cubicBezTo>
                    <a:pt x="55271" y="52215"/>
                    <a:pt x="62658" y="51705"/>
                    <a:pt x="65460" y="50687"/>
                  </a:cubicBezTo>
                  <a:cubicBezTo>
                    <a:pt x="68516" y="49668"/>
                    <a:pt x="70809" y="47885"/>
                    <a:pt x="72592" y="45338"/>
                  </a:cubicBezTo>
                  <a:cubicBezTo>
                    <a:pt x="74374" y="42791"/>
                    <a:pt x="75139" y="39734"/>
                    <a:pt x="75139" y="36168"/>
                  </a:cubicBezTo>
                  <a:cubicBezTo>
                    <a:pt x="75139" y="32093"/>
                    <a:pt x="74120" y="28782"/>
                    <a:pt x="71827" y="26235"/>
                  </a:cubicBezTo>
                  <a:cubicBezTo>
                    <a:pt x="69535" y="23688"/>
                    <a:pt x="66733" y="21905"/>
                    <a:pt x="62658" y="21395"/>
                  </a:cubicBezTo>
                  <a:cubicBezTo>
                    <a:pt x="60875" y="21141"/>
                    <a:pt x="54762" y="21141"/>
                    <a:pt x="44574" y="21141"/>
                  </a:cubicBezTo>
                  <a:lnTo>
                    <a:pt x="25216" y="21141"/>
                  </a:lnTo>
                  <a:lnTo>
                    <a:pt x="25216" y="52215"/>
                  </a:lnTo>
                  <a:close/>
                  <a:moveTo>
                    <a:pt x="0" y="123023"/>
                  </a:moveTo>
                  <a:lnTo>
                    <a:pt x="0" y="0"/>
                  </a:lnTo>
                  <a:lnTo>
                    <a:pt x="52215" y="0"/>
                  </a:lnTo>
                  <a:cubicBezTo>
                    <a:pt x="65460" y="0"/>
                    <a:pt x="74884" y="1019"/>
                    <a:pt x="80997" y="3311"/>
                  </a:cubicBezTo>
                  <a:cubicBezTo>
                    <a:pt x="86855" y="5603"/>
                    <a:pt x="91695" y="9424"/>
                    <a:pt x="95260" y="15028"/>
                  </a:cubicBezTo>
                  <a:cubicBezTo>
                    <a:pt x="98826" y="20631"/>
                    <a:pt x="100609" y="27254"/>
                    <a:pt x="100609" y="34385"/>
                  </a:cubicBezTo>
                  <a:cubicBezTo>
                    <a:pt x="100609" y="43555"/>
                    <a:pt x="97808" y="51196"/>
                    <a:pt x="92459" y="57309"/>
                  </a:cubicBezTo>
                  <a:cubicBezTo>
                    <a:pt x="87110" y="63167"/>
                    <a:pt x="78959" y="66988"/>
                    <a:pt x="68262" y="68771"/>
                  </a:cubicBezTo>
                  <a:cubicBezTo>
                    <a:pt x="73610" y="71827"/>
                    <a:pt x="77940" y="75393"/>
                    <a:pt x="81506" y="79214"/>
                  </a:cubicBezTo>
                  <a:cubicBezTo>
                    <a:pt x="85072" y="82780"/>
                    <a:pt x="89657" y="89402"/>
                    <a:pt x="95515" y="99081"/>
                  </a:cubicBezTo>
                  <a:lnTo>
                    <a:pt x="110543" y="123023"/>
                  </a:lnTo>
                  <a:lnTo>
                    <a:pt x="80742" y="123023"/>
                  </a:lnTo>
                  <a:lnTo>
                    <a:pt x="62913" y="96279"/>
                  </a:lnTo>
                  <a:cubicBezTo>
                    <a:pt x="56545" y="86600"/>
                    <a:pt x="52215" y="80742"/>
                    <a:pt x="49923" y="78195"/>
                  </a:cubicBezTo>
                  <a:cubicBezTo>
                    <a:pt x="47376" y="75648"/>
                    <a:pt x="45083" y="74120"/>
                    <a:pt x="42536" y="73101"/>
                  </a:cubicBezTo>
                  <a:cubicBezTo>
                    <a:pt x="39734" y="72337"/>
                    <a:pt x="35659" y="71827"/>
                    <a:pt x="29801" y="71827"/>
                  </a:cubicBezTo>
                  <a:lnTo>
                    <a:pt x="24707" y="71827"/>
                  </a:lnTo>
                  <a:lnTo>
                    <a:pt x="24707" y="123023"/>
                  </a:lnTo>
                  <a:lnTo>
                    <a:pt x="0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7" name="Forma libre: forma 96">
              <a:extLst>
                <a:ext uri="{FF2B5EF4-FFF2-40B4-BE49-F238E27FC236}">
                  <a16:creationId xmlns:a16="http://schemas.microsoft.com/office/drawing/2014/main" id="{3FE5F272-8229-4A5E-9AD9-4B86FB631A3B}"/>
                </a:ext>
              </a:extLst>
            </p:cNvPr>
            <p:cNvSpPr/>
            <p:nvPr/>
          </p:nvSpPr>
          <p:spPr>
            <a:xfrm>
              <a:off x="7210497" y="9172308"/>
              <a:ext cx="25471" cy="25471"/>
            </a:xfrm>
            <a:custGeom>
              <a:avLst/>
              <a:gdLst>
                <a:gd name="connsiteX0" fmla="*/ 0 w 0"/>
                <a:gd name="connsiteY0" fmla="*/ 0 h 0"/>
                <a:gd name="connsiteX1" fmla="*/ 23178 w 0"/>
                <a:gd name="connsiteY1" fmla="*/ 0 h 0"/>
                <a:gd name="connsiteX2" fmla="*/ 23178 w 0"/>
                <a:gd name="connsiteY2" fmla="*/ 23178 h 0"/>
                <a:gd name="connsiteX3" fmla="*/ 0 w 0"/>
                <a:gd name="connsiteY3" fmla="*/ 231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23178" y="0"/>
                  </a:lnTo>
                  <a:lnTo>
                    <a:pt x="23178" y="23178"/>
                  </a:lnTo>
                  <a:lnTo>
                    <a:pt x="0" y="23178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8" name="Forma libre: forma 97">
              <a:extLst>
                <a:ext uri="{FF2B5EF4-FFF2-40B4-BE49-F238E27FC236}">
                  <a16:creationId xmlns:a16="http://schemas.microsoft.com/office/drawing/2014/main" id="{F1236A63-70E2-41A4-BDC8-B433D00183EB}"/>
                </a:ext>
              </a:extLst>
            </p:cNvPr>
            <p:cNvSpPr/>
            <p:nvPr/>
          </p:nvSpPr>
          <p:spPr>
            <a:xfrm>
              <a:off x="6096917" y="9074246"/>
              <a:ext cx="76412" cy="101883"/>
            </a:xfrm>
            <a:custGeom>
              <a:avLst/>
              <a:gdLst>
                <a:gd name="connsiteX0" fmla="*/ 24452 w 76412"/>
                <a:gd name="connsiteY0" fmla="*/ 20631 h 101882"/>
                <a:gd name="connsiteX1" fmla="*/ 24452 w 76412"/>
                <a:gd name="connsiteY1" fmla="*/ 100355 h 101882"/>
                <a:gd name="connsiteX2" fmla="*/ 42791 w 76412"/>
                <a:gd name="connsiteY2" fmla="*/ 100355 h 101882"/>
                <a:gd name="connsiteX3" fmla="*/ 57564 w 76412"/>
                <a:gd name="connsiteY3" fmla="*/ 99336 h 101882"/>
                <a:gd name="connsiteX4" fmla="*/ 67497 w 76412"/>
                <a:gd name="connsiteY4" fmla="*/ 94242 h 101882"/>
                <a:gd name="connsiteX5" fmla="*/ 73865 w 76412"/>
                <a:gd name="connsiteY5" fmla="*/ 82525 h 101882"/>
                <a:gd name="connsiteX6" fmla="*/ 76412 w 76412"/>
                <a:gd name="connsiteY6" fmla="*/ 60366 h 101882"/>
                <a:gd name="connsiteX7" fmla="*/ 73865 w 76412"/>
                <a:gd name="connsiteY7" fmla="*/ 38970 h 101882"/>
                <a:gd name="connsiteX8" fmla="*/ 66988 w 76412"/>
                <a:gd name="connsiteY8" fmla="*/ 27254 h 101882"/>
                <a:gd name="connsiteX9" fmla="*/ 55781 w 76412"/>
                <a:gd name="connsiteY9" fmla="*/ 21650 h 101882"/>
                <a:gd name="connsiteX10" fmla="*/ 35659 w 76412"/>
                <a:gd name="connsiteY10" fmla="*/ 20377 h 101882"/>
                <a:gd name="connsiteX11" fmla="*/ 24452 w 76412"/>
                <a:gd name="connsiteY11" fmla="*/ 20377 h 101882"/>
                <a:gd name="connsiteX12" fmla="*/ 0 w 76412"/>
                <a:gd name="connsiteY12" fmla="*/ 0 h 101882"/>
                <a:gd name="connsiteX13" fmla="*/ 44574 w 76412"/>
                <a:gd name="connsiteY13" fmla="*/ 0 h 101882"/>
                <a:gd name="connsiteX14" fmla="*/ 67497 w 76412"/>
                <a:gd name="connsiteY14" fmla="*/ 2292 h 101882"/>
                <a:gd name="connsiteX15" fmla="*/ 85836 w 76412"/>
                <a:gd name="connsiteY15" fmla="*/ 13500 h 101882"/>
                <a:gd name="connsiteX16" fmla="*/ 97298 w 76412"/>
                <a:gd name="connsiteY16" fmla="*/ 33112 h 101882"/>
                <a:gd name="connsiteX17" fmla="*/ 101374 w 76412"/>
                <a:gd name="connsiteY17" fmla="*/ 61639 h 101882"/>
                <a:gd name="connsiteX18" fmla="*/ 97553 w 76412"/>
                <a:gd name="connsiteY18" fmla="*/ 87365 h 101882"/>
                <a:gd name="connsiteX19" fmla="*/ 84563 w 76412"/>
                <a:gd name="connsiteY19" fmla="*/ 108760 h 101882"/>
                <a:gd name="connsiteX20" fmla="*/ 67497 w 76412"/>
                <a:gd name="connsiteY20" fmla="*/ 118439 h 101882"/>
                <a:gd name="connsiteX21" fmla="*/ 45847 w 76412"/>
                <a:gd name="connsiteY21" fmla="*/ 120986 h 101882"/>
                <a:gd name="connsiteX22" fmla="*/ 0 w 76412"/>
                <a:gd name="connsiteY22" fmla="*/ 120986 h 101882"/>
                <a:gd name="connsiteX23" fmla="*/ 0 w 7641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412" h="101882">
                  <a:moveTo>
                    <a:pt x="24452" y="20631"/>
                  </a:moveTo>
                  <a:lnTo>
                    <a:pt x="24452" y="100355"/>
                  </a:lnTo>
                  <a:lnTo>
                    <a:pt x="42791" y="100355"/>
                  </a:lnTo>
                  <a:cubicBezTo>
                    <a:pt x="49668" y="100355"/>
                    <a:pt x="54507" y="99845"/>
                    <a:pt x="57564" y="99336"/>
                  </a:cubicBezTo>
                  <a:cubicBezTo>
                    <a:pt x="61384" y="98317"/>
                    <a:pt x="64696" y="96789"/>
                    <a:pt x="67497" y="94242"/>
                  </a:cubicBezTo>
                  <a:cubicBezTo>
                    <a:pt x="70045" y="91949"/>
                    <a:pt x="72082" y="87874"/>
                    <a:pt x="73865" y="82525"/>
                  </a:cubicBezTo>
                  <a:cubicBezTo>
                    <a:pt x="75648" y="77176"/>
                    <a:pt x="76412" y="69535"/>
                    <a:pt x="76412" y="60366"/>
                  </a:cubicBezTo>
                  <a:cubicBezTo>
                    <a:pt x="76412" y="51196"/>
                    <a:pt x="75648" y="43810"/>
                    <a:pt x="73865" y="38970"/>
                  </a:cubicBezTo>
                  <a:cubicBezTo>
                    <a:pt x="72082" y="33876"/>
                    <a:pt x="70045" y="30055"/>
                    <a:pt x="66988" y="27254"/>
                  </a:cubicBezTo>
                  <a:cubicBezTo>
                    <a:pt x="63932" y="24452"/>
                    <a:pt x="60111" y="22669"/>
                    <a:pt x="55781" y="21650"/>
                  </a:cubicBezTo>
                  <a:cubicBezTo>
                    <a:pt x="52470" y="20886"/>
                    <a:pt x="45593" y="20377"/>
                    <a:pt x="35659" y="20377"/>
                  </a:cubicBezTo>
                  <a:lnTo>
                    <a:pt x="24452" y="20377"/>
                  </a:lnTo>
                  <a:close/>
                  <a:moveTo>
                    <a:pt x="0" y="0"/>
                  </a:moveTo>
                  <a:lnTo>
                    <a:pt x="44574" y="0"/>
                  </a:lnTo>
                  <a:cubicBezTo>
                    <a:pt x="54762" y="0"/>
                    <a:pt x="62149" y="764"/>
                    <a:pt x="67497" y="2292"/>
                  </a:cubicBezTo>
                  <a:cubicBezTo>
                    <a:pt x="74629" y="4330"/>
                    <a:pt x="80488" y="8151"/>
                    <a:pt x="85836" y="13500"/>
                  </a:cubicBezTo>
                  <a:cubicBezTo>
                    <a:pt x="90931" y="18848"/>
                    <a:pt x="94751" y="25471"/>
                    <a:pt x="97298" y="33112"/>
                  </a:cubicBezTo>
                  <a:cubicBezTo>
                    <a:pt x="100100" y="40753"/>
                    <a:pt x="101374" y="50432"/>
                    <a:pt x="101374" y="61639"/>
                  </a:cubicBezTo>
                  <a:cubicBezTo>
                    <a:pt x="101374" y="71827"/>
                    <a:pt x="100100" y="80233"/>
                    <a:pt x="97553" y="87365"/>
                  </a:cubicBezTo>
                  <a:cubicBezTo>
                    <a:pt x="94496" y="96025"/>
                    <a:pt x="90166" y="103156"/>
                    <a:pt x="84563" y="108760"/>
                  </a:cubicBezTo>
                  <a:cubicBezTo>
                    <a:pt x="80233" y="112835"/>
                    <a:pt x="74629" y="116146"/>
                    <a:pt x="67497" y="118439"/>
                  </a:cubicBezTo>
                  <a:cubicBezTo>
                    <a:pt x="62149" y="120222"/>
                    <a:pt x="55017" y="120986"/>
                    <a:pt x="45847" y="120986"/>
                  </a:cubicBezTo>
                  <a:lnTo>
                    <a:pt x="0" y="1209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9" name="Forma libre: forma 98">
              <a:extLst>
                <a:ext uri="{FF2B5EF4-FFF2-40B4-BE49-F238E27FC236}">
                  <a16:creationId xmlns:a16="http://schemas.microsoft.com/office/drawing/2014/main" id="{B9C41481-2339-49E2-9EBD-75BF063649D1}"/>
                </a:ext>
              </a:extLst>
            </p:cNvPr>
            <p:cNvSpPr/>
            <p:nvPr/>
          </p:nvSpPr>
          <p:spPr>
            <a:xfrm>
              <a:off x="6212044" y="9074246"/>
              <a:ext cx="76412" cy="101883"/>
            </a:xfrm>
            <a:custGeom>
              <a:avLst/>
              <a:gdLst>
                <a:gd name="connsiteX0" fmla="*/ 0 w 76412"/>
                <a:gd name="connsiteY0" fmla="*/ 120986 h 101882"/>
                <a:gd name="connsiteX1" fmla="*/ 0 w 76412"/>
                <a:gd name="connsiteY1" fmla="*/ 0 h 101882"/>
                <a:gd name="connsiteX2" fmla="*/ 89657 w 76412"/>
                <a:gd name="connsiteY2" fmla="*/ 0 h 101882"/>
                <a:gd name="connsiteX3" fmla="*/ 89657 w 76412"/>
                <a:gd name="connsiteY3" fmla="*/ 20631 h 101882"/>
                <a:gd name="connsiteX4" fmla="*/ 24452 w 76412"/>
                <a:gd name="connsiteY4" fmla="*/ 20631 h 101882"/>
                <a:gd name="connsiteX5" fmla="*/ 24452 w 76412"/>
                <a:gd name="connsiteY5" fmla="*/ 47121 h 101882"/>
                <a:gd name="connsiteX6" fmla="*/ 85072 w 76412"/>
                <a:gd name="connsiteY6" fmla="*/ 47121 h 101882"/>
                <a:gd name="connsiteX7" fmla="*/ 85072 w 76412"/>
                <a:gd name="connsiteY7" fmla="*/ 67752 h 101882"/>
                <a:gd name="connsiteX8" fmla="*/ 24452 w 76412"/>
                <a:gd name="connsiteY8" fmla="*/ 67752 h 101882"/>
                <a:gd name="connsiteX9" fmla="*/ 24452 w 76412"/>
                <a:gd name="connsiteY9" fmla="*/ 100355 h 101882"/>
                <a:gd name="connsiteX10" fmla="*/ 91949 w 76412"/>
                <a:gd name="connsiteY10" fmla="*/ 100355 h 101882"/>
                <a:gd name="connsiteX11" fmla="*/ 91949 w 76412"/>
                <a:gd name="connsiteY11" fmla="*/ 120986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412" h="101882">
                  <a:moveTo>
                    <a:pt x="0" y="120986"/>
                  </a:moveTo>
                  <a:lnTo>
                    <a:pt x="0" y="0"/>
                  </a:lnTo>
                  <a:lnTo>
                    <a:pt x="89657" y="0"/>
                  </a:lnTo>
                  <a:lnTo>
                    <a:pt x="89657" y="20631"/>
                  </a:lnTo>
                  <a:lnTo>
                    <a:pt x="24452" y="20631"/>
                  </a:lnTo>
                  <a:lnTo>
                    <a:pt x="24452" y="47121"/>
                  </a:lnTo>
                  <a:lnTo>
                    <a:pt x="85072" y="47121"/>
                  </a:lnTo>
                  <a:lnTo>
                    <a:pt x="85072" y="67752"/>
                  </a:lnTo>
                  <a:lnTo>
                    <a:pt x="24452" y="67752"/>
                  </a:lnTo>
                  <a:lnTo>
                    <a:pt x="24452" y="100355"/>
                  </a:lnTo>
                  <a:lnTo>
                    <a:pt x="91949" y="100355"/>
                  </a:lnTo>
                  <a:lnTo>
                    <a:pt x="91949" y="12098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0" name="Forma libre: forma 99">
              <a:extLst>
                <a:ext uri="{FF2B5EF4-FFF2-40B4-BE49-F238E27FC236}">
                  <a16:creationId xmlns:a16="http://schemas.microsoft.com/office/drawing/2014/main" id="{2D2288A3-7B81-412C-9685-03DAE4A7F959}"/>
                </a:ext>
              </a:extLst>
            </p:cNvPr>
            <p:cNvSpPr/>
            <p:nvPr/>
          </p:nvSpPr>
          <p:spPr>
            <a:xfrm>
              <a:off x="6357227" y="9074246"/>
              <a:ext cx="76412" cy="101883"/>
            </a:xfrm>
            <a:custGeom>
              <a:avLst/>
              <a:gdLst>
                <a:gd name="connsiteX0" fmla="*/ 24707 w 76412"/>
                <a:gd name="connsiteY0" fmla="*/ 68007 h 101882"/>
                <a:gd name="connsiteX1" fmla="*/ 24707 w 76412"/>
                <a:gd name="connsiteY1" fmla="*/ 100355 h 101882"/>
                <a:gd name="connsiteX2" fmla="*/ 47121 w 76412"/>
                <a:gd name="connsiteY2" fmla="*/ 100355 h 101882"/>
                <a:gd name="connsiteX3" fmla="*/ 63932 w 76412"/>
                <a:gd name="connsiteY3" fmla="*/ 99590 h 101882"/>
                <a:gd name="connsiteX4" fmla="*/ 72846 w 76412"/>
                <a:gd name="connsiteY4" fmla="*/ 94751 h 101882"/>
                <a:gd name="connsiteX5" fmla="*/ 76157 w 76412"/>
                <a:gd name="connsiteY5" fmla="*/ 84563 h 101882"/>
                <a:gd name="connsiteX6" fmla="*/ 73610 w 76412"/>
                <a:gd name="connsiteY6" fmla="*/ 75393 h 101882"/>
                <a:gd name="connsiteX7" fmla="*/ 65969 w 76412"/>
                <a:gd name="connsiteY7" fmla="*/ 69790 h 101882"/>
                <a:gd name="connsiteX8" fmla="*/ 44319 w 76412"/>
                <a:gd name="connsiteY8" fmla="*/ 68007 h 101882"/>
                <a:gd name="connsiteX9" fmla="*/ 24707 w 76412"/>
                <a:gd name="connsiteY9" fmla="*/ 68007 h 101882"/>
                <a:gd name="connsiteX10" fmla="*/ 24707 w 76412"/>
                <a:gd name="connsiteY10" fmla="*/ 20122 h 101882"/>
                <a:gd name="connsiteX11" fmla="*/ 24707 w 76412"/>
                <a:gd name="connsiteY11" fmla="*/ 48140 h 101882"/>
                <a:gd name="connsiteX12" fmla="*/ 40753 w 76412"/>
                <a:gd name="connsiteY12" fmla="*/ 48140 h 101882"/>
                <a:gd name="connsiteX13" fmla="*/ 58583 w 76412"/>
                <a:gd name="connsiteY13" fmla="*/ 47630 h 101882"/>
                <a:gd name="connsiteX14" fmla="*/ 68262 w 76412"/>
                <a:gd name="connsiteY14" fmla="*/ 43300 h 101882"/>
                <a:gd name="connsiteX15" fmla="*/ 71827 w 76412"/>
                <a:gd name="connsiteY15" fmla="*/ 33876 h 101882"/>
                <a:gd name="connsiteX16" fmla="*/ 68771 w 76412"/>
                <a:gd name="connsiteY16" fmla="*/ 24707 h 101882"/>
                <a:gd name="connsiteX17" fmla="*/ 59601 w 76412"/>
                <a:gd name="connsiteY17" fmla="*/ 20631 h 101882"/>
                <a:gd name="connsiteX18" fmla="*/ 38716 w 76412"/>
                <a:gd name="connsiteY18" fmla="*/ 20122 h 101882"/>
                <a:gd name="connsiteX19" fmla="*/ 24707 w 76412"/>
                <a:gd name="connsiteY19" fmla="*/ 20122 h 101882"/>
                <a:gd name="connsiteX20" fmla="*/ 255 w 76412"/>
                <a:gd name="connsiteY20" fmla="*/ 0 h 101882"/>
                <a:gd name="connsiteX21" fmla="*/ 48649 w 76412"/>
                <a:gd name="connsiteY21" fmla="*/ 0 h 101882"/>
                <a:gd name="connsiteX22" fmla="*/ 70044 w 76412"/>
                <a:gd name="connsiteY22" fmla="*/ 1274 h 101882"/>
                <a:gd name="connsiteX23" fmla="*/ 82780 w 76412"/>
                <a:gd name="connsiteY23" fmla="*/ 6368 h 101882"/>
                <a:gd name="connsiteX24" fmla="*/ 91949 w 76412"/>
                <a:gd name="connsiteY24" fmla="*/ 16301 h 101882"/>
                <a:gd name="connsiteX25" fmla="*/ 95515 w 76412"/>
                <a:gd name="connsiteY25" fmla="*/ 30565 h 101882"/>
                <a:gd name="connsiteX26" fmla="*/ 90930 w 76412"/>
                <a:gd name="connsiteY26" fmla="*/ 46102 h 101882"/>
                <a:gd name="connsiteX27" fmla="*/ 78705 w 76412"/>
                <a:gd name="connsiteY27" fmla="*/ 56800 h 101882"/>
                <a:gd name="connsiteX28" fmla="*/ 95515 w 76412"/>
                <a:gd name="connsiteY28" fmla="*/ 67752 h 101882"/>
                <a:gd name="connsiteX29" fmla="*/ 101628 w 76412"/>
                <a:gd name="connsiteY29" fmla="*/ 86091 h 101882"/>
                <a:gd name="connsiteX30" fmla="*/ 97808 w 76412"/>
                <a:gd name="connsiteY30" fmla="*/ 102138 h 101882"/>
                <a:gd name="connsiteX31" fmla="*/ 87365 w 76412"/>
                <a:gd name="connsiteY31" fmla="*/ 114618 h 101882"/>
                <a:gd name="connsiteX32" fmla="*/ 70809 w 76412"/>
                <a:gd name="connsiteY32" fmla="*/ 120476 h 101882"/>
                <a:gd name="connsiteX33" fmla="*/ 41263 w 76412"/>
                <a:gd name="connsiteY33" fmla="*/ 121241 h 101882"/>
                <a:gd name="connsiteX34" fmla="*/ 0 w 76412"/>
                <a:gd name="connsiteY34" fmla="*/ 121241 h 101882"/>
                <a:gd name="connsiteX35" fmla="*/ 0 w 76412"/>
                <a:gd name="connsiteY35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6412" h="101882">
                  <a:moveTo>
                    <a:pt x="24707" y="68007"/>
                  </a:moveTo>
                  <a:lnTo>
                    <a:pt x="24707" y="100355"/>
                  </a:lnTo>
                  <a:lnTo>
                    <a:pt x="47121" y="100355"/>
                  </a:lnTo>
                  <a:cubicBezTo>
                    <a:pt x="55781" y="100355"/>
                    <a:pt x="61639" y="100100"/>
                    <a:pt x="63932" y="99590"/>
                  </a:cubicBezTo>
                  <a:cubicBezTo>
                    <a:pt x="67497" y="98826"/>
                    <a:pt x="70554" y="97298"/>
                    <a:pt x="72846" y="94751"/>
                  </a:cubicBezTo>
                  <a:cubicBezTo>
                    <a:pt x="75139" y="92204"/>
                    <a:pt x="76157" y="88638"/>
                    <a:pt x="76157" y="84563"/>
                  </a:cubicBezTo>
                  <a:cubicBezTo>
                    <a:pt x="76157" y="80997"/>
                    <a:pt x="75393" y="77686"/>
                    <a:pt x="73610" y="75393"/>
                  </a:cubicBezTo>
                  <a:cubicBezTo>
                    <a:pt x="71827" y="72846"/>
                    <a:pt x="69280" y="71063"/>
                    <a:pt x="65969" y="69790"/>
                  </a:cubicBezTo>
                  <a:cubicBezTo>
                    <a:pt x="62658" y="68516"/>
                    <a:pt x="55271" y="68007"/>
                    <a:pt x="44319" y="68007"/>
                  </a:cubicBezTo>
                  <a:lnTo>
                    <a:pt x="24707" y="68007"/>
                  </a:lnTo>
                  <a:close/>
                  <a:moveTo>
                    <a:pt x="24707" y="20122"/>
                  </a:moveTo>
                  <a:lnTo>
                    <a:pt x="24707" y="48140"/>
                  </a:lnTo>
                  <a:lnTo>
                    <a:pt x="40753" y="48140"/>
                  </a:lnTo>
                  <a:cubicBezTo>
                    <a:pt x="50177" y="48140"/>
                    <a:pt x="56036" y="47885"/>
                    <a:pt x="58583" y="47630"/>
                  </a:cubicBezTo>
                  <a:cubicBezTo>
                    <a:pt x="62658" y="47121"/>
                    <a:pt x="65969" y="45593"/>
                    <a:pt x="68262" y="43300"/>
                  </a:cubicBezTo>
                  <a:cubicBezTo>
                    <a:pt x="70554" y="41008"/>
                    <a:pt x="71827" y="37697"/>
                    <a:pt x="71827" y="33876"/>
                  </a:cubicBezTo>
                  <a:cubicBezTo>
                    <a:pt x="71827" y="30055"/>
                    <a:pt x="70809" y="26999"/>
                    <a:pt x="68771" y="24707"/>
                  </a:cubicBezTo>
                  <a:cubicBezTo>
                    <a:pt x="66733" y="22414"/>
                    <a:pt x="63677" y="20886"/>
                    <a:pt x="59601" y="20631"/>
                  </a:cubicBezTo>
                  <a:cubicBezTo>
                    <a:pt x="57309" y="20377"/>
                    <a:pt x="50177" y="20122"/>
                    <a:pt x="38716" y="20122"/>
                  </a:cubicBezTo>
                  <a:lnTo>
                    <a:pt x="24707" y="20122"/>
                  </a:lnTo>
                  <a:close/>
                  <a:moveTo>
                    <a:pt x="255" y="0"/>
                  </a:moveTo>
                  <a:lnTo>
                    <a:pt x="48649" y="0"/>
                  </a:lnTo>
                  <a:cubicBezTo>
                    <a:pt x="58073" y="0"/>
                    <a:pt x="65205" y="509"/>
                    <a:pt x="70044" y="1274"/>
                  </a:cubicBezTo>
                  <a:cubicBezTo>
                    <a:pt x="74629" y="2038"/>
                    <a:pt x="78959" y="3821"/>
                    <a:pt x="82780" y="6368"/>
                  </a:cubicBezTo>
                  <a:cubicBezTo>
                    <a:pt x="86600" y="8915"/>
                    <a:pt x="89657" y="12226"/>
                    <a:pt x="91949" y="16301"/>
                  </a:cubicBezTo>
                  <a:cubicBezTo>
                    <a:pt x="94496" y="20631"/>
                    <a:pt x="95515" y="25216"/>
                    <a:pt x="95515" y="30565"/>
                  </a:cubicBezTo>
                  <a:cubicBezTo>
                    <a:pt x="95515" y="36168"/>
                    <a:pt x="93987" y="41517"/>
                    <a:pt x="90930" y="46102"/>
                  </a:cubicBezTo>
                  <a:cubicBezTo>
                    <a:pt x="87874" y="50941"/>
                    <a:pt x="83799" y="54507"/>
                    <a:pt x="78705" y="56800"/>
                  </a:cubicBezTo>
                  <a:cubicBezTo>
                    <a:pt x="86091" y="59092"/>
                    <a:pt x="91695" y="62658"/>
                    <a:pt x="95515" y="67752"/>
                  </a:cubicBezTo>
                  <a:cubicBezTo>
                    <a:pt x="99591" y="73101"/>
                    <a:pt x="101628" y="78959"/>
                    <a:pt x="101628" y="86091"/>
                  </a:cubicBezTo>
                  <a:cubicBezTo>
                    <a:pt x="101628" y="91695"/>
                    <a:pt x="100355" y="97043"/>
                    <a:pt x="97808" y="102138"/>
                  </a:cubicBezTo>
                  <a:cubicBezTo>
                    <a:pt x="95261" y="107232"/>
                    <a:pt x="91695" y="111562"/>
                    <a:pt x="87365" y="114618"/>
                  </a:cubicBezTo>
                  <a:cubicBezTo>
                    <a:pt x="82780" y="117675"/>
                    <a:pt x="77431" y="119712"/>
                    <a:pt x="70809" y="120476"/>
                  </a:cubicBezTo>
                  <a:cubicBezTo>
                    <a:pt x="66733" y="120731"/>
                    <a:pt x="56800" y="121241"/>
                    <a:pt x="41263" y="121241"/>
                  </a:cubicBezTo>
                  <a:lnTo>
                    <a:pt x="0" y="12124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1" name="Forma libre: forma 100">
              <a:extLst>
                <a:ext uri="{FF2B5EF4-FFF2-40B4-BE49-F238E27FC236}">
                  <a16:creationId xmlns:a16="http://schemas.microsoft.com/office/drawing/2014/main" id="{55151BDF-4FD3-49D4-9EA2-C90505102C12}"/>
                </a:ext>
              </a:extLst>
            </p:cNvPr>
            <p:cNvSpPr/>
            <p:nvPr/>
          </p:nvSpPr>
          <p:spPr>
            <a:xfrm>
              <a:off x="6467261" y="9072208"/>
              <a:ext cx="101883" cy="101883"/>
            </a:xfrm>
            <a:custGeom>
              <a:avLst/>
              <a:gdLst>
                <a:gd name="connsiteX0" fmla="*/ 25216 w 101882"/>
                <a:gd name="connsiteY0" fmla="*/ 62403 h 101882"/>
                <a:gd name="connsiteX1" fmla="*/ 34640 w 101882"/>
                <a:gd name="connsiteY1" fmla="*/ 93477 h 101882"/>
                <a:gd name="connsiteX2" fmla="*/ 58837 w 101882"/>
                <a:gd name="connsiteY2" fmla="*/ 104175 h 101882"/>
                <a:gd name="connsiteX3" fmla="*/ 82780 w 101882"/>
                <a:gd name="connsiteY3" fmla="*/ 93732 h 101882"/>
                <a:gd name="connsiteX4" fmla="*/ 92204 w 101882"/>
                <a:gd name="connsiteY4" fmla="*/ 62148 h 101882"/>
                <a:gd name="connsiteX5" fmla="*/ 83035 w 101882"/>
                <a:gd name="connsiteY5" fmla="*/ 31074 h 101882"/>
                <a:gd name="connsiteX6" fmla="*/ 58837 w 101882"/>
                <a:gd name="connsiteY6" fmla="*/ 20886 h 101882"/>
                <a:gd name="connsiteX7" fmla="*/ 34640 w 101882"/>
                <a:gd name="connsiteY7" fmla="*/ 31329 h 101882"/>
                <a:gd name="connsiteX8" fmla="*/ 25216 w 101882"/>
                <a:gd name="connsiteY8" fmla="*/ 62403 h 101882"/>
                <a:gd name="connsiteX9" fmla="*/ 0 w 101882"/>
                <a:gd name="connsiteY9" fmla="*/ 63167 h 101882"/>
                <a:gd name="connsiteX10" fmla="*/ 5349 w 101882"/>
                <a:gd name="connsiteY10" fmla="*/ 32093 h 101882"/>
                <a:gd name="connsiteX11" fmla="*/ 16811 w 101882"/>
                <a:gd name="connsiteY11" fmla="*/ 15537 h 101882"/>
                <a:gd name="connsiteX12" fmla="*/ 32348 w 101882"/>
                <a:gd name="connsiteY12" fmla="*/ 4839 h 101882"/>
                <a:gd name="connsiteX13" fmla="*/ 58328 w 101882"/>
                <a:gd name="connsiteY13" fmla="*/ 0 h 101882"/>
                <a:gd name="connsiteX14" fmla="*/ 101119 w 101882"/>
                <a:gd name="connsiteY14" fmla="*/ 16556 h 101882"/>
                <a:gd name="connsiteX15" fmla="*/ 117165 w 101882"/>
                <a:gd name="connsiteY15" fmla="*/ 62658 h 101882"/>
                <a:gd name="connsiteX16" fmla="*/ 101374 w 101882"/>
                <a:gd name="connsiteY16" fmla="*/ 108250 h 101882"/>
                <a:gd name="connsiteX17" fmla="*/ 58837 w 101882"/>
                <a:gd name="connsiteY17" fmla="*/ 124806 h 101882"/>
                <a:gd name="connsiteX18" fmla="*/ 16047 w 101882"/>
                <a:gd name="connsiteY18" fmla="*/ 108505 h 101882"/>
                <a:gd name="connsiteX19" fmla="*/ 0 w 101882"/>
                <a:gd name="connsiteY19" fmla="*/ 63167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216" y="62403"/>
                  </a:moveTo>
                  <a:cubicBezTo>
                    <a:pt x="25216" y="76157"/>
                    <a:pt x="28527" y="86346"/>
                    <a:pt x="34640" y="93477"/>
                  </a:cubicBezTo>
                  <a:cubicBezTo>
                    <a:pt x="41008" y="100609"/>
                    <a:pt x="48904" y="104175"/>
                    <a:pt x="58837" y="104175"/>
                  </a:cubicBezTo>
                  <a:cubicBezTo>
                    <a:pt x="68516" y="104175"/>
                    <a:pt x="76412" y="100609"/>
                    <a:pt x="82780" y="93732"/>
                  </a:cubicBezTo>
                  <a:cubicBezTo>
                    <a:pt x="88893" y="86600"/>
                    <a:pt x="92204" y="76157"/>
                    <a:pt x="92204" y="62148"/>
                  </a:cubicBezTo>
                  <a:cubicBezTo>
                    <a:pt x="92204" y="48394"/>
                    <a:pt x="89148" y="37951"/>
                    <a:pt x="83035" y="31074"/>
                  </a:cubicBezTo>
                  <a:cubicBezTo>
                    <a:pt x="76922" y="24197"/>
                    <a:pt x="68771" y="20886"/>
                    <a:pt x="58837" y="20886"/>
                  </a:cubicBezTo>
                  <a:cubicBezTo>
                    <a:pt x="48904" y="20886"/>
                    <a:pt x="40753" y="24452"/>
                    <a:pt x="34640" y="31329"/>
                  </a:cubicBezTo>
                  <a:cubicBezTo>
                    <a:pt x="28273" y="38206"/>
                    <a:pt x="25216" y="48394"/>
                    <a:pt x="25216" y="62403"/>
                  </a:cubicBezTo>
                  <a:moveTo>
                    <a:pt x="0" y="63167"/>
                  </a:moveTo>
                  <a:cubicBezTo>
                    <a:pt x="0" y="50941"/>
                    <a:pt x="1783" y="40753"/>
                    <a:pt x="5349" y="32093"/>
                  </a:cubicBezTo>
                  <a:cubicBezTo>
                    <a:pt x="8151" y="25980"/>
                    <a:pt x="11971" y="20377"/>
                    <a:pt x="16811" y="15537"/>
                  </a:cubicBezTo>
                  <a:cubicBezTo>
                    <a:pt x="21395" y="10698"/>
                    <a:pt x="26744" y="7132"/>
                    <a:pt x="32348" y="4839"/>
                  </a:cubicBezTo>
                  <a:cubicBezTo>
                    <a:pt x="39989" y="1528"/>
                    <a:pt x="48394" y="0"/>
                    <a:pt x="58328" y="0"/>
                  </a:cubicBezTo>
                  <a:cubicBezTo>
                    <a:pt x="76158" y="0"/>
                    <a:pt x="90421" y="5603"/>
                    <a:pt x="101119" y="16556"/>
                  </a:cubicBezTo>
                  <a:cubicBezTo>
                    <a:pt x="111817" y="27508"/>
                    <a:pt x="117165" y="43045"/>
                    <a:pt x="117165" y="62658"/>
                  </a:cubicBezTo>
                  <a:cubicBezTo>
                    <a:pt x="117165" y="82016"/>
                    <a:pt x="111817" y="97553"/>
                    <a:pt x="101374" y="108250"/>
                  </a:cubicBezTo>
                  <a:cubicBezTo>
                    <a:pt x="90676" y="119203"/>
                    <a:pt x="76412" y="124806"/>
                    <a:pt x="58837" y="124806"/>
                  </a:cubicBezTo>
                  <a:cubicBezTo>
                    <a:pt x="41008" y="124806"/>
                    <a:pt x="26490" y="119203"/>
                    <a:pt x="16047" y="108505"/>
                  </a:cubicBezTo>
                  <a:cubicBezTo>
                    <a:pt x="5349" y="97553"/>
                    <a:pt x="0" y="82525"/>
                    <a:pt x="0" y="6316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2" name="Forma libre: forma 101">
              <a:extLst>
                <a:ext uri="{FF2B5EF4-FFF2-40B4-BE49-F238E27FC236}">
                  <a16:creationId xmlns:a16="http://schemas.microsoft.com/office/drawing/2014/main" id="{D0E55694-30CC-41F7-88F9-6E1830333767}"/>
                </a:ext>
              </a:extLst>
            </p:cNvPr>
            <p:cNvSpPr/>
            <p:nvPr/>
          </p:nvSpPr>
          <p:spPr>
            <a:xfrm>
              <a:off x="6592322" y="9071699"/>
              <a:ext cx="101883" cy="101883"/>
            </a:xfrm>
            <a:custGeom>
              <a:avLst/>
              <a:gdLst>
                <a:gd name="connsiteX0" fmla="*/ 60366 w 101882"/>
                <a:gd name="connsiteY0" fmla="*/ 79214 h 101882"/>
                <a:gd name="connsiteX1" fmla="*/ 60366 w 101882"/>
                <a:gd name="connsiteY1" fmla="*/ 58583 h 101882"/>
                <a:gd name="connsiteX2" fmla="*/ 113090 w 101882"/>
                <a:gd name="connsiteY2" fmla="*/ 58583 h 101882"/>
                <a:gd name="connsiteX3" fmla="*/ 113090 w 101882"/>
                <a:gd name="connsiteY3" fmla="*/ 106722 h 101882"/>
                <a:gd name="connsiteX4" fmla="*/ 90931 w 101882"/>
                <a:gd name="connsiteY4" fmla="*/ 119712 h 101882"/>
                <a:gd name="connsiteX5" fmla="*/ 61384 w 101882"/>
                <a:gd name="connsiteY5" fmla="*/ 125316 h 101882"/>
                <a:gd name="connsiteX6" fmla="*/ 28272 w 101882"/>
                <a:gd name="connsiteY6" fmla="*/ 117165 h 101882"/>
                <a:gd name="connsiteX7" fmla="*/ 7132 w 101882"/>
                <a:gd name="connsiteY7" fmla="*/ 94496 h 101882"/>
                <a:gd name="connsiteX8" fmla="*/ 0 w 101882"/>
                <a:gd name="connsiteY8" fmla="*/ 62403 h 101882"/>
                <a:gd name="connsiteX9" fmla="*/ 8151 w 101882"/>
                <a:gd name="connsiteY9" fmla="*/ 28782 h 101882"/>
                <a:gd name="connsiteX10" fmla="*/ 31329 w 101882"/>
                <a:gd name="connsiteY10" fmla="*/ 6113 h 101882"/>
                <a:gd name="connsiteX11" fmla="*/ 60366 w 101882"/>
                <a:gd name="connsiteY11" fmla="*/ 0 h 101882"/>
                <a:gd name="connsiteX12" fmla="*/ 95515 w 101882"/>
                <a:gd name="connsiteY12" fmla="*/ 9424 h 101882"/>
                <a:gd name="connsiteX13" fmla="*/ 111817 w 101882"/>
                <a:gd name="connsiteY13" fmla="*/ 35659 h 101882"/>
                <a:gd name="connsiteX14" fmla="*/ 87619 w 101882"/>
                <a:gd name="connsiteY14" fmla="*/ 40244 h 101882"/>
                <a:gd name="connsiteX15" fmla="*/ 77940 w 101882"/>
                <a:gd name="connsiteY15" fmla="*/ 26235 h 101882"/>
                <a:gd name="connsiteX16" fmla="*/ 60366 w 101882"/>
                <a:gd name="connsiteY16" fmla="*/ 21141 h 101882"/>
                <a:gd name="connsiteX17" fmla="*/ 34895 w 101882"/>
                <a:gd name="connsiteY17" fmla="*/ 31329 h 101882"/>
                <a:gd name="connsiteX18" fmla="*/ 25471 w 101882"/>
                <a:gd name="connsiteY18" fmla="*/ 61384 h 101882"/>
                <a:gd name="connsiteX19" fmla="*/ 35150 w 101882"/>
                <a:gd name="connsiteY19" fmla="*/ 93477 h 101882"/>
                <a:gd name="connsiteX20" fmla="*/ 60111 w 101882"/>
                <a:gd name="connsiteY20" fmla="*/ 104175 h 101882"/>
                <a:gd name="connsiteX21" fmla="*/ 75393 w 101882"/>
                <a:gd name="connsiteY21" fmla="*/ 101119 h 101882"/>
                <a:gd name="connsiteX22" fmla="*/ 88638 w 101882"/>
                <a:gd name="connsiteY22" fmla="*/ 93732 h 101882"/>
                <a:gd name="connsiteX23" fmla="*/ 88638 w 101882"/>
                <a:gd name="connsiteY23" fmla="*/ 78704 h 101882"/>
                <a:gd name="connsiteX24" fmla="*/ 60366 w 101882"/>
                <a:gd name="connsiteY24" fmla="*/ 78704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1882" h="101882">
                  <a:moveTo>
                    <a:pt x="60366" y="79214"/>
                  </a:moveTo>
                  <a:lnTo>
                    <a:pt x="60366" y="58583"/>
                  </a:lnTo>
                  <a:lnTo>
                    <a:pt x="113090" y="58583"/>
                  </a:lnTo>
                  <a:lnTo>
                    <a:pt x="113090" y="106722"/>
                  </a:lnTo>
                  <a:cubicBezTo>
                    <a:pt x="107996" y="111562"/>
                    <a:pt x="100609" y="116146"/>
                    <a:pt x="90931" y="119712"/>
                  </a:cubicBezTo>
                  <a:cubicBezTo>
                    <a:pt x="81252" y="123533"/>
                    <a:pt x="71318" y="125316"/>
                    <a:pt x="61384" y="125316"/>
                  </a:cubicBezTo>
                  <a:cubicBezTo>
                    <a:pt x="48649" y="125316"/>
                    <a:pt x="37697" y="122769"/>
                    <a:pt x="28272" y="117165"/>
                  </a:cubicBezTo>
                  <a:cubicBezTo>
                    <a:pt x="18848" y="112071"/>
                    <a:pt x="11971" y="104430"/>
                    <a:pt x="7132" y="94496"/>
                  </a:cubicBezTo>
                  <a:cubicBezTo>
                    <a:pt x="2547" y="84563"/>
                    <a:pt x="0" y="73865"/>
                    <a:pt x="0" y="62403"/>
                  </a:cubicBezTo>
                  <a:cubicBezTo>
                    <a:pt x="0" y="49668"/>
                    <a:pt x="2802" y="38461"/>
                    <a:pt x="8151" y="28782"/>
                  </a:cubicBezTo>
                  <a:cubicBezTo>
                    <a:pt x="13245" y="18848"/>
                    <a:pt x="21141" y="11462"/>
                    <a:pt x="31329" y="6113"/>
                  </a:cubicBezTo>
                  <a:cubicBezTo>
                    <a:pt x="38970" y="2038"/>
                    <a:pt x="48649" y="0"/>
                    <a:pt x="60366" y="0"/>
                  </a:cubicBezTo>
                  <a:cubicBezTo>
                    <a:pt x="75393" y="0"/>
                    <a:pt x="87110" y="3056"/>
                    <a:pt x="95515" y="9424"/>
                  </a:cubicBezTo>
                  <a:cubicBezTo>
                    <a:pt x="103921" y="15792"/>
                    <a:pt x="109269" y="24452"/>
                    <a:pt x="111817" y="35659"/>
                  </a:cubicBezTo>
                  <a:lnTo>
                    <a:pt x="87619" y="40244"/>
                  </a:lnTo>
                  <a:cubicBezTo>
                    <a:pt x="85836" y="34385"/>
                    <a:pt x="82780" y="29546"/>
                    <a:pt x="77940" y="26235"/>
                  </a:cubicBezTo>
                  <a:cubicBezTo>
                    <a:pt x="73356" y="22669"/>
                    <a:pt x="67497" y="21141"/>
                    <a:pt x="60366" y="21141"/>
                  </a:cubicBezTo>
                  <a:cubicBezTo>
                    <a:pt x="49668" y="21141"/>
                    <a:pt x="41263" y="24452"/>
                    <a:pt x="34895" y="31329"/>
                  </a:cubicBezTo>
                  <a:cubicBezTo>
                    <a:pt x="28527" y="38206"/>
                    <a:pt x="25471" y="48140"/>
                    <a:pt x="25471" y="61384"/>
                  </a:cubicBezTo>
                  <a:cubicBezTo>
                    <a:pt x="25471" y="75648"/>
                    <a:pt x="28782" y="86600"/>
                    <a:pt x="35150" y="93477"/>
                  </a:cubicBezTo>
                  <a:cubicBezTo>
                    <a:pt x="41517" y="100609"/>
                    <a:pt x="49923" y="104175"/>
                    <a:pt x="60111" y="104175"/>
                  </a:cubicBezTo>
                  <a:cubicBezTo>
                    <a:pt x="65205" y="104175"/>
                    <a:pt x="70299" y="103156"/>
                    <a:pt x="75393" y="101119"/>
                  </a:cubicBezTo>
                  <a:cubicBezTo>
                    <a:pt x="80488" y="99081"/>
                    <a:pt x="84818" y="96789"/>
                    <a:pt x="88638" y="93732"/>
                  </a:cubicBezTo>
                  <a:lnTo>
                    <a:pt x="88638" y="78704"/>
                  </a:lnTo>
                  <a:lnTo>
                    <a:pt x="60366" y="7870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3" name="Forma libre: forma 102">
              <a:extLst>
                <a:ext uri="{FF2B5EF4-FFF2-40B4-BE49-F238E27FC236}">
                  <a16:creationId xmlns:a16="http://schemas.microsoft.com/office/drawing/2014/main" id="{9B32E63E-F243-4EDB-9EA6-71942CA7C5B0}"/>
                </a:ext>
              </a:extLst>
            </p:cNvPr>
            <p:cNvSpPr/>
            <p:nvPr/>
          </p:nvSpPr>
          <p:spPr>
            <a:xfrm>
              <a:off x="6715855" y="9072208"/>
              <a:ext cx="101883" cy="101883"/>
            </a:xfrm>
            <a:custGeom>
              <a:avLst/>
              <a:gdLst>
                <a:gd name="connsiteX0" fmla="*/ 25216 w 101882"/>
                <a:gd name="connsiteY0" fmla="*/ 62403 h 101882"/>
                <a:gd name="connsiteX1" fmla="*/ 34640 w 101882"/>
                <a:gd name="connsiteY1" fmla="*/ 93477 h 101882"/>
                <a:gd name="connsiteX2" fmla="*/ 58837 w 101882"/>
                <a:gd name="connsiteY2" fmla="*/ 104175 h 101882"/>
                <a:gd name="connsiteX3" fmla="*/ 83035 w 101882"/>
                <a:gd name="connsiteY3" fmla="*/ 93732 h 101882"/>
                <a:gd name="connsiteX4" fmla="*/ 92459 w 101882"/>
                <a:gd name="connsiteY4" fmla="*/ 62148 h 101882"/>
                <a:gd name="connsiteX5" fmla="*/ 83544 w 101882"/>
                <a:gd name="connsiteY5" fmla="*/ 31074 h 101882"/>
                <a:gd name="connsiteX6" fmla="*/ 59092 w 101882"/>
                <a:gd name="connsiteY6" fmla="*/ 20886 h 101882"/>
                <a:gd name="connsiteX7" fmla="*/ 34895 w 101882"/>
                <a:gd name="connsiteY7" fmla="*/ 31329 h 101882"/>
                <a:gd name="connsiteX8" fmla="*/ 25216 w 101882"/>
                <a:gd name="connsiteY8" fmla="*/ 62403 h 101882"/>
                <a:gd name="connsiteX9" fmla="*/ 0 w 101882"/>
                <a:gd name="connsiteY9" fmla="*/ 63167 h 101882"/>
                <a:gd name="connsiteX10" fmla="*/ 5604 w 101882"/>
                <a:gd name="connsiteY10" fmla="*/ 32093 h 101882"/>
                <a:gd name="connsiteX11" fmla="*/ 16811 w 101882"/>
                <a:gd name="connsiteY11" fmla="*/ 15537 h 101882"/>
                <a:gd name="connsiteX12" fmla="*/ 32603 w 101882"/>
                <a:gd name="connsiteY12" fmla="*/ 4839 h 101882"/>
                <a:gd name="connsiteX13" fmla="*/ 58583 w 101882"/>
                <a:gd name="connsiteY13" fmla="*/ 0 h 101882"/>
                <a:gd name="connsiteX14" fmla="*/ 101374 w 101882"/>
                <a:gd name="connsiteY14" fmla="*/ 16556 h 101882"/>
                <a:gd name="connsiteX15" fmla="*/ 117165 w 101882"/>
                <a:gd name="connsiteY15" fmla="*/ 62658 h 101882"/>
                <a:gd name="connsiteX16" fmla="*/ 101374 w 101882"/>
                <a:gd name="connsiteY16" fmla="*/ 108250 h 101882"/>
                <a:gd name="connsiteX17" fmla="*/ 58837 w 101882"/>
                <a:gd name="connsiteY17" fmla="*/ 124806 h 101882"/>
                <a:gd name="connsiteX18" fmla="*/ 16047 w 101882"/>
                <a:gd name="connsiteY18" fmla="*/ 108505 h 101882"/>
                <a:gd name="connsiteX19" fmla="*/ 0 w 101882"/>
                <a:gd name="connsiteY19" fmla="*/ 63167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216" y="62403"/>
                  </a:moveTo>
                  <a:cubicBezTo>
                    <a:pt x="25216" y="76157"/>
                    <a:pt x="28273" y="86346"/>
                    <a:pt x="34640" y="93477"/>
                  </a:cubicBezTo>
                  <a:cubicBezTo>
                    <a:pt x="41008" y="100609"/>
                    <a:pt x="49159" y="104175"/>
                    <a:pt x="58837" y="104175"/>
                  </a:cubicBezTo>
                  <a:cubicBezTo>
                    <a:pt x="68516" y="104175"/>
                    <a:pt x="76412" y="100609"/>
                    <a:pt x="83035" y="93732"/>
                  </a:cubicBezTo>
                  <a:cubicBezTo>
                    <a:pt x="89402" y="86600"/>
                    <a:pt x="92459" y="76157"/>
                    <a:pt x="92459" y="62148"/>
                  </a:cubicBezTo>
                  <a:cubicBezTo>
                    <a:pt x="92459" y="48394"/>
                    <a:pt x="89402" y="37951"/>
                    <a:pt x="83544" y="31074"/>
                  </a:cubicBezTo>
                  <a:cubicBezTo>
                    <a:pt x="77431" y="24197"/>
                    <a:pt x="69280" y="20886"/>
                    <a:pt x="59092" y="20886"/>
                  </a:cubicBezTo>
                  <a:cubicBezTo>
                    <a:pt x="49159" y="20886"/>
                    <a:pt x="41008" y="24452"/>
                    <a:pt x="34895" y="31329"/>
                  </a:cubicBezTo>
                  <a:cubicBezTo>
                    <a:pt x="28273" y="38206"/>
                    <a:pt x="25216" y="48394"/>
                    <a:pt x="25216" y="62403"/>
                  </a:cubicBezTo>
                  <a:moveTo>
                    <a:pt x="0" y="63167"/>
                  </a:moveTo>
                  <a:cubicBezTo>
                    <a:pt x="0" y="50941"/>
                    <a:pt x="1783" y="40753"/>
                    <a:pt x="5604" y="32093"/>
                  </a:cubicBezTo>
                  <a:cubicBezTo>
                    <a:pt x="8405" y="25980"/>
                    <a:pt x="12226" y="20377"/>
                    <a:pt x="16811" y="15537"/>
                  </a:cubicBezTo>
                  <a:cubicBezTo>
                    <a:pt x="21650" y="10698"/>
                    <a:pt x="26744" y="7132"/>
                    <a:pt x="32603" y="4839"/>
                  </a:cubicBezTo>
                  <a:cubicBezTo>
                    <a:pt x="40244" y="1528"/>
                    <a:pt x="48649" y="0"/>
                    <a:pt x="58583" y="0"/>
                  </a:cubicBezTo>
                  <a:cubicBezTo>
                    <a:pt x="76157" y="0"/>
                    <a:pt x="90676" y="5603"/>
                    <a:pt x="101374" y="16556"/>
                  </a:cubicBezTo>
                  <a:cubicBezTo>
                    <a:pt x="111817" y="27508"/>
                    <a:pt x="117165" y="43045"/>
                    <a:pt x="117165" y="62658"/>
                  </a:cubicBezTo>
                  <a:cubicBezTo>
                    <a:pt x="117165" y="82016"/>
                    <a:pt x="111817" y="97553"/>
                    <a:pt x="101374" y="108250"/>
                  </a:cubicBezTo>
                  <a:cubicBezTo>
                    <a:pt x="90676" y="119203"/>
                    <a:pt x="76667" y="124806"/>
                    <a:pt x="58837" y="124806"/>
                  </a:cubicBezTo>
                  <a:cubicBezTo>
                    <a:pt x="40753" y="124806"/>
                    <a:pt x="26490" y="119203"/>
                    <a:pt x="16047" y="108505"/>
                  </a:cubicBezTo>
                  <a:cubicBezTo>
                    <a:pt x="5349" y="97553"/>
                    <a:pt x="0" y="82525"/>
                    <a:pt x="0" y="6316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4" name="Forma libre: forma 103">
              <a:extLst>
                <a:ext uri="{FF2B5EF4-FFF2-40B4-BE49-F238E27FC236}">
                  <a16:creationId xmlns:a16="http://schemas.microsoft.com/office/drawing/2014/main" id="{D77B04B0-7CE7-4856-B7ED-8ED93DC8997F}"/>
                </a:ext>
              </a:extLst>
            </p:cNvPr>
            <p:cNvSpPr/>
            <p:nvPr/>
          </p:nvSpPr>
          <p:spPr>
            <a:xfrm>
              <a:off x="6836587" y="9074246"/>
              <a:ext cx="76412" cy="101883"/>
            </a:xfrm>
            <a:custGeom>
              <a:avLst/>
              <a:gdLst>
                <a:gd name="connsiteX0" fmla="*/ 35914 w 76412"/>
                <a:gd name="connsiteY0" fmla="*/ 120986 h 101882"/>
                <a:gd name="connsiteX1" fmla="*/ 35914 w 76412"/>
                <a:gd name="connsiteY1" fmla="*/ 20631 h 101882"/>
                <a:gd name="connsiteX2" fmla="*/ 0 w 76412"/>
                <a:gd name="connsiteY2" fmla="*/ 20631 h 101882"/>
                <a:gd name="connsiteX3" fmla="*/ 0 w 76412"/>
                <a:gd name="connsiteY3" fmla="*/ 0 h 101882"/>
                <a:gd name="connsiteX4" fmla="*/ 96025 w 76412"/>
                <a:gd name="connsiteY4" fmla="*/ 0 h 101882"/>
                <a:gd name="connsiteX5" fmla="*/ 96025 w 76412"/>
                <a:gd name="connsiteY5" fmla="*/ 20631 h 101882"/>
                <a:gd name="connsiteX6" fmla="*/ 60366 w 76412"/>
                <a:gd name="connsiteY6" fmla="*/ 20631 h 101882"/>
                <a:gd name="connsiteX7" fmla="*/ 60366 w 76412"/>
                <a:gd name="connsiteY7" fmla="*/ 120986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412" h="101882">
                  <a:moveTo>
                    <a:pt x="35914" y="120986"/>
                  </a:moveTo>
                  <a:lnTo>
                    <a:pt x="35914" y="20631"/>
                  </a:lnTo>
                  <a:lnTo>
                    <a:pt x="0" y="20631"/>
                  </a:lnTo>
                  <a:lnTo>
                    <a:pt x="0" y="0"/>
                  </a:lnTo>
                  <a:lnTo>
                    <a:pt x="96025" y="0"/>
                  </a:lnTo>
                  <a:lnTo>
                    <a:pt x="96025" y="20631"/>
                  </a:lnTo>
                  <a:lnTo>
                    <a:pt x="60366" y="20631"/>
                  </a:lnTo>
                  <a:lnTo>
                    <a:pt x="60366" y="12098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5" name="Forma libre: forma 104">
              <a:extLst>
                <a:ext uri="{FF2B5EF4-FFF2-40B4-BE49-F238E27FC236}">
                  <a16:creationId xmlns:a16="http://schemas.microsoft.com/office/drawing/2014/main" id="{E005AE3E-37EE-48F6-B8A8-7EE5E7109955}"/>
                </a:ext>
              </a:extLst>
            </p:cNvPr>
            <p:cNvSpPr/>
            <p:nvPr/>
          </p:nvSpPr>
          <p:spPr>
            <a:xfrm>
              <a:off x="6928791" y="9038587"/>
              <a:ext cx="101883" cy="152824"/>
            </a:xfrm>
            <a:custGeom>
              <a:avLst/>
              <a:gdLst>
                <a:gd name="connsiteX0" fmla="*/ 51451 w 101882"/>
                <a:gd name="connsiteY0" fmla="*/ 24707 h 152824"/>
                <a:gd name="connsiteX1" fmla="*/ 62658 w 101882"/>
                <a:gd name="connsiteY1" fmla="*/ 0 h 152824"/>
                <a:gd name="connsiteX2" fmla="*/ 88638 w 101882"/>
                <a:gd name="connsiteY2" fmla="*/ 0 h 152824"/>
                <a:gd name="connsiteX3" fmla="*/ 65969 w 101882"/>
                <a:gd name="connsiteY3" fmla="*/ 24707 h 152824"/>
                <a:gd name="connsiteX4" fmla="*/ 51451 w 101882"/>
                <a:gd name="connsiteY4" fmla="*/ 24707 h 152824"/>
                <a:gd name="connsiteX5" fmla="*/ 76412 w 101882"/>
                <a:gd name="connsiteY5" fmla="*/ 108505 h 152824"/>
                <a:gd name="connsiteX6" fmla="*/ 59602 w 101882"/>
                <a:gd name="connsiteY6" fmla="*/ 63677 h 152824"/>
                <a:gd name="connsiteX7" fmla="*/ 43555 w 101882"/>
                <a:gd name="connsiteY7" fmla="*/ 108505 h 152824"/>
                <a:gd name="connsiteX8" fmla="*/ 76412 w 101882"/>
                <a:gd name="connsiteY8" fmla="*/ 108505 h 152824"/>
                <a:gd name="connsiteX9" fmla="*/ 121495 w 101882"/>
                <a:gd name="connsiteY9" fmla="*/ 156645 h 152824"/>
                <a:gd name="connsiteX10" fmla="*/ 94751 w 101882"/>
                <a:gd name="connsiteY10" fmla="*/ 156645 h 152824"/>
                <a:gd name="connsiteX11" fmla="*/ 84308 w 101882"/>
                <a:gd name="connsiteY11" fmla="*/ 129136 h 152824"/>
                <a:gd name="connsiteX12" fmla="*/ 35914 w 101882"/>
                <a:gd name="connsiteY12" fmla="*/ 129136 h 152824"/>
                <a:gd name="connsiteX13" fmla="*/ 25980 w 101882"/>
                <a:gd name="connsiteY13" fmla="*/ 156645 h 152824"/>
                <a:gd name="connsiteX14" fmla="*/ 0 w 101882"/>
                <a:gd name="connsiteY14" fmla="*/ 156645 h 152824"/>
                <a:gd name="connsiteX15" fmla="*/ 47121 w 101882"/>
                <a:gd name="connsiteY15" fmla="*/ 35659 h 152824"/>
                <a:gd name="connsiteX16" fmla="*/ 73101 w 101882"/>
                <a:gd name="connsiteY16" fmla="*/ 35659 h 152824"/>
                <a:gd name="connsiteX17" fmla="*/ 121495 w 101882"/>
                <a:gd name="connsiteY17" fmla="*/ 156645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1882" h="152824">
                  <a:moveTo>
                    <a:pt x="51451" y="24707"/>
                  </a:moveTo>
                  <a:lnTo>
                    <a:pt x="62658" y="0"/>
                  </a:lnTo>
                  <a:lnTo>
                    <a:pt x="88638" y="0"/>
                  </a:lnTo>
                  <a:lnTo>
                    <a:pt x="65969" y="24707"/>
                  </a:lnTo>
                  <a:lnTo>
                    <a:pt x="51451" y="24707"/>
                  </a:lnTo>
                  <a:close/>
                  <a:moveTo>
                    <a:pt x="76412" y="108505"/>
                  </a:moveTo>
                  <a:lnTo>
                    <a:pt x="59602" y="63677"/>
                  </a:lnTo>
                  <a:lnTo>
                    <a:pt x="43555" y="108505"/>
                  </a:lnTo>
                  <a:lnTo>
                    <a:pt x="76412" y="108505"/>
                  </a:lnTo>
                  <a:close/>
                  <a:moveTo>
                    <a:pt x="121495" y="156645"/>
                  </a:moveTo>
                  <a:lnTo>
                    <a:pt x="94751" y="156645"/>
                  </a:lnTo>
                  <a:lnTo>
                    <a:pt x="84308" y="129136"/>
                  </a:lnTo>
                  <a:lnTo>
                    <a:pt x="35914" y="129136"/>
                  </a:lnTo>
                  <a:lnTo>
                    <a:pt x="25980" y="156645"/>
                  </a:lnTo>
                  <a:lnTo>
                    <a:pt x="0" y="156645"/>
                  </a:lnTo>
                  <a:lnTo>
                    <a:pt x="47121" y="35659"/>
                  </a:lnTo>
                  <a:lnTo>
                    <a:pt x="73101" y="35659"/>
                  </a:lnTo>
                  <a:lnTo>
                    <a:pt x="121495" y="15664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6" name="Forma libre: forma 105">
              <a:extLst>
                <a:ext uri="{FF2B5EF4-FFF2-40B4-BE49-F238E27FC236}">
                  <a16:creationId xmlns:a16="http://schemas.microsoft.com/office/drawing/2014/main" id="{758D948A-0500-485A-BF07-86406380E416}"/>
                </a:ext>
              </a:extLst>
            </p:cNvPr>
            <p:cNvSpPr/>
            <p:nvPr/>
          </p:nvSpPr>
          <p:spPr>
            <a:xfrm>
              <a:off x="7095624" y="9074246"/>
              <a:ext cx="76412" cy="101883"/>
            </a:xfrm>
            <a:custGeom>
              <a:avLst/>
              <a:gdLst>
                <a:gd name="connsiteX0" fmla="*/ 24707 w 76412"/>
                <a:gd name="connsiteY0" fmla="*/ 20631 h 101882"/>
                <a:gd name="connsiteX1" fmla="*/ 24707 w 76412"/>
                <a:gd name="connsiteY1" fmla="*/ 100355 h 101882"/>
                <a:gd name="connsiteX2" fmla="*/ 43046 w 76412"/>
                <a:gd name="connsiteY2" fmla="*/ 100355 h 101882"/>
                <a:gd name="connsiteX3" fmla="*/ 57819 w 76412"/>
                <a:gd name="connsiteY3" fmla="*/ 99336 h 101882"/>
                <a:gd name="connsiteX4" fmla="*/ 67752 w 76412"/>
                <a:gd name="connsiteY4" fmla="*/ 94242 h 101882"/>
                <a:gd name="connsiteX5" fmla="*/ 74120 w 76412"/>
                <a:gd name="connsiteY5" fmla="*/ 82525 h 101882"/>
                <a:gd name="connsiteX6" fmla="*/ 76667 w 76412"/>
                <a:gd name="connsiteY6" fmla="*/ 60366 h 101882"/>
                <a:gd name="connsiteX7" fmla="*/ 74120 w 76412"/>
                <a:gd name="connsiteY7" fmla="*/ 38970 h 101882"/>
                <a:gd name="connsiteX8" fmla="*/ 66988 w 76412"/>
                <a:gd name="connsiteY8" fmla="*/ 27254 h 101882"/>
                <a:gd name="connsiteX9" fmla="*/ 55781 w 76412"/>
                <a:gd name="connsiteY9" fmla="*/ 21650 h 101882"/>
                <a:gd name="connsiteX10" fmla="*/ 35659 w 76412"/>
                <a:gd name="connsiteY10" fmla="*/ 20377 h 101882"/>
                <a:gd name="connsiteX11" fmla="*/ 24707 w 76412"/>
                <a:gd name="connsiteY11" fmla="*/ 20377 h 101882"/>
                <a:gd name="connsiteX12" fmla="*/ 255 w 76412"/>
                <a:gd name="connsiteY12" fmla="*/ 0 h 101882"/>
                <a:gd name="connsiteX13" fmla="*/ 44829 w 76412"/>
                <a:gd name="connsiteY13" fmla="*/ 0 h 101882"/>
                <a:gd name="connsiteX14" fmla="*/ 67752 w 76412"/>
                <a:gd name="connsiteY14" fmla="*/ 2292 h 101882"/>
                <a:gd name="connsiteX15" fmla="*/ 86091 w 76412"/>
                <a:gd name="connsiteY15" fmla="*/ 13500 h 101882"/>
                <a:gd name="connsiteX16" fmla="*/ 97553 w 76412"/>
                <a:gd name="connsiteY16" fmla="*/ 33112 h 101882"/>
                <a:gd name="connsiteX17" fmla="*/ 101374 w 76412"/>
                <a:gd name="connsiteY17" fmla="*/ 61639 h 101882"/>
                <a:gd name="connsiteX18" fmla="*/ 97808 w 76412"/>
                <a:gd name="connsiteY18" fmla="*/ 87365 h 101882"/>
                <a:gd name="connsiteX19" fmla="*/ 84818 w 76412"/>
                <a:gd name="connsiteY19" fmla="*/ 108760 h 101882"/>
                <a:gd name="connsiteX20" fmla="*/ 67752 w 76412"/>
                <a:gd name="connsiteY20" fmla="*/ 118439 h 101882"/>
                <a:gd name="connsiteX21" fmla="*/ 46102 w 76412"/>
                <a:gd name="connsiteY21" fmla="*/ 120986 h 101882"/>
                <a:gd name="connsiteX22" fmla="*/ 0 w 76412"/>
                <a:gd name="connsiteY22" fmla="*/ 120986 h 101882"/>
                <a:gd name="connsiteX23" fmla="*/ 0 w 7641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412" h="101882">
                  <a:moveTo>
                    <a:pt x="24707" y="20631"/>
                  </a:moveTo>
                  <a:lnTo>
                    <a:pt x="24707" y="100355"/>
                  </a:lnTo>
                  <a:lnTo>
                    <a:pt x="43046" y="100355"/>
                  </a:lnTo>
                  <a:cubicBezTo>
                    <a:pt x="49923" y="100355"/>
                    <a:pt x="54762" y="99845"/>
                    <a:pt x="57819" y="99336"/>
                  </a:cubicBezTo>
                  <a:cubicBezTo>
                    <a:pt x="61894" y="98317"/>
                    <a:pt x="65205" y="96789"/>
                    <a:pt x="67752" y="94242"/>
                  </a:cubicBezTo>
                  <a:cubicBezTo>
                    <a:pt x="70299" y="91949"/>
                    <a:pt x="72337" y="87874"/>
                    <a:pt x="74120" y="82525"/>
                  </a:cubicBezTo>
                  <a:cubicBezTo>
                    <a:pt x="75648" y="77176"/>
                    <a:pt x="76667" y="69535"/>
                    <a:pt x="76667" y="60366"/>
                  </a:cubicBezTo>
                  <a:cubicBezTo>
                    <a:pt x="76667" y="51196"/>
                    <a:pt x="75903" y="43810"/>
                    <a:pt x="74120" y="38970"/>
                  </a:cubicBezTo>
                  <a:cubicBezTo>
                    <a:pt x="72337" y="33876"/>
                    <a:pt x="70045" y="30055"/>
                    <a:pt x="66988" y="27254"/>
                  </a:cubicBezTo>
                  <a:cubicBezTo>
                    <a:pt x="64186" y="24452"/>
                    <a:pt x="60366" y="22669"/>
                    <a:pt x="55781" y="21650"/>
                  </a:cubicBezTo>
                  <a:cubicBezTo>
                    <a:pt x="52215" y="20886"/>
                    <a:pt x="45593" y="20377"/>
                    <a:pt x="35659" y="20377"/>
                  </a:cubicBezTo>
                  <a:lnTo>
                    <a:pt x="24707" y="20377"/>
                  </a:lnTo>
                  <a:close/>
                  <a:moveTo>
                    <a:pt x="255" y="0"/>
                  </a:moveTo>
                  <a:lnTo>
                    <a:pt x="44829" y="0"/>
                  </a:lnTo>
                  <a:cubicBezTo>
                    <a:pt x="54762" y="0"/>
                    <a:pt x="62658" y="764"/>
                    <a:pt x="67752" y="2292"/>
                  </a:cubicBezTo>
                  <a:cubicBezTo>
                    <a:pt x="74884" y="4330"/>
                    <a:pt x="80997" y="8151"/>
                    <a:pt x="86091" y="13500"/>
                  </a:cubicBezTo>
                  <a:cubicBezTo>
                    <a:pt x="90931" y="18848"/>
                    <a:pt x="95006" y="25471"/>
                    <a:pt x="97553" y="33112"/>
                  </a:cubicBezTo>
                  <a:cubicBezTo>
                    <a:pt x="100100" y="40753"/>
                    <a:pt x="101374" y="50432"/>
                    <a:pt x="101374" y="61639"/>
                  </a:cubicBezTo>
                  <a:cubicBezTo>
                    <a:pt x="101374" y="71827"/>
                    <a:pt x="100100" y="80233"/>
                    <a:pt x="97808" y="87365"/>
                  </a:cubicBezTo>
                  <a:cubicBezTo>
                    <a:pt x="94751" y="96025"/>
                    <a:pt x="90421" y="103156"/>
                    <a:pt x="84818" y="108760"/>
                  </a:cubicBezTo>
                  <a:cubicBezTo>
                    <a:pt x="80742" y="112835"/>
                    <a:pt x="74884" y="116146"/>
                    <a:pt x="67752" y="118439"/>
                  </a:cubicBezTo>
                  <a:cubicBezTo>
                    <a:pt x="62403" y="120222"/>
                    <a:pt x="55017" y="120986"/>
                    <a:pt x="46102" y="120986"/>
                  </a:cubicBezTo>
                  <a:lnTo>
                    <a:pt x="0" y="1209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7" name="Forma libre: forma 106">
              <a:extLst>
                <a:ext uri="{FF2B5EF4-FFF2-40B4-BE49-F238E27FC236}">
                  <a16:creationId xmlns:a16="http://schemas.microsoft.com/office/drawing/2014/main" id="{806DC39D-483F-4321-9663-CF77840C6EBF}"/>
                </a:ext>
              </a:extLst>
            </p:cNvPr>
            <p:cNvSpPr/>
            <p:nvPr/>
          </p:nvSpPr>
          <p:spPr>
            <a:xfrm>
              <a:off x="7246411" y="9072208"/>
              <a:ext cx="101883" cy="101883"/>
            </a:xfrm>
            <a:custGeom>
              <a:avLst/>
              <a:gdLst>
                <a:gd name="connsiteX0" fmla="*/ 81761 w 101882"/>
                <a:gd name="connsiteY0" fmla="*/ 78195 h 101882"/>
                <a:gd name="connsiteX1" fmla="*/ 105194 w 101882"/>
                <a:gd name="connsiteY1" fmla="*/ 85836 h 101882"/>
                <a:gd name="connsiteX2" fmla="*/ 87110 w 101882"/>
                <a:gd name="connsiteY2" fmla="*/ 115382 h 101882"/>
                <a:gd name="connsiteX3" fmla="*/ 55017 w 101882"/>
                <a:gd name="connsiteY3" fmla="*/ 125061 h 101882"/>
                <a:gd name="connsiteX4" fmla="*/ 15537 w 101882"/>
                <a:gd name="connsiteY4" fmla="*/ 108760 h 101882"/>
                <a:gd name="connsiteX5" fmla="*/ 0 w 101882"/>
                <a:gd name="connsiteY5" fmla="*/ 63677 h 101882"/>
                <a:gd name="connsiteX6" fmla="*/ 15537 w 101882"/>
                <a:gd name="connsiteY6" fmla="*/ 16811 h 101882"/>
                <a:gd name="connsiteX7" fmla="*/ 56545 w 101882"/>
                <a:gd name="connsiteY7" fmla="*/ 0 h 101882"/>
                <a:gd name="connsiteX8" fmla="*/ 92713 w 101882"/>
                <a:gd name="connsiteY8" fmla="*/ 13245 h 101882"/>
                <a:gd name="connsiteX9" fmla="*/ 104939 w 101882"/>
                <a:gd name="connsiteY9" fmla="*/ 35404 h 101882"/>
                <a:gd name="connsiteX10" fmla="*/ 80742 w 101882"/>
                <a:gd name="connsiteY10" fmla="*/ 41263 h 101882"/>
                <a:gd name="connsiteX11" fmla="*/ 71827 w 101882"/>
                <a:gd name="connsiteY11" fmla="*/ 26489 h 101882"/>
                <a:gd name="connsiteX12" fmla="*/ 55526 w 101882"/>
                <a:gd name="connsiteY12" fmla="*/ 20886 h 101882"/>
                <a:gd name="connsiteX13" fmla="*/ 33621 w 101882"/>
                <a:gd name="connsiteY13" fmla="*/ 30565 h 101882"/>
                <a:gd name="connsiteX14" fmla="*/ 25216 w 101882"/>
                <a:gd name="connsiteY14" fmla="*/ 61894 h 101882"/>
                <a:gd name="connsiteX15" fmla="*/ 33621 w 101882"/>
                <a:gd name="connsiteY15" fmla="*/ 94496 h 101882"/>
                <a:gd name="connsiteX16" fmla="*/ 55017 w 101882"/>
                <a:gd name="connsiteY16" fmla="*/ 104175 h 101882"/>
                <a:gd name="connsiteX17" fmla="*/ 71827 w 101882"/>
                <a:gd name="connsiteY17" fmla="*/ 98062 h 101882"/>
                <a:gd name="connsiteX18" fmla="*/ 81761 w 101882"/>
                <a:gd name="connsiteY18" fmla="*/ 7819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882" h="101882">
                  <a:moveTo>
                    <a:pt x="81761" y="78195"/>
                  </a:moveTo>
                  <a:lnTo>
                    <a:pt x="105194" y="85836"/>
                  </a:lnTo>
                  <a:cubicBezTo>
                    <a:pt x="101628" y="99081"/>
                    <a:pt x="95515" y="109015"/>
                    <a:pt x="87110" y="115382"/>
                  </a:cubicBezTo>
                  <a:cubicBezTo>
                    <a:pt x="78705" y="121750"/>
                    <a:pt x="68007" y="125061"/>
                    <a:pt x="55017" y="125061"/>
                  </a:cubicBezTo>
                  <a:cubicBezTo>
                    <a:pt x="38970" y="125061"/>
                    <a:pt x="25725" y="119458"/>
                    <a:pt x="15537" y="108760"/>
                  </a:cubicBezTo>
                  <a:cubicBezTo>
                    <a:pt x="5094" y="97808"/>
                    <a:pt x="0" y="82780"/>
                    <a:pt x="0" y="63677"/>
                  </a:cubicBezTo>
                  <a:cubicBezTo>
                    <a:pt x="0" y="43555"/>
                    <a:pt x="5349" y="28018"/>
                    <a:pt x="15537" y="16811"/>
                  </a:cubicBezTo>
                  <a:cubicBezTo>
                    <a:pt x="25980" y="5603"/>
                    <a:pt x="39734" y="0"/>
                    <a:pt x="56545" y="0"/>
                  </a:cubicBezTo>
                  <a:cubicBezTo>
                    <a:pt x="71318" y="0"/>
                    <a:pt x="83544" y="4330"/>
                    <a:pt x="92713" y="13245"/>
                  </a:cubicBezTo>
                  <a:cubicBezTo>
                    <a:pt x="98317" y="18339"/>
                    <a:pt x="102392" y="25980"/>
                    <a:pt x="104939" y="35404"/>
                  </a:cubicBezTo>
                  <a:lnTo>
                    <a:pt x="80742" y="41263"/>
                  </a:lnTo>
                  <a:cubicBezTo>
                    <a:pt x="79469" y="34895"/>
                    <a:pt x="76157" y="30055"/>
                    <a:pt x="71827" y="26489"/>
                  </a:cubicBezTo>
                  <a:cubicBezTo>
                    <a:pt x="67243" y="22924"/>
                    <a:pt x="61894" y="20886"/>
                    <a:pt x="55526" y="20886"/>
                  </a:cubicBezTo>
                  <a:cubicBezTo>
                    <a:pt x="46357" y="20886"/>
                    <a:pt x="39225" y="24197"/>
                    <a:pt x="33621" y="30565"/>
                  </a:cubicBezTo>
                  <a:cubicBezTo>
                    <a:pt x="28018" y="36933"/>
                    <a:pt x="25216" y="47376"/>
                    <a:pt x="25216" y="61894"/>
                  </a:cubicBezTo>
                  <a:cubicBezTo>
                    <a:pt x="25216" y="77176"/>
                    <a:pt x="28018" y="87874"/>
                    <a:pt x="33621" y="94496"/>
                  </a:cubicBezTo>
                  <a:cubicBezTo>
                    <a:pt x="38970" y="101119"/>
                    <a:pt x="46102" y="104175"/>
                    <a:pt x="55017" y="104175"/>
                  </a:cubicBezTo>
                  <a:cubicBezTo>
                    <a:pt x="61639" y="104175"/>
                    <a:pt x="67243" y="102137"/>
                    <a:pt x="71827" y="98062"/>
                  </a:cubicBezTo>
                  <a:cubicBezTo>
                    <a:pt x="76157" y="93732"/>
                    <a:pt x="79723" y="87110"/>
                    <a:pt x="81761" y="78195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8" name="Forma libre: forma 107">
              <a:extLst>
                <a:ext uri="{FF2B5EF4-FFF2-40B4-BE49-F238E27FC236}">
                  <a16:creationId xmlns:a16="http://schemas.microsoft.com/office/drawing/2014/main" id="{A2C91715-3E96-4635-8FB7-1AACC1C59EC1}"/>
                </a:ext>
              </a:extLst>
            </p:cNvPr>
            <p:cNvSpPr/>
            <p:nvPr/>
          </p:nvSpPr>
          <p:spPr>
            <a:xfrm>
              <a:off x="7365104" y="9172563"/>
              <a:ext cx="25471" cy="25471"/>
            </a:xfrm>
            <a:custGeom>
              <a:avLst/>
              <a:gdLst>
                <a:gd name="connsiteX0" fmla="*/ 0 w 0"/>
                <a:gd name="connsiteY0" fmla="*/ 0 h 0"/>
                <a:gd name="connsiteX1" fmla="*/ 23178 w 0"/>
                <a:gd name="connsiteY1" fmla="*/ 0 h 0"/>
                <a:gd name="connsiteX2" fmla="*/ 23178 w 0"/>
                <a:gd name="connsiteY2" fmla="*/ 23178 h 0"/>
                <a:gd name="connsiteX3" fmla="*/ 0 w 0"/>
                <a:gd name="connsiteY3" fmla="*/ 231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23178" y="0"/>
                  </a:lnTo>
                  <a:lnTo>
                    <a:pt x="23178" y="23178"/>
                  </a:lnTo>
                  <a:lnTo>
                    <a:pt x="0" y="23178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9" name="Forma libre: forma 108">
              <a:extLst>
                <a:ext uri="{FF2B5EF4-FFF2-40B4-BE49-F238E27FC236}">
                  <a16:creationId xmlns:a16="http://schemas.microsoft.com/office/drawing/2014/main" id="{A379792A-5905-470E-AAC7-F9441D93BB15}"/>
                </a:ext>
              </a:extLst>
            </p:cNvPr>
            <p:cNvSpPr/>
            <p:nvPr/>
          </p:nvSpPr>
          <p:spPr>
            <a:xfrm>
              <a:off x="6476176" y="8300392"/>
              <a:ext cx="25471" cy="25471"/>
            </a:xfrm>
            <a:custGeom>
              <a:avLst/>
              <a:gdLst>
                <a:gd name="connsiteX0" fmla="*/ 26490 w 25470"/>
                <a:gd name="connsiteY0" fmla="*/ 35203 h 25470"/>
                <a:gd name="connsiteX1" fmla="*/ 39734 w 25470"/>
                <a:gd name="connsiteY1" fmla="*/ 27817 h 25470"/>
                <a:gd name="connsiteX2" fmla="*/ 49668 w 25470"/>
                <a:gd name="connsiteY2" fmla="*/ 6676 h 25470"/>
                <a:gd name="connsiteX3" fmla="*/ 49668 w 25470"/>
                <a:gd name="connsiteY3" fmla="*/ 2346 h 25470"/>
                <a:gd name="connsiteX4" fmla="*/ 29801 w 25470"/>
                <a:gd name="connsiteY4" fmla="*/ 12789 h 25470"/>
                <a:gd name="connsiteX5" fmla="*/ 13245 w 25470"/>
                <a:gd name="connsiteY5" fmla="*/ 54 h 25470"/>
                <a:gd name="connsiteX6" fmla="*/ 16556 w 25470"/>
                <a:gd name="connsiteY6" fmla="*/ 20176 h 25470"/>
                <a:gd name="connsiteX7" fmla="*/ 0 w 25470"/>
                <a:gd name="connsiteY7" fmla="*/ 32911 h 25470"/>
                <a:gd name="connsiteX8" fmla="*/ 2038 w 25470"/>
                <a:gd name="connsiteY8" fmla="*/ 34949 h 25470"/>
                <a:gd name="connsiteX9" fmla="*/ 26490 w 25470"/>
                <a:gd name="connsiteY9" fmla="*/ 35203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25470">
                  <a:moveTo>
                    <a:pt x="26490" y="35203"/>
                  </a:moveTo>
                  <a:cubicBezTo>
                    <a:pt x="28782" y="38260"/>
                    <a:pt x="40753" y="30874"/>
                    <a:pt x="39734" y="27817"/>
                  </a:cubicBezTo>
                  <a:cubicBezTo>
                    <a:pt x="36423" y="22468"/>
                    <a:pt x="38716" y="7695"/>
                    <a:pt x="49668" y="6676"/>
                  </a:cubicBezTo>
                  <a:lnTo>
                    <a:pt x="49668" y="2346"/>
                  </a:lnTo>
                  <a:cubicBezTo>
                    <a:pt x="49668" y="2346"/>
                    <a:pt x="33112" y="2346"/>
                    <a:pt x="29801" y="12789"/>
                  </a:cubicBezTo>
                  <a:cubicBezTo>
                    <a:pt x="29801" y="12789"/>
                    <a:pt x="16556" y="-965"/>
                    <a:pt x="13245" y="54"/>
                  </a:cubicBezTo>
                  <a:cubicBezTo>
                    <a:pt x="9934" y="2092"/>
                    <a:pt x="16556" y="20176"/>
                    <a:pt x="16556" y="20176"/>
                  </a:cubicBezTo>
                  <a:cubicBezTo>
                    <a:pt x="5604" y="18138"/>
                    <a:pt x="0" y="32911"/>
                    <a:pt x="0" y="32911"/>
                  </a:cubicBezTo>
                  <a:lnTo>
                    <a:pt x="2038" y="34949"/>
                  </a:lnTo>
                  <a:cubicBezTo>
                    <a:pt x="8915" y="25779"/>
                    <a:pt x="23178" y="30109"/>
                    <a:pt x="26490" y="35203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0" name="Forma libre: forma 109">
              <a:extLst>
                <a:ext uri="{FF2B5EF4-FFF2-40B4-BE49-F238E27FC236}">
                  <a16:creationId xmlns:a16="http://schemas.microsoft.com/office/drawing/2014/main" id="{CCD61AE4-41C4-4790-A95A-26C3941A0211}"/>
                </a:ext>
              </a:extLst>
            </p:cNvPr>
            <p:cNvSpPr/>
            <p:nvPr/>
          </p:nvSpPr>
          <p:spPr>
            <a:xfrm>
              <a:off x="6624530" y="8434422"/>
              <a:ext cx="25471" cy="50941"/>
            </a:xfrm>
            <a:custGeom>
              <a:avLst/>
              <a:gdLst>
                <a:gd name="connsiteX0" fmla="*/ 140 w 25470"/>
                <a:gd name="connsiteY0" fmla="*/ 51960 h 50941"/>
                <a:gd name="connsiteX1" fmla="*/ 33252 w 25470"/>
                <a:gd name="connsiteY1" fmla="*/ 35914 h 50941"/>
                <a:gd name="connsiteX2" fmla="*/ 45224 w 25470"/>
                <a:gd name="connsiteY2" fmla="*/ 0 h 50941"/>
                <a:gd name="connsiteX3" fmla="*/ 12112 w 25470"/>
                <a:gd name="connsiteY3" fmla="*/ 14773 h 50941"/>
                <a:gd name="connsiteX4" fmla="*/ 140 w 25470"/>
                <a:gd name="connsiteY4" fmla="*/ 5196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140" y="51960"/>
                  </a:moveTo>
                  <a:cubicBezTo>
                    <a:pt x="12366" y="51960"/>
                    <a:pt x="24338" y="46611"/>
                    <a:pt x="33252" y="35914"/>
                  </a:cubicBezTo>
                  <a:cubicBezTo>
                    <a:pt x="43186" y="25471"/>
                    <a:pt x="46497" y="12481"/>
                    <a:pt x="45224" y="0"/>
                  </a:cubicBezTo>
                  <a:cubicBezTo>
                    <a:pt x="34271" y="0"/>
                    <a:pt x="22045" y="5349"/>
                    <a:pt x="12112" y="14773"/>
                  </a:cubicBezTo>
                  <a:cubicBezTo>
                    <a:pt x="3706" y="25471"/>
                    <a:pt x="-879" y="39225"/>
                    <a:pt x="140" y="51960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1" name="Forma libre: forma 110">
              <a:extLst>
                <a:ext uri="{FF2B5EF4-FFF2-40B4-BE49-F238E27FC236}">
                  <a16:creationId xmlns:a16="http://schemas.microsoft.com/office/drawing/2014/main" id="{24B5D01A-262C-4A56-8C44-FA4E44D100AB}"/>
                </a:ext>
              </a:extLst>
            </p:cNvPr>
            <p:cNvSpPr/>
            <p:nvPr/>
          </p:nvSpPr>
          <p:spPr>
            <a:xfrm>
              <a:off x="6483308" y="7974930"/>
              <a:ext cx="509415" cy="560355"/>
            </a:xfrm>
            <a:custGeom>
              <a:avLst/>
              <a:gdLst>
                <a:gd name="connsiteX0" fmla="*/ 482670 w 509414"/>
                <a:gd name="connsiteY0" fmla="*/ 359646 h 560355"/>
                <a:gd name="connsiteX1" fmla="*/ 416701 w 509414"/>
                <a:gd name="connsiteY1" fmla="*/ 367033 h 560355"/>
                <a:gd name="connsiteX2" fmla="*/ 436568 w 509414"/>
                <a:gd name="connsiteY2" fmla="*/ 425870 h 560355"/>
                <a:gd name="connsiteX3" fmla="*/ 399126 w 509414"/>
                <a:gd name="connsiteY3" fmla="*/ 405239 h 560355"/>
                <a:gd name="connsiteX4" fmla="*/ 420012 w 509414"/>
                <a:gd name="connsiteY4" fmla="*/ 436568 h 560355"/>
                <a:gd name="connsiteX5" fmla="*/ 414918 w 509414"/>
                <a:gd name="connsiteY5" fmla="*/ 440388 h 560355"/>
                <a:gd name="connsiteX6" fmla="*/ 397853 w 509414"/>
                <a:gd name="connsiteY6" fmla="*/ 443190 h 560355"/>
                <a:gd name="connsiteX7" fmla="*/ 347676 w 509414"/>
                <a:gd name="connsiteY7" fmla="*/ 391485 h 560355"/>
                <a:gd name="connsiteX8" fmla="*/ 366014 w 509414"/>
                <a:gd name="connsiteY8" fmla="*/ 387919 h 560355"/>
                <a:gd name="connsiteX9" fmla="*/ 292913 w 509414"/>
                <a:gd name="connsiteY9" fmla="*/ 332138 h 560355"/>
                <a:gd name="connsiteX10" fmla="*/ 300045 w 509414"/>
                <a:gd name="connsiteY10" fmla="*/ 316856 h 560355"/>
                <a:gd name="connsiteX11" fmla="*/ 385882 w 509414"/>
                <a:gd name="connsiteY11" fmla="*/ 328572 h 560355"/>
                <a:gd name="connsiteX12" fmla="*/ 338506 w 509414"/>
                <a:gd name="connsiteY12" fmla="*/ 281706 h 560355"/>
                <a:gd name="connsiteX13" fmla="*/ 455162 w 509414"/>
                <a:gd name="connsiteY13" fmla="*/ 276357 h 560355"/>
                <a:gd name="connsiteX14" fmla="*/ 376967 w 509414"/>
                <a:gd name="connsiteY14" fmla="*/ 242481 h 560355"/>
                <a:gd name="connsiteX15" fmla="*/ 492349 w 509414"/>
                <a:gd name="connsiteY15" fmla="*/ 212680 h 560355"/>
                <a:gd name="connsiteX16" fmla="*/ 404475 w 509414"/>
                <a:gd name="connsiteY16" fmla="*/ 188229 h 560355"/>
                <a:gd name="connsiteX17" fmla="*/ 514509 w 509414"/>
                <a:gd name="connsiteY17" fmla="*/ 113854 h 560355"/>
                <a:gd name="connsiteX18" fmla="*/ 413135 w 509414"/>
                <a:gd name="connsiteY18" fmla="*/ 123278 h 560355"/>
                <a:gd name="connsiteX19" fmla="*/ 509924 w 509414"/>
                <a:gd name="connsiteY19" fmla="*/ 255 h 560355"/>
                <a:gd name="connsiteX20" fmla="*/ 386900 w 509414"/>
                <a:gd name="connsiteY20" fmla="*/ 64950 h 560355"/>
                <a:gd name="connsiteX21" fmla="*/ 337487 w 509414"/>
                <a:gd name="connsiteY21" fmla="*/ 126335 h 560355"/>
                <a:gd name="connsiteX22" fmla="*/ 313290 w 509414"/>
                <a:gd name="connsiteY22" fmla="*/ 147475 h 560355"/>
                <a:gd name="connsiteX23" fmla="*/ 286800 w 509414"/>
                <a:gd name="connsiteY23" fmla="*/ 90166 h 560355"/>
                <a:gd name="connsiteX24" fmla="*/ 265914 w 509414"/>
                <a:gd name="connsiteY24" fmla="*/ 30820 h 560355"/>
                <a:gd name="connsiteX25" fmla="*/ 226435 w 509414"/>
                <a:gd name="connsiteY25" fmla="*/ 30820 h 560355"/>
                <a:gd name="connsiteX26" fmla="*/ 201983 w 509414"/>
                <a:gd name="connsiteY26" fmla="*/ 36168 h 560355"/>
                <a:gd name="connsiteX27" fmla="*/ 197908 w 509414"/>
                <a:gd name="connsiteY27" fmla="*/ 73101 h 560355"/>
                <a:gd name="connsiteX28" fmla="*/ 223124 w 509414"/>
                <a:gd name="connsiteY28" fmla="*/ 73101 h 560355"/>
                <a:gd name="connsiteX29" fmla="*/ 226435 w 509414"/>
                <a:gd name="connsiteY29" fmla="*/ 125061 h 560355"/>
                <a:gd name="connsiteX30" fmla="*/ 202238 w 509414"/>
                <a:gd name="connsiteY30" fmla="*/ 147221 h 560355"/>
                <a:gd name="connsiteX31" fmla="*/ 178040 w 509414"/>
                <a:gd name="connsiteY31" fmla="*/ 126080 h 560355"/>
                <a:gd name="connsiteX32" fmla="*/ 129646 w 509414"/>
                <a:gd name="connsiteY32" fmla="*/ 64696 h 560355"/>
                <a:gd name="connsiteX33" fmla="*/ 4330 w 509414"/>
                <a:gd name="connsiteY33" fmla="*/ 0 h 560355"/>
                <a:gd name="connsiteX34" fmla="*/ 102138 w 509414"/>
                <a:gd name="connsiteY34" fmla="*/ 125061 h 560355"/>
                <a:gd name="connsiteX35" fmla="*/ 0 w 509414"/>
                <a:gd name="connsiteY35" fmla="*/ 113345 h 560355"/>
                <a:gd name="connsiteX36" fmla="*/ 114364 w 509414"/>
                <a:gd name="connsiteY36" fmla="*/ 190776 h 560355"/>
                <a:gd name="connsiteX37" fmla="*/ 24197 w 509414"/>
                <a:gd name="connsiteY37" fmla="*/ 209879 h 560355"/>
                <a:gd name="connsiteX38" fmla="*/ 141872 w 509414"/>
                <a:gd name="connsiteY38" fmla="*/ 248085 h 560355"/>
                <a:gd name="connsiteX39" fmla="*/ 59347 w 509414"/>
                <a:gd name="connsiteY39" fmla="*/ 275848 h 560355"/>
                <a:gd name="connsiteX40" fmla="*/ 176003 w 509414"/>
                <a:gd name="connsiteY40" fmla="*/ 283234 h 560355"/>
                <a:gd name="connsiteX41" fmla="*/ 129646 w 509414"/>
                <a:gd name="connsiteY41" fmla="*/ 327808 h 560355"/>
                <a:gd name="connsiteX42" fmla="*/ 216501 w 509414"/>
                <a:gd name="connsiteY42" fmla="*/ 316091 h 560355"/>
                <a:gd name="connsiteX43" fmla="*/ 222359 w 509414"/>
                <a:gd name="connsiteY43" fmla="*/ 331629 h 560355"/>
                <a:gd name="connsiteX44" fmla="*/ 146202 w 509414"/>
                <a:gd name="connsiteY44" fmla="*/ 387409 h 560355"/>
                <a:gd name="connsiteX45" fmla="*/ 164796 w 509414"/>
                <a:gd name="connsiteY45" fmla="*/ 390975 h 560355"/>
                <a:gd name="connsiteX46" fmla="*/ 113345 w 509414"/>
                <a:gd name="connsiteY46" fmla="*/ 442426 h 560355"/>
                <a:gd name="connsiteX47" fmla="*/ 97553 w 509414"/>
                <a:gd name="connsiteY47" fmla="*/ 439115 h 560355"/>
                <a:gd name="connsiteX48" fmla="*/ 92713 w 509414"/>
                <a:gd name="connsiteY48" fmla="*/ 435549 h 560355"/>
                <a:gd name="connsiteX49" fmla="*/ 113599 w 509414"/>
                <a:gd name="connsiteY49" fmla="*/ 404220 h 560355"/>
                <a:gd name="connsiteX50" fmla="*/ 76157 w 509414"/>
                <a:gd name="connsiteY50" fmla="*/ 425106 h 560355"/>
                <a:gd name="connsiteX51" fmla="*/ 95770 w 509414"/>
                <a:gd name="connsiteY51" fmla="*/ 366014 h 560355"/>
                <a:gd name="connsiteX52" fmla="*/ 29801 w 509414"/>
                <a:gd name="connsiteY52" fmla="*/ 358627 h 560355"/>
                <a:gd name="connsiteX53" fmla="*/ 7896 w 509414"/>
                <a:gd name="connsiteY53" fmla="*/ 420267 h 560355"/>
                <a:gd name="connsiteX54" fmla="*/ 70299 w 509414"/>
                <a:gd name="connsiteY54" fmla="*/ 428672 h 560355"/>
                <a:gd name="connsiteX55" fmla="*/ 33112 w 509414"/>
                <a:gd name="connsiteY55" fmla="*/ 450831 h 560355"/>
                <a:gd name="connsiteX56" fmla="*/ 76667 w 509414"/>
                <a:gd name="connsiteY56" fmla="*/ 442171 h 560355"/>
                <a:gd name="connsiteX57" fmla="*/ 81506 w 509414"/>
                <a:gd name="connsiteY57" fmla="*/ 445737 h 560355"/>
                <a:gd name="connsiteX58" fmla="*/ 76667 w 509414"/>
                <a:gd name="connsiteY58" fmla="*/ 467642 h 560355"/>
                <a:gd name="connsiteX59" fmla="*/ 93223 w 509414"/>
                <a:gd name="connsiteY59" fmla="*/ 483434 h 560355"/>
                <a:gd name="connsiteX60" fmla="*/ 114109 w 509414"/>
                <a:gd name="connsiteY60" fmla="*/ 488273 h 560355"/>
                <a:gd name="connsiteX61" fmla="*/ 122260 w 509414"/>
                <a:gd name="connsiteY61" fmla="*/ 546092 h 560355"/>
                <a:gd name="connsiteX62" fmla="*/ 147476 w 509414"/>
                <a:gd name="connsiteY62" fmla="*/ 547111 h 560355"/>
                <a:gd name="connsiteX63" fmla="*/ 124297 w 509414"/>
                <a:gd name="connsiteY63" fmla="*/ 468406 h 560355"/>
                <a:gd name="connsiteX64" fmla="*/ 126080 w 509414"/>
                <a:gd name="connsiteY64" fmla="*/ 455926 h 560355"/>
                <a:gd name="connsiteX65" fmla="*/ 188738 w 509414"/>
                <a:gd name="connsiteY65" fmla="*/ 415427 h 560355"/>
                <a:gd name="connsiteX66" fmla="*/ 192304 w 509414"/>
                <a:gd name="connsiteY66" fmla="*/ 432493 h 560355"/>
                <a:gd name="connsiteX67" fmla="*/ 230510 w 509414"/>
                <a:gd name="connsiteY67" fmla="*/ 407022 h 560355"/>
                <a:gd name="connsiteX68" fmla="*/ 209879 w 509414"/>
                <a:gd name="connsiteY68" fmla="*/ 491839 h 560355"/>
                <a:gd name="connsiteX69" fmla="*/ 236368 w 509414"/>
                <a:gd name="connsiteY69" fmla="*/ 475793 h 560355"/>
                <a:gd name="connsiteX70" fmla="*/ 254962 w 509414"/>
                <a:gd name="connsiteY70" fmla="*/ 585062 h 560355"/>
                <a:gd name="connsiteX71" fmla="*/ 275848 w 509414"/>
                <a:gd name="connsiteY71" fmla="*/ 475793 h 560355"/>
                <a:gd name="connsiteX72" fmla="*/ 303356 w 509414"/>
                <a:gd name="connsiteY72" fmla="*/ 491839 h 560355"/>
                <a:gd name="connsiteX73" fmla="*/ 281452 w 509414"/>
                <a:gd name="connsiteY73" fmla="*/ 406258 h 560355"/>
                <a:gd name="connsiteX74" fmla="*/ 319912 w 509414"/>
                <a:gd name="connsiteY74" fmla="*/ 432493 h 560355"/>
                <a:gd name="connsiteX75" fmla="*/ 323478 w 509414"/>
                <a:gd name="connsiteY75" fmla="*/ 414918 h 560355"/>
                <a:gd name="connsiteX76" fmla="*/ 386136 w 509414"/>
                <a:gd name="connsiteY76" fmla="*/ 455926 h 560355"/>
                <a:gd name="connsiteX77" fmla="*/ 388683 w 509414"/>
                <a:gd name="connsiteY77" fmla="*/ 468661 h 560355"/>
                <a:gd name="connsiteX78" fmla="*/ 365505 w 509414"/>
                <a:gd name="connsiteY78" fmla="*/ 547111 h 560355"/>
                <a:gd name="connsiteX79" fmla="*/ 390721 w 509414"/>
                <a:gd name="connsiteY79" fmla="*/ 546092 h 560355"/>
                <a:gd name="connsiteX80" fmla="*/ 398617 w 509414"/>
                <a:gd name="connsiteY80" fmla="*/ 488783 h 560355"/>
                <a:gd name="connsiteX81" fmla="*/ 418994 w 509414"/>
                <a:gd name="connsiteY81" fmla="*/ 483434 h 560355"/>
                <a:gd name="connsiteX82" fmla="*/ 435550 w 509414"/>
                <a:gd name="connsiteY82" fmla="*/ 467642 h 560355"/>
                <a:gd name="connsiteX83" fmla="*/ 430710 w 509414"/>
                <a:gd name="connsiteY83" fmla="*/ 446247 h 560355"/>
                <a:gd name="connsiteX84" fmla="*/ 436314 w 509414"/>
                <a:gd name="connsiteY84" fmla="*/ 441917 h 560355"/>
                <a:gd name="connsiteX85" fmla="*/ 479869 w 509414"/>
                <a:gd name="connsiteY85" fmla="*/ 450577 h 560355"/>
                <a:gd name="connsiteX86" fmla="*/ 442681 w 509414"/>
                <a:gd name="connsiteY86" fmla="*/ 428417 h 560355"/>
                <a:gd name="connsiteX87" fmla="*/ 505085 w 509414"/>
                <a:gd name="connsiteY87" fmla="*/ 420012 h 560355"/>
                <a:gd name="connsiteX88" fmla="*/ 482670 w 509414"/>
                <a:gd name="connsiteY88" fmla="*/ 359646 h 560355"/>
                <a:gd name="connsiteX89" fmla="*/ 71063 w 509414"/>
                <a:gd name="connsiteY89" fmla="*/ 424342 h 560355"/>
                <a:gd name="connsiteX90" fmla="*/ 32603 w 509414"/>
                <a:gd name="connsiteY90" fmla="*/ 407277 h 560355"/>
                <a:gd name="connsiteX91" fmla="*/ 30310 w 509414"/>
                <a:gd name="connsiteY91" fmla="*/ 361684 h 560355"/>
                <a:gd name="connsiteX92" fmla="*/ 71063 w 509414"/>
                <a:gd name="connsiteY92" fmla="*/ 384862 h 560355"/>
                <a:gd name="connsiteX93" fmla="*/ 71063 w 509414"/>
                <a:gd name="connsiteY93" fmla="*/ 424342 h 560355"/>
                <a:gd name="connsiteX94" fmla="*/ 240189 w 509414"/>
                <a:gd name="connsiteY94" fmla="*/ 63677 h 560355"/>
                <a:gd name="connsiteX95" fmla="*/ 229237 w 509414"/>
                <a:gd name="connsiteY95" fmla="*/ 54253 h 560355"/>
                <a:gd name="connsiteX96" fmla="*/ 240189 w 509414"/>
                <a:gd name="connsiteY96" fmla="*/ 43555 h 560355"/>
                <a:gd name="connsiteX97" fmla="*/ 250123 w 509414"/>
                <a:gd name="connsiteY97" fmla="*/ 54253 h 560355"/>
                <a:gd name="connsiteX98" fmla="*/ 240189 w 509414"/>
                <a:gd name="connsiteY98" fmla="*/ 63677 h 560355"/>
                <a:gd name="connsiteX99" fmla="*/ 479104 w 509414"/>
                <a:gd name="connsiteY99" fmla="*/ 407531 h 560355"/>
                <a:gd name="connsiteX100" fmla="*/ 440644 w 509414"/>
                <a:gd name="connsiteY100" fmla="*/ 424597 h 560355"/>
                <a:gd name="connsiteX101" fmla="*/ 440644 w 509414"/>
                <a:gd name="connsiteY101" fmla="*/ 385372 h 560355"/>
                <a:gd name="connsiteX102" fmla="*/ 481142 w 509414"/>
                <a:gd name="connsiteY102" fmla="*/ 362193 h 560355"/>
                <a:gd name="connsiteX103" fmla="*/ 479104 w 509414"/>
                <a:gd name="connsiteY103" fmla="*/ 407531 h 560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509414" h="560355">
                  <a:moveTo>
                    <a:pt x="482670" y="359646"/>
                  </a:moveTo>
                  <a:cubicBezTo>
                    <a:pt x="458473" y="344873"/>
                    <a:pt x="428672" y="347930"/>
                    <a:pt x="416701" y="367033"/>
                  </a:cubicBezTo>
                  <a:cubicBezTo>
                    <a:pt x="404985" y="385626"/>
                    <a:pt x="413899" y="410842"/>
                    <a:pt x="436568" y="425870"/>
                  </a:cubicBezTo>
                  <a:cubicBezTo>
                    <a:pt x="420267" y="427398"/>
                    <a:pt x="399126" y="405239"/>
                    <a:pt x="399126" y="405239"/>
                  </a:cubicBezTo>
                  <a:cubicBezTo>
                    <a:pt x="389957" y="422304"/>
                    <a:pt x="406768" y="431983"/>
                    <a:pt x="420012" y="436568"/>
                  </a:cubicBezTo>
                  <a:cubicBezTo>
                    <a:pt x="418229" y="437841"/>
                    <a:pt x="416447" y="439115"/>
                    <a:pt x="414918" y="440388"/>
                  </a:cubicBezTo>
                  <a:cubicBezTo>
                    <a:pt x="402438" y="437332"/>
                    <a:pt x="397853" y="443190"/>
                    <a:pt x="397853" y="443190"/>
                  </a:cubicBezTo>
                  <a:cubicBezTo>
                    <a:pt x="395561" y="442426"/>
                    <a:pt x="368052" y="412625"/>
                    <a:pt x="347676" y="391485"/>
                  </a:cubicBezTo>
                  <a:lnTo>
                    <a:pt x="366014" y="387919"/>
                  </a:lnTo>
                  <a:cubicBezTo>
                    <a:pt x="352770" y="357354"/>
                    <a:pt x="317111" y="350732"/>
                    <a:pt x="292913" y="332138"/>
                  </a:cubicBezTo>
                  <a:cubicBezTo>
                    <a:pt x="274829" y="318129"/>
                    <a:pt x="295206" y="312016"/>
                    <a:pt x="300045" y="316856"/>
                  </a:cubicBezTo>
                  <a:cubicBezTo>
                    <a:pt x="345128" y="355062"/>
                    <a:pt x="385882" y="328572"/>
                    <a:pt x="385882" y="328572"/>
                  </a:cubicBezTo>
                  <a:cubicBezTo>
                    <a:pt x="354043" y="317874"/>
                    <a:pt x="338506" y="281706"/>
                    <a:pt x="338506" y="281706"/>
                  </a:cubicBezTo>
                  <a:cubicBezTo>
                    <a:pt x="404475" y="319912"/>
                    <a:pt x="455162" y="276357"/>
                    <a:pt x="455162" y="276357"/>
                  </a:cubicBezTo>
                  <a:cubicBezTo>
                    <a:pt x="411352" y="283744"/>
                    <a:pt x="376967" y="242481"/>
                    <a:pt x="376967" y="242481"/>
                  </a:cubicBezTo>
                  <a:cubicBezTo>
                    <a:pt x="445228" y="258273"/>
                    <a:pt x="492349" y="212680"/>
                    <a:pt x="492349" y="212680"/>
                  </a:cubicBezTo>
                  <a:cubicBezTo>
                    <a:pt x="467133" y="214718"/>
                    <a:pt x="404475" y="188229"/>
                    <a:pt x="404475" y="188229"/>
                  </a:cubicBezTo>
                  <a:cubicBezTo>
                    <a:pt x="504575" y="185172"/>
                    <a:pt x="513235" y="113854"/>
                    <a:pt x="514509" y="113854"/>
                  </a:cubicBezTo>
                  <a:cubicBezTo>
                    <a:pt x="487000" y="131938"/>
                    <a:pt x="413135" y="123278"/>
                    <a:pt x="413135" y="123278"/>
                  </a:cubicBezTo>
                  <a:cubicBezTo>
                    <a:pt x="517820" y="86091"/>
                    <a:pt x="509924" y="255"/>
                    <a:pt x="509924" y="255"/>
                  </a:cubicBezTo>
                  <a:cubicBezTo>
                    <a:pt x="487765" y="33112"/>
                    <a:pt x="386900" y="64950"/>
                    <a:pt x="386900" y="64950"/>
                  </a:cubicBezTo>
                  <a:cubicBezTo>
                    <a:pt x="359392" y="73356"/>
                    <a:pt x="337487" y="97808"/>
                    <a:pt x="337487" y="126335"/>
                  </a:cubicBezTo>
                  <a:cubicBezTo>
                    <a:pt x="336214" y="138051"/>
                    <a:pt x="325516" y="147475"/>
                    <a:pt x="313290" y="147475"/>
                  </a:cubicBezTo>
                  <a:cubicBezTo>
                    <a:pt x="286291" y="147475"/>
                    <a:pt x="286800" y="108505"/>
                    <a:pt x="286800" y="90166"/>
                  </a:cubicBezTo>
                  <a:cubicBezTo>
                    <a:pt x="286800" y="62658"/>
                    <a:pt x="285782" y="30820"/>
                    <a:pt x="265914" y="30820"/>
                  </a:cubicBezTo>
                  <a:lnTo>
                    <a:pt x="226435" y="30820"/>
                  </a:lnTo>
                  <a:cubicBezTo>
                    <a:pt x="219303" y="30820"/>
                    <a:pt x="207077" y="30055"/>
                    <a:pt x="201983" y="36168"/>
                  </a:cubicBezTo>
                  <a:cubicBezTo>
                    <a:pt x="191795" y="48140"/>
                    <a:pt x="193323" y="79469"/>
                    <a:pt x="197908" y="73101"/>
                  </a:cubicBezTo>
                  <a:cubicBezTo>
                    <a:pt x="197908" y="73101"/>
                    <a:pt x="213190" y="68771"/>
                    <a:pt x="223124" y="73101"/>
                  </a:cubicBezTo>
                  <a:cubicBezTo>
                    <a:pt x="235859" y="76922"/>
                    <a:pt x="226435" y="116401"/>
                    <a:pt x="226435" y="125061"/>
                  </a:cubicBezTo>
                  <a:cubicBezTo>
                    <a:pt x="226435" y="136778"/>
                    <a:pt x="215482" y="147221"/>
                    <a:pt x="202238" y="147221"/>
                  </a:cubicBezTo>
                  <a:cubicBezTo>
                    <a:pt x="190012" y="147221"/>
                    <a:pt x="179059" y="137797"/>
                    <a:pt x="178040" y="126080"/>
                  </a:cubicBezTo>
                  <a:cubicBezTo>
                    <a:pt x="178040" y="97553"/>
                    <a:pt x="156136" y="73101"/>
                    <a:pt x="129646" y="64696"/>
                  </a:cubicBezTo>
                  <a:cubicBezTo>
                    <a:pt x="129646" y="64696"/>
                    <a:pt x="26235" y="32857"/>
                    <a:pt x="4330" y="0"/>
                  </a:cubicBezTo>
                  <a:cubicBezTo>
                    <a:pt x="4330" y="0"/>
                    <a:pt x="-3311" y="86855"/>
                    <a:pt x="102138" y="125061"/>
                  </a:cubicBezTo>
                  <a:cubicBezTo>
                    <a:pt x="102138" y="125061"/>
                    <a:pt x="27254" y="131429"/>
                    <a:pt x="0" y="113345"/>
                  </a:cubicBezTo>
                  <a:cubicBezTo>
                    <a:pt x="1019" y="113345"/>
                    <a:pt x="14264" y="187719"/>
                    <a:pt x="114364" y="190776"/>
                  </a:cubicBezTo>
                  <a:cubicBezTo>
                    <a:pt x="114364" y="190776"/>
                    <a:pt x="48394" y="212935"/>
                    <a:pt x="24197" y="209879"/>
                  </a:cubicBezTo>
                  <a:cubicBezTo>
                    <a:pt x="24197" y="209879"/>
                    <a:pt x="71573" y="263876"/>
                    <a:pt x="141872" y="248085"/>
                  </a:cubicBezTo>
                  <a:cubicBezTo>
                    <a:pt x="141872" y="248085"/>
                    <a:pt x="103411" y="283234"/>
                    <a:pt x="59347" y="275848"/>
                  </a:cubicBezTo>
                  <a:cubicBezTo>
                    <a:pt x="59347" y="275848"/>
                    <a:pt x="109015" y="320167"/>
                    <a:pt x="176003" y="283234"/>
                  </a:cubicBezTo>
                  <a:cubicBezTo>
                    <a:pt x="176003" y="283234"/>
                    <a:pt x="161739" y="317110"/>
                    <a:pt x="129646" y="327808"/>
                  </a:cubicBezTo>
                  <a:cubicBezTo>
                    <a:pt x="129646" y="327808"/>
                    <a:pt x="170399" y="354297"/>
                    <a:pt x="216501" y="316091"/>
                  </a:cubicBezTo>
                  <a:cubicBezTo>
                    <a:pt x="222359" y="309469"/>
                    <a:pt x="241208" y="317110"/>
                    <a:pt x="222359" y="331629"/>
                  </a:cubicBezTo>
                  <a:cubicBezTo>
                    <a:pt x="197143" y="350732"/>
                    <a:pt x="161484" y="355571"/>
                    <a:pt x="146202" y="387409"/>
                  </a:cubicBezTo>
                  <a:lnTo>
                    <a:pt x="164796" y="390975"/>
                  </a:lnTo>
                  <a:cubicBezTo>
                    <a:pt x="143910" y="412116"/>
                    <a:pt x="116147" y="441917"/>
                    <a:pt x="113345" y="442426"/>
                  </a:cubicBezTo>
                  <a:cubicBezTo>
                    <a:pt x="113345" y="442426"/>
                    <a:pt x="109269" y="436823"/>
                    <a:pt x="97553" y="439115"/>
                  </a:cubicBezTo>
                  <a:cubicBezTo>
                    <a:pt x="96025" y="437841"/>
                    <a:pt x="94496" y="436568"/>
                    <a:pt x="92713" y="435549"/>
                  </a:cubicBezTo>
                  <a:cubicBezTo>
                    <a:pt x="105958" y="430964"/>
                    <a:pt x="122769" y="421285"/>
                    <a:pt x="113599" y="404220"/>
                  </a:cubicBezTo>
                  <a:cubicBezTo>
                    <a:pt x="113599" y="404220"/>
                    <a:pt x="92459" y="426380"/>
                    <a:pt x="76157" y="425106"/>
                  </a:cubicBezTo>
                  <a:cubicBezTo>
                    <a:pt x="98572" y="410078"/>
                    <a:pt x="107486" y="384608"/>
                    <a:pt x="95770" y="366014"/>
                  </a:cubicBezTo>
                  <a:cubicBezTo>
                    <a:pt x="83544" y="346911"/>
                    <a:pt x="53998" y="343600"/>
                    <a:pt x="29801" y="358627"/>
                  </a:cubicBezTo>
                  <a:cubicBezTo>
                    <a:pt x="5604" y="373400"/>
                    <a:pt x="-4330" y="401164"/>
                    <a:pt x="7896" y="420267"/>
                  </a:cubicBezTo>
                  <a:cubicBezTo>
                    <a:pt x="19358" y="438351"/>
                    <a:pt x="46102" y="442171"/>
                    <a:pt x="70299" y="428672"/>
                  </a:cubicBezTo>
                  <a:cubicBezTo>
                    <a:pt x="60366" y="443445"/>
                    <a:pt x="41263" y="448030"/>
                    <a:pt x="33112" y="450831"/>
                  </a:cubicBezTo>
                  <a:cubicBezTo>
                    <a:pt x="33112" y="450831"/>
                    <a:pt x="46611" y="477066"/>
                    <a:pt x="76667" y="442171"/>
                  </a:cubicBezTo>
                  <a:cubicBezTo>
                    <a:pt x="78450" y="443445"/>
                    <a:pt x="79978" y="444718"/>
                    <a:pt x="81506" y="445737"/>
                  </a:cubicBezTo>
                  <a:cubicBezTo>
                    <a:pt x="73356" y="452105"/>
                    <a:pt x="70045" y="463057"/>
                    <a:pt x="76667" y="467642"/>
                  </a:cubicBezTo>
                  <a:cubicBezTo>
                    <a:pt x="76667" y="467642"/>
                    <a:pt x="73356" y="484707"/>
                    <a:pt x="93223" y="483434"/>
                  </a:cubicBezTo>
                  <a:cubicBezTo>
                    <a:pt x="93223" y="483434"/>
                    <a:pt x="99845" y="495150"/>
                    <a:pt x="114109" y="488273"/>
                  </a:cubicBezTo>
                  <a:cubicBezTo>
                    <a:pt x="122769" y="511706"/>
                    <a:pt x="119712" y="533357"/>
                    <a:pt x="122260" y="546092"/>
                  </a:cubicBezTo>
                  <a:lnTo>
                    <a:pt x="147476" y="547111"/>
                  </a:lnTo>
                  <a:cubicBezTo>
                    <a:pt x="145183" y="535904"/>
                    <a:pt x="144419" y="500499"/>
                    <a:pt x="124297" y="468406"/>
                  </a:cubicBezTo>
                  <a:cubicBezTo>
                    <a:pt x="128118" y="465095"/>
                    <a:pt x="130155" y="460256"/>
                    <a:pt x="126080" y="455926"/>
                  </a:cubicBezTo>
                  <a:cubicBezTo>
                    <a:pt x="125316" y="454652"/>
                    <a:pt x="161994" y="431728"/>
                    <a:pt x="188738" y="415427"/>
                  </a:cubicBezTo>
                  <a:lnTo>
                    <a:pt x="192304" y="432493"/>
                  </a:lnTo>
                  <a:cubicBezTo>
                    <a:pt x="201473" y="420012"/>
                    <a:pt x="214973" y="411607"/>
                    <a:pt x="230510" y="407022"/>
                  </a:cubicBezTo>
                  <a:cubicBezTo>
                    <a:pt x="213954" y="429691"/>
                    <a:pt x="203766" y="455671"/>
                    <a:pt x="209879" y="491839"/>
                  </a:cubicBezTo>
                  <a:cubicBezTo>
                    <a:pt x="209879" y="491839"/>
                    <a:pt x="214209" y="478085"/>
                    <a:pt x="236368" y="475793"/>
                  </a:cubicBezTo>
                  <a:cubicBezTo>
                    <a:pt x="236368" y="475793"/>
                    <a:pt x="205549" y="512980"/>
                    <a:pt x="254962" y="585062"/>
                  </a:cubicBezTo>
                  <a:cubicBezTo>
                    <a:pt x="304375" y="512980"/>
                    <a:pt x="275848" y="475793"/>
                    <a:pt x="275848" y="475793"/>
                  </a:cubicBezTo>
                  <a:cubicBezTo>
                    <a:pt x="297753" y="478085"/>
                    <a:pt x="303356" y="491839"/>
                    <a:pt x="303356" y="491839"/>
                  </a:cubicBezTo>
                  <a:cubicBezTo>
                    <a:pt x="308196" y="455161"/>
                    <a:pt x="298772" y="429181"/>
                    <a:pt x="281452" y="406258"/>
                  </a:cubicBezTo>
                  <a:cubicBezTo>
                    <a:pt x="297498" y="410588"/>
                    <a:pt x="310234" y="419248"/>
                    <a:pt x="319912" y="432493"/>
                  </a:cubicBezTo>
                  <a:lnTo>
                    <a:pt x="323478" y="414918"/>
                  </a:lnTo>
                  <a:cubicBezTo>
                    <a:pt x="349968" y="431474"/>
                    <a:pt x="386646" y="454397"/>
                    <a:pt x="386136" y="455926"/>
                  </a:cubicBezTo>
                  <a:cubicBezTo>
                    <a:pt x="382061" y="460510"/>
                    <a:pt x="384608" y="465350"/>
                    <a:pt x="388683" y="468661"/>
                  </a:cubicBezTo>
                  <a:cubicBezTo>
                    <a:pt x="368816" y="500754"/>
                    <a:pt x="368052" y="536158"/>
                    <a:pt x="365505" y="547111"/>
                  </a:cubicBezTo>
                  <a:lnTo>
                    <a:pt x="390721" y="546092"/>
                  </a:lnTo>
                  <a:cubicBezTo>
                    <a:pt x="393268" y="533611"/>
                    <a:pt x="390212" y="511961"/>
                    <a:pt x="398617" y="488783"/>
                  </a:cubicBezTo>
                  <a:cubicBezTo>
                    <a:pt x="411607" y="494641"/>
                    <a:pt x="418994" y="483434"/>
                    <a:pt x="418994" y="483434"/>
                  </a:cubicBezTo>
                  <a:cubicBezTo>
                    <a:pt x="438606" y="484453"/>
                    <a:pt x="435550" y="467642"/>
                    <a:pt x="435550" y="467642"/>
                  </a:cubicBezTo>
                  <a:cubicBezTo>
                    <a:pt x="441917" y="463057"/>
                    <a:pt x="439115" y="452614"/>
                    <a:pt x="430710" y="446247"/>
                  </a:cubicBezTo>
                  <a:cubicBezTo>
                    <a:pt x="432493" y="444718"/>
                    <a:pt x="434276" y="443445"/>
                    <a:pt x="436314" y="441917"/>
                  </a:cubicBezTo>
                  <a:cubicBezTo>
                    <a:pt x="466369" y="476557"/>
                    <a:pt x="479869" y="450577"/>
                    <a:pt x="479869" y="450577"/>
                  </a:cubicBezTo>
                  <a:cubicBezTo>
                    <a:pt x="471718" y="447775"/>
                    <a:pt x="452615" y="442936"/>
                    <a:pt x="442681" y="428417"/>
                  </a:cubicBezTo>
                  <a:cubicBezTo>
                    <a:pt x="467133" y="441917"/>
                    <a:pt x="493623" y="438096"/>
                    <a:pt x="505085" y="420012"/>
                  </a:cubicBezTo>
                  <a:cubicBezTo>
                    <a:pt x="516801" y="402182"/>
                    <a:pt x="506868" y="374419"/>
                    <a:pt x="482670" y="359646"/>
                  </a:cubicBezTo>
                  <a:close/>
                  <a:moveTo>
                    <a:pt x="71063" y="424342"/>
                  </a:moveTo>
                  <a:cubicBezTo>
                    <a:pt x="61130" y="430710"/>
                    <a:pt x="45847" y="426380"/>
                    <a:pt x="32603" y="407277"/>
                  </a:cubicBezTo>
                  <a:cubicBezTo>
                    <a:pt x="20631" y="388174"/>
                    <a:pt x="20631" y="367033"/>
                    <a:pt x="30310" y="361684"/>
                  </a:cubicBezTo>
                  <a:cubicBezTo>
                    <a:pt x="40244" y="356335"/>
                    <a:pt x="58837" y="365759"/>
                    <a:pt x="71063" y="384862"/>
                  </a:cubicBezTo>
                  <a:cubicBezTo>
                    <a:pt x="84308" y="403201"/>
                    <a:pt x="80997" y="419248"/>
                    <a:pt x="71063" y="424342"/>
                  </a:cubicBezTo>
                  <a:close/>
                  <a:moveTo>
                    <a:pt x="240189" y="63677"/>
                  </a:moveTo>
                  <a:cubicBezTo>
                    <a:pt x="233567" y="63677"/>
                    <a:pt x="229237" y="59347"/>
                    <a:pt x="229237" y="54253"/>
                  </a:cubicBezTo>
                  <a:cubicBezTo>
                    <a:pt x="229237" y="47885"/>
                    <a:pt x="233567" y="43555"/>
                    <a:pt x="240189" y="43555"/>
                  </a:cubicBezTo>
                  <a:cubicBezTo>
                    <a:pt x="245793" y="43555"/>
                    <a:pt x="250123" y="47885"/>
                    <a:pt x="250123" y="54253"/>
                  </a:cubicBezTo>
                  <a:cubicBezTo>
                    <a:pt x="250123" y="59347"/>
                    <a:pt x="245538" y="63677"/>
                    <a:pt x="240189" y="63677"/>
                  </a:cubicBezTo>
                  <a:close/>
                  <a:moveTo>
                    <a:pt x="479104" y="407531"/>
                  </a:moveTo>
                  <a:cubicBezTo>
                    <a:pt x="465860" y="426634"/>
                    <a:pt x="450323" y="430964"/>
                    <a:pt x="440644" y="424597"/>
                  </a:cubicBezTo>
                  <a:cubicBezTo>
                    <a:pt x="430710" y="419248"/>
                    <a:pt x="427399" y="403456"/>
                    <a:pt x="440644" y="385372"/>
                  </a:cubicBezTo>
                  <a:cubicBezTo>
                    <a:pt x="452870" y="366269"/>
                    <a:pt x="471463" y="356845"/>
                    <a:pt x="481142" y="362193"/>
                  </a:cubicBezTo>
                  <a:cubicBezTo>
                    <a:pt x="491330" y="367033"/>
                    <a:pt x="491330" y="388428"/>
                    <a:pt x="479104" y="407531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2" name="Forma libre: forma 111">
              <a:extLst>
                <a:ext uri="{FF2B5EF4-FFF2-40B4-BE49-F238E27FC236}">
                  <a16:creationId xmlns:a16="http://schemas.microsoft.com/office/drawing/2014/main" id="{1438884D-6767-450B-9609-81B954BAC918}"/>
                </a:ext>
              </a:extLst>
            </p:cNvPr>
            <p:cNvSpPr/>
            <p:nvPr/>
          </p:nvSpPr>
          <p:spPr>
            <a:xfrm>
              <a:off x="6952733" y="8300647"/>
              <a:ext cx="25471" cy="25471"/>
            </a:xfrm>
            <a:custGeom>
              <a:avLst/>
              <a:gdLst>
                <a:gd name="connsiteX0" fmla="*/ 32857 w 25470"/>
                <a:gd name="connsiteY0" fmla="*/ 20176 h 25470"/>
                <a:gd name="connsiteX1" fmla="*/ 36168 w 25470"/>
                <a:gd name="connsiteY1" fmla="*/ 54 h 25470"/>
                <a:gd name="connsiteX2" fmla="*/ 19867 w 25470"/>
                <a:gd name="connsiteY2" fmla="*/ 12789 h 25470"/>
                <a:gd name="connsiteX3" fmla="*/ 0 w 25470"/>
                <a:gd name="connsiteY3" fmla="*/ 2346 h 25470"/>
                <a:gd name="connsiteX4" fmla="*/ 0 w 25470"/>
                <a:gd name="connsiteY4" fmla="*/ 6676 h 25470"/>
                <a:gd name="connsiteX5" fmla="*/ 9934 w 25470"/>
                <a:gd name="connsiteY5" fmla="*/ 27817 h 25470"/>
                <a:gd name="connsiteX6" fmla="*/ 23178 w 25470"/>
                <a:gd name="connsiteY6" fmla="*/ 35203 h 25470"/>
                <a:gd name="connsiteX7" fmla="*/ 47376 w 25470"/>
                <a:gd name="connsiteY7" fmla="*/ 35203 h 25470"/>
                <a:gd name="connsiteX8" fmla="*/ 49668 w 25470"/>
                <a:gd name="connsiteY8" fmla="*/ 33166 h 25470"/>
                <a:gd name="connsiteX9" fmla="*/ 32857 w 25470"/>
                <a:gd name="connsiteY9" fmla="*/ 20176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25470">
                  <a:moveTo>
                    <a:pt x="32857" y="20176"/>
                  </a:moveTo>
                  <a:cubicBezTo>
                    <a:pt x="32857" y="20176"/>
                    <a:pt x="39480" y="2092"/>
                    <a:pt x="36168" y="54"/>
                  </a:cubicBezTo>
                  <a:cubicBezTo>
                    <a:pt x="32857" y="-965"/>
                    <a:pt x="19867" y="12789"/>
                    <a:pt x="19867" y="12789"/>
                  </a:cubicBezTo>
                  <a:cubicBezTo>
                    <a:pt x="16556" y="2346"/>
                    <a:pt x="0" y="2346"/>
                    <a:pt x="0" y="2346"/>
                  </a:cubicBezTo>
                  <a:lnTo>
                    <a:pt x="0" y="6676"/>
                  </a:lnTo>
                  <a:cubicBezTo>
                    <a:pt x="10952" y="7695"/>
                    <a:pt x="13245" y="22468"/>
                    <a:pt x="9934" y="27817"/>
                  </a:cubicBezTo>
                  <a:cubicBezTo>
                    <a:pt x="8915" y="31128"/>
                    <a:pt x="20886" y="38260"/>
                    <a:pt x="23178" y="35203"/>
                  </a:cubicBezTo>
                  <a:cubicBezTo>
                    <a:pt x="26490" y="29855"/>
                    <a:pt x="40753" y="25779"/>
                    <a:pt x="47376" y="35203"/>
                  </a:cubicBezTo>
                  <a:lnTo>
                    <a:pt x="49668" y="33166"/>
                  </a:lnTo>
                  <a:cubicBezTo>
                    <a:pt x="49413" y="32911"/>
                    <a:pt x="44064" y="18138"/>
                    <a:pt x="32857" y="20176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3" name="Forma libre: forma 112">
              <a:extLst>
                <a:ext uri="{FF2B5EF4-FFF2-40B4-BE49-F238E27FC236}">
                  <a16:creationId xmlns:a16="http://schemas.microsoft.com/office/drawing/2014/main" id="{97E9949E-669B-4507-8983-FE00272BE0F2}"/>
                </a:ext>
              </a:extLst>
            </p:cNvPr>
            <p:cNvSpPr/>
            <p:nvPr/>
          </p:nvSpPr>
          <p:spPr>
            <a:xfrm>
              <a:off x="6808564" y="8434422"/>
              <a:ext cx="25471" cy="50941"/>
            </a:xfrm>
            <a:custGeom>
              <a:avLst/>
              <a:gdLst>
                <a:gd name="connsiteX0" fmla="*/ 33117 w 25470"/>
                <a:gd name="connsiteY0" fmla="*/ 14773 h 50941"/>
                <a:gd name="connsiteX1" fmla="*/ 259 w 25470"/>
                <a:gd name="connsiteY1" fmla="*/ 0 h 50941"/>
                <a:gd name="connsiteX2" fmla="*/ 12485 w 25470"/>
                <a:gd name="connsiteY2" fmla="*/ 35914 h 50941"/>
                <a:gd name="connsiteX3" fmla="*/ 45343 w 25470"/>
                <a:gd name="connsiteY3" fmla="*/ 51960 h 50941"/>
                <a:gd name="connsiteX4" fmla="*/ 33117 w 25470"/>
                <a:gd name="connsiteY4" fmla="*/ 14773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33117" y="14773"/>
                  </a:moveTo>
                  <a:cubicBezTo>
                    <a:pt x="23183" y="5094"/>
                    <a:pt x="10957" y="0"/>
                    <a:pt x="259" y="0"/>
                  </a:cubicBezTo>
                  <a:cubicBezTo>
                    <a:pt x="-1014" y="12735"/>
                    <a:pt x="2297" y="25471"/>
                    <a:pt x="12485" y="35914"/>
                  </a:cubicBezTo>
                  <a:cubicBezTo>
                    <a:pt x="21145" y="46611"/>
                    <a:pt x="33371" y="51960"/>
                    <a:pt x="45343" y="51960"/>
                  </a:cubicBezTo>
                  <a:cubicBezTo>
                    <a:pt x="46107" y="39225"/>
                    <a:pt x="41777" y="25471"/>
                    <a:pt x="33117" y="14773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4" name="Forma libre: forma 113">
              <a:extLst>
                <a:ext uri="{FF2B5EF4-FFF2-40B4-BE49-F238E27FC236}">
                  <a16:creationId xmlns:a16="http://schemas.microsoft.com/office/drawing/2014/main" id="{7D6A73D7-2A79-4E9C-9E18-6D87C7A96A3A}"/>
                </a:ext>
              </a:extLst>
            </p:cNvPr>
            <p:cNvSpPr/>
            <p:nvPr/>
          </p:nvSpPr>
          <p:spPr>
            <a:xfrm>
              <a:off x="6693441" y="7945384"/>
              <a:ext cx="76412" cy="50941"/>
            </a:xfrm>
            <a:custGeom>
              <a:avLst/>
              <a:gdLst>
                <a:gd name="connsiteX0" fmla="*/ 72592 w 76412"/>
                <a:gd name="connsiteY0" fmla="*/ 51960 h 50941"/>
                <a:gd name="connsiteX1" fmla="*/ 94496 w 76412"/>
                <a:gd name="connsiteY1" fmla="*/ 17829 h 50941"/>
                <a:gd name="connsiteX2" fmla="*/ 60366 w 76412"/>
                <a:gd name="connsiteY2" fmla="*/ 30565 h 50941"/>
                <a:gd name="connsiteX3" fmla="*/ 48394 w 76412"/>
                <a:gd name="connsiteY3" fmla="*/ 0 h 50941"/>
                <a:gd name="connsiteX4" fmla="*/ 35150 w 76412"/>
                <a:gd name="connsiteY4" fmla="*/ 30565 h 50941"/>
                <a:gd name="connsiteX5" fmla="*/ 0 w 76412"/>
                <a:gd name="connsiteY5" fmla="*/ 17829 h 50941"/>
                <a:gd name="connsiteX6" fmla="*/ 22924 w 76412"/>
                <a:gd name="connsiteY6" fmla="*/ 5196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412" h="50941">
                  <a:moveTo>
                    <a:pt x="72592" y="51960"/>
                  </a:moveTo>
                  <a:lnTo>
                    <a:pt x="94496" y="17829"/>
                  </a:lnTo>
                  <a:lnTo>
                    <a:pt x="60366" y="30565"/>
                  </a:lnTo>
                  <a:lnTo>
                    <a:pt x="48394" y="0"/>
                  </a:lnTo>
                  <a:lnTo>
                    <a:pt x="35150" y="30565"/>
                  </a:lnTo>
                  <a:lnTo>
                    <a:pt x="0" y="17829"/>
                  </a:lnTo>
                  <a:lnTo>
                    <a:pt x="22924" y="5196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5" name="Forma libre: forma 114">
              <a:extLst>
                <a:ext uri="{FF2B5EF4-FFF2-40B4-BE49-F238E27FC236}">
                  <a16:creationId xmlns:a16="http://schemas.microsoft.com/office/drawing/2014/main" id="{90A3D22C-68A5-4F47-AC42-EAC152CA4C23}"/>
                </a:ext>
              </a:extLst>
            </p:cNvPr>
            <p:cNvSpPr/>
            <p:nvPr/>
          </p:nvSpPr>
          <p:spPr>
            <a:xfrm>
              <a:off x="6651173" y="8642651"/>
              <a:ext cx="50941" cy="25471"/>
            </a:xfrm>
            <a:custGeom>
              <a:avLst/>
              <a:gdLst>
                <a:gd name="connsiteX0" fmla="*/ 43032 w 50941"/>
                <a:gd name="connsiteY0" fmla="*/ 885 h 25470"/>
                <a:gd name="connsiteX1" fmla="*/ 241 w 50941"/>
                <a:gd name="connsiteY1" fmla="*/ 12601 h 25470"/>
                <a:gd name="connsiteX2" fmla="*/ 33353 w 50941"/>
                <a:gd name="connsiteY2" fmla="*/ 40110 h 25470"/>
                <a:gd name="connsiteX3" fmla="*/ 70795 w 50941"/>
                <a:gd name="connsiteY3" fmla="*/ 26355 h 25470"/>
                <a:gd name="connsiteX4" fmla="*/ 43032 w 50941"/>
                <a:gd name="connsiteY4" fmla="*/ 885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43032" y="885"/>
                  </a:moveTo>
                  <a:cubicBezTo>
                    <a:pt x="21127" y="-2172"/>
                    <a:pt x="2279" y="2922"/>
                    <a:pt x="241" y="12601"/>
                  </a:cubicBezTo>
                  <a:cubicBezTo>
                    <a:pt x="-2051" y="22025"/>
                    <a:pt x="12213" y="36034"/>
                    <a:pt x="33353" y="40110"/>
                  </a:cubicBezTo>
                  <a:cubicBezTo>
                    <a:pt x="54239" y="44440"/>
                    <a:pt x="68503" y="37053"/>
                    <a:pt x="70795" y="26355"/>
                  </a:cubicBezTo>
                  <a:cubicBezTo>
                    <a:pt x="72833" y="16931"/>
                    <a:pt x="63918" y="5215"/>
                    <a:pt x="43032" y="885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6" name="Forma libre: forma 115">
              <a:extLst>
                <a:ext uri="{FF2B5EF4-FFF2-40B4-BE49-F238E27FC236}">
                  <a16:creationId xmlns:a16="http://schemas.microsoft.com/office/drawing/2014/main" id="{0BCFA341-EDB4-4EA8-A89C-37BFB7D10A7B}"/>
                </a:ext>
              </a:extLst>
            </p:cNvPr>
            <p:cNvSpPr/>
            <p:nvPr/>
          </p:nvSpPr>
          <p:spPr>
            <a:xfrm>
              <a:off x="6608022" y="7852161"/>
              <a:ext cx="50941" cy="25471"/>
            </a:xfrm>
            <a:custGeom>
              <a:avLst/>
              <a:gdLst>
                <a:gd name="connsiteX0" fmla="*/ 32949 w 50941"/>
                <a:gd name="connsiteY0" fmla="*/ 40244 h 25470"/>
                <a:gd name="connsiteX1" fmla="*/ 71410 w 50941"/>
                <a:gd name="connsiteY1" fmla="*/ 20122 h 25470"/>
                <a:gd name="connsiteX2" fmla="*/ 31931 w 50941"/>
                <a:gd name="connsiteY2" fmla="*/ 0 h 25470"/>
                <a:gd name="connsiteX3" fmla="*/ 92 w 50941"/>
                <a:gd name="connsiteY3" fmla="*/ 21141 h 25470"/>
                <a:gd name="connsiteX4" fmla="*/ 32949 w 50941"/>
                <a:gd name="connsiteY4" fmla="*/ 40244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32949" y="40244"/>
                  </a:moveTo>
                  <a:cubicBezTo>
                    <a:pt x="53835" y="39225"/>
                    <a:pt x="70391" y="30565"/>
                    <a:pt x="71410" y="20122"/>
                  </a:cubicBezTo>
                  <a:cubicBezTo>
                    <a:pt x="71410" y="10698"/>
                    <a:pt x="53835" y="0"/>
                    <a:pt x="31931" y="0"/>
                  </a:cubicBezTo>
                  <a:cubicBezTo>
                    <a:pt x="11045" y="1019"/>
                    <a:pt x="92" y="11717"/>
                    <a:pt x="92" y="21141"/>
                  </a:cubicBezTo>
                  <a:cubicBezTo>
                    <a:pt x="-1181" y="31584"/>
                    <a:pt x="10790" y="41263"/>
                    <a:pt x="32949" y="40244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7" name="Forma libre: forma 116">
              <a:extLst>
                <a:ext uri="{FF2B5EF4-FFF2-40B4-BE49-F238E27FC236}">
                  <a16:creationId xmlns:a16="http://schemas.microsoft.com/office/drawing/2014/main" id="{84415AD1-0C9B-4291-899F-B5D3A015D40B}"/>
                </a:ext>
              </a:extLst>
            </p:cNvPr>
            <p:cNvSpPr/>
            <p:nvPr/>
          </p:nvSpPr>
          <p:spPr>
            <a:xfrm>
              <a:off x="7078222" y="7900764"/>
              <a:ext cx="25471" cy="50941"/>
            </a:xfrm>
            <a:custGeom>
              <a:avLst/>
              <a:gdLst>
                <a:gd name="connsiteX0" fmla="*/ 23260 w 25470"/>
                <a:gd name="connsiteY0" fmla="*/ 69072 h 50941"/>
                <a:gd name="connsiteX1" fmla="*/ 41854 w 25470"/>
                <a:gd name="connsiteY1" fmla="*/ 36214 h 50941"/>
                <a:gd name="connsiteX2" fmla="*/ 17657 w 25470"/>
                <a:gd name="connsiteY2" fmla="*/ 46 h 50941"/>
                <a:gd name="connsiteX3" fmla="*/ 82 w 25470"/>
                <a:gd name="connsiteY3" fmla="*/ 39271 h 50941"/>
                <a:gd name="connsiteX4" fmla="*/ 23260 w 25470"/>
                <a:gd name="connsiteY4" fmla="*/ 690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23260" y="69072"/>
                  </a:moveTo>
                  <a:cubicBezTo>
                    <a:pt x="33194" y="68053"/>
                    <a:pt x="43127" y="56336"/>
                    <a:pt x="41854" y="36214"/>
                  </a:cubicBezTo>
                  <a:cubicBezTo>
                    <a:pt x="40835" y="15074"/>
                    <a:pt x="28609" y="-973"/>
                    <a:pt x="17657" y="46"/>
                  </a:cubicBezTo>
                  <a:cubicBezTo>
                    <a:pt x="7723" y="1065"/>
                    <a:pt x="-937" y="18130"/>
                    <a:pt x="82" y="39271"/>
                  </a:cubicBezTo>
                  <a:cubicBezTo>
                    <a:pt x="1101" y="59393"/>
                    <a:pt x="12053" y="70090"/>
                    <a:pt x="23260" y="690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8" name="Forma libre: forma 117">
              <a:extLst>
                <a:ext uri="{FF2B5EF4-FFF2-40B4-BE49-F238E27FC236}">
                  <a16:creationId xmlns:a16="http://schemas.microsoft.com/office/drawing/2014/main" id="{AE72FCB0-855E-421C-AB2D-0E00ADC77D87}"/>
                </a:ext>
              </a:extLst>
            </p:cNvPr>
            <p:cNvSpPr/>
            <p:nvPr/>
          </p:nvSpPr>
          <p:spPr>
            <a:xfrm>
              <a:off x="6383699" y="8517894"/>
              <a:ext cx="50941" cy="50941"/>
            </a:xfrm>
            <a:custGeom>
              <a:avLst/>
              <a:gdLst>
                <a:gd name="connsiteX0" fmla="*/ 44847 w 50941"/>
                <a:gd name="connsiteY0" fmla="*/ 21722 h 50941"/>
                <a:gd name="connsiteX1" fmla="*/ 6131 w 50941"/>
                <a:gd name="connsiteY1" fmla="*/ 1600 h 50941"/>
                <a:gd name="connsiteX2" fmla="*/ 9442 w 50941"/>
                <a:gd name="connsiteY2" fmla="*/ 42862 h 50941"/>
                <a:gd name="connsiteX3" fmla="*/ 44592 w 50941"/>
                <a:gd name="connsiteY3" fmla="*/ 58654 h 50941"/>
                <a:gd name="connsiteX4" fmla="*/ 44847 w 50941"/>
                <a:gd name="connsiteY4" fmla="*/ 2172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50941">
                  <a:moveTo>
                    <a:pt x="44847" y="21722"/>
                  </a:moveTo>
                  <a:cubicBezTo>
                    <a:pt x="32621" y="4656"/>
                    <a:pt x="15046" y="-3749"/>
                    <a:pt x="6131" y="1600"/>
                  </a:cubicBezTo>
                  <a:cubicBezTo>
                    <a:pt x="-2529" y="6949"/>
                    <a:pt x="-2529" y="26052"/>
                    <a:pt x="9442" y="42862"/>
                  </a:cubicBezTo>
                  <a:cubicBezTo>
                    <a:pt x="21668" y="59928"/>
                    <a:pt x="35932" y="64003"/>
                    <a:pt x="44592" y="58654"/>
                  </a:cubicBezTo>
                  <a:cubicBezTo>
                    <a:pt x="53761" y="53560"/>
                    <a:pt x="55799" y="38787"/>
                    <a:pt x="44847" y="2172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9" name="Forma libre: forma 118">
              <a:extLst>
                <a:ext uri="{FF2B5EF4-FFF2-40B4-BE49-F238E27FC236}">
                  <a16:creationId xmlns:a16="http://schemas.microsoft.com/office/drawing/2014/main" id="{10E2C7E2-37D6-4E5E-A7E5-55879396E37C}"/>
                </a:ext>
              </a:extLst>
            </p:cNvPr>
            <p:cNvSpPr/>
            <p:nvPr/>
          </p:nvSpPr>
          <p:spPr>
            <a:xfrm>
              <a:off x="6370843" y="8212526"/>
              <a:ext cx="25471" cy="50941"/>
            </a:xfrm>
            <a:custGeom>
              <a:avLst/>
              <a:gdLst>
                <a:gd name="connsiteX0" fmla="*/ 40637 w 25470"/>
                <a:gd name="connsiteY0" fmla="*/ 36214 h 50941"/>
                <a:gd name="connsiteX1" fmla="*/ 16440 w 25470"/>
                <a:gd name="connsiteY1" fmla="*/ 46 h 50941"/>
                <a:gd name="connsiteX2" fmla="*/ 139 w 25470"/>
                <a:gd name="connsiteY2" fmla="*/ 39271 h 50941"/>
                <a:gd name="connsiteX3" fmla="*/ 22044 w 25470"/>
                <a:gd name="connsiteY3" fmla="*/ 69072 h 50941"/>
                <a:gd name="connsiteX4" fmla="*/ 40637 w 25470"/>
                <a:gd name="connsiteY4" fmla="*/ 36214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40637" y="36214"/>
                  </a:moveTo>
                  <a:cubicBezTo>
                    <a:pt x="39619" y="15074"/>
                    <a:pt x="27393" y="-973"/>
                    <a:pt x="16440" y="46"/>
                  </a:cubicBezTo>
                  <a:cubicBezTo>
                    <a:pt x="6507" y="1065"/>
                    <a:pt x="-1135" y="18130"/>
                    <a:pt x="139" y="39271"/>
                  </a:cubicBezTo>
                  <a:cubicBezTo>
                    <a:pt x="1158" y="59393"/>
                    <a:pt x="12110" y="70090"/>
                    <a:pt x="22044" y="69072"/>
                  </a:cubicBezTo>
                  <a:cubicBezTo>
                    <a:pt x="32996" y="68053"/>
                    <a:pt x="41656" y="56336"/>
                    <a:pt x="40637" y="36214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0" name="Forma libre: forma 119">
              <a:extLst>
                <a:ext uri="{FF2B5EF4-FFF2-40B4-BE49-F238E27FC236}">
                  <a16:creationId xmlns:a16="http://schemas.microsoft.com/office/drawing/2014/main" id="{C59A0FB9-0382-4D25-9A82-98A89D5B6C02}"/>
                </a:ext>
              </a:extLst>
            </p:cNvPr>
            <p:cNvSpPr/>
            <p:nvPr/>
          </p:nvSpPr>
          <p:spPr>
            <a:xfrm>
              <a:off x="6363548" y="7900764"/>
              <a:ext cx="25471" cy="50941"/>
            </a:xfrm>
            <a:custGeom>
              <a:avLst/>
              <a:gdLst>
                <a:gd name="connsiteX0" fmla="*/ 18895 w 25470"/>
                <a:gd name="connsiteY0" fmla="*/ 69072 h 50941"/>
                <a:gd name="connsiteX1" fmla="*/ 40800 w 25470"/>
                <a:gd name="connsiteY1" fmla="*/ 39272 h 50941"/>
                <a:gd name="connsiteX2" fmla="*/ 24244 w 25470"/>
                <a:gd name="connsiteY2" fmla="*/ 47 h 50941"/>
                <a:gd name="connsiteX3" fmla="*/ 47 w 25470"/>
                <a:gd name="connsiteY3" fmla="*/ 36215 h 50941"/>
                <a:gd name="connsiteX4" fmla="*/ 18895 w 25470"/>
                <a:gd name="connsiteY4" fmla="*/ 690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18895" y="69072"/>
                  </a:moveTo>
                  <a:cubicBezTo>
                    <a:pt x="28829" y="70091"/>
                    <a:pt x="39781" y="59648"/>
                    <a:pt x="40800" y="39272"/>
                  </a:cubicBezTo>
                  <a:cubicBezTo>
                    <a:pt x="41819" y="18131"/>
                    <a:pt x="34178" y="1065"/>
                    <a:pt x="24244" y="47"/>
                  </a:cubicBezTo>
                  <a:cubicBezTo>
                    <a:pt x="13292" y="-972"/>
                    <a:pt x="1066" y="14820"/>
                    <a:pt x="47" y="36215"/>
                  </a:cubicBezTo>
                  <a:cubicBezTo>
                    <a:pt x="-717" y="56337"/>
                    <a:pt x="7943" y="68053"/>
                    <a:pt x="18895" y="690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1" name="Forma libre: forma 120">
              <a:extLst>
                <a:ext uri="{FF2B5EF4-FFF2-40B4-BE49-F238E27FC236}">
                  <a16:creationId xmlns:a16="http://schemas.microsoft.com/office/drawing/2014/main" id="{341F8701-A69B-4535-BFD9-F5FF4FDA8EC7}"/>
                </a:ext>
              </a:extLst>
            </p:cNvPr>
            <p:cNvSpPr/>
            <p:nvPr/>
          </p:nvSpPr>
          <p:spPr>
            <a:xfrm>
              <a:off x="7047048" y="8517894"/>
              <a:ext cx="50941" cy="50941"/>
            </a:xfrm>
            <a:custGeom>
              <a:avLst/>
              <a:gdLst>
                <a:gd name="connsiteX0" fmla="*/ 46793 w 50941"/>
                <a:gd name="connsiteY0" fmla="*/ 1600 h 50941"/>
                <a:gd name="connsiteX1" fmla="*/ 8332 w 50941"/>
                <a:gd name="connsiteY1" fmla="*/ 21722 h 50941"/>
                <a:gd name="connsiteX2" fmla="*/ 8332 w 50941"/>
                <a:gd name="connsiteY2" fmla="*/ 58909 h 50941"/>
                <a:gd name="connsiteX3" fmla="*/ 43481 w 50941"/>
                <a:gd name="connsiteY3" fmla="*/ 43117 h 50941"/>
                <a:gd name="connsiteX4" fmla="*/ 46793 w 50941"/>
                <a:gd name="connsiteY4" fmla="*/ 160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50941">
                  <a:moveTo>
                    <a:pt x="46793" y="1600"/>
                  </a:moveTo>
                  <a:cubicBezTo>
                    <a:pt x="38133" y="-3749"/>
                    <a:pt x="20303" y="4656"/>
                    <a:pt x="8332" y="21722"/>
                  </a:cubicBezTo>
                  <a:cubicBezTo>
                    <a:pt x="-3894" y="38787"/>
                    <a:pt x="-1602" y="53560"/>
                    <a:pt x="8332" y="58909"/>
                  </a:cubicBezTo>
                  <a:cubicBezTo>
                    <a:pt x="16992" y="64258"/>
                    <a:pt x="31510" y="59928"/>
                    <a:pt x="43481" y="43117"/>
                  </a:cubicBezTo>
                  <a:cubicBezTo>
                    <a:pt x="55453" y="25797"/>
                    <a:pt x="55453" y="6694"/>
                    <a:pt x="46793" y="1600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2" name="Forma libre: forma 121">
              <a:extLst>
                <a:ext uri="{FF2B5EF4-FFF2-40B4-BE49-F238E27FC236}">
                  <a16:creationId xmlns:a16="http://schemas.microsoft.com/office/drawing/2014/main" id="{11174AAC-8AFB-476E-A6D6-02B962F29F66}"/>
                </a:ext>
              </a:extLst>
            </p:cNvPr>
            <p:cNvSpPr/>
            <p:nvPr/>
          </p:nvSpPr>
          <p:spPr>
            <a:xfrm>
              <a:off x="6306795" y="7755882"/>
              <a:ext cx="840534" cy="993357"/>
            </a:xfrm>
            <a:custGeom>
              <a:avLst/>
              <a:gdLst>
                <a:gd name="connsiteX0" fmla="*/ 432493 w 840534"/>
                <a:gd name="connsiteY0" fmla="*/ 1019 h 993357"/>
                <a:gd name="connsiteX1" fmla="*/ 0 w 840534"/>
                <a:gd name="connsiteY1" fmla="*/ 0 h 993357"/>
                <a:gd name="connsiteX2" fmla="*/ 0 w 840534"/>
                <a:gd name="connsiteY2" fmla="*/ 774819 h 993357"/>
                <a:gd name="connsiteX3" fmla="*/ 174984 w 840534"/>
                <a:gd name="connsiteY3" fmla="*/ 944963 h 993357"/>
                <a:gd name="connsiteX4" fmla="*/ 432493 w 840534"/>
                <a:gd name="connsiteY4" fmla="*/ 1009404 h 993357"/>
                <a:gd name="connsiteX5" fmla="*/ 688983 w 840534"/>
                <a:gd name="connsiteY5" fmla="*/ 944963 h 993357"/>
                <a:gd name="connsiteX6" fmla="*/ 864986 w 840534"/>
                <a:gd name="connsiteY6" fmla="*/ 774819 h 993357"/>
                <a:gd name="connsiteX7" fmla="*/ 864986 w 840534"/>
                <a:gd name="connsiteY7" fmla="*/ 0 h 993357"/>
                <a:gd name="connsiteX8" fmla="*/ 432493 w 840534"/>
                <a:gd name="connsiteY8" fmla="*/ 1019 h 993357"/>
                <a:gd name="connsiteX9" fmla="*/ 780169 w 840534"/>
                <a:gd name="connsiteY9" fmla="*/ 121495 h 993357"/>
                <a:gd name="connsiteX10" fmla="*/ 785772 w 840534"/>
                <a:gd name="connsiteY10" fmla="*/ 104685 h 993357"/>
                <a:gd name="connsiteX11" fmla="*/ 794432 w 840534"/>
                <a:gd name="connsiteY11" fmla="*/ 120476 h 993357"/>
                <a:gd name="connsiteX12" fmla="*/ 814299 w 840534"/>
                <a:gd name="connsiteY12" fmla="*/ 121495 h 993357"/>
                <a:gd name="connsiteX13" fmla="*/ 813280 w 840534"/>
                <a:gd name="connsiteY13" fmla="*/ 124806 h 993357"/>
                <a:gd name="connsiteX14" fmla="*/ 795706 w 840534"/>
                <a:gd name="connsiteY14" fmla="*/ 136523 h 993357"/>
                <a:gd name="connsiteX15" fmla="*/ 781187 w 840534"/>
                <a:gd name="connsiteY15" fmla="*/ 137542 h 993357"/>
                <a:gd name="connsiteX16" fmla="*/ 761320 w 840534"/>
                <a:gd name="connsiteY16" fmla="*/ 126844 h 993357"/>
                <a:gd name="connsiteX17" fmla="*/ 760301 w 840534"/>
                <a:gd name="connsiteY17" fmla="*/ 124806 h 993357"/>
                <a:gd name="connsiteX18" fmla="*/ 780169 w 840534"/>
                <a:gd name="connsiteY18" fmla="*/ 121495 h 993357"/>
                <a:gd name="connsiteX19" fmla="*/ 789083 w 840534"/>
                <a:gd name="connsiteY19" fmla="*/ 143909 h 993357"/>
                <a:gd name="connsiteX20" fmla="*/ 840789 w 840534"/>
                <a:gd name="connsiteY20" fmla="*/ 176767 h 993357"/>
                <a:gd name="connsiteX21" fmla="*/ 800290 w 840534"/>
                <a:gd name="connsiteY21" fmla="*/ 216501 h 993357"/>
                <a:gd name="connsiteX22" fmla="*/ 839770 w 840534"/>
                <a:gd name="connsiteY22" fmla="*/ 213699 h 993357"/>
                <a:gd name="connsiteX23" fmla="*/ 804875 w 840534"/>
                <a:gd name="connsiteY23" fmla="*/ 230255 h 993357"/>
                <a:gd name="connsiteX24" fmla="*/ 789083 w 840534"/>
                <a:gd name="connsiteY24" fmla="*/ 284508 h 993357"/>
                <a:gd name="connsiteX25" fmla="*/ 800036 w 840534"/>
                <a:gd name="connsiteY25" fmla="*/ 274319 h 993357"/>
                <a:gd name="connsiteX26" fmla="*/ 836459 w 840534"/>
                <a:gd name="connsiteY26" fmla="*/ 267952 h 993357"/>
                <a:gd name="connsiteX27" fmla="*/ 818884 w 840534"/>
                <a:gd name="connsiteY27" fmla="*/ 294441 h 993357"/>
                <a:gd name="connsiteX28" fmla="*/ 787300 w 840534"/>
                <a:gd name="connsiteY28" fmla="*/ 302337 h 993357"/>
                <a:gd name="connsiteX29" fmla="*/ 796725 w 840534"/>
                <a:gd name="connsiteY29" fmla="*/ 334685 h 993357"/>
                <a:gd name="connsiteX30" fmla="*/ 779150 w 840534"/>
                <a:gd name="connsiteY30" fmla="*/ 348439 h 993357"/>
                <a:gd name="connsiteX31" fmla="*/ 781187 w 840534"/>
                <a:gd name="connsiteY31" fmla="*/ 264641 h 993357"/>
                <a:gd name="connsiteX32" fmla="*/ 790866 w 840534"/>
                <a:gd name="connsiteY32" fmla="*/ 231274 h 993357"/>
                <a:gd name="connsiteX33" fmla="*/ 751641 w 840534"/>
                <a:gd name="connsiteY33" fmla="*/ 221086 h 993357"/>
                <a:gd name="connsiteX34" fmla="*/ 791121 w 840534"/>
                <a:gd name="connsiteY34" fmla="*/ 217010 h 993357"/>
                <a:gd name="connsiteX35" fmla="*/ 744000 w 840534"/>
                <a:gd name="connsiteY35" fmla="*/ 183134 h 993357"/>
                <a:gd name="connsiteX36" fmla="*/ 789083 w 840534"/>
                <a:gd name="connsiteY36" fmla="*/ 143909 h 993357"/>
                <a:gd name="connsiteX37" fmla="*/ 818120 w 840534"/>
                <a:gd name="connsiteY37" fmla="*/ 435549 h 993357"/>
                <a:gd name="connsiteX38" fmla="*/ 816846 w 840534"/>
                <a:gd name="connsiteY38" fmla="*/ 438860 h 993357"/>
                <a:gd name="connsiteX39" fmla="*/ 797234 w 840534"/>
                <a:gd name="connsiteY39" fmla="*/ 449558 h 993357"/>
                <a:gd name="connsiteX40" fmla="*/ 782970 w 840534"/>
                <a:gd name="connsiteY40" fmla="*/ 448284 h 993357"/>
                <a:gd name="connsiteX41" fmla="*/ 765396 w 840534"/>
                <a:gd name="connsiteY41" fmla="*/ 436568 h 993357"/>
                <a:gd name="connsiteX42" fmla="*/ 764377 w 840534"/>
                <a:gd name="connsiteY42" fmla="*/ 433257 h 993357"/>
                <a:gd name="connsiteX43" fmla="*/ 783989 w 840534"/>
                <a:gd name="connsiteY43" fmla="*/ 432238 h 993357"/>
                <a:gd name="connsiteX44" fmla="*/ 792904 w 840534"/>
                <a:gd name="connsiteY44" fmla="*/ 416446 h 993357"/>
                <a:gd name="connsiteX45" fmla="*/ 798508 w 840534"/>
                <a:gd name="connsiteY45" fmla="*/ 433511 h 993357"/>
                <a:gd name="connsiteX46" fmla="*/ 818120 w 840534"/>
                <a:gd name="connsiteY46" fmla="*/ 435549 h 993357"/>
                <a:gd name="connsiteX47" fmla="*/ 534376 w 840534"/>
                <a:gd name="connsiteY47" fmla="*/ 70554 h 993357"/>
                <a:gd name="connsiteX48" fmla="*/ 570799 w 840534"/>
                <a:gd name="connsiteY48" fmla="*/ 113599 h 993357"/>
                <a:gd name="connsiteX49" fmla="*/ 571818 w 840534"/>
                <a:gd name="connsiteY49" fmla="*/ 74629 h 993357"/>
                <a:gd name="connsiteX50" fmla="*/ 587355 w 840534"/>
                <a:gd name="connsiteY50" fmla="*/ 109015 h 993357"/>
                <a:gd name="connsiteX51" fmla="*/ 640080 w 840534"/>
                <a:gd name="connsiteY51" fmla="*/ 128627 h 993357"/>
                <a:gd name="connsiteX52" fmla="*/ 631165 w 840534"/>
                <a:gd name="connsiteY52" fmla="*/ 117165 h 993357"/>
                <a:gd name="connsiteX53" fmla="*/ 626835 w 840534"/>
                <a:gd name="connsiteY53" fmla="*/ 82270 h 993357"/>
                <a:gd name="connsiteX54" fmla="*/ 653070 w 840534"/>
                <a:gd name="connsiteY54" fmla="*/ 101373 h 993357"/>
                <a:gd name="connsiteX55" fmla="*/ 658418 w 840534"/>
                <a:gd name="connsiteY55" fmla="*/ 131938 h 993357"/>
                <a:gd name="connsiteX56" fmla="*/ 692549 w 840534"/>
                <a:gd name="connsiteY56" fmla="*/ 125825 h 993357"/>
                <a:gd name="connsiteX57" fmla="*/ 705794 w 840534"/>
                <a:gd name="connsiteY57" fmla="*/ 143909 h 993357"/>
                <a:gd name="connsiteX58" fmla="*/ 618939 w 840534"/>
                <a:gd name="connsiteY58" fmla="*/ 134231 h 993357"/>
                <a:gd name="connsiteX59" fmla="*/ 586336 w 840534"/>
                <a:gd name="connsiteY59" fmla="*/ 122005 h 993357"/>
                <a:gd name="connsiteX60" fmla="*/ 572582 w 840534"/>
                <a:gd name="connsiteY60" fmla="*/ 158682 h 993357"/>
                <a:gd name="connsiteX61" fmla="*/ 570290 w 840534"/>
                <a:gd name="connsiteY61" fmla="*/ 119712 h 993357"/>
                <a:gd name="connsiteX62" fmla="*/ 530810 w 840534"/>
                <a:gd name="connsiteY62" fmla="*/ 163012 h 993357"/>
                <a:gd name="connsiteX63" fmla="*/ 494642 w 840534"/>
                <a:gd name="connsiteY63" fmla="*/ 116401 h 993357"/>
                <a:gd name="connsiteX64" fmla="*/ 534376 w 840534"/>
                <a:gd name="connsiteY64" fmla="*/ 70554 h 993357"/>
                <a:gd name="connsiteX65" fmla="*/ 471718 w 840534"/>
                <a:gd name="connsiteY65" fmla="*/ 109779 h 993357"/>
                <a:gd name="connsiteX66" fmla="*/ 473756 w 840534"/>
                <a:gd name="connsiteY66" fmla="*/ 90676 h 993357"/>
                <a:gd name="connsiteX67" fmla="*/ 477067 w 840534"/>
                <a:gd name="connsiteY67" fmla="*/ 91695 h 993357"/>
                <a:gd name="connsiteX68" fmla="*/ 488019 w 840534"/>
                <a:gd name="connsiteY68" fmla="*/ 109779 h 993357"/>
                <a:gd name="connsiteX69" fmla="*/ 488019 w 840534"/>
                <a:gd name="connsiteY69" fmla="*/ 122514 h 993357"/>
                <a:gd name="connsiteX70" fmla="*/ 474774 w 840534"/>
                <a:gd name="connsiteY70" fmla="*/ 141617 h 993357"/>
                <a:gd name="connsiteX71" fmla="*/ 471463 w 840534"/>
                <a:gd name="connsiteY71" fmla="*/ 141617 h 993357"/>
                <a:gd name="connsiteX72" fmla="*/ 470190 w 840534"/>
                <a:gd name="connsiteY72" fmla="*/ 122514 h 993357"/>
                <a:gd name="connsiteX73" fmla="*/ 452615 w 840534"/>
                <a:gd name="connsiteY73" fmla="*/ 116146 h 993357"/>
                <a:gd name="connsiteX74" fmla="*/ 471718 w 840534"/>
                <a:gd name="connsiteY74" fmla="*/ 109779 h 993357"/>
                <a:gd name="connsiteX75" fmla="*/ 380278 w 840534"/>
                <a:gd name="connsiteY75" fmla="*/ 109779 h 993357"/>
                <a:gd name="connsiteX76" fmla="*/ 391230 w 840534"/>
                <a:gd name="connsiteY76" fmla="*/ 91695 h 993357"/>
                <a:gd name="connsiteX77" fmla="*/ 394542 w 840534"/>
                <a:gd name="connsiteY77" fmla="*/ 90676 h 993357"/>
                <a:gd name="connsiteX78" fmla="*/ 396834 w 840534"/>
                <a:gd name="connsiteY78" fmla="*/ 109779 h 993357"/>
                <a:gd name="connsiteX79" fmla="*/ 415428 w 840534"/>
                <a:gd name="connsiteY79" fmla="*/ 116146 h 993357"/>
                <a:gd name="connsiteX80" fmla="*/ 397853 w 840534"/>
                <a:gd name="connsiteY80" fmla="*/ 122514 h 993357"/>
                <a:gd name="connsiteX81" fmla="*/ 396834 w 840534"/>
                <a:gd name="connsiteY81" fmla="*/ 141617 h 993357"/>
                <a:gd name="connsiteX82" fmla="*/ 393523 w 840534"/>
                <a:gd name="connsiteY82" fmla="*/ 141617 h 993357"/>
                <a:gd name="connsiteX83" fmla="*/ 380278 w 840534"/>
                <a:gd name="connsiteY83" fmla="*/ 122514 h 993357"/>
                <a:gd name="connsiteX84" fmla="*/ 380278 w 840534"/>
                <a:gd name="connsiteY84" fmla="*/ 109779 h 993357"/>
                <a:gd name="connsiteX85" fmla="*/ 175748 w 840534"/>
                <a:gd name="connsiteY85" fmla="*/ 125825 h 993357"/>
                <a:gd name="connsiteX86" fmla="*/ 209879 w 840534"/>
                <a:gd name="connsiteY86" fmla="*/ 131938 h 993357"/>
                <a:gd name="connsiteX87" fmla="*/ 215482 w 840534"/>
                <a:gd name="connsiteY87" fmla="*/ 101373 h 993357"/>
                <a:gd name="connsiteX88" fmla="*/ 241972 w 840534"/>
                <a:gd name="connsiteY88" fmla="*/ 82270 h 993357"/>
                <a:gd name="connsiteX89" fmla="*/ 237642 w 840534"/>
                <a:gd name="connsiteY89" fmla="*/ 117165 h 993357"/>
                <a:gd name="connsiteX90" fmla="*/ 228727 w 840534"/>
                <a:gd name="connsiteY90" fmla="*/ 128627 h 993357"/>
                <a:gd name="connsiteX91" fmla="*/ 281452 w 840534"/>
                <a:gd name="connsiteY91" fmla="*/ 109015 h 993357"/>
                <a:gd name="connsiteX92" fmla="*/ 296989 w 840534"/>
                <a:gd name="connsiteY92" fmla="*/ 74629 h 993357"/>
                <a:gd name="connsiteX93" fmla="*/ 298008 w 840534"/>
                <a:gd name="connsiteY93" fmla="*/ 113599 h 993357"/>
                <a:gd name="connsiteX94" fmla="*/ 334431 w 840534"/>
                <a:gd name="connsiteY94" fmla="*/ 70554 h 993357"/>
                <a:gd name="connsiteX95" fmla="*/ 374165 w 840534"/>
                <a:gd name="connsiteY95" fmla="*/ 116146 h 993357"/>
                <a:gd name="connsiteX96" fmla="*/ 337742 w 840534"/>
                <a:gd name="connsiteY96" fmla="*/ 162758 h 993357"/>
                <a:gd name="connsiteX97" fmla="*/ 298262 w 840534"/>
                <a:gd name="connsiteY97" fmla="*/ 119458 h 993357"/>
                <a:gd name="connsiteX98" fmla="*/ 295970 w 840534"/>
                <a:gd name="connsiteY98" fmla="*/ 158428 h 993357"/>
                <a:gd name="connsiteX99" fmla="*/ 282216 w 840534"/>
                <a:gd name="connsiteY99" fmla="*/ 121750 h 993357"/>
                <a:gd name="connsiteX100" fmla="*/ 249359 w 840534"/>
                <a:gd name="connsiteY100" fmla="*/ 134231 h 993357"/>
                <a:gd name="connsiteX101" fmla="*/ 162503 w 840534"/>
                <a:gd name="connsiteY101" fmla="*/ 143909 h 993357"/>
                <a:gd name="connsiteX102" fmla="*/ 175748 w 840534"/>
                <a:gd name="connsiteY102" fmla="*/ 125825 h 993357"/>
                <a:gd name="connsiteX103" fmla="*/ 75648 w 840534"/>
                <a:gd name="connsiteY103" fmla="*/ 120476 h 993357"/>
                <a:gd name="connsiteX104" fmla="*/ 84308 w 840534"/>
                <a:gd name="connsiteY104" fmla="*/ 104685 h 993357"/>
                <a:gd name="connsiteX105" fmla="*/ 89912 w 840534"/>
                <a:gd name="connsiteY105" fmla="*/ 121495 h 993357"/>
                <a:gd name="connsiteX106" fmla="*/ 109779 w 840534"/>
                <a:gd name="connsiteY106" fmla="*/ 124806 h 993357"/>
                <a:gd name="connsiteX107" fmla="*/ 108760 w 840534"/>
                <a:gd name="connsiteY107" fmla="*/ 126844 h 993357"/>
                <a:gd name="connsiteX108" fmla="*/ 89148 w 840534"/>
                <a:gd name="connsiteY108" fmla="*/ 137542 h 993357"/>
                <a:gd name="connsiteX109" fmla="*/ 74884 w 840534"/>
                <a:gd name="connsiteY109" fmla="*/ 136523 h 993357"/>
                <a:gd name="connsiteX110" fmla="*/ 57309 w 840534"/>
                <a:gd name="connsiteY110" fmla="*/ 124806 h 993357"/>
                <a:gd name="connsiteX111" fmla="*/ 56290 w 840534"/>
                <a:gd name="connsiteY111" fmla="*/ 121495 h 993357"/>
                <a:gd name="connsiteX112" fmla="*/ 75648 w 840534"/>
                <a:gd name="connsiteY112" fmla="*/ 120476 h 993357"/>
                <a:gd name="connsiteX113" fmla="*/ 81252 w 840534"/>
                <a:gd name="connsiteY113" fmla="*/ 143909 h 993357"/>
                <a:gd name="connsiteX114" fmla="*/ 126335 w 840534"/>
                <a:gd name="connsiteY114" fmla="*/ 183134 h 993357"/>
                <a:gd name="connsiteX115" fmla="*/ 79214 w 840534"/>
                <a:gd name="connsiteY115" fmla="*/ 217010 h 993357"/>
                <a:gd name="connsiteX116" fmla="*/ 118694 w 840534"/>
                <a:gd name="connsiteY116" fmla="*/ 221086 h 993357"/>
                <a:gd name="connsiteX117" fmla="*/ 79469 w 840534"/>
                <a:gd name="connsiteY117" fmla="*/ 231274 h 993357"/>
                <a:gd name="connsiteX118" fmla="*/ 89148 w 840534"/>
                <a:gd name="connsiteY118" fmla="*/ 264641 h 993357"/>
                <a:gd name="connsiteX119" fmla="*/ 91440 w 840534"/>
                <a:gd name="connsiteY119" fmla="*/ 348439 h 993357"/>
                <a:gd name="connsiteX120" fmla="*/ 73865 w 840534"/>
                <a:gd name="connsiteY120" fmla="*/ 334685 h 993357"/>
                <a:gd name="connsiteX121" fmla="*/ 82780 w 840534"/>
                <a:gd name="connsiteY121" fmla="*/ 302337 h 993357"/>
                <a:gd name="connsiteX122" fmla="*/ 51960 w 840534"/>
                <a:gd name="connsiteY122" fmla="*/ 294441 h 993357"/>
                <a:gd name="connsiteX123" fmla="*/ 34386 w 840534"/>
                <a:gd name="connsiteY123" fmla="*/ 267952 h 993357"/>
                <a:gd name="connsiteX124" fmla="*/ 70554 w 840534"/>
                <a:gd name="connsiteY124" fmla="*/ 274319 h 993357"/>
                <a:gd name="connsiteX125" fmla="*/ 80488 w 840534"/>
                <a:gd name="connsiteY125" fmla="*/ 283234 h 993357"/>
                <a:gd name="connsiteX126" fmla="*/ 65460 w 840534"/>
                <a:gd name="connsiteY126" fmla="*/ 230510 h 993357"/>
                <a:gd name="connsiteX127" fmla="*/ 31074 w 840534"/>
                <a:gd name="connsiteY127" fmla="*/ 213954 h 993357"/>
                <a:gd name="connsiteX128" fmla="*/ 70554 w 840534"/>
                <a:gd name="connsiteY128" fmla="*/ 216501 h 993357"/>
                <a:gd name="connsiteX129" fmla="*/ 30055 w 840534"/>
                <a:gd name="connsiteY129" fmla="*/ 176767 h 993357"/>
                <a:gd name="connsiteX130" fmla="*/ 81252 w 840534"/>
                <a:gd name="connsiteY130" fmla="*/ 143909 h 993357"/>
                <a:gd name="connsiteX131" fmla="*/ 105704 w 840534"/>
                <a:gd name="connsiteY131" fmla="*/ 433511 h 993357"/>
                <a:gd name="connsiteX132" fmla="*/ 104685 w 840534"/>
                <a:gd name="connsiteY132" fmla="*/ 436823 h 993357"/>
                <a:gd name="connsiteX133" fmla="*/ 87110 w 840534"/>
                <a:gd name="connsiteY133" fmla="*/ 448539 h 993357"/>
                <a:gd name="connsiteX134" fmla="*/ 72846 w 840534"/>
                <a:gd name="connsiteY134" fmla="*/ 449813 h 993357"/>
                <a:gd name="connsiteX135" fmla="*/ 52979 w 840534"/>
                <a:gd name="connsiteY135" fmla="*/ 439115 h 993357"/>
                <a:gd name="connsiteX136" fmla="*/ 51960 w 840534"/>
                <a:gd name="connsiteY136" fmla="*/ 435804 h 993357"/>
                <a:gd name="connsiteX137" fmla="*/ 71827 w 840534"/>
                <a:gd name="connsiteY137" fmla="*/ 433766 h 993357"/>
                <a:gd name="connsiteX138" fmla="*/ 77176 w 840534"/>
                <a:gd name="connsiteY138" fmla="*/ 416701 h 993357"/>
                <a:gd name="connsiteX139" fmla="*/ 86091 w 840534"/>
                <a:gd name="connsiteY139" fmla="*/ 432493 h 993357"/>
                <a:gd name="connsiteX140" fmla="*/ 105704 w 840534"/>
                <a:gd name="connsiteY140" fmla="*/ 433511 h 993357"/>
                <a:gd name="connsiteX141" fmla="*/ 24197 w 840534"/>
                <a:gd name="connsiteY141" fmla="*/ 556535 h 993357"/>
                <a:gd name="connsiteX142" fmla="*/ 57054 w 840534"/>
                <a:gd name="connsiteY142" fmla="*/ 568251 h 993357"/>
                <a:gd name="connsiteX143" fmla="*/ 68516 w 840534"/>
                <a:gd name="connsiteY143" fmla="*/ 586845 h 993357"/>
                <a:gd name="connsiteX144" fmla="*/ 72592 w 840534"/>
                <a:gd name="connsiteY144" fmla="*/ 576657 h 993357"/>
                <a:gd name="connsiteX145" fmla="*/ 82270 w 840534"/>
                <a:gd name="connsiteY145" fmla="*/ 543290 h 993357"/>
                <a:gd name="connsiteX146" fmla="*/ 43046 w 840534"/>
                <a:gd name="connsiteY146" fmla="*/ 533102 h 993357"/>
                <a:gd name="connsiteX147" fmla="*/ 83799 w 840534"/>
                <a:gd name="connsiteY147" fmla="*/ 528008 h 993357"/>
                <a:gd name="connsiteX148" fmla="*/ 35404 w 840534"/>
                <a:gd name="connsiteY148" fmla="*/ 494896 h 993357"/>
                <a:gd name="connsiteX149" fmla="*/ 80488 w 840534"/>
                <a:gd name="connsiteY149" fmla="*/ 454652 h 993357"/>
                <a:gd name="connsiteX150" fmla="*/ 132193 w 840534"/>
                <a:gd name="connsiteY150" fmla="*/ 488783 h 993357"/>
                <a:gd name="connsiteX151" fmla="*/ 89912 w 840534"/>
                <a:gd name="connsiteY151" fmla="*/ 527753 h 993357"/>
                <a:gd name="connsiteX152" fmla="*/ 131174 w 840534"/>
                <a:gd name="connsiteY152" fmla="*/ 525970 h 993357"/>
                <a:gd name="connsiteX153" fmla="*/ 96534 w 840534"/>
                <a:gd name="connsiteY153" fmla="*/ 542526 h 993357"/>
                <a:gd name="connsiteX154" fmla="*/ 88129 w 840534"/>
                <a:gd name="connsiteY154" fmla="*/ 646956 h 993357"/>
                <a:gd name="connsiteX155" fmla="*/ 70554 w 840534"/>
                <a:gd name="connsiteY155" fmla="*/ 660710 h 993357"/>
                <a:gd name="connsiteX156" fmla="*/ 65969 w 840534"/>
                <a:gd name="connsiteY156" fmla="*/ 597288 h 993357"/>
                <a:gd name="connsiteX157" fmla="*/ 34131 w 840534"/>
                <a:gd name="connsiteY157" fmla="*/ 585571 h 993357"/>
                <a:gd name="connsiteX158" fmla="*/ 24197 w 840534"/>
                <a:gd name="connsiteY158" fmla="*/ 556535 h 993357"/>
                <a:gd name="connsiteX159" fmla="*/ 50177 w 840534"/>
                <a:gd name="connsiteY159" fmla="*/ 760300 h 993357"/>
                <a:gd name="connsiteX160" fmla="*/ 48140 w 840534"/>
                <a:gd name="connsiteY160" fmla="*/ 758263 h 993357"/>
                <a:gd name="connsiteX161" fmla="*/ 64696 w 840534"/>
                <a:gd name="connsiteY161" fmla="*/ 746546 h 993357"/>
                <a:gd name="connsiteX162" fmla="*/ 60366 w 840534"/>
                <a:gd name="connsiteY162" fmla="*/ 728462 h 993357"/>
                <a:gd name="connsiteX163" fmla="*/ 75903 w 840534"/>
                <a:gd name="connsiteY163" fmla="*/ 739160 h 993357"/>
                <a:gd name="connsiteX164" fmla="*/ 93478 w 840534"/>
                <a:gd name="connsiteY164" fmla="*/ 729736 h 993357"/>
                <a:gd name="connsiteX165" fmla="*/ 94496 w 840534"/>
                <a:gd name="connsiteY165" fmla="*/ 732792 h 993357"/>
                <a:gd name="connsiteX166" fmla="*/ 84563 w 840534"/>
                <a:gd name="connsiteY166" fmla="*/ 753169 h 993357"/>
                <a:gd name="connsiteX167" fmla="*/ 73610 w 840534"/>
                <a:gd name="connsiteY167" fmla="*/ 760555 h 993357"/>
                <a:gd name="connsiteX168" fmla="*/ 50177 w 840534"/>
                <a:gd name="connsiteY168" fmla="*/ 760300 h 993357"/>
                <a:gd name="connsiteX169" fmla="*/ 196634 w 840534"/>
                <a:gd name="connsiteY169" fmla="*/ 918473 h 993357"/>
                <a:gd name="connsiteX170" fmla="*/ 183899 w 840534"/>
                <a:gd name="connsiteY170" fmla="*/ 887654 h 993357"/>
                <a:gd name="connsiteX171" fmla="*/ 154862 w 840534"/>
                <a:gd name="connsiteY171" fmla="*/ 899370 h 993357"/>
                <a:gd name="connsiteX172" fmla="*/ 123024 w 840534"/>
                <a:gd name="connsiteY172" fmla="*/ 887654 h 993357"/>
                <a:gd name="connsiteX173" fmla="*/ 156136 w 840534"/>
                <a:gd name="connsiteY173" fmla="*/ 872881 h 993357"/>
                <a:gd name="connsiteX174" fmla="*/ 170654 w 840534"/>
                <a:gd name="connsiteY174" fmla="*/ 873900 h 993357"/>
                <a:gd name="connsiteX175" fmla="*/ 124807 w 840534"/>
                <a:gd name="connsiteY175" fmla="*/ 840533 h 993357"/>
                <a:gd name="connsiteX176" fmla="*/ 86855 w 840534"/>
                <a:gd name="connsiteY176" fmla="*/ 846391 h 993357"/>
                <a:gd name="connsiteX177" fmla="*/ 121495 w 840534"/>
                <a:gd name="connsiteY177" fmla="*/ 823977 h 993357"/>
                <a:gd name="connsiteX178" fmla="*/ 62658 w 840534"/>
                <a:gd name="connsiteY178" fmla="*/ 817610 h 993357"/>
                <a:gd name="connsiteX179" fmla="*/ 82525 w 840534"/>
                <a:gd name="connsiteY179" fmla="*/ 761319 h 993357"/>
                <a:gd name="connsiteX180" fmla="*/ 143146 w 840534"/>
                <a:gd name="connsiteY180" fmla="*/ 766668 h 993357"/>
                <a:gd name="connsiteX181" fmla="*/ 125825 w 840534"/>
                <a:gd name="connsiteY181" fmla="*/ 821175 h 993357"/>
                <a:gd name="connsiteX182" fmla="*/ 161739 w 840534"/>
                <a:gd name="connsiteY182" fmla="*/ 802837 h 993357"/>
                <a:gd name="connsiteX183" fmla="*/ 136523 w 840534"/>
                <a:gd name="connsiteY183" fmla="*/ 833147 h 993357"/>
                <a:gd name="connsiteX184" fmla="*/ 165050 w 840534"/>
                <a:gd name="connsiteY184" fmla="*/ 853778 h 993357"/>
                <a:gd name="connsiteX185" fmla="*/ 220067 w 840534"/>
                <a:gd name="connsiteY185" fmla="*/ 919492 h 993357"/>
                <a:gd name="connsiteX186" fmla="*/ 196634 w 840534"/>
                <a:gd name="connsiteY186" fmla="*/ 918473 h 993357"/>
                <a:gd name="connsiteX187" fmla="*/ 335704 w 840534"/>
                <a:gd name="connsiteY187" fmla="*/ 903701 h 993357"/>
                <a:gd name="connsiteX188" fmla="*/ 319403 w 840534"/>
                <a:gd name="connsiteY188" fmla="*/ 919492 h 993357"/>
                <a:gd name="connsiteX189" fmla="*/ 316092 w 840534"/>
                <a:gd name="connsiteY189" fmla="*/ 919492 h 993357"/>
                <a:gd name="connsiteX190" fmla="*/ 319403 w 840534"/>
                <a:gd name="connsiteY190" fmla="*/ 900389 h 993357"/>
                <a:gd name="connsiteX191" fmla="*/ 302847 w 840534"/>
                <a:gd name="connsiteY191" fmla="*/ 889692 h 993357"/>
                <a:gd name="connsiteX192" fmla="*/ 321695 w 840534"/>
                <a:gd name="connsiteY192" fmla="*/ 887654 h 993357"/>
                <a:gd name="connsiteX193" fmla="*/ 327044 w 840534"/>
                <a:gd name="connsiteY193" fmla="*/ 868551 h 993357"/>
                <a:gd name="connsiteX194" fmla="*/ 330355 w 840534"/>
                <a:gd name="connsiteY194" fmla="*/ 870589 h 993357"/>
                <a:gd name="connsiteX195" fmla="*/ 337997 w 840534"/>
                <a:gd name="connsiteY195" fmla="*/ 890710 h 993357"/>
                <a:gd name="connsiteX196" fmla="*/ 335704 w 840534"/>
                <a:gd name="connsiteY196" fmla="*/ 903701 h 993357"/>
                <a:gd name="connsiteX197" fmla="*/ 539215 w 840534"/>
                <a:gd name="connsiteY197" fmla="*/ 932228 h 993357"/>
                <a:gd name="connsiteX198" fmla="*/ 507377 w 840534"/>
                <a:gd name="connsiteY198" fmla="*/ 919238 h 993357"/>
                <a:gd name="connsiteX199" fmla="*/ 495151 w 840534"/>
                <a:gd name="connsiteY199" fmla="*/ 947001 h 993357"/>
                <a:gd name="connsiteX200" fmla="*/ 464331 w 840534"/>
                <a:gd name="connsiteY200" fmla="*/ 960755 h 993357"/>
                <a:gd name="connsiteX201" fmla="*/ 476557 w 840534"/>
                <a:gd name="connsiteY201" fmla="*/ 926624 h 993357"/>
                <a:gd name="connsiteX202" fmla="*/ 488019 w 840534"/>
                <a:gd name="connsiteY202" fmla="*/ 918473 h 993357"/>
                <a:gd name="connsiteX203" fmla="*/ 431220 w 840534"/>
                <a:gd name="connsiteY203" fmla="*/ 926369 h 993357"/>
                <a:gd name="connsiteX204" fmla="*/ 408296 w 840534"/>
                <a:gd name="connsiteY204" fmla="*/ 955406 h 993357"/>
                <a:gd name="connsiteX205" fmla="*/ 416447 w 840534"/>
                <a:gd name="connsiteY205" fmla="*/ 917709 h 993357"/>
                <a:gd name="connsiteX206" fmla="*/ 370854 w 840534"/>
                <a:gd name="connsiteY206" fmla="*/ 952350 h 993357"/>
                <a:gd name="connsiteX207" fmla="*/ 342327 w 840534"/>
                <a:gd name="connsiteY207" fmla="*/ 899370 h 993357"/>
                <a:gd name="connsiteX208" fmla="*/ 389702 w 840534"/>
                <a:gd name="connsiteY208" fmla="*/ 861164 h 993357"/>
                <a:gd name="connsiteX209" fmla="*/ 417975 w 840534"/>
                <a:gd name="connsiteY209" fmla="*/ 911087 h 993357"/>
                <a:gd name="connsiteX210" fmla="*/ 428418 w 840534"/>
                <a:gd name="connsiteY210" fmla="*/ 874919 h 993357"/>
                <a:gd name="connsiteX211" fmla="*/ 434021 w 840534"/>
                <a:gd name="connsiteY211" fmla="*/ 912615 h 993357"/>
                <a:gd name="connsiteX212" fmla="*/ 468916 w 840534"/>
                <a:gd name="connsiteY212" fmla="*/ 908795 h 993357"/>
                <a:gd name="connsiteX213" fmla="*/ 557045 w 840534"/>
                <a:gd name="connsiteY213" fmla="*/ 917200 h 993357"/>
                <a:gd name="connsiteX214" fmla="*/ 539215 w 840534"/>
                <a:gd name="connsiteY214" fmla="*/ 932228 h 993357"/>
                <a:gd name="connsiteX215" fmla="*/ 431729 w 840534"/>
                <a:gd name="connsiteY215" fmla="*/ 849703 h 993357"/>
                <a:gd name="connsiteX216" fmla="*/ 260311 w 840534"/>
                <a:gd name="connsiteY216" fmla="*/ 808185 h 993357"/>
                <a:gd name="connsiteX217" fmla="*/ 147730 w 840534"/>
                <a:gd name="connsiteY217" fmla="*/ 695605 h 993357"/>
                <a:gd name="connsiteX218" fmla="*/ 146966 w 840534"/>
                <a:gd name="connsiteY218" fmla="*/ 174474 h 993357"/>
                <a:gd name="connsiteX219" fmla="*/ 435040 w 840534"/>
                <a:gd name="connsiteY219" fmla="*/ 152060 h 993357"/>
                <a:gd name="connsiteX220" fmla="*/ 723114 w 840534"/>
                <a:gd name="connsiteY220" fmla="*/ 174474 h 993357"/>
                <a:gd name="connsiteX221" fmla="*/ 722605 w 840534"/>
                <a:gd name="connsiteY221" fmla="*/ 695605 h 993357"/>
                <a:gd name="connsiteX222" fmla="*/ 601873 w 840534"/>
                <a:gd name="connsiteY222" fmla="*/ 808185 h 993357"/>
                <a:gd name="connsiteX223" fmla="*/ 431729 w 840534"/>
                <a:gd name="connsiteY223" fmla="*/ 849703 h 993357"/>
                <a:gd name="connsiteX224" fmla="*/ 807932 w 840534"/>
                <a:gd name="connsiteY224" fmla="*/ 817610 h 993357"/>
                <a:gd name="connsiteX225" fmla="*/ 749604 w 840534"/>
                <a:gd name="connsiteY225" fmla="*/ 824996 h 993357"/>
                <a:gd name="connsiteX226" fmla="*/ 783734 w 840534"/>
                <a:gd name="connsiteY226" fmla="*/ 846391 h 993357"/>
                <a:gd name="connsiteX227" fmla="*/ 746038 w 840534"/>
                <a:gd name="connsiteY227" fmla="*/ 840533 h 993357"/>
                <a:gd name="connsiteX228" fmla="*/ 699936 w 840534"/>
                <a:gd name="connsiteY228" fmla="*/ 874155 h 993357"/>
                <a:gd name="connsiteX229" fmla="*/ 714454 w 840534"/>
                <a:gd name="connsiteY229" fmla="*/ 873136 h 993357"/>
                <a:gd name="connsiteX230" fmla="*/ 747566 w 840534"/>
                <a:gd name="connsiteY230" fmla="*/ 887909 h 993357"/>
                <a:gd name="connsiteX231" fmla="*/ 715728 w 840534"/>
                <a:gd name="connsiteY231" fmla="*/ 899625 h 993357"/>
                <a:gd name="connsiteX232" fmla="*/ 686436 w 840534"/>
                <a:gd name="connsiteY232" fmla="*/ 888163 h 993357"/>
                <a:gd name="connsiteX233" fmla="*/ 673701 w 840534"/>
                <a:gd name="connsiteY233" fmla="*/ 918728 h 993357"/>
                <a:gd name="connsiteX234" fmla="*/ 650523 w 840534"/>
                <a:gd name="connsiteY234" fmla="*/ 919747 h 993357"/>
                <a:gd name="connsiteX235" fmla="*/ 705539 w 840534"/>
                <a:gd name="connsiteY235" fmla="*/ 854033 h 993357"/>
                <a:gd name="connsiteX236" fmla="*/ 734067 w 840534"/>
                <a:gd name="connsiteY236" fmla="*/ 833401 h 993357"/>
                <a:gd name="connsiteX237" fmla="*/ 708851 w 840534"/>
                <a:gd name="connsiteY237" fmla="*/ 803091 h 993357"/>
                <a:gd name="connsiteX238" fmla="*/ 743745 w 840534"/>
                <a:gd name="connsiteY238" fmla="*/ 821685 h 993357"/>
                <a:gd name="connsiteX239" fmla="*/ 727444 w 840534"/>
                <a:gd name="connsiteY239" fmla="*/ 767178 h 993357"/>
                <a:gd name="connsiteX240" fmla="*/ 788065 w 840534"/>
                <a:gd name="connsiteY240" fmla="*/ 761829 h 993357"/>
                <a:gd name="connsiteX241" fmla="*/ 807932 w 840534"/>
                <a:gd name="connsiteY241" fmla="*/ 817610 h 993357"/>
                <a:gd name="connsiteX242" fmla="*/ 818884 w 840534"/>
                <a:gd name="connsiteY242" fmla="*/ 760300 h 993357"/>
                <a:gd name="connsiteX243" fmla="*/ 796725 w 840534"/>
                <a:gd name="connsiteY243" fmla="*/ 760300 h 993357"/>
                <a:gd name="connsiteX244" fmla="*/ 784499 w 840534"/>
                <a:gd name="connsiteY244" fmla="*/ 752914 h 993357"/>
                <a:gd name="connsiteX245" fmla="*/ 775839 w 840534"/>
                <a:gd name="connsiteY245" fmla="*/ 732537 h 993357"/>
                <a:gd name="connsiteX246" fmla="*/ 776857 w 840534"/>
                <a:gd name="connsiteY246" fmla="*/ 729481 h 993357"/>
                <a:gd name="connsiteX247" fmla="*/ 794432 w 840534"/>
                <a:gd name="connsiteY247" fmla="*/ 738905 h 993357"/>
                <a:gd name="connsiteX248" fmla="*/ 809715 w 840534"/>
                <a:gd name="connsiteY248" fmla="*/ 728207 h 993357"/>
                <a:gd name="connsiteX249" fmla="*/ 805385 w 840534"/>
                <a:gd name="connsiteY249" fmla="*/ 746292 h 993357"/>
                <a:gd name="connsiteX250" fmla="*/ 821941 w 840534"/>
                <a:gd name="connsiteY250" fmla="*/ 758008 h 993357"/>
                <a:gd name="connsiteX251" fmla="*/ 818884 w 840534"/>
                <a:gd name="connsiteY251" fmla="*/ 760300 h 993357"/>
                <a:gd name="connsiteX252" fmla="*/ 835695 w 840534"/>
                <a:gd name="connsiteY252" fmla="*/ 585062 h 993357"/>
                <a:gd name="connsiteX253" fmla="*/ 804366 w 840534"/>
                <a:gd name="connsiteY253" fmla="*/ 596779 h 993357"/>
                <a:gd name="connsiteX254" fmla="*/ 799272 w 840534"/>
                <a:gd name="connsiteY254" fmla="*/ 660201 h 993357"/>
                <a:gd name="connsiteX255" fmla="*/ 781697 w 840534"/>
                <a:gd name="connsiteY255" fmla="*/ 646446 h 993357"/>
                <a:gd name="connsiteX256" fmla="*/ 773546 w 840534"/>
                <a:gd name="connsiteY256" fmla="*/ 542017 h 993357"/>
                <a:gd name="connsiteX257" fmla="*/ 739925 w 840534"/>
                <a:gd name="connsiteY257" fmla="*/ 525461 h 993357"/>
                <a:gd name="connsiteX258" fmla="*/ 779914 w 840534"/>
                <a:gd name="connsiteY258" fmla="*/ 527244 h 993357"/>
                <a:gd name="connsiteX259" fmla="*/ 737632 w 840534"/>
                <a:gd name="connsiteY259" fmla="*/ 488273 h 993357"/>
                <a:gd name="connsiteX260" fmla="*/ 789338 w 840534"/>
                <a:gd name="connsiteY260" fmla="*/ 454143 h 993357"/>
                <a:gd name="connsiteX261" fmla="*/ 834421 w 840534"/>
                <a:gd name="connsiteY261" fmla="*/ 494386 h 993357"/>
                <a:gd name="connsiteX262" fmla="*/ 786027 w 840534"/>
                <a:gd name="connsiteY262" fmla="*/ 527498 h 993357"/>
                <a:gd name="connsiteX263" fmla="*/ 826780 w 840534"/>
                <a:gd name="connsiteY263" fmla="*/ 532592 h 993357"/>
                <a:gd name="connsiteX264" fmla="*/ 787300 w 840534"/>
                <a:gd name="connsiteY264" fmla="*/ 542781 h 993357"/>
                <a:gd name="connsiteX265" fmla="*/ 796979 w 840534"/>
                <a:gd name="connsiteY265" fmla="*/ 576147 h 993357"/>
                <a:gd name="connsiteX266" fmla="*/ 801309 w 840534"/>
                <a:gd name="connsiteY266" fmla="*/ 586336 h 993357"/>
                <a:gd name="connsiteX267" fmla="*/ 812516 w 840534"/>
                <a:gd name="connsiteY267" fmla="*/ 567742 h 993357"/>
                <a:gd name="connsiteX268" fmla="*/ 846393 w 840534"/>
                <a:gd name="connsiteY268" fmla="*/ 556025 h 993357"/>
                <a:gd name="connsiteX269" fmla="*/ 835695 w 840534"/>
                <a:gd name="connsiteY269" fmla="*/ 585062 h 99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</a:cxnLst>
              <a:rect l="l" t="t" r="r" b="b"/>
              <a:pathLst>
                <a:path w="840534" h="993357">
                  <a:moveTo>
                    <a:pt x="432493" y="1019"/>
                  </a:moveTo>
                  <a:cubicBezTo>
                    <a:pt x="298008" y="71318"/>
                    <a:pt x="133976" y="71063"/>
                    <a:pt x="0" y="0"/>
                  </a:cubicBezTo>
                  <a:lnTo>
                    <a:pt x="0" y="774819"/>
                  </a:lnTo>
                  <a:cubicBezTo>
                    <a:pt x="0" y="869570"/>
                    <a:pt x="77940" y="944963"/>
                    <a:pt x="174984" y="944963"/>
                  </a:cubicBezTo>
                  <a:cubicBezTo>
                    <a:pt x="268716" y="944963"/>
                    <a:pt x="352006" y="957953"/>
                    <a:pt x="432493" y="1009404"/>
                  </a:cubicBezTo>
                  <a:cubicBezTo>
                    <a:pt x="512981" y="958717"/>
                    <a:pt x="595506" y="944963"/>
                    <a:pt x="688983" y="944963"/>
                  </a:cubicBezTo>
                  <a:cubicBezTo>
                    <a:pt x="785517" y="944963"/>
                    <a:pt x="864986" y="869824"/>
                    <a:pt x="864986" y="774819"/>
                  </a:cubicBezTo>
                  <a:lnTo>
                    <a:pt x="864986" y="0"/>
                  </a:lnTo>
                  <a:cubicBezTo>
                    <a:pt x="729991" y="71318"/>
                    <a:pt x="567743" y="70554"/>
                    <a:pt x="432493" y="1019"/>
                  </a:cubicBezTo>
                  <a:close/>
                  <a:moveTo>
                    <a:pt x="780169" y="121495"/>
                  </a:moveTo>
                  <a:cubicBezTo>
                    <a:pt x="780169" y="121495"/>
                    <a:pt x="782461" y="104685"/>
                    <a:pt x="785772" y="104685"/>
                  </a:cubicBezTo>
                  <a:cubicBezTo>
                    <a:pt x="789083" y="103666"/>
                    <a:pt x="794432" y="120476"/>
                    <a:pt x="794432" y="120476"/>
                  </a:cubicBezTo>
                  <a:cubicBezTo>
                    <a:pt x="801055" y="114109"/>
                    <a:pt x="814299" y="121495"/>
                    <a:pt x="814299" y="121495"/>
                  </a:cubicBezTo>
                  <a:lnTo>
                    <a:pt x="813280" y="124806"/>
                  </a:lnTo>
                  <a:cubicBezTo>
                    <a:pt x="803347" y="120476"/>
                    <a:pt x="794687" y="131174"/>
                    <a:pt x="795706" y="136523"/>
                  </a:cubicBezTo>
                  <a:cubicBezTo>
                    <a:pt x="795706" y="139579"/>
                    <a:pt x="781187" y="140598"/>
                    <a:pt x="781187" y="137542"/>
                  </a:cubicBezTo>
                  <a:cubicBezTo>
                    <a:pt x="781187" y="132193"/>
                    <a:pt x="771254" y="122769"/>
                    <a:pt x="761320" y="126844"/>
                  </a:cubicBezTo>
                  <a:lnTo>
                    <a:pt x="760301" y="124806"/>
                  </a:lnTo>
                  <a:cubicBezTo>
                    <a:pt x="760301" y="124806"/>
                    <a:pt x="771508" y="115128"/>
                    <a:pt x="780169" y="121495"/>
                  </a:cubicBezTo>
                  <a:close/>
                  <a:moveTo>
                    <a:pt x="789083" y="143909"/>
                  </a:moveTo>
                  <a:cubicBezTo>
                    <a:pt x="815318" y="141872"/>
                    <a:pt x="838497" y="156645"/>
                    <a:pt x="840789" y="176767"/>
                  </a:cubicBezTo>
                  <a:cubicBezTo>
                    <a:pt x="841808" y="195870"/>
                    <a:pt x="824488" y="212935"/>
                    <a:pt x="800290" y="216501"/>
                  </a:cubicBezTo>
                  <a:cubicBezTo>
                    <a:pt x="815064" y="221850"/>
                    <a:pt x="830855" y="215737"/>
                    <a:pt x="839770" y="213699"/>
                  </a:cubicBezTo>
                  <a:cubicBezTo>
                    <a:pt x="839770" y="213699"/>
                    <a:pt x="842827" y="238151"/>
                    <a:pt x="804875" y="230255"/>
                  </a:cubicBezTo>
                  <a:cubicBezTo>
                    <a:pt x="806403" y="250122"/>
                    <a:pt x="793668" y="264641"/>
                    <a:pt x="789083" y="284508"/>
                  </a:cubicBezTo>
                  <a:cubicBezTo>
                    <a:pt x="791885" y="280687"/>
                    <a:pt x="795451" y="277376"/>
                    <a:pt x="800036" y="274319"/>
                  </a:cubicBezTo>
                  <a:cubicBezTo>
                    <a:pt x="810988" y="267952"/>
                    <a:pt x="824233" y="265914"/>
                    <a:pt x="836459" y="267952"/>
                  </a:cubicBezTo>
                  <a:cubicBezTo>
                    <a:pt x="835440" y="277376"/>
                    <a:pt x="828563" y="288074"/>
                    <a:pt x="818884" y="294441"/>
                  </a:cubicBezTo>
                  <a:cubicBezTo>
                    <a:pt x="809205" y="300809"/>
                    <a:pt x="797998" y="303356"/>
                    <a:pt x="787300" y="302337"/>
                  </a:cubicBezTo>
                  <a:cubicBezTo>
                    <a:pt x="787810" y="311507"/>
                    <a:pt x="790357" y="322204"/>
                    <a:pt x="796725" y="334685"/>
                  </a:cubicBezTo>
                  <a:lnTo>
                    <a:pt x="779150" y="348439"/>
                  </a:lnTo>
                  <a:cubicBezTo>
                    <a:pt x="770490" y="331374"/>
                    <a:pt x="766924" y="292149"/>
                    <a:pt x="781187" y="264641"/>
                  </a:cubicBezTo>
                  <a:cubicBezTo>
                    <a:pt x="790102" y="245792"/>
                    <a:pt x="791885" y="238406"/>
                    <a:pt x="790866" y="231274"/>
                  </a:cubicBezTo>
                  <a:cubicBezTo>
                    <a:pt x="778895" y="235604"/>
                    <a:pt x="754953" y="241462"/>
                    <a:pt x="751641" y="221086"/>
                  </a:cubicBezTo>
                  <a:cubicBezTo>
                    <a:pt x="751641" y="221086"/>
                    <a:pt x="778640" y="225416"/>
                    <a:pt x="791121" y="217010"/>
                  </a:cubicBezTo>
                  <a:cubicBezTo>
                    <a:pt x="766669" y="216246"/>
                    <a:pt x="746038" y="201983"/>
                    <a:pt x="744000" y="183134"/>
                  </a:cubicBezTo>
                  <a:cubicBezTo>
                    <a:pt x="742727" y="163012"/>
                    <a:pt x="762594" y="144928"/>
                    <a:pt x="789083" y="143909"/>
                  </a:cubicBezTo>
                  <a:close/>
                  <a:moveTo>
                    <a:pt x="818120" y="435549"/>
                  </a:moveTo>
                  <a:lnTo>
                    <a:pt x="816846" y="438860"/>
                  </a:lnTo>
                  <a:cubicBezTo>
                    <a:pt x="806913" y="434530"/>
                    <a:pt x="797234" y="444209"/>
                    <a:pt x="797234" y="449558"/>
                  </a:cubicBezTo>
                  <a:cubicBezTo>
                    <a:pt x="797234" y="452614"/>
                    <a:pt x="782970" y="451596"/>
                    <a:pt x="782970" y="448284"/>
                  </a:cubicBezTo>
                  <a:cubicBezTo>
                    <a:pt x="783989" y="442936"/>
                    <a:pt x="775074" y="432493"/>
                    <a:pt x="765396" y="436568"/>
                  </a:cubicBezTo>
                  <a:lnTo>
                    <a:pt x="764377" y="433257"/>
                  </a:lnTo>
                  <a:cubicBezTo>
                    <a:pt x="764377" y="433257"/>
                    <a:pt x="777622" y="425870"/>
                    <a:pt x="783989" y="432238"/>
                  </a:cubicBezTo>
                  <a:cubicBezTo>
                    <a:pt x="783989" y="432238"/>
                    <a:pt x="789593" y="415427"/>
                    <a:pt x="792904" y="416446"/>
                  </a:cubicBezTo>
                  <a:cubicBezTo>
                    <a:pt x="796215" y="416446"/>
                    <a:pt x="798508" y="433511"/>
                    <a:pt x="798508" y="433511"/>
                  </a:cubicBezTo>
                  <a:cubicBezTo>
                    <a:pt x="807168" y="426889"/>
                    <a:pt x="818120" y="435549"/>
                    <a:pt x="818120" y="435549"/>
                  </a:cubicBezTo>
                  <a:close/>
                  <a:moveTo>
                    <a:pt x="534376" y="70554"/>
                  </a:moveTo>
                  <a:cubicBezTo>
                    <a:pt x="554498" y="70554"/>
                    <a:pt x="570290" y="89657"/>
                    <a:pt x="570799" y="113599"/>
                  </a:cubicBezTo>
                  <a:cubicBezTo>
                    <a:pt x="578695" y="99336"/>
                    <a:pt x="572837" y="82525"/>
                    <a:pt x="571818" y="74629"/>
                  </a:cubicBezTo>
                  <a:cubicBezTo>
                    <a:pt x="571818" y="74629"/>
                    <a:pt x="597289" y="73610"/>
                    <a:pt x="587355" y="109015"/>
                  </a:cubicBezTo>
                  <a:cubicBezTo>
                    <a:pt x="606968" y="109779"/>
                    <a:pt x="620976" y="122514"/>
                    <a:pt x="640080" y="128627"/>
                  </a:cubicBezTo>
                  <a:cubicBezTo>
                    <a:pt x="636514" y="125571"/>
                    <a:pt x="633457" y="121750"/>
                    <a:pt x="631165" y="117165"/>
                  </a:cubicBezTo>
                  <a:cubicBezTo>
                    <a:pt x="624288" y="106468"/>
                    <a:pt x="623524" y="93732"/>
                    <a:pt x="626835" y="82270"/>
                  </a:cubicBezTo>
                  <a:cubicBezTo>
                    <a:pt x="637532" y="84308"/>
                    <a:pt x="647721" y="90676"/>
                    <a:pt x="653070" y="101373"/>
                  </a:cubicBezTo>
                  <a:cubicBezTo>
                    <a:pt x="658673" y="111307"/>
                    <a:pt x="660201" y="122259"/>
                    <a:pt x="658418" y="131938"/>
                  </a:cubicBezTo>
                  <a:cubicBezTo>
                    <a:pt x="668097" y="132193"/>
                    <a:pt x="679304" y="130665"/>
                    <a:pt x="692549" y="125825"/>
                  </a:cubicBezTo>
                  <a:lnTo>
                    <a:pt x="705794" y="143909"/>
                  </a:lnTo>
                  <a:cubicBezTo>
                    <a:pt x="687200" y="150277"/>
                    <a:pt x="646193" y="150277"/>
                    <a:pt x="618939" y="134231"/>
                  </a:cubicBezTo>
                  <a:cubicBezTo>
                    <a:pt x="601364" y="124806"/>
                    <a:pt x="593468" y="122259"/>
                    <a:pt x="586336" y="122005"/>
                  </a:cubicBezTo>
                  <a:cubicBezTo>
                    <a:pt x="589138" y="133466"/>
                    <a:pt x="592704" y="157918"/>
                    <a:pt x="572582" y="158682"/>
                  </a:cubicBezTo>
                  <a:cubicBezTo>
                    <a:pt x="572582" y="158682"/>
                    <a:pt x="579204" y="131938"/>
                    <a:pt x="570290" y="119712"/>
                  </a:cubicBezTo>
                  <a:cubicBezTo>
                    <a:pt x="569271" y="144164"/>
                    <a:pt x="551951" y="163012"/>
                    <a:pt x="530810" y="163012"/>
                  </a:cubicBezTo>
                  <a:cubicBezTo>
                    <a:pt x="509924" y="163012"/>
                    <a:pt x="493368" y="141872"/>
                    <a:pt x="494642" y="116401"/>
                  </a:cubicBezTo>
                  <a:cubicBezTo>
                    <a:pt x="494896" y="90676"/>
                    <a:pt x="512471" y="70554"/>
                    <a:pt x="534376" y="70554"/>
                  </a:cubicBezTo>
                  <a:close/>
                  <a:moveTo>
                    <a:pt x="471718" y="109779"/>
                  </a:moveTo>
                  <a:cubicBezTo>
                    <a:pt x="465096" y="102392"/>
                    <a:pt x="473756" y="90676"/>
                    <a:pt x="473756" y="90676"/>
                  </a:cubicBezTo>
                  <a:lnTo>
                    <a:pt x="477067" y="91695"/>
                  </a:lnTo>
                  <a:cubicBezTo>
                    <a:pt x="471718" y="101373"/>
                    <a:pt x="482670" y="109779"/>
                    <a:pt x="488019" y="109779"/>
                  </a:cubicBezTo>
                  <a:cubicBezTo>
                    <a:pt x="491330" y="109779"/>
                    <a:pt x="491330" y="122514"/>
                    <a:pt x="488019" y="122514"/>
                  </a:cubicBezTo>
                  <a:cubicBezTo>
                    <a:pt x="481397" y="122514"/>
                    <a:pt x="471463" y="131174"/>
                    <a:pt x="474774" y="141617"/>
                  </a:cubicBezTo>
                  <a:lnTo>
                    <a:pt x="471463" y="141617"/>
                  </a:lnTo>
                  <a:cubicBezTo>
                    <a:pt x="471463" y="141617"/>
                    <a:pt x="463822" y="129901"/>
                    <a:pt x="470190" y="122514"/>
                  </a:cubicBezTo>
                  <a:cubicBezTo>
                    <a:pt x="470190" y="122514"/>
                    <a:pt x="452615" y="119458"/>
                    <a:pt x="452615" y="116146"/>
                  </a:cubicBezTo>
                  <a:cubicBezTo>
                    <a:pt x="452870" y="113090"/>
                    <a:pt x="471718" y="109779"/>
                    <a:pt x="471718" y="109779"/>
                  </a:cubicBezTo>
                  <a:close/>
                  <a:moveTo>
                    <a:pt x="380278" y="109779"/>
                  </a:moveTo>
                  <a:cubicBezTo>
                    <a:pt x="385882" y="109779"/>
                    <a:pt x="396834" y="101373"/>
                    <a:pt x="391230" y="91695"/>
                  </a:cubicBezTo>
                  <a:lnTo>
                    <a:pt x="394542" y="90676"/>
                  </a:lnTo>
                  <a:cubicBezTo>
                    <a:pt x="394542" y="90676"/>
                    <a:pt x="403456" y="102392"/>
                    <a:pt x="396834" y="109779"/>
                  </a:cubicBezTo>
                  <a:cubicBezTo>
                    <a:pt x="396834" y="109779"/>
                    <a:pt x="415428" y="113090"/>
                    <a:pt x="415428" y="116146"/>
                  </a:cubicBezTo>
                  <a:cubicBezTo>
                    <a:pt x="415428" y="119458"/>
                    <a:pt x="397853" y="122514"/>
                    <a:pt x="397853" y="122514"/>
                  </a:cubicBezTo>
                  <a:cubicBezTo>
                    <a:pt x="404475" y="129901"/>
                    <a:pt x="396834" y="141617"/>
                    <a:pt x="396834" y="141617"/>
                  </a:cubicBezTo>
                  <a:lnTo>
                    <a:pt x="393523" y="141617"/>
                  </a:lnTo>
                  <a:cubicBezTo>
                    <a:pt x="396834" y="131174"/>
                    <a:pt x="386900" y="122514"/>
                    <a:pt x="380278" y="122514"/>
                  </a:cubicBezTo>
                  <a:cubicBezTo>
                    <a:pt x="376967" y="122514"/>
                    <a:pt x="376967" y="109779"/>
                    <a:pt x="380278" y="109779"/>
                  </a:cubicBezTo>
                  <a:close/>
                  <a:moveTo>
                    <a:pt x="175748" y="125825"/>
                  </a:moveTo>
                  <a:cubicBezTo>
                    <a:pt x="189248" y="130665"/>
                    <a:pt x="200200" y="132193"/>
                    <a:pt x="209879" y="131938"/>
                  </a:cubicBezTo>
                  <a:cubicBezTo>
                    <a:pt x="208096" y="122259"/>
                    <a:pt x="209624" y="111562"/>
                    <a:pt x="215482" y="101373"/>
                  </a:cubicBezTo>
                  <a:cubicBezTo>
                    <a:pt x="221086" y="90676"/>
                    <a:pt x="230765" y="84308"/>
                    <a:pt x="241972" y="82270"/>
                  </a:cubicBezTo>
                  <a:cubicBezTo>
                    <a:pt x="245283" y="93987"/>
                    <a:pt x="244264" y="106722"/>
                    <a:pt x="237642" y="117165"/>
                  </a:cubicBezTo>
                  <a:cubicBezTo>
                    <a:pt x="235350" y="121495"/>
                    <a:pt x="232293" y="125571"/>
                    <a:pt x="228727" y="128627"/>
                  </a:cubicBezTo>
                  <a:cubicBezTo>
                    <a:pt x="248085" y="122514"/>
                    <a:pt x="261839" y="109779"/>
                    <a:pt x="281452" y="109015"/>
                  </a:cubicBezTo>
                  <a:cubicBezTo>
                    <a:pt x="271773" y="73865"/>
                    <a:pt x="296989" y="74629"/>
                    <a:pt x="296989" y="74629"/>
                  </a:cubicBezTo>
                  <a:cubicBezTo>
                    <a:pt x="295970" y="82525"/>
                    <a:pt x="290366" y="99336"/>
                    <a:pt x="298008" y="113599"/>
                  </a:cubicBezTo>
                  <a:cubicBezTo>
                    <a:pt x="298517" y="89657"/>
                    <a:pt x="314309" y="70554"/>
                    <a:pt x="334431" y="70554"/>
                  </a:cubicBezTo>
                  <a:cubicBezTo>
                    <a:pt x="356336" y="70554"/>
                    <a:pt x="374165" y="90676"/>
                    <a:pt x="374165" y="116146"/>
                  </a:cubicBezTo>
                  <a:cubicBezTo>
                    <a:pt x="375184" y="141617"/>
                    <a:pt x="358628" y="162758"/>
                    <a:pt x="337742" y="162758"/>
                  </a:cubicBezTo>
                  <a:cubicBezTo>
                    <a:pt x="316347" y="162758"/>
                    <a:pt x="299281" y="143909"/>
                    <a:pt x="298262" y="119458"/>
                  </a:cubicBezTo>
                  <a:cubicBezTo>
                    <a:pt x="289348" y="131684"/>
                    <a:pt x="295970" y="158428"/>
                    <a:pt x="295970" y="158428"/>
                  </a:cubicBezTo>
                  <a:cubicBezTo>
                    <a:pt x="275848" y="157664"/>
                    <a:pt x="279414" y="133212"/>
                    <a:pt x="282216" y="121750"/>
                  </a:cubicBezTo>
                  <a:cubicBezTo>
                    <a:pt x="274829" y="122259"/>
                    <a:pt x="266933" y="124806"/>
                    <a:pt x="249359" y="134231"/>
                  </a:cubicBezTo>
                  <a:cubicBezTo>
                    <a:pt x="221850" y="150277"/>
                    <a:pt x="181097" y="150277"/>
                    <a:pt x="162503" y="143909"/>
                  </a:cubicBezTo>
                  <a:lnTo>
                    <a:pt x="175748" y="125825"/>
                  </a:lnTo>
                  <a:close/>
                  <a:moveTo>
                    <a:pt x="75648" y="120476"/>
                  </a:moveTo>
                  <a:cubicBezTo>
                    <a:pt x="75648" y="120476"/>
                    <a:pt x="81252" y="103411"/>
                    <a:pt x="84308" y="104685"/>
                  </a:cubicBezTo>
                  <a:cubicBezTo>
                    <a:pt x="87619" y="104685"/>
                    <a:pt x="89912" y="121495"/>
                    <a:pt x="89912" y="121495"/>
                  </a:cubicBezTo>
                  <a:cubicBezTo>
                    <a:pt x="98572" y="115128"/>
                    <a:pt x="109779" y="124806"/>
                    <a:pt x="109779" y="124806"/>
                  </a:cubicBezTo>
                  <a:lnTo>
                    <a:pt x="108760" y="126844"/>
                  </a:lnTo>
                  <a:cubicBezTo>
                    <a:pt x="98826" y="122769"/>
                    <a:pt x="89148" y="132193"/>
                    <a:pt x="89148" y="137542"/>
                  </a:cubicBezTo>
                  <a:cubicBezTo>
                    <a:pt x="88129" y="140853"/>
                    <a:pt x="74884" y="139579"/>
                    <a:pt x="74884" y="136523"/>
                  </a:cubicBezTo>
                  <a:cubicBezTo>
                    <a:pt x="74884" y="131174"/>
                    <a:pt x="67243" y="120476"/>
                    <a:pt x="57309" y="124806"/>
                  </a:cubicBezTo>
                  <a:lnTo>
                    <a:pt x="56290" y="121495"/>
                  </a:lnTo>
                  <a:cubicBezTo>
                    <a:pt x="56036" y="121495"/>
                    <a:pt x="69026" y="114109"/>
                    <a:pt x="75648" y="120476"/>
                  </a:cubicBezTo>
                  <a:close/>
                  <a:moveTo>
                    <a:pt x="81252" y="143909"/>
                  </a:moveTo>
                  <a:cubicBezTo>
                    <a:pt x="107741" y="144928"/>
                    <a:pt x="127608" y="163012"/>
                    <a:pt x="126335" y="183134"/>
                  </a:cubicBezTo>
                  <a:cubicBezTo>
                    <a:pt x="124297" y="201983"/>
                    <a:pt x="103666" y="216501"/>
                    <a:pt x="79214" y="217010"/>
                  </a:cubicBezTo>
                  <a:cubicBezTo>
                    <a:pt x="91695" y="225670"/>
                    <a:pt x="118694" y="221086"/>
                    <a:pt x="118694" y="221086"/>
                  </a:cubicBezTo>
                  <a:cubicBezTo>
                    <a:pt x="115382" y="241717"/>
                    <a:pt x="91440" y="235604"/>
                    <a:pt x="79469" y="231274"/>
                  </a:cubicBezTo>
                  <a:cubicBezTo>
                    <a:pt x="78450" y="238406"/>
                    <a:pt x="80233" y="245792"/>
                    <a:pt x="89148" y="264641"/>
                  </a:cubicBezTo>
                  <a:cubicBezTo>
                    <a:pt x="102392" y="292149"/>
                    <a:pt x="100100" y="331374"/>
                    <a:pt x="91440" y="348439"/>
                  </a:cubicBezTo>
                  <a:lnTo>
                    <a:pt x="73865" y="334685"/>
                  </a:lnTo>
                  <a:cubicBezTo>
                    <a:pt x="79978" y="322204"/>
                    <a:pt x="82270" y="311761"/>
                    <a:pt x="82780" y="302337"/>
                  </a:cubicBezTo>
                  <a:cubicBezTo>
                    <a:pt x="72337" y="303101"/>
                    <a:pt x="61384" y="300554"/>
                    <a:pt x="51960" y="294441"/>
                  </a:cubicBezTo>
                  <a:cubicBezTo>
                    <a:pt x="41008" y="288074"/>
                    <a:pt x="35404" y="277376"/>
                    <a:pt x="34386" y="267952"/>
                  </a:cubicBezTo>
                  <a:cubicBezTo>
                    <a:pt x="46611" y="265914"/>
                    <a:pt x="59602" y="267952"/>
                    <a:pt x="70554" y="274319"/>
                  </a:cubicBezTo>
                  <a:cubicBezTo>
                    <a:pt x="74629" y="277121"/>
                    <a:pt x="77686" y="279923"/>
                    <a:pt x="80488" y="283234"/>
                  </a:cubicBezTo>
                  <a:cubicBezTo>
                    <a:pt x="75393" y="264131"/>
                    <a:pt x="63677" y="249868"/>
                    <a:pt x="65460" y="230510"/>
                  </a:cubicBezTo>
                  <a:cubicBezTo>
                    <a:pt x="28273" y="238406"/>
                    <a:pt x="31074" y="213954"/>
                    <a:pt x="31074" y="213954"/>
                  </a:cubicBezTo>
                  <a:cubicBezTo>
                    <a:pt x="39734" y="215992"/>
                    <a:pt x="55526" y="221850"/>
                    <a:pt x="70554" y="216501"/>
                  </a:cubicBezTo>
                  <a:cubicBezTo>
                    <a:pt x="46357" y="212680"/>
                    <a:pt x="29037" y="195615"/>
                    <a:pt x="30055" y="176767"/>
                  </a:cubicBezTo>
                  <a:cubicBezTo>
                    <a:pt x="31584" y="156645"/>
                    <a:pt x="54762" y="141617"/>
                    <a:pt x="81252" y="143909"/>
                  </a:cubicBezTo>
                  <a:close/>
                  <a:moveTo>
                    <a:pt x="105704" y="433511"/>
                  </a:moveTo>
                  <a:lnTo>
                    <a:pt x="104685" y="436823"/>
                  </a:lnTo>
                  <a:cubicBezTo>
                    <a:pt x="94751" y="432493"/>
                    <a:pt x="85836" y="443190"/>
                    <a:pt x="87110" y="448539"/>
                  </a:cubicBezTo>
                  <a:cubicBezTo>
                    <a:pt x="87110" y="451850"/>
                    <a:pt x="73865" y="452869"/>
                    <a:pt x="72846" y="449813"/>
                  </a:cubicBezTo>
                  <a:cubicBezTo>
                    <a:pt x="72846" y="444464"/>
                    <a:pt x="62913" y="435040"/>
                    <a:pt x="52979" y="439115"/>
                  </a:cubicBezTo>
                  <a:lnTo>
                    <a:pt x="51960" y="435804"/>
                  </a:lnTo>
                  <a:cubicBezTo>
                    <a:pt x="51960" y="435804"/>
                    <a:pt x="62913" y="427144"/>
                    <a:pt x="71827" y="433766"/>
                  </a:cubicBezTo>
                  <a:cubicBezTo>
                    <a:pt x="71827" y="433766"/>
                    <a:pt x="74120" y="416701"/>
                    <a:pt x="77176" y="416701"/>
                  </a:cubicBezTo>
                  <a:cubicBezTo>
                    <a:pt x="80488" y="415682"/>
                    <a:pt x="86091" y="432493"/>
                    <a:pt x="86091" y="432493"/>
                  </a:cubicBezTo>
                  <a:cubicBezTo>
                    <a:pt x="92459" y="426125"/>
                    <a:pt x="105704" y="433511"/>
                    <a:pt x="105704" y="433511"/>
                  </a:cubicBezTo>
                  <a:close/>
                  <a:moveTo>
                    <a:pt x="24197" y="556535"/>
                  </a:moveTo>
                  <a:cubicBezTo>
                    <a:pt x="36168" y="555516"/>
                    <a:pt x="48394" y="559591"/>
                    <a:pt x="57054" y="568251"/>
                  </a:cubicBezTo>
                  <a:cubicBezTo>
                    <a:pt x="63677" y="573091"/>
                    <a:pt x="67497" y="579968"/>
                    <a:pt x="68516" y="586845"/>
                  </a:cubicBezTo>
                  <a:cubicBezTo>
                    <a:pt x="69535" y="583279"/>
                    <a:pt x="71063" y="579968"/>
                    <a:pt x="72592" y="576657"/>
                  </a:cubicBezTo>
                  <a:cubicBezTo>
                    <a:pt x="81506" y="557808"/>
                    <a:pt x="83289" y="550422"/>
                    <a:pt x="82270" y="543290"/>
                  </a:cubicBezTo>
                  <a:cubicBezTo>
                    <a:pt x="70045" y="547620"/>
                    <a:pt x="46102" y="553478"/>
                    <a:pt x="43046" y="533102"/>
                  </a:cubicBezTo>
                  <a:cubicBezTo>
                    <a:pt x="43046" y="533102"/>
                    <a:pt x="71827" y="537687"/>
                    <a:pt x="83799" y="528008"/>
                  </a:cubicBezTo>
                  <a:cubicBezTo>
                    <a:pt x="58837" y="528772"/>
                    <a:pt x="37442" y="514253"/>
                    <a:pt x="35404" y="494896"/>
                  </a:cubicBezTo>
                  <a:cubicBezTo>
                    <a:pt x="34386" y="474774"/>
                    <a:pt x="53998" y="456690"/>
                    <a:pt x="80488" y="454652"/>
                  </a:cubicBezTo>
                  <a:cubicBezTo>
                    <a:pt x="106977" y="453633"/>
                    <a:pt x="129901" y="468406"/>
                    <a:pt x="132193" y="488783"/>
                  </a:cubicBezTo>
                  <a:cubicBezTo>
                    <a:pt x="133212" y="508141"/>
                    <a:pt x="114873" y="525715"/>
                    <a:pt x="89912" y="527753"/>
                  </a:cubicBezTo>
                  <a:cubicBezTo>
                    <a:pt x="105449" y="534375"/>
                    <a:pt x="122005" y="527753"/>
                    <a:pt x="131174" y="525970"/>
                  </a:cubicBezTo>
                  <a:cubicBezTo>
                    <a:pt x="131174" y="525970"/>
                    <a:pt x="133976" y="550422"/>
                    <a:pt x="96534" y="542526"/>
                  </a:cubicBezTo>
                  <a:cubicBezTo>
                    <a:pt x="99845" y="575638"/>
                    <a:pt x="62913" y="594232"/>
                    <a:pt x="88129" y="646956"/>
                  </a:cubicBezTo>
                  <a:lnTo>
                    <a:pt x="70554" y="660710"/>
                  </a:lnTo>
                  <a:cubicBezTo>
                    <a:pt x="63677" y="647720"/>
                    <a:pt x="60875" y="621230"/>
                    <a:pt x="65969" y="597288"/>
                  </a:cubicBezTo>
                  <a:cubicBezTo>
                    <a:pt x="54507" y="597543"/>
                    <a:pt x="42536" y="593467"/>
                    <a:pt x="34131" y="585571"/>
                  </a:cubicBezTo>
                  <a:cubicBezTo>
                    <a:pt x="25471" y="576657"/>
                    <a:pt x="22160" y="565959"/>
                    <a:pt x="24197" y="556535"/>
                  </a:cubicBezTo>
                  <a:close/>
                  <a:moveTo>
                    <a:pt x="50177" y="760300"/>
                  </a:moveTo>
                  <a:lnTo>
                    <a:pt x="48140" y="758263"/>
                  </a:lnTo>
                  <a:cubicBezTo>
                    <a:pt x="48140" y="758263"/>
                    <a:pt x="53743" y="744509"/>
                    <a:pt x="64696" y="746546"/>
                  </a:cubicBezTo>
                  <a:cubicBezTo>
                    <a:pt x="64696" y="746546"/>
                    <a:pt x="57054" y="730754"/>
                    <a:pt x="60366" y="728462"/>
                  </a:cubicBezTo>
                  <a:cubicBezTo>
                    <a:pt x="63677" y="726424"/>
                    <a:pt x="75903" y="739160"/>
                    <a:pt x="75903" y="739160"/>
                  </a:cubicBezTo>
                  <a:cubicBezTo>
                    <a:pt x="79214" y="729736"/>
                    <a:pt x="93478" y="729736"/>
                    <a:pt x="93478" y="729736"/>
                  </a:cubicBezTo>
                  <a:lnTo>
                    <a:pt x="94496" y="732792"/>
                  </a:lnTo>
                  <a:cubicBezTo>
                    <a:pt x="83544" y="734830"/>
                    <a:pt x="81252" y="747820"/>
                    <a:pt x="84563" y="753169"/>
                  </a:cubicBezTo>
                  <a:cubicBezTo>
                    <a:pt x="86855" y="755206"/>
                    <a:pt x="74629" y="762848"/>
                    <a:pt x="73610" y="760555"/>
                  </a:cubicBezTo>
                  <a:cubicBezTo>
                    <a:pt x="70045" y="754952"/>
                    <a:pt x="56800" y="750622"/>
                    <a:pt x="50177" y="760300"/>
                  </a:cubicBezTo>
                  <a:close/>
                  <a:moveTo>
                    <a:pt x="196634" y="918473"/>
                  </a:moveTo>
                  <a:cubicBezTo>
                    <a:pt x="193832" y="905229"/>
                    <a:pt x="189248" y="895295"/>
                    <a:pt x="183899" y="887654"/>
                  </a:cubicBezTo>
                  <a:cubicBezTo>
                    <a:pt x="175493" y="894276"/>
                    <a:pt x="165050" y="898352"/>
                    <a:pt x="154862" y="899370"/>
                  </a:cubicBezTo>
                  <a:cubicBezTo>
                    <a:pt x="141617" y="900389"/>
                    <a:pt x="129646" y="895040"/>
                    <a:pt x="123024" y="887654"/>
                  </a:cubicBezTo>
                  <a:cubicBezTo>
                    <a:pt x="130665" y="879249"/>
                    <a:pt x="142891" y="872881"/>
                    <a:pt x="156136" y="872881"/>
                  </a:cubicBezTo>
                  <a:cubicBezTo>
                    <a:pt x="161484" y="872372"/>
                    <a:pt x="166324" y="872881"/>
                    <a:pt x="170654" y="873900"/>
                  </a:cubicBezTo>
                  <a:cubicBezTo>
                    <a:pt x="154862" y="861674"/>
                    <a:pt x="136014" y="857089"/>
                    <a:pt x="124807" y="840533"/>
                  </a:cubicBezTo>
                  <a:cubicBezTo>
                    <a:pt x="99336" y="868042"/>
                    <a:pt x="86855" y="846391"/>
                    <a:pt x="86855" y="846391"/>
                  </a:cubicBezTo>
                  <a:cubicBezTo>
                    <a:pt x="95006" y="843335"/>
                    <a:pt x="112835" y="838496"/>
                    <a:pt x="121495" y="823977"/>
                  </a:cubicBezTo>
                  <a:cubicBezTo>
                    <a:pt x="99845" y="837477"/>
                    <a:pt x="74375" y="834166"/>
                    <a:pt x="62658" y="817610"/>
                  </a:cubicBezTo>
                  <a:cubicBezTo>
                    <a:pt x="51706" y="800799"/>
                    <a:pt x="60366" y="775073"/>
                    <a:pt x="82525" y="761319"/>
                  </a:cubicBezTo>
                  <a:cubicBezTo>
                    <a:pt x="104430" y="747565"/>
                    <a:pt x="131938" y="749603"/>
                    <a:pt x="143146" y="766668"/>
                  </a:cubicBezTo>
                  <a:cubicBezTo>
                    <a:pt x="154862" y="782969"/>
                    <a:pt x="147221" y="807167"/>
                    <a:pt x="125825" y="821175"/>
                  </a:cubicBezTo>
                  <a:cubicBezTo>
                    <a:pt x="141108" y="822704"/>
                    <a:pt x="161739" y="802837"/>
                    <a:pt x="161739" y="802837"/>
                  </a:cubicBezTo>
                  <a:cubicBezTo>
                    <a:pt x="171673" y="820411"/>
                    <a:pt x="148494" y="829581"/>
                    <a:pt x="136523" y="833147"/>
                  </a:cubicBezTo>
                  <a:cubicBezTo>
                    <a:pt x="140089" y="839769"/>
                    <a:pt x="146202" y="844609"/>
                    <a:pt x="165050" y="853778"/>
                  </a:cubicBezTo>
                  <a:cubicBezTo>
                    <a:pt x="193578" y="867532"/>
                    <a:pt x="215737" y="900389"/>
                    <a:pt x="220067" y="919492"/>
                  </a:cubicBezTo>
                  <a:lnTo>
                    <a:pt x="196634" y="918473"/>
                  </a:lnTo>
                  <a:close/>
                  <a:moveTo>
                    <a:pt x="335704" y="903701"/>
                  </a:moveTo>
                  <a:cubicBezTo>
                    <a:pt x="329082" y="902427"/>
                    <a:pt x="317111" y="909049"/>
                    <a:pt x="319403" y="919492"/>
                  </a:cubicBezTo>
                  <a:lnTo>
                    <a:pt x="316092" y="919492"/>
                  </a:lnTo>
                  <a:cubicBezTo>
                    <a:pt x="316092" y="919492"/>
                    <a:pt x="310488" y="906757"/>
                    <a:pt x="319403" y="900389"/>
                  </a:cubicBezTo>
                  <a:cubicBezTo>
                    <a:pt x="319403" y="900389"/>
                    <a:pt x="301828" y="893003"/>
                    <a:pt x="302847" y="889692"/>
                  </a:cubicBezTo>
                  <a:cubicBezTo>
                    <a:pt x="304121" y="887654"/>
                    <a:pt x="321695" y="887654"/>
                    <a:pt x="321695" y="887654"/>
                  </a:cubicBezTo>
                  <a:cubicBezTo>
                    <a:pt x="316092" y="878230"/>
                    <a:pt x="327044" y="868551"/>
                    <a:pt x="327044" y="868551"/>
                  </a:cubicBezTo>
                  <a:lnTo>
                    <a:pt x="330355" y="870589"/>
                  </a:lnTo>
                  <a:cubicBezTo>
                    <a:pt x="323733" y="878994"/>
                    <a:pt x="332648" y="889692"/>
                    <a:pt x="337997" y="890710"/>
                  </a:cubicBezTo>
                  <a:cubicBezTo>
                    <a:pt x="341308" y="891984"/>
                    <a:pt x="337997" y="904719"/>
                    <a:pt x="335704" y="903701"/>
                  </a:cubicBezTo>
                  <a:close/>
                  <a:moveTo>
                    <a:pt x="539215" y="932228"/>
                  </a:moveTo>
                  <a:cubicBezTo>
                    <a:pt x="527244" y="924841"/>
                    <a:pt x="517056" y="921021"/>
                    <a:pt x="507377" y="919238"/>
                  </a:cubicBezTo>
                  <a:cubicBezTo>
                    <a:pt x="506868" y="929426"/>
                    <a:pt x="502538" y="939869"/>
                    <a:pt x="495151" y="947001"/>
                  </a:cubicBezTo>
                  <a:cubicBezTo>
                    <a:pt x="486491" y="956425"/>
                    <a:pt x="475284" y="960755"/>
                    <a:pt x="464331" y="960755"/>
                  </a:cubicBezTo>
                  <a:cubicBezTo>
                    <a:pt x="464331" y="949038"/>
                    <a:pt x="468661" y="936303"/>
                    <a:pt x="476557" y="926624"/>
                  </a:cubicBezTo>
                  <a:cubicBezTo>
                    <a:pt x="479869" y="923313"/>
                    <a:pt x="483944" y="920511"/>
                    <a:pt x="488019" y="918473"/>
                  </a:cubicBezTo>
                  <a:cubicBezTo>
                    <a:pt x="467897" y="920766"/>
                    <a:pt x="451087" y="929935"/>
                    <a:pt x="431220" y="926369"/>
                  </a:cubicBezTo>
                  <a:cubicBezTo>
                    <a:pt x="433512" y="962793"/>
                    <a:pt x="408296" y="955406"/>
                    <a:pt x="408296" y="955406"/>
                  </a:cubicBezTo>
                  <a:cubicBezTo>
                    <a:pt x="411352" y="947765"/>
                    <a:pt x="420522" y="932992"/>
                    <a:pt x="416447" y="917709"/>
                  </a:cubicBezTo>
                  <a:cubicBezTo>
                    <a:pt x="411098" y="940633"/>
                    <a:pt x="390976" y="956425"/>
                    <a:pt x="370854" y="952350"/>
                  </a:cubicBezTo>
                  <a:cubicBezTo>
                    <a:pt x="349968" y="947001"/>
                    <a:pt x="337742" y="923822"/>
                    <a:pt x="342327" y="899370"/>
                  </a:cubicBezTo>
                  <a:cubicBezTo>
                    <a:pt x="347930" y="873900"/>
                    <a:pt x="368816" y="856834"/>
                    <a:pt x="389702" y="861164"/>
                  </a:cubicBezTo>
                  <a:cubicBezTo>
                    <a:pt x="409569" y="866259"/>
                    <a:pt x="421286" y="887399"/>
                    <a:pt x="417975" y="911087"/>
                  </a:cubicBezTo>
                  <a:cubicBezTo>
                    <a:pt x="429182" y="901408"/>
                    <a:pt x="428418" y="874919"/>
                    <a:pt x="428418" y="874919"/>
                  </a:cubicBezTo>
                  <a:cubicBezTo>
                    <a:pt x="449049" y="880522"/>
                    <a:pt x="439880" y="902172"/>
                    <a:pt x="434021" y="912615"/>
                  </a:cubicBezTo>
                  <a:cubicBezTo>
                    <a:pt x="441408" y="914398"/>
                    <a:pt x="449558" y="914144"/>
                    <a:pt x="468916" y="908795"/>
                  </a:cubicBezTo>
                  <a:cubicBezTo>
                    <a:pt x="499736" y="899370"/>
                    <a:pt x="540234" y="906757"/>
                    <a:pt x="557045" y="917200"/>
                  </a:cubicBezTo>
                  <a:lnTo>
                    <a:pt x="539215" y="932228"/>
                  </a:lnTo>
                  <a:close/>
                  <a:moveTo>
                    <a:pt x="431729" y="849703"/>
                  </a:moveTo>
                  <a:cubicBezTo>
                    <a:pt x="376457" y="815063"/>
                    <a:pt x="323988" y="808185"/>
                    <a:pt x="260311" y="808185"/>
                  </a:cubicBezTo>
                  <a:cubicBezTo>
                    <a:pt x="195106" y="808185"/>
                    <a:pt x="147730" y="757499"/>
                    <a:pt x="147730" y="695605"/>
                  </a:cubicBezTo>
                  <a:lnTo>
                    <a:pt x="146966" y="174474"/>
                  </a:lnTo>
                  <a:cubicBezTo>
                    <a:pt x="216247" y="211662"/>
                    <a:pt x="368561" y="186700"/>
                    <a:pt x="435040" y="152060"/>
                  </a:cubicBezTo>
                  <a:cubicBezTo>
                    <a:pt x="502283" y="187210"/>
                    <a:pt x="653070" y="211152"/>
                    <a:pt x="723114" y="174474"/>
                  </a:cubicBezTo>
                  <a:lnTo>
                    <a:pt x="722605" y="695605"/>
                  </a:lnTo>
                  <a:cubicBezTo>
                    <a:pt x="722605" y="757499"/>
                    <a:pt x="667079" y="808185"/>
                    <a:pt x="601873" y="808185"/>
                  </a:cubicBezTo>
                  <a:cubicBezTo>
                    <a:pt x="538706" y="808185"/>
                    <a:pt x="486491" y="815317"/>
                    <a:pt x="431729" y="849703"/>
                  </a:cubicBezTo>
                  <a:close/>
                  <a:moveTo>
                    <a:pt x="807932" y="817610"/>
                  </a:moveTo>
                  <a:cubicBezTo>
                    <a:pt x="796470" y="833656"/>
                    <a:pt x="772018" y="837477"/>
                    <a:pt x="749604" y="824996"/>
                  </a:cubicBezTo>
                  <a:cubicBezTo>
                    <a:pt x="758518" y="838750"/>
                    <a:pt x="775584" y="843590"/>
                    <a:pt x="783734" y="846391"/>
                  </a:cubicBezTo>
                  <a:cubicBezTo>
                    <a:pt x="783734" y="846391"/>
                    <a:pt x="771254" y="867787"/>
                    <a:pt x="746038" y="840533"/>
                  </a:cubicBezTo>
                  <a:cubicBezTo>
                    <a:pt x="734576" y="857089"/>
                    <a:pt x="715982" y="861929"/>
                    <a:pt x="699936" y="874155"/>
                  </a:cubicBezTo>
                  <a:cubicBezTo>
                    <a:pt x="704521" y="872881"/>
                    <a:pt x="709360" y="872626"/>
                    <a:pt x="714454" y="873136"/>
                  </a:cubicBezTo>
                  <a:cubicBezTo>
                    <a:pt x="727699" y="873136"/>
                    <a:pt x="738651" y="879503"/>
                    <a:pt x="747566" y="887909"/>
                  </a:cubicBezTo>
                  <a:cubicBezTo>
                    <a:pt x="739925" y="895295"/>
                    <a:pt x="728718" y="900644"/>
                    <a:pt x="715728" y="899625"/>
                  </a:cubicBezTo>
                  <a:cubicBezTo>
                    <a:pt x="704266" y="898606"/>
                    <a:pt x="694587" y="894531"/>
                    <a:pt x="686436" y="888163"/>
                  </a:cubicBezTo>
                  <a:cubicBezTo>
                    <a:pt x="681087" y="895805"/>
                    <a:pt x="676503" y="905483"/>
                    <a:pt x="673701" y="918728"/>
                  </a:cubicBezTo>
                  <a:lnTo>
                    <a:pt x="650523" y="919747"/>
                  </a:lnTo>
                  <a:cubicBezTo>
                    <a:pt x="654853" y="900644"/>
                    <a:pt x="677012" y="867787"/>
                    <a:pt x="705539" y="854033"/>
                  </a:cubicBezTo>
                  <a:cubicBezTo>
                    <a:pt x="724388" y="844609"/>
                    <a:pt x="730246" y="839769"/>
                    <a:pt x="734067" y="833401"/>
                  </a:cubicBezTo>
                  <a:cubicBezTo>
                    <a:pt x="722095" y="829835"/>
                    <a:pt x="698917" y="820666"/>
                    <a:pt x="708851" y="803091"/>
                  </a:cubicBezTo>
                  <a:cubicBezTo>
                    <a:pt x="708851" y="803091"/>
                    <a:pt x="728718" y="822194"/>
                    <a:pt x="743745" y="821685"/>
                  </a:cubicBezTo>
                  <a:cubicBezTo>
                    <a:pt x="723624" y="807676"/>
                    <a:pt x="715728" y="783479"/>
                    <a:pt x="727444" y="767178"/>
                  </a:cubicBezTo>
                  <a:cubicBezTo>
                    <a:pt x="738397" y="750367"/>
                    <a:pt x="765905" y="748075"/>
                    <a:pt x="788065" y="761829"/>
                  </a:cubicBezTo>
                  <a:cubicBezTo>
                    <a:pt x="810224" y="775073"/>
                    <a:pt x="818884" y="800799"/>
                    <a:pt x="807932" y="817610"/>
                  </a:cubicBezTo>
                  <a:close/>
                  <a:moveTo>
                    <a:pt x="818884" y="760300"/>
                  </a:moveTo>
                  <a:cubicBezTo>
                    <a:pt x="813280" y="750876"/>
                    <a:pt x="800036" y="755206"/>
                    <a:pt x="796725" y="760300"/>
                  </a:cubicBezTo>
                  <a:cubicBezTo>
                    <a:pt x="795451" y="762593"/>
                    <a:pt x="783480" y="755206"/>
                    <a:pt x="784499" y="752914"/>
                  </a:cubicBezTo>
                  <a:cubicBezTo>
                    <a:pt x="788065" y="747565"/>
                    <a:pt x="786791" y="734830"/>
                    <a:pt x="775839" y="732537"/>
                  </a:cubicBezTo>
                  <a:lnTo>
                    <a:pt x="776857" y="729481"/>
                  </a:lnTo>
                  <a:cubicBezTo>
                    <a:pt x="776857" y="729481"/>
                    <a:pt x="791121" y="729481"/>
                    <a:pt x="794432" y="738905"/>
                  </a:cubicBezTo>
                  <a:cubicBezTo>
                    <a:pt x="794432" y="738905"/>
                    <a:pt x="806403" y="726170"/>
                    <a:pt x="809715" y="728207"/>
                  </a:cubicBezTo>
                  <a:cubicBezTo>
                    <a:pt x="812007" y="730500"/>
                    <a:pt x="805385" y="746292"/>
                    <a:pt x="805385" y="746292"/>
                  </a:cubicBezTo>
                  <a:cubicBezTo>
                    <a:pt x="816337" y="744254"/>
                    <a:pt x="821941" y="758008"/>
                    <a:pt x="821941" y="758008"/>
                  </a:cubicBezTo>
                  <a:lnTo>
                    <a:pt x="818884" y="760300"/>
                  </a:lnTo>
                  <a:close/>
                  <a:moveTo>
                    <a:pt x="835695" y="585062"/>
                  </a:moveTo>
                  <a:cubicBezTo>
                    <a:pt x="827544" y="592958"/>
                    <a:pt x="815828" y="597033"/>
                    <a:pt x="804366" y="596779"/>
                  </a:cubicBezTo>
                  <a:cubicBezTo>
                    <a:pt x="809715" y="620721"/>
                    <a:pt x="806149" y="647211"/>
                    <a:pt x="799272" y="660201"/>
                  </a:cubicBezTo>
                  <a:lnTo>
                    <a:pt x="781697" y="646446"/>
                  </a:lnTo>
                  <a:cubicBezTo>
                    <a:pt x="807932" y="593722"/>
                    <a:pt x="771254" y="575128"/>
                    <a:pt x="773546" y="542017"/>
                  </a:cubicBezTo>
                  <a:cubicBezTo>
                    <a:pt x="736104" y="549913"/>
                    <a:pt x="739925" y="525461"/>
                    <a:pt x="739925" y="525461"/>
                  </a:cubicBezTo>
                  <a:cubicBezTo>
                    <a:pt x="748075" y="527244"/>
                    <a:pt x="764631" y="533866"/>
                    <a:pt x="779914" y="527244"/>
                  </a:cubicBezTo>
                  <a:cubicBezTo>
                    <a:pt x="754953" y="524951"/>
                    <a:pt x="736359" y="507631"/>
                    <a:pt x="737632" y="488273"/>
                  </a:cubicBezTo>
                  <a:cubicBezTo>
                    <a:pt x="739925" y="467897"/>
                    <a:pt x="762848" y="453124"/>
                    <a:pt x="789338" y="454143"/>
                  </a:cubicBezTo>
                  <a:cubicBezTo>
                    <a:pt x="815573" y="456180"/>
                    <a:pt x="835440" y="474264"/>
                    <a:pt x="834421" y="494386"/>
                  </a:cubicBezTo>
                  <a:cubicBezTo>
                    <a:pt x="832384" y="513744"/>
                    <a:pt x="810988" y="528262"/>
                    <a:pt x="786027" y="527498"/>
                  </a:cubicBezTo>
                  <a:cubicBezTo>
                    <a:pt x="797998" y="537177"/>
                    <a:pt x="826780" y="532592"/>
                    <a:pt x="826780" y="532592"/>
                  </a:cubicBezTo>
                  <a:cubicBezTo>
                    <a:pt x="823469" y="553224"/>
                    <a:pt x="799526" y="547111"/>
                    <a:pt x="787300" y="542781"/>
                  </a:cubicBezTo>
                  <a:cubicBezTo>
                    <a:pt x="786282" y="549913"/>
                    <a:pt x="788065" y="557299"/>
                    <a:pt x="796979" y="576147"/>
                  </a:cubicBezTo>
                  <a:cubicBezTo>
                    <a:pt x="798508" y="579459"/>
                    <a:pt x="800036" y="582770"/>
                    <a:pt x="801309" y="586336"/>
                  </a:cubicBezTo>
                  <a:cubicBezTo>
                    <a:pt x="802583" y="579459"/>
                    <a:pt x="806403" y="572581"/>
                    <a:pt x="812516" y="567742"/>
                  </a:cubicBezTo>
                  <a:cubicBezTo>
                    <a:pt x="821176" y="559082"/>
                    <a:pt x="833148" y="554752"/>
                    <a:pt x="846393" y="556025"/>
                  </a:cubicBezTo>
                  <a:cubicBezTo>
                    <a:pt x="847666" y="565959"/>
                    <a:pt x="844610" y="576657"/>
                    <a:pt x="835695" y="58506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3" name="Forma libre: forma 122">
              <a:extLst>
                <a:ext uri="{FF2B5EF4-FFF2-40B4-BE49-F238E27FC236}">
                  <a16:creationId xmlns:a16="http://schemas.microsoft.com/office/drawing/2014/main" id="{AF489EAF-EAF5-435D-9EC9-416038569575}"/>
                </a:ext>
              </a:extLst>
            </p:cNvPr>
            <p:cNvSpPr/>
            <p:nvPr/>
          </p:nvSpPr>
          <p:spPr>
            <a:xfrm>
              <a:off x="7072119" y="8212780"/>
              <a:ext cx="25471" cy="50941"/>
            </a:xfrm>
            <a:custGeom>
              <a:avLst/>
              <a:gdLst>
                <a:gd name="connsiteX0" fmla="*/ 41844 w 25470"/>
                <a:gd name="connsiteY0" fmla="*/ 39272 h 50941"/>
                <a:gd name="connsiteX1" fmla="*/ 24269 w 25470"/>
                <a:gd name="connsiteY1" fmla="*/ 47 h 50941"/>
                <a:gd name="connsiteX2" fmla="*/ 72 w 25470"/>
                <a:gd name="connsiteY2" fmla="*/ 36215 h 50941"/>
                <a:gd name="connsiteX3" fmla="*/ 18666 w 25470"/>
                <a:gd name="connsiteY3" fmla="*/ 69072 h 50941"/>
                <a:gd name="connsiteX4" fmla="*/ 41844 w 25470"/>
                <a:gd name="connsiteY4" fmla="*/ 392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41844" y="39272"/>
                  </a:moveTo>
                  <a:cubicBezTo>
                    <a:pt x="43118" y="18131"/>
                    <a:pt x="34203" y="1065"/>
                    <a:pt x="24269" y="47"/>
                  </a:cubicBezTo>
                  <a:cubicBezTo>
                    <a:pt x="13062" y="-972"/>
                    <a:pt x="1091" y="14820"/>
                    <a:pt x="72" y="36215"/>
                  </a:cubicBezTo>
                  <a:cubicBezTo>
                    <a:pt x="-947" y="56337"/>
                    <a:pt x="8987" y="68053"/>
                    <a:pt x="18666" y="69072"/>
                  </a:cubicBezTo>
                  <a:cubicBezTo>
                    <a:pt x="29618" y="69836"/>
                    <a:pt x="40825" y="59139"/>
                    <a:pt x="41844" y="392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4" name="Forma libre: forma 123">
              <a:extLst>
                <a:ext uri="{FF2B5EF4-FFF2-40B4-BE49-F238E27FC236}">
                  <a16:creationId xmlns:a16="http://schemas.microsoft.com/office/drawing/2014/main" id="{11028F8A-E0DB-49DD-931E-E83AE3F9EC3C}"/>
                </a:ext>
              </a:extLst>
            </p:cNvPr>
            <p:cNvSpPr/>
            <p:nvPr/>
          </p:nvSpPr>
          <p:spPr>
            <a:xfrm>
              <a:off x="6802711" y="7852161"/>
              <a:ext cx="50941" cy="25471"/>
            </a:xfrm>
            <a:custGeom>
              <a:avLst/>
              <a:gdLst>
                <a:gd name="connsiteX0" fmla="*/ 71573 w 50941"/>
                <a:gd name="connsiteY0" fmla="*/ 21141 h 25470"/>
                <a:gd name="connsiteX1" fmla="*/ 39480 w 50941"/>
                <a:gd name="connsiteY1" fmla="*/ 0 h 25470"/>
                <a:gd name="connsiteX2" fmla="*/ 0 w 50941"/>
                <a:gd name="connsiteY2" fmla="*/ 20122 h 25470"/>
                <a:gd name="connsiteX3" fmla="*/ 38206 w 50941"/>
                <a:gd name="connsiteY3" fmla="*/ 40244 h 25470"/>
                <a:gd name="connsiteX4" fmla="*/ 71573 w 50941"/>
                <a:gd name="connsiteY4" fmla="*/ 21141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71573" y="21141"/>
                  </a:moveTo>
                  <a:cubicBezTo>
                    <a:pt x="71573" y="11462"/>
                    <a:pt x="60620" y="1019"/>
                    <a:pt x="39480" y="0"/>
                  </a:cubicBezTo>
                  <a:cubicBezTo>
                    <a:pt x="17575" y="0"/>
                    <a:pt x="0" y="10698"/>
                    <a:pt x="0" y="20122"/>
                  </a:cubicBezTo>
                  <a:cubicBezTo>
                    <a:pt x="1019" y="30820"/>
                    <a:pt x="17575" y="39225"/>
                    <a:pt x="38206" y="40244"/>
                  </a:cubicBezTo>
                  <a:cubicBezTo>
                    <a:pt x="60366" y="41263"/>
                    <a:pt x="72592" y="31584"/>
                    <a:pt x="71573" y="21141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</p:grp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575C4382-8D0A-40F9-8DF0-4018C259544D}"/>
              </a:ext>
            </a:extLst>
          </p:cNvPr>
          <p:cNvCxnSpPr>
            <a:cxnSpLocks/>
          </p:cNvCxnSpPr>
          <p:nvPr/>
        </p:nvCxnSpPr>
        <p:spPr>
          <a:xfrm>
            <a:off x="0" y="661946"/>
            <a:ext cx="12192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ector recto 124">
            <a:extLst>
              <a:ext uri="{FF2B5EF4-FFF2-40B4-BE49-F238E27FC236}">
                <a16:creationId xmlns:a16="http://schemas.microsoft.com/office/drawing/2014/main" id="{46C1343A-DE20-4318-9415-87889E803DF7}"/>
              </a:ext>
            </a:extLst>
          </p:cNvPr>
          <p:cNvCxnSpPr>
            <a:cxnSpLocks/>
          </p:cNvCxnSpPr>
          <p:nvPr/>
        </p:nvCxnSpPr>
        <p:spPr>
          <a:xfrm>
            <a:off x="0" y="679838"/>
            <a:ext cx="12192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9 CuadroTexto">
            <a:extLst>
              <a:ext uri="{FF2B5EF4-FFF2-40B4-BE49-F238E27FC236}">
                <a16:creationId xmlns:a16="http://schemas.microsoft.com/office/drawing/2014/main" id="{1D7D726B-1108-4B22-A010-BA6D8AB4215B}"/>
              </a:ext>
            </a:extLst>
          </p:cNvPr>
          <p:cNvSpPr txBox="1"/>
          <p:nvPr/>
        </p:nvSpPr>
        <p:spPr>
          <a:xfrm>
            <a:off x="1405198" y="1237949"/>
            <a:ext cx="9646145" cy="495627"/>
          </a:xfrm>
          <a:prstGeom prst="rect">
            <a:avLst/>
          </a:prstGeom>
          <a:noFill/>
        </p:spPr>
        <p:txBody>
          <a:bodyPr wrap="square" lIns="64116" tIns="32057" rIns="64116" bIns="32057" rtlCol="0">
            <a:spAutoFit/>
          </a:bodyPr>
          <a:lstStyle/>
          <a:p>
            <a:pPr algn="ctr" defTabSz="1077006"/>
            <a:r>
              <a:rPr lang="es-CO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Acciones de Gestión Social en Antonio Nariño</a:t>
            </a:r>
          </a:p>
        </p:txBody>
      </p:sp>
      <p:sp>
        <p:nvSpPr>
          <p:cNvPr id="156" name="Elipse 155">
            <a:extLst>
              <a:ext uri="{FF2B5EF4-FFF2-40B4-BE49-F238E27FC236}">
                <a16:creationId xmlns:a16="http://schemas.microsoft.com/office/drawing/2014/main" id="{DF2EF8CA-EBB0-48B0-B46C-3D17D0173E55}"/>
              </a:ext>
            </a:extLst>
          </p:cNvPr>
          <p:cNvSpPr/>
          <p:nvPr/>
        </p:nvSpPr>
        <p:spPr>
          <a:xfrm>
            <a:off x="10230234" y="5597716"/>
            <a:ext cx="942174" cy="91427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128" name="CuadroTexto 127">
            <a:extLst>
              <a:ext uri="{FF2B5EF4-FFF2-40B4-BE49-F238E27FC236}">
                <a16:creationId xmlns:a16="http://schemas.microsoft.com/office/drawing/2014/main" id="{AB0EC9BC-BEDA-4734-B6FE-E0818437A805}"/>
              </a:ext>
            </a:extLst>
          </p:cNvPr>
          <p:cNvSpPr txBox="1"/>
          <p:nvPr/>
        </p:nvSpPr>
        <p:spPr>
          <a:xfrm>
            <a:off x="8963753" y="6509198"/>
            <a:ext cx="34126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Jornadas  de personalización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A14FEB3D-4A5A-44B7-A86C-C106A5D29848}"/>
              </a:ext>
            </a:extLst>
          </p:cNvPr>
          <p:cNvGrpSpPr/>
          <p:nvPr/>
        </p:nvGrpSpPr>
        <p:grpSpPr>
          <a:xfrm>
            <a:off x="240566" y="2192963"/>
            <a:ext cx="4937796" cy="3094058"/>
            <a:chOff x="259373" y="2456164"/>
            <a:chExt cx="4937796" cy="3094058"/>
          </a:xfrm>
        </p:grpSpPr>
        <p:sp>
          <p:nvSpPr>
            <p:cNvPr id="130" name="Rectángulo 129">
              <a:extLst>
                <a:ext uri="{FF2B5EF4-FFF2-40B4-BE49-F238E27FC236}">
                  <a16:creationId xmlns:a16="http://schemas.microsoft.com/office/drawing/2014/main" id="{A563F01B-16C5-4914-9400-CD864F0A1236}"/>
                </a:ext>
              </a:extLst>
            </p:cNvPr>
            <p:cNvSpPr/>
            <p:nvPr/>
          </p:nvSpPr>
          <p:spPr>
            <a:xfrm>
              <a:off x="280907" y="2546703"/>
              <a:ext cx="153279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88572">
                <a:defRPr/>
              </a:pPr>
              <a:r>
                <a:rPr lang="es-CO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Reuniones</a:t>
              </a:r>
            </a:p>
          </p:txBody>
        </p:sp>
        <p:sp>
          <p:nvSpPr>
            <p:cNvPr id="131" name="Abrir llave 130">
              <a:extLst>
                <a:ext uri="{FF2B5EF4-FFF2-40B4-BE49-F238E27FC236}">
                  <a16:creationId xmlns:a16="http://schemas.microsoft.com/office/drawing/2014/main" id="{B5DF6C45-8CCC-4F57-8BFF-DBB0BF30B01D}"/>
                </a:ext>
              </a:extLst>
            </p:cNvPr>
            <p:cNvSpPr/>
            <p:nvPr/>
          </p:nvSpPr>
          <p:spPr>
            <a:xfrm rot="16200000">
              <a:off x="2297646" y="2117499"/>
              <a:ext cx="861250" cy="4937796"/>
            </a:xfrm>
            <a:prstGeom prst="leftBrac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O" sz="4228" dirty="0">
                <a:solidFill>
                  <a:schemeClr val="bg1"/>
                </a:solidFill>
              </a:endParaRPr>
            </a:p>
          </p:txBody>
        </p:sp>
        <p:sp>
          <p:nvSpPr>
            <p:cNvPr id="132" name="CuadroTexto 131">
              <a:extLst>
                <a:ext uri="{FF2B5EF4-FFF2-40B4-BE49-F238E27FC236}">
                  <a16:creationId xmlns:a16="http://schemas.microsoft.com/office/drawing/2014/main" id="{944BE470-6D92-4989-A79F-EB4A02F619F7}"/>
                </a:ext>
              </a:extLst>
            </p:cNvPr>
            <p:cNvSpPr txBox="1"/>
            <p:nvPr/>
          </p:nvSpPr>
          <p:spPr>
            <a:xfrm>
              <a:off x="513205" y="5110872"/>
              <a:ext cx="4536135" cy="4393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CO" sz="2255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PARTICIPACIÓN</a:t>
              </a:r>
            </a:p>
          </p:txBody>
        </p:sp>
        <p:sp>
          <p:nvSpPr>
            <p:cNvPr id="138" name="Rectángulo 137">
              <a:extLst>
                <a:ext uri="{FF2B5EF4-FFF2-40B4-BE49-F238E27FC236}">
                  <a16:creationId xmlns:a16="http://schemas.microsoft.com/office/drawing/2014/main" id="{7E8725D2-8755-4E4E-BCCA-0EF01EB21956}"/>
                </a:ext>
              </a:extLst>
            </p:cNvPr>
            <p:cNvSpPr/>
            <p:nvPr/>
          </p:nvSpPr>
          <p:spPr>
            <a:xfrm>
              <a:off x="1914837" y="2561347"/>
              <a:ext cx="156645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88572"/>
              <a:r>
                <a:rPr lang="es-CO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Recorridos</a:t>
              </a:r>
            </a:p>
          </p:txBody>
        </p:sp>
        <p:sp>
          <p:nvSpPr>
            <p:cNvPr id="140" name="Elipse 139">
              <a:extLst>
                <a:ext uri="{FF2B5EF4-FFF2-40B4-BE49-F238E27FC236}">
                  <a16:creationId xmlns:a16="http://schemas.microsoft.com/office/drawing/2014/main" id="{93D92C12-4BCF-4438-922E-20045C84883D}"/>
                </a:ext>
              </a:extLst>
            </p:cNvPr>
            <p:cNvSpPr/>
            <p:nvPr/>
          </p:nvSpPr>
          <p:spPr>
            <a:xfrm>
              <a:off x="467640" y="3263701"/>
              <a:ext cx="1229366" cy="1187723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59</a:t>
              </a:r>
            </a:p>
          </p:txBody>
        </p:sp>
        <p:sp>
          <p:nvSpPr>
            <p:cNvPr id="154" name="Elipse 153">
              <a:extLst>
                <a:ext uri="{FF2B5EF4-FFF2-40B4-BE49-F238E27FC236}">
                  <a16:creationId xmlns:a16="http://schemas.microsoft.com/office/drawing/2014/main" id="{DDFD743A-AA3D-4C67-88B3-AB952248EBFB}"/>
                </a:ext>
              </a:extLst>
            </p:cNvPr>
            <p:cNvSpPr/>
            <p:nvPr/>
          </p:nvSpPr>
          <p:spPr>
            <a:xfrm>
              <a:off x="2083382" y="3250431"/>
              <a:ext cx="1229366" cy="1187723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</a:t>
              </a:r>
            </a:p>
          </p:txBody>
        </p:sp>
        <p:sp>
          <p:nvSpPr>
            <p:cNvPr id="129" name="Rectángulo 128">
              <a:extLst>
                <a:ext uri="{FF2B5EF4-FFF2-40B4-BE49-F238E27FC236}">
                  <a16:creationId xmlns:a16="http://schemas.microsoft.com/office/drawing/2014/main" id="{BF99C828-473E-4564-AB11-ACE692EA84D4}"/>
                </a:ext>
              </a:extLst>
            </p:cNvPr>
            <p:cNvSpPr/>
            <p:nvPr/>
          </p:nvSpPr>
          <p:spPr>
            <a:xfrm>
              <a:off x="3651197" y="2456164"/>
              <a:ext cx="1241044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88572"/>
              <a:r>
                <a:rPr lang="es-CO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Mesa de</a:t>
              </a:r>
            </a:p>
            <a:p>
              <a:pPr algn="ctr" defTabSz="1288572"/>
              <a:r>
                <a:rPr lang="es-CO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trabajo</a:t>
              </a:r>
            </a:p>
          </p:txBody>
        </p:sp>
        <p:sp>
          <p:nvSpPr>
            <p:cNvPr id="133" name="Elipse 132">
              <a:extLst>
                <a:ext uri="{FF2B5EF4-FFF2-40B4-BE49-F238E27FC236}">
                  <a16:creationId xmlns:a16="http://schemas.microsoft.com/office/drawing/2014/main" id="{550CD096-3D10-4141-BC42-E077F3E08719}"/>
                </a:ext>
              </a:extLst>
            </p:cNvPr>
            <p:cNvSpPr/>
            <p:nvPr/>
          </p:nvSpPr>
          <p:spPr>
            <a:xfrm>
              <a:off x="3640276" y="3250430"/>
              <a:ext cx="1229366" cy="1187723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0EE70CDC-DCEF-4708-AF70-9DEC5ACDB877}"/>
              </a:ext>
            </a:extLst>
          </p:cNvPr>
          <p:cNvGrpSpPr/>
          <p:nvPr/>
        </p:nvGrpSpPr>
        <p:grpSpPr>
          <a:xfrm>
            <a:off x="4213557" y="2403113"/>
            <a:ext cx="4536135" cy="2917421"/>
            <a:chOff x="4084534" y="2665889"/>
            <a:chExt cx="4536135" cy="2917421"/>
          </a:xfrm>
        </p:grpSpPr>
        <p:sp>
          <p:nvSpPr>
            <p:cNvPr id="134" name="Rectángulo 133">
              <a:extLst>
                <a:ext uri="{FF2B5EF4-FFF2-40B4-BE49-F238E27FC236}">
                  <a16:creationId xmlns:a16="http://schemas.microsoft.com/office/drawing/2014/main" id="{1F88D1CB-06FC-464A-92F6-629628AFF8DF}"/>
                </a:ext>
              </a:extLst>
            </p:cNvPr>
            <p:cNvSpPr/>
            <p:nvPr/>
          </p:nvSpPr>
          <p:spPr>
            <a:xfrm>
              <a:off x="5565372" y="2665889"/>
              <a:ext cx="153439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88572">
                <a:defRPr/>
              </a:pPr>
              <a:r>
                <a:rPr lang="es-CO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Pedagogía</a:t>
              </a:r>
            </a:p>
          </p:txBody>
        </p:sp>
        <p:sp>
          <p:nvSpPr>
            <p:cNvPr id="135" name="Abrir llave 134">
              <a:extLst>
                <a:ext uri="{FF2B5EF4-FFF2-40B4-BE49-F238E27FC236}">
                  <a16:creationId xmlns:a16="http://schemas.microsoft.com/office/drawing/2014/main" id="{2908A0A7-A67A-45ED-8003-B3752A62F32A}"/>
                </a:ext>
              </a:extLst>
            </p:cNvPr>
            <p:cNvSpPr/>
            <p:nvPr/>
          </p:nvSpPr>
          <p:spPr>
            <a:xfrm rot="16200000">
              <a:off x="5878192" y="3826028"/>
              <a:ext cx="861250" cy="1548714"/>
            </a:xfrm>
            <a:prstGeom prst="leftBrac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O" sz="4228" dirty="0">
                <a:solidFill>
                  <a:schemeClr val="bg1"/>
                </a:solidFill>
              </a:endParaRPr>
            </a:p>
          </p:txBody>
        </p:sp>
        <p:sp>
          <p:nvSpPr>
            <p:cNvPr id="136" name="CuadroTexto 135">
              <a:extLst>
                <a:ext uri="{FF2B5EF4-FFF2-40B4-BE49-F238E27FC236}">
                  <a16:creationId xmlns:a16="http://schemas.microsoft.com/office/drawing/2014/main" id="{13BADFA0-1BAE-4D81-9909-A6F9DC46B261}"/>
                </a:ext>
              </a:extLst>
            </p:cNvPr>
            <p:cNvSpPr txBox="1"/>
            <p:nvPr/>
          </p:nvSpPr>
          <p:spPr>
            <a:xfrm>
              <a:off x="4084534" y="5143960"/>
              <a:ext cx="4536135" cy="4393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CO" sz="2255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PEDAGOGÍA</a:t>
              </a:r>
            </a:p>
          </p:txBody>
        </p:sp>
        <p:sp>
          <p:nvSpPr>
            <p:cNvPr id="137" name="Elipse 136">
              <a:extLst>
                <a:ext uri="{FF2B5EF4-FFF2-40B4-BE49-F238E27FC236}">
                  <a16:creationId xmlns:a16="http://schemas.microsoft.com/office/drawing/2014/main" id="{FFBE99AD-05F4-47A2-9DF2-45C2947C8807}"/>
                </a:ext>
              </a:extLst>
            </p:cNvPr>
            <p:cNvSpPr/>
            <p:nvPr/>
          </p:nvSpPr>
          <p:spPr>
            <a:xfrm>
              <a:off x="5717886" y="3300549"/>
              <a:ext cx="1229366" cy="1187723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  <p:grpSp>
        <p:nvGrpSpPr>
          <p:cNvPr id="7" name="Grupo 6">
            <a:extLst>
              <a:ext uri="{FF2B5EF4-FFF2-40B4-BE49-F238E27FC236}">
                <a16:creationId xmlns:a16="http://schemas.microsoft.com/office/drawing/2014/main" id="{9CE90D84-2D0A-403A-A221-02CAF2B83B1D}"/>
              </a:ext>
            </a:extLst>
          </p:cNvPr>
          <p:cNvGrpSpPr/>
          <p:nvPr/>
        </p:nvGrpSpPr>
        <p:grpSpPr>
          <a:xfrm>
            <a:off x="6620188" y="2447927"/>
            <a:ext cx="4536135" cy="2889285"/>
            <a:chOff x="6499062" y="2651994"/>
            <a:chExt cx="4536135" cy="2889285"/>
          </a:xfrm>
        </p:grpSpPr>
        <p:sp>
          <p:nvSpPr>
            <p:cNvPr id="139" name="Rectángulo 138">
              <a:extLst>
                <a:ext uri="{FF2B5EF4-FFF2-40B4-BE49-F238E27FC236}">
                  <a16:creationId xmlns:a16="http://schemas.microsoft.com/office/drawing/2014/main" id="{1BC0FBA3-D4D2-4CDE-8085-4758E18E5553}"/>
                </a:ext>
              </a:extLst>
            </p:cNvPr>
            <p:cNvSpPr/>
            <p:nvPr/>
          </p:nvSpPr>
          <p:spPr>
            <a:xfrm>
              <a:off x="7899751" y="2651994"/>
              <a:ext cx="169469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88572">
                <a:defRPr/>
              </a:pPr>
              <a:r>
                <a:rPr lang="es-CO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Divulgación</a:t>
              </a:r>
            </a:p>
          </p:txBody>
        </p:sp>
        <p:sp>
          <p:nvSpPr>
            <p:cNvPr id="141" name="Abrir llave 140">
              <a:extLst>
                <a:ext uri="{FF2B5EF4-FFF2-40B4-BE49-F238E27FC236}">
                  <a16:creationId xmlns:a16="http://schemas.microsoft.com/office/drawing/2014/main" id="{317116E5-EDC2-476F-B286-4AD58005E0F7}"/>
                </a:ext>
              </a:extLst>
            </p:cNvPr>
            <p:cNvSpPr/>
            <p:nvPr/>
          </p:nvSpPr>
          <p:spPr>
            <a:xfrm rot="16200000">
              <a:off x="8292720" y="3840269"/>
              <a:ext cx="861250" cy="1548714"/>
            </a:xfrm>
            <a:prstGeom prst="leftBrac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O" sz="4228" dirty="0">
                <a:solidFill>
                  <a:schemeClr val="bg1"/>
                </a:solidFill>
              </a:endParaRPr>
            </a:p>
          </p:txBody>
        </p:sp>
        <p:sp>
          <p:nvSpPr>
            <p:cNvPr id="145" name="CuadroTexto 144">
              <a:extLst>
                <a:ext uri="{FF2B5EF4-FFF2-40B4-BE49-F238E27FC236}">
                  <a16:creationId xmlns:a16="http://schemas.microsoft.com/office/drawing/2014/main" id="{F59B313A-32B0-4C0E-AF27-F387EC05DD16}"/>
                </a:ext>
              </a:extLst>
            </p:cNvPr>
            <p:cNvSpPr txBox="1"/>
            <p:nvPr/>
          </p:nvSpPr>
          <p:spPr>
            <a:xfrm>
              <a:off x="6499062" y="5101929"/>
              <a:ext cx="4536135" cy="4393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CO" sz="2255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INFORMACIÓN</a:t>
              </a:r>
            </a:p>
          </p:txBody>
        </p:sp>
        <p:sp>
          <p:nvSpPr>
            <p:cNvPr id="146" name="Elipse 145">
              <a:extLst>
                <a:ext uri="{FF2B5EF4-FFF2-40B4-BE49-F238E27FC236}">
                  <a16:creationId xmlns:a16="http://schemas.microsoft.com/office/drawing/2014/main" id="{859AEF9F-E22A-4B48-BBD9-6BA095820150}"/>
                </a:ext>
              </a:extLst>
            </p:cNvPr>
            <p:cNvSpPr/>
            <p:nvPr/>
          </p:nvSpPr>
          <p:spPr>
            <a:xfrm>
              <a:off x="8132414" y="3314790"/>
              <a:ext cx="1229366" cy="1187723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15</a:t>
              </a:r>
            </a:p>
          </p:txBody>
        </p:sp>
      </p:grpSp>
      <p:grpSp>
        <p:nvGrpSpPr>
          <p:cNvPr id="147" name="Grupo 146">
            <a:extLst>
              <a:ext uri="{FF2B5EF4-FFF2-40B4-BE49-F238E27FC236}">
                <a16:creationId xmlns:a16="http://schemas.microsoft.com/office/drawing/2014/main" id="{5CB22C92-3FA2-4528-A6E6-D5C86E8D9CD2}"/>
              </a:ext>
            </a:extLst>
          </p:cNvPr>
          <p:cNvGrpSpPr/>
          <p:nvPr/>
        </p:nvGrpSpPr>
        <p:grpSpPr>
          <a:xfrm>
            <a:off x="8942451" y="2223185"/>
            <a:ext cx="4536135" cy="3128440"/>
            <a:chOff x="6499062" y="2412839"/>
            <a:chExt cx="4536135" cy="3128440"/>
          </a:xfrm>
        </p:grpSpPr>
        <p:sp>
          <p:nvSpPr>
            <p:cNvPr id="148" name="Rectángulo 147">
              <a:extLst>
                <a:ext uri="{FF2B5EF4-FFF2-40B4-BE49-F238E27FC236}">
                  <a16:creationId xmlns:a16="http://schemas.microsoft.com/office/drawing/2014/main" id="{917E4673-6EBC-470D-B62F-F4904EF5D099}"/>
                </a:ext>
              </a:extLst>
            </p:cNvPr>
            <p:cNvSpPr/>
            <p:nvPr/>
          </p:nvSpPr>
          <p:spPr>
            <a:xfrm>
              <a:off x="7829772" y="2412839"/>
              <a:ext cx="166584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88572">
                <a:defRPr/>
              </a:pPr>
              <a:r>
                <a:rPr lang="es-CO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Actividades</a:t>
              </a:r>
            </a:p>
            <a:p>
              <a:pPr algn="ctr" defTabSz="1288572">
                <a:defRPr/>
              </a:pPr>
              <a:r>
                <a:rPr lang="es-CO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en general</a:t>
              </a:r>
            </a:p>
          </p:txBody>
        </p:sp>
        <p:sp>
          <p:nvSpPr>
            <p:cNvPr id="149" name="Abrir llave 148">
              <a:extLst>
                <a:ext uri="{FF2B5EF4-FFF2-40B4-BE49-F238E27FC236}">
                  <a16:creationId xmlns:a16="http://schemas.microsoft.com/office/drawing/2014/main" id="{8EB38832-F181-419A-A39B-EBD93B570914}"/>
                </a:ext>
              </a:extLst>
            </p:cNvPr>
            <p:cNvSpPr/>
            <p:nvPr/>
          </p:nvSpPr>
          <p:spPr>
            <a:xfrm rot="16200000">
              <a:off x="8292720" y="3840269"/>
              <a:ext cx="861250" cy="1548714"/>
            </a:xfrm>
            <a:prstGeom prst="leftBrac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O" sz="4228" dirty="0">
                <a:solidFill>
                  <a:schemeClr val="bg1"/>
                </a:solidFill>
              </a:endParaRPr>
            </a:p>
          </p:txBody>
        </p:sp>
        <p:sp>
          <p:nvSpPr>
            <p:cNvPr id="150" name="CuadroTexto 149">
              <a:extLst>
                <a:ext uri="{FF2B5EF4-FFF2-40B4-BE49-F238E27FC236}">
                  <a16:creationId xmlns:a16="http://schemas.microsoft.com/office/drawing/2014/main" id="{44549B6F-74AA-499F-B3C7-57E0CFFD16C8}"/>
                </a:ext>
              </a:extLst>
            </p:cNvPr>
            <p:cNvSpPr txBox="1"/>
            <p:nvPr/>
          </p:nvSpPr>
          <p:spPr>
            <a:xfrm>
              <a:off x="6499062" y="5101929"/>
              <a:ext cx="4536135" cy="4393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CO" sz="2255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OTROS</a:t>
              </a:r>
            </a:p>
          </p:txBody>
        </p:sp>
        <p:sp>
          <p:nvSpPr>
            <p:cNvPr id="151" name="Elipse 150">
              <a:extLst>
                <a:ext uri="{FF2B5EF4-FFF2-40B4-BE49-F238E27FC236}">
                  <a16:creationId xmlns:a16="http://schemas.microsoft.com/office/drawing/2014/main" id="{02E3FEAA-4552-4044-BBBA-D9F4F7C67B18}"/>
                </a:ext>
              </a:extLst>
            </p:cNvPr>
            <p:cNvSpPr/>
            <p:nvPr/>
          </p:nvSpPr>
          <p:spPr>
            <a:xfrm>
              <a:off x="8132414" y="3314790"/>
              <a:ext cx="1229366" cy="1187723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6019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ángulo 68">
            <a:extLst>
              <a:ext uri="{FF2B5EF4-FFF2-40B4-BE49-F238E27FC236}">
                <a16:creationId xmlns:a16="http://schemas.microsoft.com/office/drawing/2014/main" id="{07532289-3B7E-41C0-A1AC-915E049C7D6F}"/>
              </a:ext>
            </a:extLst>
          </p:cNvPr>
          <p:cNvSpPr/>
          <p:nvPr/>
        </p:nvSpPr>
        <p:spPr>
          <a:xfrm>
            <a:off x="0" y="0"/>
            <a:ext cx="10098681" cy="644625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3" name="Grupo 72">
            <a:extLst>
              <a:ext uri="{FF2B5EF4-FFF2-40B4-BE49-F238E27FC236}">
                <a16:creationId xmlns:a16="http://schemas.microsoft.com/office/drawing/2014/main" id="{7435ED4F-F6A0-415A-99B8-B1A7D86F7863}"/>
              </a:ext>
            </a:extLst>
          </p:cNvPr>
          <p:cNvGrpSpPr/>
          <p:nvPr/>
        </p:nvGrpSpPr>
        <p:grpSpPr>
          <a:xfrm>
            <a:off x="10251830" y="105216"/>
            <a:ext cx="1763234" cy="450539"/>
            <a:chOff x="6018212" y="7750788"/>
            <a:chExt cx="5133627" cy="1447246"/>
          </a:xfrm>
          <a:solidFill>
            <a:schemeClr val="tx2"/>
          </a:solidFill>
        </p:grpSpPr>
        <p:sp>
          <p:nvSpPr>
            <p:cNvPr id="74" name="Forma libre: forma 73">
              <a:extLst>
                <a:ext uri="{FF2B5EF4-FFF2-40B4-BE49-F238E27FC236}">
                  <a16:creationId xmlns:a16="http://schemas.microsoft.com/office/drawing/2014/main" id="{B16ACA10-D1CE-40CA-BC01-C5D7FAACA294}"/>
                </a:ext>
              </a:extLst>
            </p:cNvPr>
            <p:cNvSpPr/>
            <p:nvPr/>
          </p:nvSpPr>
          <p:spPr>
            <a:xfrm>
              <a:off x="8345982" y="8533248"/>
              <a:ext cx="305649" cy="433002"/>
            </a:xfrm>
            <a:custGeom>
              <a:avLst/>
              <a:gdLst>
                <a:gd name="connsiteX0" fmla="*/ 315328 w 305648"/>
                <a:gd name="connsiteY0" fmla="*/ 142127 h 433001"/>
                <a:gd name="connsiteX1" fmla="*/ 172182 w 305648"/>
                <a:gd name="connsiteY1" fmla="*/ 0 h 433001"/>
                <a:gd name="connsiteX2" fmla="*/ 0 w 305648"/>
                <a:gd name="connsiteY2" fmla="*/ 0 h 433001"/>
                <a:gd name="connsiteX3" fmla="*/ 0 w 305648"/>
                <a:gd name="connsiteY3" fmla="*/ 453633 h 433001"/>
                <a:gd name="connsiteX4" fmla="*/ 187210 w 305648"/>
                <a:gd name="connsiteY4" fmla="*/ 453633 h 433001"/>
                <a:gd name="connsiteX5" fmla="*/ 330355 w 305648"/>
                <a:gd name="connsiteY5" fmla="*/ 311507 h 433001"/>
                <a:gd name="connsiteX6" fmla="*/ 293678 w 305648"/>
                <a:gd name="connsiteY6" fmla="*/ 216756 h 433001"/>
                <a:gd name="connsiteX7" fmla="*/ 315328 w 305648"/>
                <a:gd name="connsiteY7" fmla="*/ 142127 h 433001"/>
                <a:gd name="connsiteX8" fmla="*/ 115382 w 305648"/>
                <a:gd name="connsiteY8" fmla="*/ 98826 h 433001"/>
                <a:gd name="connsiteX9" fmla="*/ 172182 w 305648"/>
                <a:gd name="connsiteY9" fmla="*/ 98826 h 433001"/>
                <a:gd name="connsiteX10" fmla="*/ 216501 w 305648"/>
                <a:gd name="connsiteY10" fmla="*/ 142127 h 433001"/>
                <a:gd name="connsiteX11" fmla="*/ 172182 w 305648"/>
                <a:gd name="connsiteY11" fmla="*/ 185427 h 433001"/>
                <a:gd name="connsiteX12" fmla="*/ 115382 w 305648"/>
                <a:gd name="connsiteY12" fmla="*/ 185427 h 433001"/>
                <a:gd name="connsiteX13" fmla="*/ 115382 w 305648"/>
                <a:gd name="connsiteY13" fmla="*/ 98826 h 433001"/>
                <a:gd name="connsiteX14" fmla="*/ 187210 w 305648"/>
                <a:gd name="connsiteY14" fmla="*/ 354807 h 433001"/>
                <a:gd name="connsiteX15" fmla="*/ 115128 w 305648"/>
                <a:gd name="connsiteY15" fmla="*/ 354807 h 433001"/>
                <a:gd name="connsiteX16" fmla="*/ 115128 w 305648"/>
                <a:gd name="connsiteY16" fmla="*/ 267952 h 433001"/>
                <a:gd name="connsiteX17" fmla="*/ 171927 w 305648"/>
                <a:gd name="connsiteY17" fmla="*/ 267952 h 433001"/>
                <a:gd name="connsiteX18" fmla="*/ 186955 w 305648"/>
                <a:gd name="connsiteY18" fmla="*/ 267952 h 433001"/>
                <a:gd name="connsiteX19" fmla="*/ 231274 w 305648"/>
                <a:gd name="connsiteY19" fmla="*/ 311507 h 433001"/>
                <a:gd name="connsiteX20" fmla="*/ 187210 w 305648"/>
                <a:gd name="connsiteY20" fmla="*/ 354807 h 43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05648" h="433001">
                  <a:moveTo>
                    <a:pt x="315328" y="142127"/>
                  </a:moveTo>
                  <a:cubicBezTo>
                    <a:pt x="315328" y="63931"/>
                    <a:pt x="251141" y="0"/>
                    <a:pt x="172182" y="0"/>
                  </a:cubicBezTo>
                  <a:lnTo>
                    <a:pt x="0" y="0"/>
                  </a:lnTo>
                  <a:lnTo>
                    <a:pt x="0" y="453633"/>
                  </a:lnTo>
                  <a:lnTo>
                    <a:pt x="187210" y="453633"/>
                  </a:lnTo>
                  <a:cubicBezTo>
                    <a:pt x="266169" y="453633"/>
                    <a:pt x="330355" y="389956"/>
                    <a:pt x="330355" y="311507"/>
                  </a:cubicBezTo>
                  <a:cubicBezTo>
                    <a:pt x="330355" y="276612"/>
                    <a:pt x="317111" y="242736"/>
                    <a:pt x="293678" y="216756"/>
                  </a:cubicBezTo>
                  <a:cubicBezTo>
                    <a:pt x="307941" y="194596"/>
                    <a:pt x="315328" y="168871"/>
                    <a:pt x="315328" y="142127"/>
                  </a:cubicBezTo>
                  <a:moveTo>
                    <a:pt x="115382" y="98826"/>
                  </a:moveTo>
                  <a:lnTo>
                    <a:pt x="172182" y="98826"/>
                  </a:lnTo>
                  <a:cubicBezTo>
                    <a:pt x="196634" y="98826"/>
                    <a:pt x="216501" y="118184"/>
                    <a:pt x="216501" y="142127"/>
                  </a:cubicBezTo>
                  <a:cubicBezTo>
                    <a:pt x="216501" y="166069"/>
                    <a:pt x="196634" y="185427"/>
                    <a:pt x="172182" y="185427"/>
                  </a:cubicBezTo>
                  <a:lnTo>
                    <a:pt x="115382" y="185427"/>
                  </a:lnTo>
                  <a:lnTo>
                    <a:pt x="115382" y="98826"/>
                  </a:lnTo>
                  <a:close/>
                  <a:moveTo>
                    <a:pt x="187210" y="354807"/>
                  </a:moveTo>
                  <a:lnTo>
                    <a:pt x="115128" y="354807"/>
                  </a:lnTo>
                  <a:lnTo>
                    <a:pt x="115128" y="267952"/>
                  </a:lnTo>
                  <a:lnTo>
                    <a:pt x="171927" y="267952"/>
                  </a:lnTo>
                  <a:lnTo>
                    <a:pt x="186955" y="267952"/>
                  </a:lnTo>
                  <a:cubicBezTo>
                    <a:pt x="211407" y="267952"/>
                    <a:pt x="231274" y="287564"/>
                    <a:pt x="231274" y="311507"/>
                  </a:cubicBezTo>
                  <a:cubicBezTo>
                    <a:pt x="231784" y="335449"/>
                    <a:pt x="211916" y="354807"/>
                    <a:pt x="187210" y="35480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5" name="Forma libre: forma 74">
              <a:extLst>
                <a:ext uri="{FF2B5EF4-FFF2-40B4-BE49-F238E27FC236}">
                  <a16:creationId xmlns:a16="http://schemas.microsoft.com/office/drawing/2014/main" id="{6F5E0C87-9DBC-4A65-B1C8-F5F5DB584E85}"/>
                </a:ext>
              </a:extLst>
            </p:cNvPr>
            <p:cNvSpPr/>
            <p:nvPr/>
          </p:nvSpPr>
          <p:spPr>
            <a:xfrm>
              <a:off x="8694677" y="8525097"/>
              <a:ext cx="433002" cy="458473"/>
            </a:xfrm>
            <a:custGeom>
              <a:avLst/>
              <a:gdLst>
                <a:gd name="connsiteX0" fmla="*/ 228982 w 433002"/>
                <a:gd name="connsiteY0" fmla="*/ 0 h 458472"/>
                <a:gd name="connsiteX1" fmla="*/ 0 w 433002"/>
                <a:gd name="connsiteY1" fmla="*/ 237132 h 458472"/>
                <a:gd name="connsiteX2" fmla="*/ 228982 w 433002"/>
                <a:gd name="connsiteY2" fmla="*/ 474265 h 458472"/>
                <a:gd name="connsiteX3" fmla="*/ 457964 w 433002"/>
                <a:gd name="connsiteY3" fmla="*/ 237132 h 458472"/>
                <a:gd name="connsiteX4" fmla="*/ 228982 w 433002"/>
                <a:gd name="connsiteY4" fmla="*/ 0 h 458472"/>
                <a:gd name="connsiteX5" fmla="*/ 228982 w 433002"/>
                <a:gd name="connsiteY5" fmla="*/ 350986 h 458472"/>
                <a:gd name="connsiteX6" fmla="*/ 123278 w 433002"/>
                <a:gd name="connsiteY6" fmla="*/ 236878 h 458472"/>
                <a:gd name="connsiteX7" fmla="*/ 228982 w 433002"/>
                <a:gd name="connsiteY7" fmla="*/ 123023 h 458472"/>
                <a:gd name="connsiteX8" fmla="*/ 334685 w 433002"/>
                <a:gd name="connsiteY8" fmla="*/ 236878 h 458472"/>
                <a:gd name="connsiteX9" fmla="*/ 228982 w 433002"/>
                <a:gd name="connsiteY9" fmla="*/ 350986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3002" h="458472">
                  <a:moveTo>
                    <a:pt x="228982" y="0"/>
                  </a:moveTo>
                  <a:cubicBezTo>
                    <a:pt x="102647" y="0"/>
                    <a:pt x="0" y="106468"/>
                    <a:pt x="0" y="237132"/>
                  </a:cubicBezTo>
                  <a:cubicBezTo>
                    <a:pt x="0" y="368052"/>
                    <a:pt x="102647" y="474265"/>
                    <a:pt x="228982" y="474265"/>
                  </a:cubicBezTo>
                  <a:cubicBezTo>
                    <a:pt x="355317" y="474265"/>
                    <a:pt x="457964" y="368052"/>
                    <a:pt x="457964" y="237132"/>
                  </a:cubicBezTo>
                  <a:cubicBezTo>
                    <a:pt x="457964" y="106468"/>
                    <a:pt x="355317" y="0"/>
                    <a:pt x="228982" y="0"/>
                  </a:cubicBezTo>
                  <a:moveTo>
                    <a:pt x="228982" y="350986"/>
                  </a:moveTo>
                  <a:cubicBezTo>
                    <a:pt x="170654" y="350986"/>
                    <a:pt x="123278" y="300045"/>
                    <a:pt x="123278" y="236878"/>
                  </a:cubicBezTo>
                  <a:cubicBezTo>
                    <a:pt x="123278" y="174220"/>
                    <a:pt x="170654" y="123023"/>
                    <a:pt x="228982" y="123023"/>
                  </a:cubicBezTo>
                  <a:cubicBezTo>
                    <a:pt x="287310" y="123023"/>
                    <a:pt x="334685" y="174220"/>
                    <a:pt x="334685" y="236878"/>
                  </a:cubicBezTo>
                  <a:cubicBezTo>
                    <a:pt x="334685" y="300045"/>
                    <a:pt x="287310" y="350986"/>
                    <a:pt x="228982" y="350986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6" name="Forma libre: forma 75">
              <a:extLst>
                <a:ext uri="{FF2B5EF4-FFF2-40B4-BE49-F238E27FC236}">
                  <a16:creationId xmlns:a16="http://schemas.microsoft.com/office/drawing/2014/main" id="{4A8804E1-EB1C-46D2-8BAE-632B6DE0A9CC}"/>
                </a:ext>
              </a:extLst>
            </p:cNvPr>
            <p:cNvSpPr/>
            <p:nvPr/>
          </p:nvSpPr>
          <p:spPr>
            <a:xfrm>
              <a:off x="9176074" y="8525097"/>
              <a:ext cx="433002" cy="458473"/>
            </a:xfrm>
            <a:custGeom>
              <a:avLst/>
              <a:gdLst>
                <a:gd name="connsiteX0" fmla="*/ 258273 w 433002"/>
                <a:gd name="connsiteY0" fmla="*/ 306922 h 458472"/>
                <a:gd name="connsiteX1" fmla="*/ 312016 w 433002"/>
                <a:gd name="connsiteY1" fmla="*/ 306922 h 458472"/>
                <a:gd name="connsiteX2" fmla="*/ 312016 w 433002"/>
                <a:gd name="connsiteY2" fmla="*/ 331883 h 458472"/>
                <a:gd name="connsiteX3" fmla="*/ 244519 w 433002"/>
                <a:gd name="connsiteY3" fmla="*/ 351241 h 458472"/>
                <a:gd name="connsiteX4" fmla="*/ 123278 w 433002"/>
                <a:gd name="connsiteY4" fmla="*/ 237132 h 458472"/>
                <a:gd name="connsiteX5" fmla="*/ 244519 w 433002"/>
                <a:gd name="connsiteY5" fmla="*/ 123278 h 458472"/>
                <a:gd name="connsiteX6" fmla="*/ 329082 w 433002"/>
                <a:gd name="connsiteY6" fmla="*/ 155626 h 458472"/>
                <a:gd name="connsiteX7" fmla="*/ 341053 w 433002"/>
                <a:gd name="connsiteY7" fmla="*/ 166578 h 458472"/>
                <a:gd name="connsiteX8" fmla="*/ 424342 w 433002"/>
                <a:gd name="connsiteY8" fmla="*/ 75648 h 458472"/>
                <a:gd name="connsiteX9" fmla="*/ 412371 w 433002"/>
                <a:gd name="connsiteY9" fmla="*/ 64696 h 458472"/>
                <a:gd name="connsiteX10" fmla="*/ 244519 w 433002"/>
                <a:gd name="connsiteY10" fmla="*/ 0 h 458472"/>
                <a:gd name="connsiteX11" fmla="*/ 0 w 433002"/>
                <a:gd name="connsiteY11" fmla="*/ 237132 h 458472"/>
                <a:gd name="connsiteX12" fmla="*/ 244519 w 433002"/>
                <a:gd name="connsiteY12" fmla="*/ 474265 h 458472"/>
                <a:gd name="connsiteX13" fmla="*/ 312016 w 433002"/>
                <a:gd name="connsiteY13" fmla="*/ 465095 h 458472"/>
                <a:gd name="connsiteX14" fmla="*/ 312016 w 433002"/>
                <a:gd name="connsiteY14" fmla="*/ 466114 h 458472"/>
                <a:gd name="connsiteX15" fmla="*/ 435295 w 433002"/>
                <a:gd name="connsiteY15" fmla="*/ 466114 h 458472"/>
                <a:gd name="connsiteX16" fmla="*/ 435295 w 433002"/>
                <a:gd name="connsiteY16" fmla="*/ 183644 h 458472"/>
                <a:gd name="connsiteX17" fmla="*/ 258273 w 433002"/>
                <a:gd name="connsiteY17" fmla="*/ 183644 h 458472"/>
                <a:gd name="connsiteX18" fmla="*/ 258273 w 433002"/>
                <a:gd name="connsiteY18" fmla="*/ 306922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3002" h="458472">
                  <a:moveTo>
                    <a:pt x="258273" y="306922"/>
                  </a:moveTo>
                  <a:lnTo>
                    <a:pt x="312016" y="306922"/>
                  </a:lnTo>
                  <a:lnTo>
                    <a:pt x="312016" y="331883"/>
                  </a:lnTo>
                  <a:cubicBezTo>
                    <a:pt x="292149" y="344364"/>
                    <a:pt x="268462" y="351241"/>
                    <a:pt x="244519" y="351241"/>
                  </a:cubicBezTo>
                  <a:cubicBezTo>
                    <a:pt x="177531" y="351241"/>
                    <a:pt x="123278" y="300300"/>
                    <a:pt x="123278" y="237132"/>
                  </a:cubicBezTo>
                  <a:cubicBezTo>
                    <a:pt x="123278" y="174474"/>
                    <a:pt x="177786" y="123278"/>
                    <a:pt x="244519" y="123278"/>
                  </a:cubicBezTo>
                  <a:cubicBezTo>
                    <a:pt x="276103" y="123278"/>
                    <a:pt x="306158" y="134740"/>
                    <a:pt x="329082" y="155626"/>
                  </a:cubicBezTo>
                  <a:lnTo>
                    <a:pt x="341053" y="166578"/>
                  </a:lnTo>
                  <a:lnTo>
                    <a:pt x="424342" y="75648"/>
                  </a:lnTo>
                  <a:lnTo>
                    <a:pt x="412371" y="64696"/>
                  </a:lnTo>
                  <a:cubicBezTo>
                    <a:pt x="366779" y="22924"/>
                    <a:pt x="307177" y="0"/>
                    <a:pt x="244519" y="0"/>
                  </a:cubicBezTo>
                  <a:cubicBezTo>
                    <a:pt x="109779" y="0"/>
                    <a:pt x="0" y="106468"/>
                    <a:pt x="0" y="237132"/>
                  </a:cubicBezTo>
                  <a:cubicBezTo>
                    <a:pt x="0" y="368052"/>
                    <a:pt x="109779" y="474265"/>
                    <a:pt x="244519" y="474265"/>
                  </a:cubicBezTo>
                  <a:cubicBezTo>
                    <a:pt x="267443" y="474265"/>
                    <a:pt x="290111" y="471208"/>
                    <a:pt x="312016" y="465095"/>
                  </a:cubicBezTo>
                  <a:lnTo>
                    <a:pt x="312016" y="466114"/>
                  </a:lnTo>
                  <a:lnTo>
                    <a:pt x="435295" y="466114"/>
                  </a:lnTo>
                  <a:lnTo>
                    <a:pt x="435295" y="183644"/>
                  </a:lnTo>
                  <a:lnTo>
                    <a:pt x="258273" y="183644"/>
                  </a:lnTo>
                  <a:lnTo>
                    <a:pt x="258273" y="306922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7" name="Forma libre: forma 76">
              <a:extLst>
                <a:ext uri="{FF2B5EF4-FFF2-40B4-BE49-F238E27FC236}">
                  <a16:creationId xmlns:a16="http://schemas.microsoft.com/office/drawing/2014/main" id="{09E6831A-324A-4EEE-9356-0BAAAA201850}"/>
                </a:ext>
              </a:extLst>
            </p:cNvPr>
            <p:cNvSpPr/>
            <p:nvPr/>
          </p:nvSpPr>
          <p:spPr>
            <a:xfrm>
              <a:off x="10105246" y="8527135"/>
              <a:ext cx="407532" cy="458473"/>
            </a:xfrm>
            <a:custGeom>
              <a:avLst/>
              <a:gdLst>
                <a:gd name="connsiteX0" fmla="*/ 138306 w 407531"/>
                <a:gd name="connsiteY0" fmla="*/ 139579 h 458472"/>
                <a:gd name="connsiteX1" fmla="*/ 138306 w 407531"/>
                <a:gd name="connsiteY1" fmla="*/ 463821 h 458472"/>
                <a:gd name="connsiteX2" fmla="*/ 284508 w 407531"/>
                <a:gd name="connsiteY2" fmla="*/ 463821 h 458472"/>
                <a:gd name="connsiteX3" fmla="*/ 284508 w 407531"/>
                <a:gd name="connsiteY3" fmla="*/ 139579 h 458472"/>
                <a:gd name="connsiteX4" fmla="*/ 422559 w 407531"/>
                <a:gd name="connsiteY4" fmla="*/ 139579 h 458472"/>
                <a:gd name="connsiteX5" fmla="*/ 422559 w 407531"/>
                <a:gd name="connsiteY5" fmla="*/ 0 h 458472"/>
                <a:gd name="connsiteX6" fmla="*/ 0 w 407531"/>
                <a:gd name="connsiteY6" fmla="*/ 0 h 458472"/>
                <a:gd name="connsiteX7" fmla="*/ 0 w 407531"/>
                <a:gd name="connsiteY7" fmla="*/ 139579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7531" h="458472">
                  <a:moveTo>
                    <a:pt x="138306" y="139579"/>
                  </a:moveTo>
                  <a:lnTo>
                    <a:pt x="138306" y="463821"/>
                  </a:lnTo>
                  <a:lnTo>
                    <a:pt x="284508" y="463821"/>
                  </a:lnTo>
                  <a:lnTo>
                    <a:pt x="284508" y="139579"/>
                  </a:lnTo>
                  <a:lnTo>
                    <a:pt x="422559" y="139579"/>
                  </a:lnTo>
                  <a:lnTo>
                    <a:pt x="422559" y="0"/>
                  </a:lnTo>
                  <a:lnTo>
                    <a:pt x="0" y="0"/>
                  </a:lnTo>
                  <a:lnTo>
                    <a:pt x="0" y="139579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8" name="Forma libre: forma 77">
              <a:extLst>
                <a:ext uri="{FF2B5EF4-FFF2-40B4-BE49-F238E27FC236}">
                  <a16:creationId xmlns:a16="http://schemas.microsoft.com/office/drawing/2014/main" id="{8125508B-CD7E-4E0A-87AD-CCA30CFCC5D7}"/>
                </a:ext>
              </a:extLst>
            </p:cNvPr>
            <p:cNvSpPr/>
            <p:nvPr/>
          </p:nvSpPr>
          <p:spPr>
            <a:xfrm>
              <a:off x="10438658" y="8441553"/>
              <a:ext cx="713181" cy="738650"/>
            </a:xfrm>
            <a:custGeom>
              <a:avLst/>
              <a:gdLst>
                <a:gd name="connsiteX0" fmla="*/ 736359 w 713180"/>
                <a:gd name="connsiteY0" fmla="*/ 743744 h 738650"/>
                <a:gd name="connsiteX1" fmla="*/ 456690 w 713180"/>
                <a:gd name="connsiteY1" fmla="*/ 0 h 738650"/>
                <a:gd name="connsiteX2" fmla="*/ 205549 w 713180"/>
                <a:gd name="connsiteY2" fmla="*/ 0 h 738650"/>
                <a:gd name="connsiteX3" fmla="*/ 0 w 713180"/>
                <a:gd name="connsiteY3" fmla="*/ 548639 h 738650"/>
                <a:gd name="connsiteX4" fmla="*/ 152315 w 713180"/>
                <a:gd name="connsiteY4" fmla="*/ 548639 h 738650"/>
                <a:gd name="connsiteX5" fmla="*/ 330610 w 713180"/>
                <a:gd name="connsiteY5" fmla="*/ 97298 h 738650"/>
                <a:gd name="connsiteX6" fmla="*/ 584044 w 713180"/>
                <a:gd name="connsiteY6" fmla="*/ 743744 h 73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3180" h="738650">
                  <a:moveTo>
                    <a:pt x="736359" y="743744"/>
                  </a:moveTo>
                  <a:lnTo>
                    <a:pt x="456690" y="0"/>
                  </a:lnTo>
                  <a:lnTo>
                    <a:pt x="205549" y="0"/>
                  </a:lnTo>
                  <a:lnTo>
                    <a:pt x="0" y="548639"/>
                  </a:lnTo>
                  <a:lnTo>
                    <a:pt x="152315" y="548639"/>
                  </a:lnTo>
                  <a:lnTo>
                    <a:pt x="330610" y="97298"/>
                  </a:lnTo>
                  <a:lnTo>
                    <a:pt x="584044" y="74374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9" name="Forma libre: forma 78">
              <a:extLst>
                <a:ext uri="{FF2B5EF4-FFF2-40B4-BE49-F238E27FC236}">
                  <a16:creationId xmlns:a16="http://schemas.microsoft.com/office/drawing/2014/main" id="{BACCE1C0-8497-4188-84A5-829D5ED6D041}"/>
                </a:ext>
              </a:extLst>
            </p:cNvPr>
            <p:cNvSpPr/>
            <p:nvPr/>
          </p:nvSpPr>
          <p:spPr>
            <a:xfrm>
              <a:off x="9638621" y="8524843"/>
              <a:ext cx="433001" cy="458473"/>
            </a:xfrm>
            <a:custGeom>
              <a:avLst/>
              <a:gdLst>
                <a:gd name="connsiteX0" fmla="*/ 430965 w 433002"/>
                <a:gd name="connsiteY0" fmla="*/ 125316 h 458472"/>
                <a:gd name="connsiteX1" fmla="*/ 430710 w 433002"/>
                <a:gd name="connsiteY1" fmla="*/ 124806 h 458472"/>
                <a:gd name="connsiteX2" fmla="*/ 228982 w 433002"/>
                <a:gd name="connsiteY2" fmla="*/ 0 h 458472"/>
                <a:gd name="connsiteX3" fmla="*/ 0 w 433002"/>
                <a:gd name="connsiteY3" fmla="*/ 237132 h 458472"/>
                <a:gd name="connsiteX4" fmla="*/ 228982 w 433002"/>
                <a:gd name="connsiteY4" fmla="*/ 474264 h 458472"/>
                <a:gd name="connsiteX5" fmla="*/ 457964 w 433002"/>
                <a:gd name="connsiteY5" fmla="*/ 237132 h 458472"/>
                <a:gd name="connsiteX6" fmla="*/ 430965 w 433002"/>
                <a:gd name="connsiteY6" fmla="*/ 125316 h 458472"/>
                <a:gd name="connsiteX7" fmla="*/ 229237 w 433002"/>
                <a:gd name="connsiteY7" fmla="*/ 351241 h 458472"/>
                <a:gd name="connsiteX8" fmla="*/ 123533 w 433002"/>
                <a:gd name="connsiteY8" fmla="*/ 237132 h 458472"/>
                <a:gd name="connsiteX9" fmla="*/ 229237 w 433002"/>
                <a:gd name="connsiteY9" fmla="*/ 123278 h 458472"/>
                <a:gd name="connsiteX10" fmla="*/ 334940 w 433002"/>
                <a:gd name="connsiteY10" fmla="*/ 237132 h 458472"/>
                <a:gd name="connsiteX11" fmla="*/ 229237 w 433002"/>
                <a:gd name="connsiteY11" fmla="*/ 351241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3002" h="458472">
                  <a:moveTo>
                    <a:pt x="430965" y="125316"/>
                  </a:moveTo>
                  <a:lnTo>
                    <a:pt x="430710" y="124806"/>
                  </a:lnTo>
                  <a:cubicBezTo>
                    <a:pt x="391995" y="50687"/>
                    <a:pt x="316092" y="0"/>
                    <a:pt x="228982" y="0"/>
                  </a:cubicBezTo>
                  <a:cubicBezTo>
                    <a:pt x="102647" y="0"/>
                    <a:pt x="0" y="106468"/>
                    <a:pt x="0" y="237132"/>
                  </a:cubicBezTo>
                  <a:cubicBezTo>
                    <a:pt x="0" y="368052"/>
                    <a:pt x="102647" y="474264"/>
                    <a:pt x="228982" y="474264"/>
                  </a:cubicBezTo>
                  <a:cubicBezTo>
                    <a:pt x="355317" y="474264"/>
                    <a:pt x="457964" y="368052"/>
                    <a:pt x="457964" y="237132"/>
                  </a:cubicBezTo>
                  <a:cubicBezTo>
                    <a:pt x="458219" y="196889"/>
                    <a:pt x="448285" y="158937"/>
                    <a:pt x="430965" y="125316"/>
                  </a:cubicBezTo>
                  <a:moveTo>
                    <a:pt x="229237" y="351241"/>
                  </a:moveTo>
                  <a:cubicBezTo>
                    <a:pt x="170909" y="351241"/>
                    <a:pt x="123533" y="300300"/>
                    <a:pt x="123533" y="237132"/>
                  </a:cubicBezTo>
                  <a:cubicBezTo>
                    <a:pt x="123533" y="174474"/>
                    <a:pt x="170909" y="123278"/>
                    <a:pt x="229237" y="123278"/>
                  </a:cubicBezTo>
                  <a:cubicBezTo>
                    <a:pt x="287564" y="123278"/>
                    <a:pt x="334940" y="174474"/>
                    <a:pt x="334940" y="237132"/>
                  </a:cubicBezTo>
                  <a:cubicBezTo>
                    <a:pt x="334940" y="300300"/>
                    <a:pt x="287310" y="351241"/>
                    <a:pt x="229237" y="351241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0" name="Forma libre: forma 79">
              <a:extLst>
                <a:ext uri="{FF2B5EF4-FFF2-40B4-BE49-F238E27FC236}">
                  <a16:creationId xmlns:a16="http://schemas.microsoft.com/office/drawing/2014/main" id="{301587E0-82CC-469E-8218-14ED2099FBE0}"/>
                </a:ext>
              </a:extLst>
            </p:cNvPr>
            <p:cNvSpPr/>
            <p:nvPr/>
          </p:nvSpPr>
          <p:spPr>
            <a:xfrm>
              <a:off x="10428469" y="7766580"/>
              <a:ext cx="662239" cy="662238"/>
            </a:xfrm>
            <a:custGeom>
              <a:avLst/>
              <a:gdLst>
                <a:gd name="connsiteX0" fmla="*/ 530810 w 662239"/>
                <a:gd name="connsiteY0" fmla="*/ 434021 h 662238"/>
                <a:gd name="connsiteX1" fmla="*/ 667843 w 662239"/>
                <a:gd name="connsiteY1" fmla="*/ 377985 h 662238"/>
                <a:gd name="connsiteX2" fmla="*/ 485473 w 662239"/>
                <a:gd name="connsiteY2" fmla="*/ 312780 h 662238"/>
                <a:gd name="connsiteX3" fmla="*/ 368562 w 662239"/>
                <a:gd name="connsiteY3" fmla="*/ 0 h 662238"/>
                <a:gd name="connsiteX4" fmla="*/ 247321 w 662239"/>
                <a:gd name="connsiteY4" fmla="*/ 230255 h 662238"/>
                <a:gd name="connsiteX5" fmla="*/ 0 w 662239"/>
                <a:gd name="connsiteY5" fmla="*/ 179568 h 662238"/>
                <a:gd name="connsiteX6" fmla="*/ 174475 w 662239"/>
                <a:gd name="connsiteY6" fmla="*/ 368561 h 662238"/>
                <a:gd name="connsiteX7" fmla="*/ 89403 w 662239"/>
                <a:gd name="connsiteY7" fmla="*/ 597288 h 662238"/>
                <a:gd name="connsiteX8" fmla="*/ 396580 w 662239"/>
                <a:gd name="connsiteY8" fmla="*/ 487000 h 662238"/>
                <a:gd name="connsiteX9" fmla="*/ 620722 w 662239"/>
                <a:gd name="connsiteY9" fmla="*/ 674974 h 66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2239" h="662238">
                  <a:moveTo>
                    <a:pt x="530810" y="434021"/>
                  </a:moveTo>
                  <a:lnTo>
                    <a:pt x="667843" y="377985"/>
                  </a:lnTo>
                  <a:lnTo>
                    <a:pt x="485473" y="312780"/>
                  </a:lnTo>
                  <a:lnTo>
                    <a:pt x="368562" y="0"/>
                  </a:lnTo>
                  <a:lnTo>
                    <a:pt x="247321" y="230255"/>
                  </a:lnTo>
                  <a:lnTo>
                    <a:pt x="0" y="179568"/>
                  </a:lnTo>
                  <a:lnTo>
                    <a:pt x="174475" y="368561"/>
                  </a:lnTo>
                  <a:lnTo>
                    <a:pt x="89403" y="597288"/>
                  </a:lnTo>
                  <a:lnTo>
                    <a:pt x="396580" y="487000"/>
                  </a:lnTo>
                  <a:lnTo>
                    <a:pt x="620722" y="67497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1" name="Forma libre: forma 80">
              <a:extLst>
                <a:ext uri="{FF2B5EF4-FFF2-40B4-BE49-F238E27FC236}">
                  <a16:creationId xmlns:a16="http://schemas.microsoft.com/office/drawing/2014/main" id="{5AFFDBEB-BCBC-4B7B-B53D-220DF10406AD}"/>
                </a:ext>
              </a:extLst>
            </p:cNvPr>
            <p:cNvSpPr/>
            <p:nvPr/>
          </p:nvSpPr>
          <p:spPr>
            <a:xfrm>
              <a:off x="10289144" y="8095661"/>
              <a:ext cx="203766" cy="178295"/>
            </a:xfrm>
            <a:custGeom>
              <a:avLst/>
              <a:gdLst>
                <a:gd name="connsiteX0" fmla="*/ 158938 w 203765"/>
                <a:gd name="connsiteY0" fmla="*/ 117420 h 178294"/>
                <a:gd name="connsiteX1" fmla="*/ 214973 w 203765"/>
                <a:gd name="connsiteY1" fmla="*/ 81252 h 178294"/>
                <a:gd name="connsiteX2" fmla="*/ 147730 w 203765"/>
                <a:gd name="connsiteY2" fmla="*/ 66988 h 178294"/>
                <a:gd name="connsiteX3" fmla="*/ 128627 w 203765"/>
                <a:gd name="connsiteY3" fmla="*/ 0 h 178294"/>
                <a:gd name="connsiteX4" fmla="*/ 101883 w 203765"/>
                <a:gd name="connsiteY4" fmla="*/ 57054 h 178294"/>
                <a:gd name="connsiteX5" fmla="*/ 0 w 203765"/>
                <a:gd name="connsiteY5" fmla="*/ 35404 h 178294"/>
                <a:gd name="connsiteX6" fmla="*/ 79469 w 203765"/>
                <a:gd name="connsiteY6" fmla="*/ 117675 h 178294"/>
                <a:gd name="connsiteX7" fmla="*/ 55017 w 203765"/>
                <a:gd name="connsiteY7" fmla="*/ 183898 h 178294"/>
                <a:gd name="connsiteX8" fmla="*/ 126590 w 203765"/>
                <a:gd name="connsiteY8" fmla="*/ 138051 h 178294"/>
                <a:gd name="connsiteX9" fmla="*/ 182116 w 203765"/>
                <a:gd name="connsiteY9" fmla="*/ 182880 h 17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765" h="178294">
                  <a:moveTo>
                    <a:pt x="158938" y="117420"/>
                  </a:moveTo>
                  <a:lnTo>
                    <a:pt x="214973" y="81252"/>
                  </a:lnTo>
                  <a:lnTo>
                    <a:pt x="147730" y="66988"/>
                  </a:lnTo>
                  <a:lnTo>
                    <a:pt x="128627" y="0"/>
                  </a:lnTo>
                  <a:lnTo>
                    <a:pt x="101883" y="57054"/>
                  </a:lnTo>
                  <a:lnTo>
                    <a:pt x="0" y="35404"/>
                  </a:lnTo>
                  <a:lnTo>
                    <a:pt x="79469" y="117675"/>
                  </a:lnTo>
                  <a:lnTo>
                    <a:pt x="55017" y="183898"/>
                  </a:lnTo>
                  <a:lnTo>
                    <a:pt x="126590" y="138051"/>
                  </a:lnTo>
                  <a:lnTo>
                    <a:pt x="182116" y="18288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2" name="Forma libre: forma 81">
              <a:extLst>
                <a:ext uri="{FF2B5EF4-FFF2-40B4-BE49-F238E27FC236}">
                  <a16:creationId xmlns:a16="http://schemas.microsoft.com/office/drawing/2014/main" id="{F7695EFB-4A37-4AA8-BDA0-9D5F60AE40CA}"/>
                </a:ext>
              </a:extLst>
            </p:cNvPr>
            <p:cNvSpPr/>
            <p:nvPr/>
          </p:nvSpPr>
          <p:spPr>
            <a:xfrm>
              <a:off x="10888980" y="7750788"/>
              <a:ext cx="203766" cy="178295"/>
            </a:xfrm>
            <a:custGeom>
              <a:avLst/>
              <a:gdLst>
                <a:gd name="connsiteX0" fmla="*/ 165815 w 203765"/>
                <a:gd name="connsiteY0" fmla="*/ 122514 h 178294"/>
                <a:gd name="connsiteX1" fmla="*/ 224652 w 203765"/>
                <a:gd name="connsiteY1" fmla="*/ 84817 h 178294"/>
                <a:gd name="connsiteX2" fmla="*/ 154353 w 203765"/>
                <a:gd name="connsiteY2" fmla="*/ 70044 h 178294"/>
                <a:gd name="connsiteX3" fmla="*/ 134231 w 203765"/>
                <a:gd name="connsiteY3" fmla="*/ 0 h 178294"/>
                <a:gd name="connsiteX4" fmla="*/ 100100 w 203765"/>
                <a:gd name="connsiteY4" fmla="*/ 58328 h 178294"/>
                <a:gd name="connsiteX5" fmla="*/ 0 w 203765"/>
                <a:gd name="connsiteY5" fmla="*/ 37187 h 178294"/>
                <a:gd name="connsiteX6" fmla="*/ 83035 w 203765"/>
                <a:gd name="connsiteY6" fmla="*/ 122769 h 178294"/>
                <a:gd name="connsiteX7" fmla="*/ 57564 w 203765"/>
                <a:gd name="connsiteY7" fmla="*/ 192049 h 178294"/>
                <a:gd name="connsiteX8" fmla="*/ 132193 w 203765"/>
                <a:gd name="connsiteY8" fmla="*/ 144164 h 178294"/>
                <a:gd name="connsiteX9" fmla="*/ 190012 w 203765"/>
                <a:gd name="connsiteY9" fmla="*/ 190776 h 17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765" h="178294">
                  <a:moveTo>
                    <a:pt x="165815" y="122514"/>
                  </a:moveTo>
                  <a:lnTo>
                    <a:pt x="224652" y="84817"/>
                  </a:lnTo>
                  <a:lnTo>
                    <a:pt x="154353" y="70044"/>
                  </a:lnTo>
                  <a:lnTo>
                    <a:pt x="134231" y="0"/>
                  </a:lnTo>
                  <a:lnTo>
                    <a:pt x="100100" y="58328"/>
                  </a:lnTo>
                  <a:lnTo>
                    <a:pt x="0" y="37187"/>
                  </a:lnTo>
                  <a:lnTo>
                    <a:pt x="83035" y="122769"/>
                  </a:lnTo>
                  <a:lnTo>
                    <a:pt x="57564" y="192049"/>
                  </a:lnTo>
                  <a:lnTo>
                    <a:pt x="132193" y="144164"/>
                  </a:lnTo>
                  <a:lnTo>
                    <a:pt x="190012" y="19077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3" name="Forma libre: forma 82">
              <a:extLst>
                <a:ext uri="{FF2B5EF4-FFF2-40B4-BE49-F238E27FC236}">
                  <a16:creationId xmlns:a16="http://schemas.microsoft.com/office/drawing/2014/main" id="{948732F5-C07A-4035-B902-24FFCE529468}"/>
                </a:ext>
              </a:extLst>
            </p:cNvPr>
            <p:cNvSpPr/>
            <p:nvPr/>
          </p:nvSpPr>
          <p:spPr>
            <a:xfrm>
              <a:off x="7894896" y="7755627"/>
              <a:ext cx="25471" cy="1426359"/>
            </a:xfrm>
            <a:custGeom>
              <a:avLst/>
              <a:gdLst>
                <a:gd name="connsiteX0" fmla="*/ 0 w 25470"/>
                <a:gd name="connsiteY0" fmla="*/ 0 h 1426359"/>
                <a:gd name="connsiteX1" fmla="*/ 26490 w 25470"/>
                <a:gd name="connsiteY1" fmla="*/ 0 h 1426359"/>
                <a:gd name="connsiteX2" fmla="*/ 26490 w 25470"/>
                <a:gd name="connsiteY2" fmla="*/ 1441642 h 1426359"/>
                <a:gd name="connsiteX3" fmla="*/ 0 w 25470"/>
                <a:gd name="connsiteY3" fmla="*/ 1441642 h 1426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70" h="1426359">
                  <a:moveTo>
                    <a:pt x="0" y="0"/>
                  </a:moveTo>
                  <a:lnTo>
                    <a:pt x="26490" y="0"/>
                  </a:lnTo>
                  <a:lnTo>
                    <a:pt x="26490" y="1441642"/>
                  </a:lnTo>
                  <a:lnTo>
                    <a:pt x="0" y="1441642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4" name="Forma libre: forma 83">
              <a:extLst>
                <a:ext uri="{FF2B5EF4-FFF2-40B4-BE49-F238E27FC236}">
                  <a16:creationId xmlns:a16="http://schemas.microsoft.com/office/drawing/2014/main" id="{395B46B3-270B-4434-9AF0-E60ECC9F2012}"/>
                </a:ext>
              </a:extLst>
            </p:cNvPr>
            <p:cNvSpPr/>
            <p:nvPr/>
          </p:nvSpPr>
          <p:spPr>
            <a:xfrm>
              <a:off x="6018212" y="8873537"/>
              <a:ext cx="101883" cy="101883"/>
            </a:xfrm>
            <a:custGeom>
              <a:avLst/>
              <a:gdLst>
                <a:gd name="connsiteX0" fmla="*/ 77686 w 101882"/>
                <a:gd name="connsiteY0" fmla="*/ 74120 h 101882"/>
                <a:gd name="connsiteX1" fmla="*/ 60620 w 101882"/>
                <a:gd name="connsiteY1" fmla="*/ 28782 h 101882"/>
                <a:gd name="connsiteX2" fmla="*/ 44064 w 101882"/>
                <a:gd name="connsiteY2" fmla="*/ 74120 h 101882"/>
                <a:gd name="connsiteX3" fmla="*/ 77686 w 101882"/>
                <a:gd name="connsiteY3" fmla="*/ 74120 h 101882"/>
                <a:gd name="connsiteX4" fmla="*/ 123533 w 101882"/>
                <a:gd name="connsiteY4" fmla="*/ 123023 h 101882"/>
                <a:gd name="connsiteX5" fmla="*/ 96534 w 101882"/>
                <a:gd name="connsiteY5" fmla="*/ 123023 h 101882"/>
                <a:gd name="connsiteX6" fmla="*/ 85836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533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686" y="74120"/>
                  </a:moveTo>
                  <a:lnTo>
                    <a:pt x="60620" y="28782"/>
                  </a:lnTo>
                  <a:lnTo>
                    <a:pt x="44064" y="74120"/>
                  </a:lnTo>
                  <a:lnTo>
                    <a:pt x="77686" y="74120"/>
                  </a:lnTo>
                  <a:close/>
                  <a:moveTo>
                    <a:pt x="123533" y="123023"/>
                  </a:moveTo>
                  <a:lnTo>
                    <a:pt x="96534" y="123023"/>
                  </a:lnTo>
                  <a:lnTo>
                    <a:pt x="85836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533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5" name="Forma libre: forma 84">
              <a:extLst>
                <a:ext uri="{FF2B5EF4-FFF2-40B4-BE49-F238E27FC236}">
                  <a16:creationId xmlns:a16="http://schemas.microsoft.com/office/drawing/2014/main" id="{86E0CEC9-C8CE-445E-824C-B21F5ABC958D}"/>
                </a:ext>
              </a:extLst>
            </p:cNvPr>
            <p:cNvSpPr/>
            <p:nvPr/>
          </p:nvSpPr>
          <p:spPr>
            <a:xfrm>
              <a:off x="6148367" y="8874555"/>
              <a:ext cx="76412" cy="101883"/>
            </a:xfrm>
            <a:custGeom>
              <a:avLst/>
              <a:gdLst>
                <a:gd name="connsiteX0" fmla="*/ 0 w 76412"/>
                <a:gd name="connsiteY0" fmla="*/ 122005 h 101882"/>
                <a:gd name="connsiteX1" fmla="*/ 0 w 76412"/>
                <a:gd name="connsiteY1" fmla="*/ 0 h 101882"/>
                <a:gd name="connsiteX2" fmla="*/ 24961 w 76412"/>
                <a:gd name="connsiteY2" fmla="*/ 0 h 101882"/>
                <a:gd name="connsiteX3" fmla="*/ 24961 w 76412"/>
                <a:gd name="connsiteY3" fmla="*/ 101119 h 101882"/>
                <a:gd name="connsiteX4" fmla="*/ 86600 w 76412"/>
                <a:gd name="connsiteY4" fmla="*/ 101119 h 101882"/>
                <a:gd name="connsiteX5" fmla="*/ 86600 w 76412"/>
                <a:gd name="connsiteY5" fmla="*/ 12200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12" h="101882">
                  <a:moveTo>
                    <a:pt x="0" y="122005"/>
                  </a:moveTo>
                  <a:lnTo>
                    <a:pt x="0" y="0"/>
                  </a:lnTo>
                  <a:lnTo>
                    <a:pt x="24961" y="0"/>
                  </a:lnTo>
                  <a:lnTo>
                    <a:pt x="24961" y="101119"/>
                  </a:lnTo>
                  <a:lnTo>
                    <a:pt x="86600" y="101119"/>
                  </a:lnTo>
                  <a:lnTo>
                    <a:pt x="86600" y="12200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6" name="Forma libre: forma 85">
              <a:extLst>
                <a:ext uri="{FF2B5EF4-FFF2-40B4-BE49-F238E27FC236}">
                  <a16:creationId xmlns:a16="http://schemas.microsoft.com/office/drawing/2014/main" id="{EE74FAE9-2CA3-4E66-BCE2-BACAC12D5DAE}"/>
                </a:ext>
              </a:extLst>
            </p:cNvPr>
            <p:cNvSpPr/>
            <p:nvPr/>
          </p:nvSpPr>
          <p:spPr>
            <a:xfrm>
              <a:off x="6241081" y="8871499"/>
              <a:ext cx="101883" cy="101883"/>
            </a:xfrm>
            <a:custGeom>
              <a:avLst/>
              <a:gdLst>
                <a:gd name="connsiteX0" fmla="*/ 83035 w 101882"/>
                <a:gd name="connsiteY0" fmla="*/ 79723 h 101882"/>
                <a:gd name="connsiteX1" fmla="*/ 106977 w 101882"/>
                <a:gd name="connsiteY1" fmla="*/ 87365 h 101882"/>
                <a:gd name="connsiteX2" fmla="*/ 88638 w 101882"/>
                <a:gd name="connsiteY2" fmla="*/ 117420 h 101882"/>
                <a:gd name="connsiteX3" fmla="*/ 56036 w 101882"/>
                <a:gd name="connsiteY3" fmla="*/ 127099 h 101882"/>
                <a:gd name="connsiteX4" fmla="*/ 15792 w 101882"/>
                <a:gd name="connsiteY4" fmla="*/ 110288 h 101882"/>
                <a:gd name="connsiteX5" fmla="*/ 0 w 101882"/>
                <a:gd name="connsiteY5" fmla="*/ 64441 h 101882"/>
                <a:gd name="connsiteX6" fmla="*/ 15792 w 101882"/>
                <a:gd name="connsiteY6" fmla="*/ 16811 h 101882"/>
                <a:gd name="connsiteX7" fmla="*/ 57564 w 101882"/>
                <a:gd name="connsiteY7" fmla="*/ 0 h 101882"/>
                <a:gd name="connsiteX8" fmla="*/ 94242 w 101882"/>
                <a:gd name="connsiteY8" fmla="*/ 13499 h 101882"/>
                <a:gd name="connsiteX9" fmla="*/ 106977 w 101882"/>
                <a:gd name="connsiteY9" fmla="*/ 36168 h 101882"/>
                <a:gd name="connsiteX10" fmla="*/ 82270 w 101882"/>
                <a:gd name="connsiteY10" fmla="*/ 42027 h 101882"/>
                <a:gd name="connsiteX11" fmla="*/ 73101 w 101882"/>
                <a:gd name="connsiteY11" fmla="*/ 26999 h 101882"/>
                <a:gd name="connsiteX12" fmla="*/ 56290 w 101882"/>
                <a:gd name="connsiteY12" fmla="*/ 21395 h 101882"/>
                <a:gd name="connsiteX13" fmla="*/ 33876 w 101882"/>
                <a:gd name="connsiteY13" fmla="*/ 31329 h 101882"/>
                <a:gd name="connsiteX14" fmla="*/ 25471 w 101882"/>
                <a:gd name="connsiteY14" fmla="*/ 63167 h 101882"/>
                <a:gd name="connsiteX15" fmla="*/ 33876 w 101882"/>
                <a:gd name="connsiteY15" fmla="*/ 96279 h 101882"/>
                <a:gd name="connsiteX16" fmla="*/ 55781 w 101882"/>
                <a:gd name="connsiteY16" fmla="*/ 106213 h 101882"/>
                <a:gd name="connsiteX17" fmla="*/ 72846 w 101882"/>
                <a:gd name="connsiteY17" fmla="*/ 99845 h 101882"/>
                <a:gd name="connsiteX18" fmla="*/ 83035 w 101882"/>
                <a:gd name="connsiteY18" fmla="*/ 797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882" h="101882">
                  <a:moveTo>
                    <a:pt x="83035" y="79723"/>
                  </a:moveTo>
                  <a:lnTo>
                    <a:pt x="106977" y="87365"/>
                  </a:lnTo>
                  <a:cubicBezTo>
                    <a:pt x="103411" y="100864"/>
                    <a:pt x="97044" y="110798"/>
                    <a:pt x="88638" y="117420"/>
                  </a:cubicBezTo>
                  <a:cubicBezTo>
                    <a:pt x="79978" y="124042"/>
                    <a:pt x="69026" y="127099"/>
                    <a:pt x="56036" y="127099"/>
                  </a:cubicBezTo>
                  <a:cubicBezTo>
                    <a:pt x="39734" y="127099"/>
                    <a:pt x="26235" y="121495"/>
                    <a:pt x="15792" y="110288"/>
                  </a:cubicBezTo>
                  <a:cubicBezTo>
                    <a:pt x="5349" y="99081"/>
                    <a:pt x="0" y="83799"/>
                    <a:pt x="0" y="64441"/>
                  </a:cubicBezTo>
                  <a:cubicBezTo>
                    <a:pt x="0" y="44064"/>
                    <a:pt x="5349" y="28272"/>
                    <a:pt x="15792" y="16811"/>
                  </a:cubicBezTo>
                  <a:cubicBezTo>
                    <a:pt x="26490" y="5604"/>
                    <a:pt x="40244" y="0"/>
                    <a:pt x="57564" y="0"/>
                  </a:cubicBezTo>
                  <a:cubicBezTo>
                    <a:pt x="72592" y="0"/>
                    <a:pt x="84818" y="4585"/>
                    <a:pt x="94242" y="13499"/>
                  </a:cubicBezTo>
                  <a:cubicBezTo>
                    <a:pt x="99845" y="18594"/>
                    <a:pt x="103921" y="26490"/>
                    <a:pt x="106977" y="36168"/>
                  </a:cubicBezTo>
                  <a:lnTo>
                    <a:pt x="82270" y="42027"/>
                  </a:lnTo>
                  <a:cubicBezTo>
                    <a:pt x="80742" y="35659"/>
                    <a:pt x="77940" y="30565"/>
                    <a:pt x="73101" y="26999"/>
                  </a:cubicBezTo>
                  <a:cubicBezTo>
                    <a:pt x="68516" y="23433"/>
                    <a:pt x="62913" y="21395"/>
                    <a:pt x="56290" y="21395"/>
                  </a:cubicBezTo>
                  <a:cubicBezTo>
                    <a:pt x="47121" y="21395"/>
                    <a:pt x="39734" y="24707"/>
                    <a:pt x="33876" y="31329"/>
                  </a:cubicBezTo>
                  <a:cubicBezTo>
                    <a:pt x="28273" y="37951"/>
                    <a:pt x="25471" y="48394"/>
                    <a:pt x="25471" y="63167"/>
                  </a:cubicBezTo>
                  <a:cubicBezTo>
                    <a:pt x="25471" y="78704"/>
                    <a:pt x="28273" y="89657"/>
                    <a:pt x="33876" y="96279"/>
                  </a:cubicBezTo>
                  <a:cubicBezTo>
                    <a:pt x="39480" y="102902"/>
                    <a:pt x="46611" y="106213"/>
                    <a:pt x="55781" y="106213"/>
                  </a:cubicBezTo>
                  <a:cubicBezTo>
                    <a:pt x="62403" y="106213"/>
                    <a:pt x="68007" y="104175"/>
                    <a:pt x="72846" y="99845"/>
                  </a:cubicBezTo>
                  <a:cubicBezTo>
                    <a:pt x="77686" y="95260"/>
                    <a:pt x="80997" y="88638"/>
                    <a:pt x="83035" y="79723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7" name="Forma libre: forma 86">
              <a:extLst>
                <a:ext uri="{FF2B5EF4-FFF2-40B4-BE49-F238E27FC236}">
                  <a16:creationId xmlns:a16="http://schemas.microsoft.com/office/drawing/2014/main" id="{3FAF3A0F-596D-40BA-8968-89345DEA6DA0}"/>
                </a:ext>
              </a:extLst>
            </p:cNvPr>
            <p:cNvSpPr/>
            <p:nvPr/>
          </p:nvSpPr>
          <p:spPr>
            <a:xfrm>
              <a:off x="6349586" y="8873537"/>
              <a:ext cx="101883" cy="101883"/>
            </a:xfrm>
            <a:custGeom>
              <a:avLst/>
              <a:gdLst>
                <a:gd name="connsiteX0" fmla="*/ 77940 w 101882"/>
                <a:gd name="connsiteY0" fmla="*/ 74120 h 101882"/>
                <a:gd name="connsiteX1" fmla="*/ 61130 w 101882"/>
                <a:gd name="connsiteY1" fmla="*/ 28782 h 101882"/>
                <a:gd name="connsiteX2" fmla="*/ 44319 w 101882"/>
                <a:gd name="connsiteY2" fmla="*/ 74120 h 101882"/>
                <a:gd name="connsiteX3" fmla="*/ 77940 w 101882"/>
                <a:gd name="connsiteY3" fmla="*/ 74120 h 101882"/>
                <a:gd name="connsiteX4" fmla="*/ 123788 w 101882"/>
                <a:gd name="connsiteY4" fmla="*/ 123023 h 101882"/>
                <a:gd name="connsiteX5" fmla="*/ 96534 w 101882"/>
                <a:gd name="connsiteY5" fmla="*/ 123023 h 101882"/>
                <a:gd name="connsiteX6" fmla="*/ 85836 w 101882"/>
                <a:gd name="connsiteY6" fmla="*/ 95006 h 101882"/>
                <a:gd name="connsiteX7" fmla="*/ 36678 w 101882"/>
                <a:gd name="connsiteY7" fmla="*/ 95006 h 101882"/>
                <a:gd name="connsiteX8" fmla="*/ 26490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78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940" y="74120"/>
                  </a:moveTo>
                  <a:lnTo>
                    <a:pt x="61130" y="28782"/>
                  </a:lnTo>
                  <a:lnTo>
                    <a:pt x="44319" y="74120"/>
                  </a:lnTo>
                  <a:lnTo>
                    <a:pt x="77940" y="74120"/>
                  </a:lnTo>
                  <a:close/>
                  <a:moveTo>
                    <a:pt x="123788" y="123023"/>
                  </a:moveTo>
                  <a:lnTo>
                    <a:pt x="96534" y="123023"/>
                  </a:lnTo>
                  <a:lnTo>
                    <a:pt x="85836" y="95006"/>
                  </a:lnTo>
                  <a:lnTo>
                    <a:pt x="36678" y="95006"/>
                  </a:lnTo>
                  <a:lnTo>
                    <a:pt x="26490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78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8" name="Forma libre: forma 87">
              <a:extLst>
                <a:ext uri="{FF2B5EF4-FFF2-40B4-BE49-F238E27FC236}">
                  <a16:creationId xmlns:a16="http://schemas.microsoft.com/office/drawing/2014/main" id="{9A7D4DA3-48D3-4032-8215-5E0EA732D106}"/>
                </a:ext>
              </a:extLst>
            </p:cNvPr>
            <p:cNvSpPr/>
            <p:nvPr/>
          </p:nvSpPr>
          <p:spPr>
            <a:xfrm>
              <a:off x="6479996" y="8874555"/>
              <a:ext cx="76412" cy="101883"/>
            </a:xfrm>
            <a:custGeom>
              <a:avLst/>
              <a:gdLst>
                <a:gd name="connsiteX0" fmla="*/ 0 w 76412"/>
                <a:gd name="connsiteY0" fmla="*/ 122005 h 101882"/>
                <a:gd name="connsiteX1" fmla="*/ 0 w 76412"/>
                <a:gd name="connsiteY1" fmla="*/ 0 h 101882"/>
                <a:gd name="connsiteX2" fmla="*/ 24707 w 76412"/>
                <a:gd name="connsiteY2" fmla="*/ 0 h 101882"/>
                <a:gd name="connsiteX3" fmla="*/ 24707 w 76412"/>
                <a:gd name="connsiteY3" fmla="*/ 101119 h 101882"/>
                <a:gd name="connsiteX4" fmla="*/ 86346 w 76412"/>
                <a:gd name="connsiteY4" fmla="*/ 101119 h 101882"/>
                <a:gd name="connsiteX5" fmla="*/ 86346 w 76412"/>
                <a:gd name="connsiteY5" fmla="*/ 12200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12" h="101882">
                  <a:moveTo>
                    <a:pt x="0" y="122005"/>
                  </a:moveTo>
                  <a:lnTo>
                    <a:pt x="0" y="0"/>
                  </a:lnTo>
                  <a:lnTo>
                    <a:pt x="24707" y="0"/>
                  </a:lnTo>
                  <a:lnTo>
                    <a:pt x="24707" y="101119"/>
                  </a:lnTo>
                  <a:lnTo>
                    <a:pt x="86346" y="101119"/>
                  </a:lnTo>
                  <a:lnTo>
                    <a:pt x="86346" y="12200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9" name="Forma libre: forma 88">
              <a:extLst>
                <a:ext uri="{FF2B5EF4-FFF2-40B4-BE49-F238E27FC236}">
                  <a16:creationId xmlns:a16="http://schemas.microsoft.com/office/drawing/2014/main" id="{FE187511-E220-4586-BBCB-A81AEE59211C}"/>
                </a:ext>
              </a:extLst>
            </p:cNvPr>
            <p:cNvSpPr/>
            <p:nvPr/>
          </p:nvSpPr>
          <p:spPr>
            <a:xfrm>
              <a:off x="6576530" y="8873537"/>
              <a:ext cx="101883" cy="101883"/>
            </a:xfrm>
            <a:custGeom>
              <a:avLst/>
              <a:gdLst>
                <a:gd name="connsiteX0" fmla="*/ 25216 w 101882"/>
                <a:gd name="connsiteY0" fmla="*/ 20886 h 101882"/>
                <a:gd name="connsiteX1" fmla="*/ 25216 w 101882"/>
                <a:gd name="connsiteY1" fmla="*/ 102137 h 101882"/>
                <a:gd name="connsiteX2" fmla="*/ 43810 w 101882"/>
                <a:gd name="connsiteY2" fmla="*/ 102137 h 101882"/>
                <a:gd name="connsiteX3" fmla="*/ 58837 w 101882"/>
                <a:gd name="connsiteY3" fmla="*/ 100864 h 101882"/>
                <a:gd name="connsiteX4" fmla="*/ 69026 w 101882"/>
                <a:gd name="connsiteY4" fmla="*/ 95770 h 101882"/>
                <a:gd name="connsiteX5" fmla="*/ 75648 w 101882"/>
                <a:gd name="connsiteY5" fmla="*/ 83799 h 101882"/>
                <a:gd name="connsiteX6" fmla="*/ 78195 w 101882"/>
                <a:gd name="connsiteY6" fmla="*/ 61384 h 101882"/>
                <a:gd name="connsiteX7" fmla="*/ 75648 w 101882"/>
                <a:gd name="connsiteY7" fmla="*/ 39480 h 101882"/>
                <a:gd name="connsiteX8" fmla="*/ 68516 w 101882"/>
                <a:gd name="connsiteY8" fmla="*/ 27508 h 101882"/>
                <a:gd name="connsiteX9" fmla="*/ 57054 w 101882"/>
                <a:gd name="connsiteY9" fmla="*/ 21650 h 101882"/>
                <a:gd name="connsiteX10" fmla="*/ 36678 w 101882"/>
                <a:gd name="connsiteY10" fmla="*/ 20631 h 101882"/>
                <a:gd name="connsiteX11" fmla="*/ 25216 w 101882"/>
                <a:gd name="connsiteY11" fmla="*/ 20631 h 101882"/>
                <a:gd name="connsiteX12" fmla="*/ 255 w 101882"/>
                <a:gd name="connsiteY12" fmla="*/ 0 h 101882"/>
                <a:gd name="connsiteX13" fmla="*/ 45593 w 101882"/>
                <a:gd name="connsiteY13" fmla="*/ 0 h 101882"/>
                <a:gd name="connsiteX14" fmla="*/ 69026 w 101882"/>
                <a:gd name="connsiteY14" fmla="*/ 2292 h 101882"/>
                <a:gd name="connsiteX15" fmla="*/ 87619 w 101882"/>
                <a:gd name="connsiteY15" fmla="*/ 13754 h 101882"/>
                <a:gd name="connsiteX16" fmla="*/ 99336 w 101882"/>
                <a:gd name="connsiteY16" fmla="*/ 33621 h 101882"/>
                <a:gd name="connsiteX17" fmla="*/ 103411 w 101882"/>
                <a:gd name="connsiteY17" fmla="*/ 62658 h 101882"/>
                <a:gd name="connsiteX18" fmla="*/ 99591 w 101882"/>
                <a:gd name="connsiteY18" fmla="*/ 88893 h 101882"/>
                <a:gd name="connsiteX19" fmla="*/ 86346 w 101882"/>
                <a:gd name="connsiteY19" fmla="*/ 110543 h 101882"/>
                <a:gd name="connsiteX20" fmla="*/ 68771 w 101882"/>
                <a:gd name="connsiteY20" fmla="*/ 120476 h 101882"/>
                <a:gd name="connsiteX21" fmla="*/ 46866 w 101882"/>
                <a:gd name="connsiteY21" fmla="*/ 123023 h 101882"/>
                <a:gd name="connsiteX22" fmla="*/ 0 w 101882"/>
                <a:gd name="connsiteY22" fmla="*/ 123023 h 101882"/>
                <a:gd name="connsiteX23" fmla="*/ 0 w 10188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1882" h="101882">
                  <a:moveTo>
                    <a:pt x="25216" y="20886"/>
                  </a:moveTo>
                  <a:lnTo>
                    <a:pt x="25216" y="102137"/>
                  </a:lnTo>
                  <a:lnTo>
                    <a:pt x="43810" y="102137"/>
                  </a:lnTo>
                  <a:cubicBezTo>
                    <a:pt x="50941" y="102137"/>
                    <a:pt x="55781" y="101628"/>
                    <a:pt x="58837" y="100864"/>
                  </a:cubicBezTo>
                  <a:cubicBezTo>
                    <a:pt x="62913" y="99845"/>
                    <a:pt x="66224" y="98317"/>
                    <a:pt x="69026" y="95770"/>
                  </a:cubicBezTo>
                  <a:cubicBezTo>
                    <a:pt x="71573" y="93223"/>
                    <a:pt x="73865" y="89402"/>
                    <a:pt x="75648" y="83799"/>
                  </a:cubicBezTo>
                  <a:cubicBezTo>
                    <a:pt x="77176" y="78195"/>
                    <a:pt x="78195" y="70809"/>
                    <a:pt x="78195" y="61384"/>
                  </a:cubicBezTo>
                  <a:cubicBezTo>
                    <a:pt x="78195" y="51960"/>
                    <a:pt x="77431" y="44574"/>
                    <a:pt x="75648" y="39480"/>
                  </a:cubicBezTo>
                  <a:cubicBezTo>
                    <a:pt x="73865" y="34385"/>
                    <a:pt x="71573" y="30310"/>
                    <a:pt x="68516" y="27508"/>
                  </a:cubicBezTo>
                  <a:cubicBezTo>
                    <a:pt x="65460" y="24707"/>
                    <a:pt x="61639" y="22924"/>
                    <a:pt x="57054" y="21650"/>
                  </a:cubicBezTo>
                  <a:cubicBezTo>
                    <a:pt x="53489" y="20886"/>
                    <a:pt x="46866" y="20631"/>
                    <a:pt x="36678" y="20631"/>
                  </a:cubicBezTo>
                  <a:lnTo>
                    <a:pt x="25216" y="20631"/>
                  </a:lnTo>
                  <a:close/>
                  <a:moveTo>
                    <a:pt x="255" y="0"/>
                  </a:moveTo>
                  <a:lnTo>
                    <a:pt x="45593" y="0"/>
                  </a:lnTo>
                  <a:cubicBezTo>
                    <a:pt x="55781" y="0"/>
                    <a:pt x="63677" y="764"/>
                    <a:pt x="69026" y="2292"/>
                  </a:cubicBezTo>
                  <a:cubicBezTo>
                    <a:pt x="76157" y="4330"/>
                    <a:pt x="82270" y="8151"/>
                    <a:pt x="87619" y="13754"/>
                  </a:cubicBezTo>
                  <a:cubicBezTo>
                    <a:pt x="92713" y="19103"/>
                    <a:pt x="96789" y="25980"/>
                    <a:pt x="99336" y="33621"/>
                  </a:cubicBezTo>
                  <a:cubicBezTo>
                    <a:pt x="102138" y="41517"/>
                    <a:pt x="103411" y="51196"/>
                    <a:pt x="103411" y="62658"/>
                  </a:cubicBezTo>
                  <a:cubicBezTo>
                    <a:pt x="103411" y="72846"/>
                    <a:pt x="102138" y="81506"/>
                    <a:pt x="99591" y="88893"/>
                  </a:cubicBezTo>
                  <a:cubicBezTo>
                    <a:pt x="96534" y="97807"/>
                    <a:pt x="92204" y="104939"/>
                    <a:pt x="86346" y="110543"/>
                  </a:cubicBezTo>
                  <a:cubicBezTo>
                    <a:pt x="82016" y="114873"/>
                    <a:pt x="76157" y="118184"/>
                    <a:pt x="68771" y="120476"/>
                  </a:cubicBezTo>
                  <a:cubicBezTo>
                    <a:pt x="63422" y="122259"/>
                    <a:pt x="56036" y="123023"/>
                    <a:pt x="46866" y="123023"/>
                  </a:cubicBezTo>
                  <a:lnTo>
                    <a:pt x="0" y="12302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0" name="Forma libre: forma 89">
              <a:extLst>
                <a:ext uri="{FF2B5EF4-FFF2-40B4-BE49-F238E27FC236}">
                  <a16:creationId xmlns:a16="http://schemas.microsoft.com/office/drawing/2014/main" id="{15DCDBB7-7901-4AF3-8790-80CAB29E0A04}"/>
                </a:ext>
              </a:extLst>
            </p:cNvPr>
            <p:cNvSpPr/>
            <p:nvPr/>
          </p:nvSpPr>
          <p:spPr>
            <a:xfrm>
              <a:off x="6693186" y="8837368"/>
              <a:ext cx="25471" cy="152824"/>
            </a:xfrm>
            <a:custGeom>
              <a:avLst/>
              <a:gdLst>
                <a:gd name="connsiteX0" fmla="*/ 0 w 25470"/>
                <a:gd name="connsiteY0" fmla="*/ 36168 h 152824"/>
                <a:gd name="connsiteX1" fmla="*/ 24961 w 25470"/>
                <a:gd name="connsiteY1" fmla="*/ 36168 h 152824"/>
                <a:gd name="connsiteX2" fmla="*/ 24961 w 25470"/>
                <a:gd name="connsiteY2" fmla="*/ 159192 h 152824"/>
                <a:gd name="connsiteX3" fmla="*/ 0 w 25470"/>
                <a:gd name="connsiteY3" fmla="*/ 159192 h 152824"/>
                <a:gd name="connsiteX4" fmla="*/ 0 w 25470"/>
                <a:gd name="connsiteY4" fmla="*/ 36168 h 152824"/>
                <a:gd name="connsiteX5" fmla="*/ 6113 w 25470"/>
                <a:gd name="connsiteY5" fmla="*/ 24961 h 152824"/>
                <a:gd name="connsiteX6" fmla="*/ 17575 w 25470"/>
                <a:gd name="connsiteY6" fmla="*/ 0 h 152824"/>
                <a:gd name="connsiteX7" fmla="*/ 44064 w 25470"/>
                <a:gd name="connsiteY7" fmla="*/ 0 h 152824"/>
                <a:gd name="connsiteX8" fmla="*/ 21141 w 25470"/>
                <a:gd name="connsiteY8" fmla="*/ 24961 h 152824"/>
                <a:gd name="connsiteX9" fmla="*/ 6113 w 25470"/>
                <a:gd name="connsiteY9" fmla="*/ 24961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152824">
                  <a:moveTo>
                    <a:pt x="0" y="36168"/>
                  </a:moveTo>
                  <a:lnTo>
                    <a:pt x="24961" y="36168"/>
                  </a:lnTo>
                  <a:lnTo>
                    <a:pt x="24961" y="159192"/>
                  </a:lnTo>
                  <a:lnTo>
                    <a:pt x="0" y="159192"/>
                  </a:lnTo>
                  <a:lnTo>
                    <a:pt x="0" y="36168"/>
                  </a:lnTo>
                  <a:close/>
                  <a:moveTo>
                    <a:pt x="6113" y="24961"/>
                  </a:moveTo>
                  <a:lnTo>
                    <a:pt x="17575" y="0"/>
                  </a:lnTo>
                  <a:lnTo>
                    <a:pt x="44064" y="0"/>
                  </a:lnTo>
                  <a:lnTo>
                    <a:pt x="21141" y="24961"/>
                  </a:lnTo>
                  <a:lnTo>
                    <a:pt x="6113" y="24961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1" name="Forma libre: forma 90">
              <a:extLst>
                <a:ext uri="{FF2B5EF4-FFF2-40B4-BE49-F238E27FC236}">
                  <a16:creationId xmlns:a16="http://schemas.microsoft.com/office/drawing/2014/main" id="{5C5AFE53-3F1C-43D2-94CA-1C514704F72A}"/>
                </a:ext>
              </a:extLst>
            </p:cNvPr>
            <p:cNvSpPr/>
            <p:nvPr/>
          </p:nvSpPr>
          <p:spPr>
            <a:xfrm>
              <a:off x="6722223" y="8873537"/>
              <a:ext cx="101883" cy="101883"/>
            </a:xfrm>
            <a:custGeom>
              <a:avLst/>
              <a:gdLst>
                <a:gd name="connsiteX0" fmla="*/ 77431 w 101882"/>
                <a:gd name="connsiteY0" fmla="*/ 74120 h 101882"/>
                <a:gd name="connsiteX1" fmla="*/ 60366 w 101882"/>
                <a:gd name="connsiteY1" fmla="*/ 28782 h 101882"/>
                <a:gd name="connsiteX2" fmla="*/ 43810 w 101882"/>
                <a:gd name="connsiteY2" fmla="*/ 74120 h 101882"/>
                <a:gd name="connsiteX3" fmla="*/ 77431 w 101882"/>
                <a:gd name="connsiteY3" fmla="*/ 74120 h 101882"/>
                <a:gd name="connsiteX4" fmla="*/ 123278 w 101882"/>
                <a:gd name="connsiteY4" fmla="*/ 123023 h 101882"/>
                <a:gd name="connsiteX5" fmla="*/ 96279 w 101882"/>
                <a:gd name="connsiteY5" fmla="*/ 123023 h 101882"/>
                <a:gd name="connsiteX6" fmla="*/ 85582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27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431" y="74120"/>
                  </a:moveTo>
                  <a:lnTo>
                    <a:pt x="60366" y="28782"/>
                  </a:lnTo>
                  <a:lnTo>
                    <a:pt x="43810" y="74120"/>
                  </a:lnTo>
                  <a:lnTo>
                    <a:pt x="77431" y="74120"/>
                  </a:lnTo>
                  <a:close/>
                  <a:moveTo>
                    <a:pt x="123278" y="123023"/>
                  </a:moveTo>
                  <a:lnTo>
                    <a:pt x="96279" y="123023"/>
                  </a:lnTo>
                  <a:lnTo>
                    <a:pt x="85582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27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2" name="Forma libre: forma 91">
              <a:extLst>
                <a:ext uri="{FF2B5EF4-FFF2-40B4-BE49-F238E27FC236}">
                  <a16:creationId xmlns:a16="http://schemas.microsoft.com/office/drawing/2014/main" id="{4C847A87-01F4-45AD-B566-A62D304509E4}"/>
                </a:ext>
              </a:extLst>
            </p:cNvPr>
            <p:cNvSpPr/>
            <p:nvPr/>
          </p:nvSpPr>
          <p:spPr>
            <a:xfrm>
              <a:off x="6885236" y="8873537"/>
              <a:ext cx="101883" cy="101883"/>
            </a:xfrm>
            <a:custGeom>
              <a:avLst/>
              <a:gdLst>
                <a:gd name="connsiteX0" fmla="*/ 0 w 101882"/>
                <a:gd name="connsiteY0" fmla="*/ 123023 h 101882"/>
                <a:gd name="connsiteX1" fmla="*/ 0 w 101882"/>
                <a:gd name="connsiteY1" fmla="*/ 0 h 101882"/>
                <a:gd name="connsiteX2" fmla="*/ 37187 w 101882"/>
                <a:gd name="connsiteY2" fmla="*/ 0 h 101882"/>
                <a:gd name="connsiteX3" fmla="*/ 59347 w 101882"/>
                <a:gd name="connsiteY3" fmla="*/ 84053 h 101882"/>
                <a:gd name="connsiteX4" fmla="*/ 81506 w 101882"/>
                <a:gd name="connsiteY4" fmla="*/ 0 h 101882"/>
                <a:gd name="connsiteX5" fmla="*/ 118694 w 101882"/>
                <a:gd name="connsiteY5" fmla="*/ 0 h 101882"/>
                <a:gd name="connsiteX6" fmla="*/ 118694 w 101882"/>
                <a:gd name="connsiteY6" fmla="*/ 123023 h 101882"/>
                <a:gd name="connsiteX7" fmla="*/ 95515 w 101882"/>
                <a:gd name="connsiteY7" fmla="*/ 123023 h 101882"/>
                <a:gd name="connsiteX8" fmla="*/ 95515 w 101882"/>
                <a:gd name="connsiteY8" fmla="*/ 26235 h 101882"/>
                <a:gd name="connsiteX9" fmla="*/ 71063 w 101882"/>
                <a:gd name="connsiteY9" fmla="*/ 123023 h 101882"/>
                <a:gd name="connsiteX10" fmla="*/ 47121 w 101882"/>
                <a:gd name="connsiteY10" fmla="*/ 123023 h 101882"/>
                <a:gd name="connsiteX11" fmla="*/ 22924 w 101882"/>
                <a:gd name="connsiteY11" fmla="*/ 26235 h 101882"/>
                <a:gd name="connsiteX12" fmla="*/ 22924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0" y="123023"/>
                  </a:moveTo>
                  <a:lnTo>
                    <a:pt x="0" y="0"/>
                  </a:lnTo>
                  <a:lnTo>
                    <a:pt x="37187" y="0"/>
                  </a:lnTo>
                  <a:lnTo>
                    <a:pt x="59347" y="84053"/>
                  </a:lnTo>
                  <a:lnTo>
                    <a:pt x="81506" y="0"/>
                  </a:lnTo>
                  <a:lnTo>
                    <a:pt x="118694" y="0"/>
                  </a:lnTo>
                  <a:lnTo>
                    <a:pt x="118694" y="123023"/>
                  </a:lnTo>
                  <a:lnTo>
                    <a:pt x="95515" y="123023"/>
                  </a:lnTo>
                  <a:lnTo>
                    <a:pt x="95515" y="26235"/>
                  </a:lnTo>
                  <a:lnTo>
                    <a:pt x="71063" y="123023"/>
                  </a:lnTo>
                  <a:lnTo>
                    <a:pt x="47121" y="123023"/>
                  </a:lnTo>
                  <a:lnTo>
                    <a:pt x="22924" y="26235"/>
                  </a:lnTo>
                  <a:lnTo>
                    <a:pt x="22924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3" name="Forma libre: forma 92">
              <a:extLst>
                <a:ext uri="{FF2B5EF4-FFF2-40B4-BE49-F238E27FC236}">
                  <a16:creationId xmlns:a16="http://schemas.microsoft.com/office/drawing/2014/main" id="{A2FC2C4D-E2EA-49B5-9591-F8CAF31C99C4}"/>
                </a:ext>
              </a:extLst>
            </p:cNvPr>
            <p:cNvSpPr/>
            <p:nvPr/>
          </p:nvSpPr>
          <p:spPr>
            <a:xfrm>
              <a:off x="7009278" y="8873537"/>
              <a:ext cx="101883" cy="101883"/>
            </a:xfrm>
            <a:custGeom>
              <a:avLst/>
              <a:gdLst>
                <a:gd name="connsiteX0" fmla="*/ 77431 w 101882"/>
                <a:gd name="connsiteY0" fmla="*/ 74120 h 101882"/>
                <a:gd name="connsiteX1" fmla="*/ 60366 w 101882"/>
                <a:gd name="connsiteY1" fmla="*/ 28782 h 101882"/>
                <a:gd name="connsiteX2" fmla="*/ 43810 w 101882"/>
                <a:gd name="connsiteY2" fmla="*/ 74120 h 101882"/>
                <a:gd name="connsiteX3" fmla="*/ 77431 w 101882"/>
                <a:gd name="connsiteY3" fmla="*/ 74120 h 101882"/>
                <a:gd name="connsiteX4" fmla="*/ 123278 w 101882"/>
                <a:gd name="connsiteY4" fmla="*/ 123023 h 101882"/>
                <a:gd name="connsiteX5" fmla="*/ 96279 w 101882"/>
                <a:gd name="connsiteY5" fmla="*/ 123023 h 101882"/>
                <a:gd name="connsiteX6" fmla="*/ 85582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27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431" y="74120"/>
                  </a:moveTo>
                  <a:lnTo>
                    <a:pt x="60366" y="28782"/>
                  </a:lnTo>
                  <a:lnTo>
                    <a:pt x="43810" y="74120"/>
                  </a:lnTo>
                  <a:lnTo>
                    <a:pt x="77431" y="74120"/>
                  </a:lnTo>
                  <a:close/>
                  <a:moveTo>
                    <a:pt x="123278" y="123023"/>
                  </a:moveTo>
                  <a:lnTo>
                    <a:pt x="96279" y="123023"/>
                  </a:lnTo>
                  <a:lnTo>
                    <a:pt x="85582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27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4" name="Forma libre: forma 93">
              <a:extLst>
                <a:ext uri="{FF2B5EF4-FFF2-40B4-BE49-F238E27FC236}">
                  <a16:creationId xmlns:a16="http://schemas.microsoft.com/office/drawing/2014/main" id="{8756FC9E-EB94-490C-BFB4-0D58489DB34B}"/>
                </a:ext>
              </a:extLst>
            </p:cNvPr>
            <p:cNvSpPr/>
            <p:nvPr/>
          </p:nvSpPr>
          <p:spPr>
            <a:xfrm>
              <a:off x="7109888" y="8873537"/>
              <a:ext cx="101883" cy="101883"/>
            </a:xfrm>
            <a:custGeom>
              <a:avLst/>
              <a:gdLst>
                <a:gd name="connsiteX0" fmla="*/ 44828 w 101882"/>
                <a:gd name="connsiteY0" fmla="*/ 123023 h 101882"/>
                <a:gd name="connsiteX1" fmla="*/ 44828 w 101882"/>
                <a:gd name="connsiteY1" fmla="*/ 71318 h 101882"/>
                <a:gd name="connsiteX2" fmla="*/ 0 w 101882"/>
                <a:gd name="connsiteY2" fmla="*/ 0 h 101882"/>
                <a:gd name="connsiteX3" fmla="*/ 29037 w 101882"/>
                <a:gd name="connsiteY3" fmla="*/ 0 h 101882"/>
                <a:gd name="connsiteX4" fmla="*/ 58073 w 101882"/>
                <a:gd name="connsiteY4" fmla="*/ 48649 h 101882"/>
                <a:gd name="connsiteX5" fmla="*/ 86346 w 101882"/>
                <a:gd name="connsiteY5" fmla="*/ 0 h 101882"/>
                <a:gd name="connsiteX6" fmla="*/ 115128 w 101882"/>
                <a:gd name="connsiteY6" fmla="*/ 0 h 101882"/>
                <a:gd name="connsiteX7" fmla="*/ 69790 w 101882"/>
                <a:gd name="connsiteY7" fmla="*/ 71318 h 101882"/>
                <a:gd name="connsiteX8" fmla="*/ 69790 w 101882"/>
                <a:gd name="connsiteY8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882" h="101882">
                  <a:moveTo>
                    <a:pt x="44828" y="123023"/>
                  </a:moveTo>
                  <a:lnTo>
                    <a:pt x="44828" y="71318"/>
                  </a:lnTo>
                  <a:lnTo>
                    <a:pt x="0" y="0"/>
                  </a:lnTo>
                  <a:lnTo>
                    <a:pt x="29037" y="0"/>
                  </a:lnTo>
                  <a:lnTo>
                    <a:pt x="58073" y="48649"/>
                  </a:lnTo>
                  <a:lnTo>
                    <a:pt x="86346" y="0"/>
                  </a:lnTo>
                  <a:lnTo>
                    <a:pt x="115128" y="0"/>
                  </a:lnTo>
                  <a:lnTo>
                    <a:pt x="69790" y="71318"/>
                  </a:lnTo>
                  <a:lnTo>
                    <a:pt x="69790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5" name="Forma libre: forma 94">
              <a:extLst>
                <a:ext uri="{FF2B5EF4-FFF2-40B4-BE49-F238E27FC236}">
                  <a16:creationId xmlns:a16="http://schemas.microsoft.com/office/drawing/2014/main" id="{4B4DAAC5-936D-451D-8ECD-0C01206777DC}"/>
                </a:ext>
              </a:extLst>
            </p:cNvPr>
            <p:cNvSpPr/>
            <p:nvPr/>
          </p:nvSpPr>
          <p:spPr>
            <a:xfrm>
              <a:off x="7225015" y="8871499"/>
              <a:ext cx="101883" cy="101883"/>
            </a:xfrm>
            <a:custGeom>
              <a:avLst/>
              <a:gdLst>
                <a:gd name="connsiteX0" fmla="*/ 25471 w 101882"/>
                <a:gd name="connsiteY0" fmla="*/ 63422 h 101882"/>
                <a:gd name="connsiteX1" fmla="*/ 35150 w 101882"/>
                <a:gd name="connsiteY1" fmla="*/ 95006 h 101882"/>
                <a:gd name="connsiteX2" fmla="*/ 59602 w 101882"/>
                <a:gd name="connsiteY2" fmla="*/ 105703 h 101882"/>
                <a:gd name="connsiteX3" fmla="*/ 83799 w 101882"/>
                <a:gd name="connsiteY3" fmla="*/ 95006 h 101882"/>
                <a:gd name="connsiteX4" fmla="*/ 93223 w 101882"/>
                <a:gd name="connsiteY4" fmla="*/ 62913 h 101882"/>
                <a:gd name="connsiteX5" fmla="*/ 84053 w 101882"/>
                <a:gd name="connsiteY5" fmla="*/ 31329 h 101882"/>
                <a:gd name="connsiteX6" fmla="*/ 59347 w 101882"/>
                <a:gd name="connsiteY6" fmla="*/ 20886 h 101882"/>
                <a:gd name="connsiteX7" fmla="*/ 34640 w 101882"/>
                <a:gd name="connsiteY7" fmla="*/ 31329 h 101882"/>
                <a:gd name="connsiteX8" fmla="*/ 25471 w 101882"/>
                <a:gd name="connsiteY8" fmla="*/ 63422 h 101882"/>
                <a:gd name="connsiteX9" fmla="*/ 0 w 101882"/>
                <a:gd name="connsiteY9" fmla="*/ 64441 h 101882"/>
                <a:gd name="connsiteX10" fmla="*/ 5603 w 101882"/>
                <a:gd name="connsiteY10" fmla="*/ 32857 h 101882"/>
                <a:gd name="connsiteX11" fmla="*/ 17065 w 101882"/>
                <a:gd name="connsiteY11" fmla="*/ 16047 h 101882"/>
                <a:gd name="connsiteX12" fmla="*/ 33112 w 101882"/>
                <a:gd name="connsiteY12" fmla="*/ 4839 h 101882"/>
                <a:gd name="connsiteX13" fmla="*/ 59602 w 101882"/>
                <a:gd name="connsiteY13" fmla="*/ 0 h 101882"/>
                <a:gd name="connsiteX14" fmla="*/ 103156 w 101882"/>
                <a:gd name="connsiteY14" fmla="*/ 16811 h 101882"/>
                <a:gd name="connsiteX15" fmla="*/ 119458 w 101882"/>
                <a:gd name="connsiteY15" fmla="*/ 63677 h 101882"/>
                <a:gd name="connsiteX16" fmla="*/ 103411 w 101882"/>
                <a:gd name="connsiteY16" fmla="*/ 110288 h 101882"/>
                <a:gd name="connsiteX17" fmla="*/ 60111 w 101882"/>
                <a:gd name="connsiteY17" fmla="*/ 127099 h 101882"/>
                <a:gd name="connsiteX18" fmla="*/ 16301 w 101882"/>
                <a:gd name="connsiteY18" fmla="*/ 110543 h 101882"/>
                <a:gd name="connsiteX19" fmla="*/ 0 w 101882"/>
                <a:gd name="connsiteY19" fmla="*/ 64441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471" y="63422"/>
                  </a:moveTo>
                  <a:cubicBezTo>
                    <a:pt x="25471" y="77431"/>
                    <a:pt x="28782" y="87874"/>
                    <a:pt x="35150" y="95006"/>
                  </a:cubicBezTo>
                  <a:cubicBezTo>
                    <a:pt x="41517" y="102137"/>
                    <a:pt x="49668" y="105703"/>
                    <a:pt x="59602" y="105703"/>
                  </a:cubicBezTo>
                  <a:cubicBezTo>
                    <a:pt x="69280" y="105703"/>
                    <a:pt x="77686" y="102137"/>
                    <a:pt x="83799" y="95006"/>
                  </a:cubicBezTo>
                  <a:cubicBezTo>
                    <a:pt x="90166" y="87874"/>
                    <a:pt x="93223" y="77176"/>
                    <a:pt x="93223" y="62913"/>
                  </a:cubicBezTo>
                  <a:cubicBezTo>
                    <a:pt x="93223" y="48904"/>
                    <a:pt x="90166" y="38461"/>
                    <a:pt x="84053" y="31329"/>
                  </a:cubicBezTo>
                  <a:cubicBezTo>
                    <a:pt x="77940" y="24452"/>
                    <a:pt x="69535" y="20886"/>
                    <a:pt x="59347" y="20886"/>
                  </a:cubicBezTo>
                  <a:cubicBezTo>
                    <a:pt x="49159" y="20886"/>
                    <a:pt x="40753" y="24452"/>
                    <a:pt x="34640" y="31329"/>
                  </a:cubicBezTo>
                  <a:cubicBezTo>
                    <a:pt x="28527" y="38715"/>
                    <a:pt x="25471" y="49413"/>
                    <a:pt x="25471" y="63422"/>
                  </a:cubicBezTo>
                  <a:moveTo>
                    <a:pt x="0" y="64441"/>
                  </a:moveTo>
                  <a:cubicBezTo>
                    <a:pt x="0" y="51960"/>
                    <a:pt x="2038" y="41263"/>
                    <a:pt x="5603" y="32857"/>
                  </a:cubicBezTo>
                  <a:cubicBezTo>
                    <a:pt x="8405" y="26490"/>
                    <a:pt x="12226" y="20886"/>
                    <a:pt x="17065" y="16047"/>
                  </a:cubicBezTo>
                  <a:cubicBezTo>
                    <a:pt x="21905" y="10952"/>
                    <a:pt x="27254" y="7387"/>
                    <a:pt x="33112" y="4839"/>
                  </a:cubicBezTo>
                  <a:cubicBezTo>
                    <a:pt x="40753" y="1528"/>
                    <a:pt x="49668" y="0"/>
                    <a:pt x="59602" y="0"/>
                  </a:cubicBezTo>
                  <a:cubicBezTo>
                    <a:pt x="77686" y="0"/>
                    <a:pt x="92204" y="5604"/>
                    <a:pt x="103156" y="16811"/>
                  </a:cubicBezTo>
                  <a:cubicBezTo>
                    <a:pt x="114109" y="28018"/>
                    <a:pt x="119458" y="43810"/>
                    <a:pt x="119458" y="63677"/>
                  </a:cubicBezTo>
                  <a:cubicBezTo>
                    <a:pt x="119458" y="83544"/>
                    <a:pt x="114109" y="99081"/>
                    <a:pt x="103411" y="110288"/>
                  </a:cubicBezTo>
                  <a:cubicBezTo>
                    <a:pt x="92713" y="121495"/>
                    <a:pt x="78195" y="127099"/>
                    <a:pt x="60111" y="127099"/>
                  </a:cubicBezTo>
                  <a:cubicBezTo>
                    <a:pt x="41772" y="127099"/>
                    <a:pt x="27254" y="121495"/>
                    <a:pt x="16301" y="110543"/>
                  </a:cubicBezTo>
                  <a:cubicBezTo>
                    <a:pt x="5349" y="99336"/>
                    <a:pt x="0" y="84053"/>
                    <a:pt x="0" y="64441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6" name="Forma libre: forma 95">
              <a:extLst>
                <a:ext uri="{FF2B5EF4-FFF2-40B4-BE49-F238E27FC236}">
                  <a16:creationId xmlns:a16="http://schemas.microsoft.com/office/drawing/2014/main" id="{560EB8B4-B8FD-4AB8-9E0B-C7A4EEA4E55C}"/>
                </a:ext>
              </a:extLst>
            </p:cNvPr>
            <p:cNvSpPr/>
            <p:nvPr/>
          </p:nvSpPr>
          <p:spPr>
            <a:xfrm>
              <a:off x="7356444" y="8873537"/>
              <a:ext cx="101883" cy="101883"/>
            </a:xfrm>
            <a:custGeom>
              <a:avLst/>
              <a:gdLst>
                <a:gd name="connsiteX0" fmla="*/ 24961 w 101882"/>
                <a:gd name="connsiteY0" fmla="*/ 52215 h 101882"/>
                <a:gd name="connsiteX1" fmla="*/ 43300 w 101882"/>
                <a:gd name="connsiteY1" fmla="*/ 52215 h 101882"/>
                <a:gd name="connsiteX2" fmla="*/ 65460 w 101882"/>
                <a:gd name="connsiteY2" fmla="*/ 50687 h 101882"/>
                <a:gd name="connsiteX3" fmla="*/ 72592 w 101882"/>
                <a:gd name="connsiteY3" fmla="*/ 45338 h 101882"/>
                <a:gd name="connsiteX4" fmla="*/ 75139 w 101882"/>
                <a:gd name="connsiteY4" fmla="*/ 36168 h 101882"/>
                <a:gd name="connsiteX5" fmla="*/ 71827 w 101882"/>
                <a:gd name="connsiteY5" fmla="*/ 26235 h 101882"/>
                <a:gd name="connsiteX6" fmla="*/ 62658 w 101882"/>
                <a:gd name="connsiteY6" fmla="*/ 21395 h 101882"/>
                <a:gd name="connsiteX7" fmla="*/ 44574 w 101882"/>
                <a:gd name="connsiteY7" fmla="*/ 21141 h 101882"/>
                <a:gd name="connsiteX8" fmla="*/ 25216 w 101882"/>
                <a:gd name="connsiteY8" fmla="*/ 21141 h 101882"/>
                <a:gd name="connsiteX9" fmla="*/ 25216 w 101882"/>
                <a:gd name="connsiteY9" fmla="*/ 52215 h 101882"/>
                <a:gd name="connsiteX10" fmla="*/ 0 w 101882"/>
                <a:gd name="connsiteY10" fmla="*/ 123023 h 101882"/>
                <a:gd name="connsiteX11" fmla="*/ 0 w 101882"/>
                <a:gd name="connsiteY11" fmla="*/ 0 h 101882"/>
                <a:gd name="connsiteX12" fmla="*/ 52215 w 101882"/>
                <a:gd name="connsiteY12" fmla="*/ 0 h 101882"/>
                <a:gd name="connsiteX13" fmla="*/ 80997 w 101882"/>
                <a:gd name="connsiteY13" fmla="*/ 3311 h 101882"/>
                <a:gd name="connsiteX14" fmla="*/ 95260 w 101882"/>
                <a:gd name="connsiteY14" fmla="*/ 15028 h 101882"/>
                <a:gd name="connsiteX15" fmla="*/ 100609 w 101882"/>
                <a:gd name="connsiteY15" fmla="*/ 34385 h 101882"/>
                <a:gd name="connsiteX16" fmla="*/ 92459 w 101882"/>
                <a:gd name="connsiteY16" fmla="*/ 57309 h 101882"/>
                <a:gd name="connsiteX17" fmla="*/ 68262 w 101882"/>
                <a:gd name="connsiteY17" fmla="*/ 68771 h 101882"/>
                <a:gd name="connsiteX18" fmla="*/ 81506 w 101882"/>
                <a:gd name="connsiteY18" fmla="*/ 79214 h 101882"/>
                <a:gd name="connsiteX19" fmla="*/ 95515 w 101882"/>
                <a:gd name="connsiteY19" fmla="*/ 99081 h 101882"/>
                <a:gd name="connsiteX20" fmla="*/ 110543 w 101882"/>
                <a:gd name="connsiteY20" fmla="*/ 123023 h 101882"/>
                <a:gd name="connsiteX21" fmla="*/ 80742 w 101882"/>
                <a:gd name="connsiteY21" fmla="*/ 123023 h 101882"/>
                <a:gd name="connsiteX22" fmla="*/ 62913 w 101882"/>
                <a:gd name="connsiteY22" fmla="*/ 96279 h 101882"/>
                <a:gd name="connsiteX23" fmla="*/ 49923 w 101882"/>
                <a:gd name="connsiteY23" fmla="*/ 78195 h 101882"/>
                <a:gd name="connsiteX24" fmla="*/ 42536 w 101882"/>
                <a:gd name="connsiteY24" fmla="*/ 73101 h 101882"/>
                <a:gd name="connsiteX25" fmla="*/ 29801 w 101882"/>
                <a:gd name="connsiteY25" fmla="*/ 71827 h 101882"/>
                <a:gd name="connsiteX26" fmla="*/ 24707 w 101882"/>
                <a:gd name="connsiteY26" fmla="*/ 71827 h 101882"/>
                <a:gd name="connsiteX27" fmla="*/ 24707 w 101882"/>
                <a:gd name="connsiteY27" fmla="*/ 123023 h 101882"/>
                <a:gd name="connsiteX28" fmla="*/ 0 w 101882"/>
                <a:gd name="connsiteY28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1882" h="101882">
                  <a:moveTo>
                    <a:pt x="24961" y="52215"/>
                  </a:moveTo>
                  <a:lnTo>
                    <a:pt x="43300" y="52215"/>
                  </a:lnTo>
                  <a:cubicBezTo>
                    <a:pt x="55271" y="52215"/>
                    <a:pt x="62658" y="51705"/>
                    <a:pt x="65460" y="50687"/>
                  </a:cubicBezTo>
                  <a:cubicBezTo>
                    <a:pt x="68516" y="49668"/>
                    <a:pt x="70809" y="47885"/>
                    <a:pt x="72592" y="45338"/>
                  </a:cubicBezTo>
                  <a:cubicBezTo>
                    <a:pt x="74374" y="42791"/>
                    <a:pt x="75139" y="39734"/>
                    <a:pt x="75139" y="36168"/>
                  </a:cubicBezTo>
                  <a:cubicBezTo>
                    <a:pt x="75139" y="32093"/>
                    <a:pt x="74120" y="28782"/>
                    <a:pt x="71827" y="26235"/>
                  </a:cubicBezTo>
                  <a:cubicBezTo>
                    <a:pt x="69535" y="23688"/>
                    <a:pt x="66733" y="21905"/>
                    <a:pt x="62658" y="21395"/>
                  </a:cubicBezTo>
                  <a:cubicBezTo>
                    <a:pt x="60875" y="21141"/>
                    <a:pt x="54762" y="21141"/>
                    <a:pt x="44574" y="21141"/>
                  </a:cubicBezTo>
                  <a:lnTo>
                    <a:pt x="25216" y="21141"/>
                  </a:lnTo>
                  <a:lnTo>
                    <a:pt x="25216" y="52215"/>
                  </a:lnTo>
                  <a:close/>
                  <a:moveTo>
                    <a:pt x="0" y="123023"/>
                  </a:moveTo>
                  <a:lnTo>
                    <a:pt x="0" y="0"/>
                  </a:lnTo>
                  <a:lnTo>
                    <a:pt x="52215" y="0"/>
                  </a:lnTo>
                  <a:cubicBezTo>
                    <a:pt x="65460" y="0"/>
                    <a:pt x="74884" y="1019"/>
                    <a:pt x="80997" y="3311"/>
                  </a:cubicBezTo>
                  <a:cubicBezTo>
                    <a:pt x="86855" y="5603"/>
                    <a:pt x="91695" y="9424"/>
                    <a:pt x="95260" y="15028"/>
                  </a:cubicBezTo>
                  <a:cubicBezTo>
                    <a:pt x="98826" y="20631"/>
                    <a:pt x="100609" y="27254"/>
                    <a:pt x="100609" y="34385"/>
                  </a:cubicBezTo>
                  <a:cubicBezTo>
                    <a:pt x="100609" y="43555"/>
                    <a:pt x="97808" y="51196"/>
                    <a:pt x="92459" y="57309"/>
                  </a:cubicBezTo>
                  <a:cubicBezTo>
                    <a:pt x="87110" y="63167"/>
                    <a:pt x="78959" y="66988"/>
                    <a:pt x="68262" y="68771"/>
                  </a:cubicBezTo>
                  <a:cubicBezTo>
                    <a:pt x="73610" y="71827"/>
                    <a:pt x="77940" y="75393"/>
                    <a:pt x="81506" y="79214"/>
                  </a:cubicBezTo>
                  <a:cubicBezTo>
                    <a:pt x="85072" y="82780"/>
                    <a:pt x="89657" y="89402"/>
                    <a:pt x="95515" y="99081"/>
                  </a:cubicBezTo>
                  <a:lnTo>
                    <a:pt x="110543" y="123023"/>
                  </a:lnTo>
                  <a:lnTo>
                    <a:pt x="80742" y="123023"/>
                  </a:lnTo>
                  <a:lnTo>
                    <a:pt x="62913" y="96279"/>
                  </a:lnTo>
                  <a:cubicBezTo>
                    <a:pt x="56545" y="86600"/>
                    <a:pt x="52215" y="80742"/>
                    <a:pt x="49923" y="78195"/>
                  </a:cubicBezTo>
                  <a:cubicBezTo>
                    <a:pt x="47376" y="75648"/>
                    <a:pt x="45083" y="74120"/>
                    <a:pt x="42536" y="73101"/>
                  </a:cubicBezTo>
                  <a:cubicBezTo>
                    <a:pt x="39734" y="72337"/>
                    <a:pt x="35659" y="71827"/>
                    <a:pt x="29801" y="71827"/>
                  </a:cubicBezTo>
                  <a:lnTo>
                    <a:pt x="24707" y="71827"/>
                  </a:lnTo>
                  <a:lnTo>
                    <a:pt x="24707" y="123023"/>
                  </a:lnTo>
                  <a:lnTo>
                    <a:pt x="0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7" name="Forma libre: forma 96">
              <a:extLst>
                <a:ext uri="{FF2B5EF4-FFF2-40B4-BE49-F238E27FC236}">
                  <a16:creationId xmlns:a16="http://schemas.microsoft.com/office/drawing/2014/main" id="{3FE5F272-8229-4A5E-9AD9-4B86FB631A3B}"/>
                </a:ext>
              </a:extLst>
            </p:cNvPr>
            <p:cNvSpPr/>
            <p:nvPr/>
          </p:nvSpPr>
          <p:spPr>
            <a:xfrm>
              <a:off x="7210497" y="9172308"/>
              <a:ext cx="25471" cy="25471"/>
            </a:xfrm>
            <a:custGeom>
              <a:avLst/>
              <a:gdLst>
                <a:gd name="connsiteX0" fmla="*/ 0 w 0"/>
                <a:gd name="connsiteY0" fmla="*/ 0 h 0"/>
                <a:gd name="connsiteX1" fmla="*/ 23178 w 0"/>
                <a:gd name="connsiteY1" fmla="*/ 0 h 0"/>
                <a:gd name="connsiteX2" fmla="*/ 23178 w 0"/>
                <a:gd name="connsiteY2" fmla="*/ 23178 h 0"/>
                <a:gd name="connsiteX3" fmla="*/ 0 w 0"/>
                <a:gd name="connsiteY3" fmla="*/ 231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23178" y="0"/>
                  </a:lnTo>
                  <a:lnTo>
                    <a:pt x="23178" y="23178"/>
                  </a:lnTo>
                  <a:lnTo>
                    <a:pt x="0" y="23178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8" name="Forma libre: forma 97">
              <a:extLst>
                <a:ext uri="{FF2B5EF4-FFF2-40B4-BE49-F238E27FC236}">
                  <a16:creationId xmlns:a16="http://schemas.microsoft.com/office/drawing/2014/main" id="{F1236A63-70E2-41A4-BDC8-B433D00183EB}"/>
                </a:ext>
              </a:extLst>
            </p:cNvPr>
            <p:cNvSpPr/>
            <p:nvPr/>
          </p:nvSpPr>
          <p:spPr>
            <a:xfrm>
              <a:off x="6096917" y="9074246"/>
              <a:ext cx="76412" cy="101883"/>
            </a:xfrm>
            <a:custGeom>
              <a:avLst/>
              <a:gdLst>
                <a:gd name="connsiteX0" fmla="*/ 24452 w 76412"/>
                <a:gd name="connsiteY0" fmla="*/ 20631 h 101882"/>
                <a:gd name="connsiteX1" fmla="*/ 24452 w 76412"/>
                <a:gd name="connsiteY1" fmla="*/ 100355 h 101882"/>
                <a:gd name="connsiteX2" fmla="*/ 42791 w 76412"/>
                <a:gd name="connsiteY2" fmla="*/ 100355 h 101882"/>
                <a:gd name="connsiteX3" fmla="*/ 57564 w 76412"/>
                <a:gd name="connsiteY3" fmla="*/ 99336 h 101882"/>
                <a:gd name="connsiteX4" fmla="*/ 67497 w 76412"/>
                <a:gd name="connsiteY4" fmla="*/ 94242 h 101882"/>
                <a:gd name="connsiteX5" fmla="*/ 73865 w 76412"/>
                <a:gd name="connsiteY5" fmla="*/ 82525 h 101882"/>
                <a:gd name="connsiteX6" fmla="*/ 76412 w 76412"/>
                <a:gd name="connsiteY6" fmla="*/ 60366 h 101882"/>
                <a:gd name="connsiteX7" fmla="*/ 73865 w 76412"/>
                <a:gd name="connsiteY7" fmla="*/ 38970 h 101882"/>
                <a:gd name="connsiteX8" fmla="*/ 66988 w 76412"/>
                <a:gd name="connsiteY8" fmla="*/ 27254 h 101882"/>
                <a:gd name="connsiteX9" fmla="*/ 55781 w 76412"/>
                <a:gd name="connsiteY9" fmla="*/ 21650 h 101882"/>
                <a:gd name="connsiteX10" fmla="*/ 35659 w 76412"/>
                <a:gd name="connsiteY10" fmla="*/ 20377 h 101882"/>
                <a:gd name="connsiteX11" fmla="*/ 24452 w 76412"/>
                <a:gd name="connsiteY11" fmla="*/ 20377 h 101882"/>
                <a:gd name="connsiteX12" fmla="*/ 0 w 76412"/>
                <a:gd name="connsiteY12" fmla="*/ 0 h 101882"/>
                <a:gd name="connsiteX13" fmla="*/ 44574 w 76412"/>
                <a:gd name="connsiteY13" fmla="*/ 0 h 101882"/>
                <a:gd name="connsiteX14" fmla="*/ 67497 w 76412"/>
                <a:gd name="connsiteY14" fmla="*/ 2292 h 101882"/>
                <a:gd name="connsiteX15" fmla="*/ 85836 w 76412"/>
                <a:gd name="connsiteY15" fmla="*/ 13500 h 101882"/>
                <a:gd name="connsiteX16" fmla="*/ 97298 w 76412"/>
                <a:gd name="connsiteY16" fmla="*/ 33112 h 101882"/>
                <a:gd name="connsiteX17" fmla="*/ 101374 w 76412"/>
                <a:gd name="connsiteY17" fmla="*/ 61639 h 101882"/>
                <a:gd name="connsiteX18" fmla="*/ 97553 w 76412"/>
                <a:gd name="connsiteY18" fmla="*/ 87365 h 101882"/>
                <a:gd name="connsiteX19" fmla="*/ 84563 w 76412"/>
                <a:gd name="connsiteY19" fmla="*/ 108760 h 101882"/>
                <a:gd name="connsiteX20" fmla="*/ 67497 w 76412"/>
                <a:gd name="connsiteY20" fmla="*/ 118439 h 101882"/>
                <a:gd name="connsiteX21" fmla="*/ 45847 w 76412"/>
                <a:gd name="connsiteY21" fmla="*/ 120986 h 101882"/>
                <a:gd name="connsiteX22" fmla="*/ 0 w 76412"/>
                <a:gd name="connsiteY22" fmla="*/ 120986 h 101882"/>
                <a:gd name="connsiteX23" fmla="*/ 0 w 7641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412" h="101882">
                  <a:moveTo>
                    <a:pt x="24452" y="20631"/>
                  </a:moveTo>
                  <a:lnTo>
                    <a:pt x="24452" y="100355"/>
                  </a:lnTo>
                  <a:lnTo>
                    <a:pt x="42791" y="100355"/>
                  </a:lnTo>
                  <a:cubicBezTo>
                    <a:pt x="49668" y="100355"/>
                    <a:pt x="54507" y="99845"/>
                    <a:pt x="57564" y="99336"/>
                  </a:cubicBezTo>
                  <a:cubicBezTo>
                    <a:pt x="61384" y="98317"/>
                    <a:pt x="64696" y="96789"/>
                    <a:pt x="67497" y="94242"/>
                  </a:cubicBezTo>
                  <a:cubicBezTo>
                    <a:pt x="70045" y="91949"/>
                    <a:pt x="72082" y="87874"/>
                    <a:pt x="73865" y="82525"/>
                  </a:cubicBezTo>
                  <a:cubicBezTo>
                    <a:pt x="75648" y="77176"/>
                    <a:pt x="76412" y="69535"/>
                    <a:pt x="76412" y="60366"/>
                  </a:cubicBezTo>
                  <a:cubicBezTo>
                    <a:pt x="76412" y="51196"/>
                    <a:pt x="75648" y="43810"/>
                    <a:pt x="73865" y="38970"/>
                  </a:cubicBezTo>
                  <a:cubicBezTo>
                    <a:pt x="72082" y="33876"/>
                    <a:pt x="70045" y="30055"/>
                    <a:pt x="66988" y="27254"/>
                  </a:cubicBezTo>
                  <a:cubicBezTo>
                    <a:pt x="63932" y="24452"/>
                    <a:pt x="60111" y="22669"/>
                    <a:pt x="55781" y="21650"/>
                  </a:cubicBezTo>
                  <a:cubicBezTo>
                    <a:pt x="52470" y="20886"/>
                    <a:pt x="45593" y="20377"/>
                    <a:pt x="35659" y="20377"/>
                  </a:cubicBezTo>
                  <a:lnTo>
                    <a:pt x="24452" y="20377"/>
                  </a:lnTo>
                  <a:close/>
                  <a:moveTo>
                    <a:pt x="0" y="0"/>
                  </a:moveTo>
                  <a:lnTo>
                    <a:pt x="44574" y="0"/>
                  </a:lnTo>
                  <a:cubicBezTo>
                    <a:pt x="54762" y="0"/>
                    <a:pt x="62149" y="764"/>
                    <a:pt x="67497" y="2292"/>
                  </a:cubicBezTo>
                  <a:cubicBezTo>
                    <a:pt x="74629" y="4330"/>
                    <a:pt x="80488" y="8151"/>
                    <a:pt x="85836" y="13500"/>
                  </a:cubicBezTo>
                  <a:cubicBezTo>
                    <a:pt x="90931" y="18848"/>
                    <a:pt x="94751" y="25471"/>
                    <a:pt x="97298" y="33112"/>
                  </a:cubicBezTo>
                  <a:cubicBezTo>
                    <a:pt x="100100" y="40753"/>
                    <a:pt x="101374" y="50432"/>
                    <a:pt x="101374" y="61639"/>
                  </a:cubicBezTo>
                  <a:cubicBezTo>
                    <a:pt x="101374" y="71827"/>
                    <a:pt x="100100" y="80233"/>
                    <a:pt x="97553" y="87365"/>
                  </a:cubicBezTo>
                  <a:cubicBezTo>
                    <a:pt x="94496" y="96025"/>
                    <a:pt x="90166" y="103156"/>
                    <a:pt x="84563" y="108760"/>
                  </a:cubicBezTo>
                  <a:cubicBezTo>
                    <a:pt x="80233" y="112835"/>
                    <a:pt x="74629" y="116146"/>
                    <a:pt x="67497" y="118439"/>
                  </a:cubicBezTo>
                  <a:cubicBezTo>
                    <a:pt x="62149" y="120222"/>
                    <a:pt x="55017" y="120986"/>
                    <a:pt x="45847" y="120986"/>
                  </a:cubicBezTo>
                  <a:lnTo>
                    <a:pt x="0" y="1209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9" name="Forma libre: forma 98">
              <a:extLst>
                <a:ext uri="{FF2B5EF4-FFF2-40B4-BE49-F238E27FC236}">
                  <a16:creationId xmlns:a16="http://schemas.microsoft.com/office/drawing/2014/main" id="{B9C41481-2339-49E2-9EBD-75BF063649D1}"/>
                </a:ext>
              </a:extLst>
            </p:cNvPr>
            <p:cNvSpPr/>
            <p:nvPr/>
          </p:nvSpPr>
          <p:spPr>
            <a:xfrm>
              <a:off x="6212044" y="9074246"/>
              <a:ext cx="76412" cy="101883"/>
            </a:xfrm>
            <a:custGeom>
              <a:avLst/>
              <a:gdLst>
                <a:gd name="connsiteX0" fmla="*/ 0 w 76412"/>
                <a:gd name="connsiteY0" fmla="*/ 120986 h 101882"/>
                <a:gd name="connsiteX1" fmla="*/ 0 w 76412"/>
                <a:gd name="connsiteY1" fmla="*/ 0 h 101882"/>
                <a:gd name="connsiteX2" fmla="*/ 89657 w 76412"/>
                <a:gd name="connsiteY2" fmla="*/ 0 h 101882"/>
                <a:gd name="connsiteX3" fmla="*/ 89657 w 76412"/>
                <a:gd name="connsiteY3" fmla="*/ 20631 h 101882"/>
                <a:gd name="connsiteX4" fmla="*/ 24452 w 76412"/>
                <a:gd name="connsiteY4" fmla="*/ 20631 h 101882"/>
                <a:gd name="connsiteX5" fmla="*/ 24452 w 76412"/>
                <a:gd name="connsiteY5" fmla="*/ 47121 h 101882"/>
                <a:gd name="connsiteX6" fmla="*/ 85072 w 76412"/>
                <a:gd name="connsiteY6" fmla="*/ 47121 h 101882"/>
                <a:gd name="connsiteX7" fmla="*/ 85072 w 76412"/>
                <a:gd name="connsiteY7" fmla="*/ 67752 h 101882"/>
                <a:gd name="connsiteX8" fmla="*/ 24452 w 76412"/>
                <a:gd name="connsiteY8" fmla="*/ 67752 h 101882"/>
                <a:gd name="connsiteX9" fmla="*/ 24452 w 76412"/>
                <a:gd name="connsiteY9" fmla="*/ 100355 h 101882"/>
                <a:gd name="connsiteX10" fmla="*/ 91949 w 76412"/>
                <a:gd name="connsiteY10" fmla="*/ 100355 h 101882"/>
                <a:gd name="connsiteX11" fmla="*/ 91949 w 76412"/>
                <a:gd name="connsiteY11" fmla="*/ 120986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412" h="101882">
                  <a:moveTo>
                    <a:pt x="0" y="120986"/>
                  </a:moveTo>
                  <a:lnTo>
                    <a:pt x="0" y="0"/>
                  </a:lnTo>
                  <a:lnTo>
                    <a:pt x="89657" y="0"/>
                  </a:lnTo>
                  <a:lnTo>
                    <a:pt x="89657" y="20631"/>
                  </a:lnTo>
                  <a:lnTo>
                    <a:pt x="24452" y="20631"/>
                  </a:lnTo>
                  <a:lnTo>
                    <a:pt x="24452" y="47121"/>
                  </a:lnTo>
                  <a:lnTo>
                    <a:pt x="85072" y="47121"/>
                  </a:lnTo>
                  <a:lnTo>
                    <a:pt x="85072" y="67752"/>
                  </a:lnTo>
                  <a:lnTo>
                    <a:pt x="24452" y="67752"/>
                  </a:lnTo>
                  <a:lnTo>
                    <a:pt x="24452" y="100355"/>
                  </a:lnTo>
                  <a:lnTo>
                    <a:pt x="91949" y="100355"/>
                  </a:lnTo>
                  <a:lnTo>
                    <a:pt x="91949" y="12098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0" name="Forma libre: forma 99">
              <a:extLst>
                <a:ext uri="{FF2B5EF4-FFF2-40B4-BE49-F238E27FC236}">
                  <a16:creationId xmlns:a16="http://schemas.microsoft.com/office/drawing/2014/main" id="{2D2288A3-7B81-412C-9685-03DAE4A7F959}"/>
                </a:ext>
              </a:extLst>
            </p:cNvPr>
            <p:cNvSpPr/>
            <p:nvPr/>
          </p:nvSpPr>
          <p:spPr>
            <a:xfrm>
              <a:off x="6357227" y="9074246"/>
              <a:ext cx="76412" cy="101883"/>
            </a:xfrm>
            <a:custGeom>
              <a:avLst/>
              <a:gdLst>
                <a:gd name="connsiteX0" fmla="*/ 24707 w 76412"/>
                <a:gd name="connsiteY0" fmla="*/ 68007 h 101882"/>
                <a:gd name="connsiteX1" fmla="*/ 24707 w 76412"/>
                <a:gd name="connsiteY1" fmla="*/ 100355 h 101882"/>
                <a:gd name="connsiteX2" fmla="*/ 47121 w 76412"/>
                <a:gd name="connsiteY2" fmla="*/ 100355 h 101882"/>
                <a:gd name="connsiteX3" fmla="*/ 63932 w 76412"/>
                <a:gd name="connsiteY3" fmla="*/ 99590 h 101882"/>
                <a:gd name="connsiteX4" fmla="*/ 72846 w 76412"/>
                <a:gd name="connsiteY4" fmla="*/ 94751 h 101882"/>
                <a:gd name="connsiteX5" fmla="*/ 76157 w 76412"/>
                <a:gd name="connsiteY5" fmla="*/ 84563 h 101882"/>
                <a:gd name="connsiteX6" fmla="*/ 73610 w 76412"/>
                <a:gd name="connsiteY6" fmla="*/ 75393 h 101882"/>
                <a:gd name="connsiteX7" fmla="*/ 65969 w 76412"/>
                <a:gd name="connsiteY7" fmla="*/ 69790 h 101882"/>
                <a:gd name="connsiteX8" fmla="*/ 44319 w 76412"/>
                <a:gd name="connsiteY8" fmla="*/ 68007 h 101882"/>
                <a:gd name="connsiteX9" fmla="*/ 24707 w 76412"/>
                <a:gd name="connsiteY9" fmla="*/ 68007 h 101882"/>
                <a:gd name="connsiteX10" fmla="*/ 24707 w 76412"/>
                <a:gd name="connsiteY10" fmla="*/ 20122 h 101882"/>
                <a:gd name="connsiteX11" fmla="*/ 24707 w 76412"/>
                <a:gd name="connsiteY11" fmla="*/ 48140 h 101882"/>
                <a:gd name="connsiteX12" fmla="*/ 40753 w 76412"/>
                <a:gd name="connsiteY12" fmla="*/ 48140 h 101882"/>
                <a:gd name="connsiteX13" fmla="*/ 58583 w 76412"/>
                <a:gd name="connsiteY13" fmla="*/ 47630 h 101882"/>
                <a:gd name="connsiteX14" fmla="*/ 68262 w 76412"/>
                <a:gd name="connsiteY14" fmla="*/ 43300 h 101882"/>
                <a:gd name="connsiteX15" fmla="*/ 71827 w 76412"/>
                <a:gd name="connsiteY15" fmla="*/ 33876 h 101882"/>
                <a:gd name="connsiteX16" fmla="*/ 68771 w 76412"/>
                <a:gd name="connsiteY16" fmla="*/ 24707 h 101882"/>
                <a:gd name="connsiteX17" fmla="*/ 59601 w 76412"/>
                <a:gd name="connsiteY17" fmla="*/ 20631 h 101882"/>
                <a:gd name="connsiteX18" fmla="*/ 38716 w 76412"/>
                <a:gd name="connsiteY18" fmla="*/ 20122 h 101882"/>
                <a:gd name="connsiteX19" fmla="*/ 24707 w 76412"/>
                <a:gd name="connsiteY19" fmla="*/ 20122 h 101882"/>
                <a:gd name="connsiteX20" fmla="*/ 255 w 76412"/>
                <a:gd name="connsiteY20" fmla="*/ 0 h 101882"/>
                <a:gd name="connsiteX21" fmla="*/ 48649 w 76412"/>
                <a:gd name="connsiteY21" fmla="*/ 0 h 101882"/>
                <a:gd name="connsiteX22" fmla="*/ 70044 w 76412"/>
                <a:gd name="connsiteY22" fmla="*/ 1274 h 101882"/>
                <a:gd name="connsiteX23" fmla="*/ 82780 w 76412"/>
                <a:gd name="connsiteY23" fmla="*/ 6368 h 101882"/>
                <a:gd name="connsiteX24" fmla="*/ 91949 w 76412"/>
                <a:gd name="connsiteY24" fmla="*/ 16301 h 101882"/>
                <a:gd name="connsiteX25" fmla="*/ 95515 w 76412"/>
                <a:gd name="connsiteY25" fmla="*/ 30565 h 101882"/>
                <a:gd name="connsiteX26" fmla="*/ 90930 w 76412"/>
                <a:gd name="connsiteY26" fmla="*/ 46102 h 101882"/>
                <a:gd name="connsiteX27" fmla="*/ 78705 w 76412"/>
                <a:gd name="connsiteY27" fmla="*/ 56800 h 101882"/>
                <a:gd name="connsiteX28" fmla="*/ 95515 w 76412"/>
                <a:gd name="connsiteY28" fmla="*/ 67752 h 101882"/>
                <a:gd name="connsiteX29" fmla="*/ 101628 w 76412"/>
                <a:gd name="connsiteY29" fmla="*/ 86091 h 101882"/>
                <a:gd name="connsiteX30" fmla="*/ 97808 w 76412"/>
                <a:gd name="connsiteY30" fmla="*/ 102138 h 101882"/>
                <a:gd name="connsiteX31" fmla="*/ 87365 w 76412"/>
                <a:gd name="connsiteY31" fmla="*/ 114618 h 101882"/>
                <a:gd name="connsiteX32" fmla="*/ 70809 w 76412"/>
                <a:gd name="connsiteY32" fmla="*/ 120476 h 101882"/>
                <a:gd name="connsiteX33" fmla="*/ 41263 w 76412"/>
                <a:gd name="connsiteY33" fmla="*/ 121241 h 101882"/>
                <a:gd name="connsiteX34" fmla="*/ 0 w 76412"/>
                <a:gd name="connsiteY34" fmla="*/ 121241 h 101882"/>
                <a:gd name="connsiteX35" fmla="*/ 0 w 76412"/>
                <a:gd name="connsiteY35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6412" h="101882">
                  <a:moveTo>
                    <a:pt x="24707" y="68007"/>
                  </a:moveTo>
                  <a:lnTo>
                    <a:pt x="24707" y="100355"/>
                  </a:lnTo>
                  <a:lnTo>
                    <a:pt x="47121" y="100355"/>
                  </a:lnTo>
                  <a:cubicBezTo>
                    <a:pt x="55781" y="100355"/>
                    <a:pt x="61639" y="100100"/>
                    <a:pt x="63932" y="99590"/>
                  </a:cubicBezTo>
                  <a:cubicBezTo>
                    <a:pt x="67497" y="98826"/>
                    <a:pt x="70554" y="97298"/>
                    <a:pt x="72846" y="94751"/>
                  </a:cubicBezTo>
                  <a:cubicBezTo>
                    <a:pt x="75139" y="92204"/>
                    <a:pt x="76157" y="88638"/>
                    <a:pt x="76157" y="84563"/>
                  </a:cubicBezTo>
                  <a:cubicBezTo>
                    <a:pt x="76157" y="80997"/>
                    <a:pt x="75393" y="77686"/>
                    <a:pt x="73610" y="75393"/>
                  </a:cubicBezTo>
                  <a:cubicBezTo>
                    <a:pt x="71827" y="72846"/>
                    <a:pt x="69280" y="71063"/>
                    <a:pt x="65969" y="69790"/>
                  </a:cubicBezTo>
                  <a:cubicBezTo>
                    <a:pt x="62658" y="68516"/>
                    <a:pt x="55271" y="68007"/>
                    <a:pt x="44319" y="68007"/>
                  </a:cubicBezTo>
                  <a:lnTo>
                    <a:pt x="24707" y="68007"/>
                  </a:lnTo>
                  <a:close/>
                  <a:moveTo>
                    <a:pt x="24707" y="20122"/>
                  </a:moveTo>
                  <a:lnTo>
                    <a:pt x="24707" y="48140"/>
                  </a:lnTo>
                  <a:lnTo>
                    <a:pt x="40753" y="48140"/>
                  </a:lnTo>
                  <a:cubicBezTo>
                    <a:pt x="50177" y="48140"/>
                    <a:pt x="56036" y="47885"/>
                    <a:pt x="58583" y="47630"/>
                  </a:cubicBezTo>
                  <a:cubicBezTo>
                    <a:pt x="62658" y="47121"/>
                    <a:pt x="65969" y="45593"/>
                    <a:pt x="68262" y="43300"/>
                  </a:cubicBezTo>
                  <a:cubicBezTo>
                    <a:pt x="70554" y="41008"/>
                    <a:pt x="71827" y="37697"/>
                    <a:pt x="71827" y="33876"/>
                  </a:cubicBezTo>
                  <a:cubicBezTo>
                    <a:pt x="71827" y="30055"/>
                    <a:pt x="70809" y="26999"/>
                    <a:pt x="68771" y="24707"/>
                  </a:cubicBezTo>
                  <a:cubicBezTo>
                    <a:pt x="66733" y="22414"/>
                    <a:pt x="63677" y="20886"/>
                    <a:pt x="59601" y="20631"/>
                  </a:cubicBezTo>
                  <a:cubicBezTo>
                    <a:pt x="57309" y="20377"/>
                    <a:pt x="50177" y="20122"/>
                    <a:pt x="38716" y="20122"/>
                  </a:cubicBezTo>
                  <a:lnTo>
                    <a:pt x="24707" y="20122"/>
                  </a:lnTo>
                  <a:close/>
                  <a:moveTo>
                    <a:pt x="255" y="0"/>
                  </a:moveTo>
                  <a:lnTo>
                    <a:pt x="48649" y="0"/>
                  </a:lnTo>
                  <a:cubicBezTo>
                    <a:pt x="58073" y="0"/>
                    <a:pt x="65205" y="509"/>
                    <a:pt x="70044" y="1274"/>
                  </a:cubicBezTo>
                  <a:cubicBezTo>
                    <a:pt x="74629" y="2038"/>
                    <a:pt x="78959" y="3821"/>
                    <a:pt x="82780" y="6368"/>
                  </a:cubicBezTo>
                  <a:cubicBezTo>
                    <a:pt x="86600" y="8915"/>
                    <a:pt x="89657" y="12226"/>
                    <a:pt x="91949" y="16301"/>
                  </a:cubicBezTo>
                  <a:cubicBezTo>
                    <a:pt x="94496" y="20631"/>
                    <a:pt x="95515" y="25216"/>
                    <a:pt x="95515" y="30565"/>
                  </a:cubicBezTo>
                  <a:cubicBezTo>
                    <a:pt x="95515" y="36168"/>
                    <a:pt x="93987" y="41517"/>
                    <a:pt x="90930" y="46102"/>
                  </a:cubicBezTo>
                  <a:cubicBezTo>
                    <a:pt x="87874" y="50941"/>
                    <a:pt x="83799" y="54507"/>
                    <a:pt x="78705" y="56800"/>
                  </a:cubicBezTo>
                  <a:cubicBezTo>
                    <a:pt x="86091" y="59092"/>
                    <a:pt x="91695" y="62658"/>
                    <a:pt x="95515" y="67752"/>
                  </a:cubicBezTo>
                  <a:cubicBezTo>
                    <a:pt x="99591" y="73101"/>
                    <a:pt x="101628" y="78959"/>
                    <a:pt x="101628" y="86091"/>
                  </a:cubicBezTo>
                  <a:cubicBezTo>
                    <a:pt x="101628" y="91695"/>
                    <a:pt x="100355" y="97043"/>
                    <a:pt x="97808" y="102138"/>
                  </a:cubicBezTo>
                  <a:cubicBezTo>
                    <a:pt x="95261" y="107232"/>
                    <a:pt x="91695" y="111562"/>
                    <a:pt x="87365" y="114618"/>
                  </a:cubicBezTo>
                  <a:cubicBezTo>
                    <a:pt x="82780" y="117675"/>
                    <a:pt x="77431" y="119712"/>
                    <a:pt x="70809" y="120476"/>
                  </a:cubicBezTo>
                  <a:cubicBezTo>
                    <a:pt x="66733" y="120731"/>
                    <a:pt x="56800" y="121241"/>
                    <a:pt x="41263" y="121241"/>
                  </a:cubicBezTo>
                  <a:lnTo>
                    <a:pt x="0" y="12124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1" name="Forma libre: forma 100">
              <a:extLst>
                <a:ext uri="{FF2B5EF4-FFF2-40B4-BE49-F238E27FC236}">
                  <a16:creationId xmlns:a16="http://schemas.microsoft.com/office/drawing/2014/main" id="{55151BDF-4FD3-49D4-9EA2-C90505102C12}"/>
                </a:ext>
              </a:extLst>
            </p:cNvPr>
            <p:cNvSpPr/>
            <p:nvPr/>
          </p:nvSpPr>
          <p:spPr>
            <a:xfrm>
              <a:off x="6467261" y="9072208"/>
              <a:ext cx="101883" cy="101883"/>
            </a:xfrm>
            <a:custGeom>
              <a:avLst/>
              <a:gdLst>
                <a:gd name="connsiteX0" fmla="*/ 25216 w 101882"/>
                <a:gd name="connsiteY0" fmla="*/ 62403 h 101882"/>
                <a:gd name="connsiteX1" fmla="*/ 34640 w 101882"/>
                <a:gd name="connsiteY1" fmla="*/ 93477 h 101882"/>
                <a:gd name="connsiteX2" fmla="*/ 58837 w 101882"/>
                <a:gd name="connsiteY2" fmla="*/ 104175 h 101882"/>
                <a:gd name="connsiteX3" fmla="*/ 82780 w 101882"/>
                <a:gd name="connsiteY3" fmla="*/ 93732 h 101882"/>
                <a:gd name="connsiteX4" fmla="*/ 92204 w 101882"/>
                <a:gd name="connsiteY4" fmla="*/ 62148 h 101882"/>
                <a:gd name="connsiteX5" fmla="*/ 83035 w 101882"/>
                <a:gd name="connsiteY5" fmla="*/ 31074 h 101882"/>
                <a:gd name="connsiteX6" fmla="*/ 58837 w 101882"/>
                <a:gd name="connsiteY6" fmla="*/ 20886 h 101882"/>
                <a:gd name="connsiteX7" fmla="*/ 34640 w 101882"/>
                <a:gd name="connsiteY7" fmla="*/ 31329 h 101882"/>
                <a:gd name="connsiteX8" fmla="*/ 25216 w 101882"/>
                <a:gd name="connsiteY8" fmla="*/ 62403 h 101882"/>
                <a:gd name="connsiteX9" fmla="*/ 0 w 101882"/>
                <a:gd name="connsiteY9" fmla="*/ 63167 h 101882"/>
                <a:gd name="connsiteX10" fmla="*/ 5349 w 101882"/>
                <a:gd name="connsiteY10" fmla="*/ 32093 h 101882"/>
                <a:gd name="connsiteX11" fmla="*/ 16811 w 101882"/>
                <a:gd name="connsiteY11" fmla="*/ 15537 h 101882"/>
                <a:gd name="connsiteX12" fmla="*/ 32348 w 101882"/>
                <a:gd name="connsiteY12" fmla="*/ 4839 h 101882"/>
                <a:gd name="connsiteX13" fmla="*/ 58328 w 101882"/>
                <a:gd name="connsiteY13" fmla="*/ 0 h 101882"/>
                <a:gd name="connsiteX14" fmla="*/ 101119 w 101882"/>
                <a:gd name="connsiteY14" fmla="*/ 16556 h 101882"/>
                <a:gd name="connsiteX15" fmla="*/ 117165 w 101882"/>
                <a:gd name="connsiteY15" fmla="*/ 62658 h 101882"/>
                <a:gd name="connsiteX16" fmla="*/ 101374 w 101882"/>
                <a:gd name="connsiteY16" fmla="*/ 108250 h 101882"/>
                <a:gd name="connsiteX17" fmla="*/ 58837 w 101882"/>
                <a:gd name="connsiteY17" fmla="*/ 124806 h 101882"/>
                <a:gd name="connsiteX18" fmla="*/ 16047 w 101882"/>
                <a:gd name="connsiteY18" fmla="*/ 108505 h 101882"/>
                <a:gd name="connsiteX19" fmla="*/ 0 w 101882"/>
                <a:gd name="connsiteY19" fmla="*/ 63167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216" y="62403"/>
                  </a:moveTo>
                  <a:cubicBezTo>
                    <a:pt x="25216" y="76157"/>
                    <a:pt x="28527" y="86346"/>
                    <a:pt x="34640" y="93477"/>
                  </a:cubicBezTo>
                  <a:cubicBezTo>
                    <a:pt x="41008" y="100609"/>
                    <a:pt x="48904" y="104175"/>
                    <a:pt x="58837" y="104175"/>
                  </a:cubicBezTo>
                  <a:cubicBezTo>
                    <a:pt x="68516" y="104175"/>
                    <a:pt x="76412" y="100609"/>
                    <a:pt x="82780" y="93732"/>
                  </a:cubicBezTo>
                  <a:cubicBezTo>
                    <a:pt x="88893" y="86600"/>
                    <a:pt x="92204" y="76157"/>
                    <a:pt x="92204" y="62148"/>
                  </a:cubicBezTo>
                  <a:cubicBezTo>
                    <a:pt x="92204" y="48394"/>
                    <a:pt x="89148" y="37951"/>
                    <a:pt x="83035" y="31074"/>
                  </a:cubicBezTo>
                  <a:cubicBezTo>
                    <a:pt x="76922" y="24197"/>
                    <a:pt x="68771" y="20886"/>
                    <a:pt x="58837" y="20886"/>
                  </a:cubicBezTo>
                  <a:cubicBezTo>
                    <a:pt x="48904" y="20886"/>
                    <a:pt x="40753" y="24452"/>
                    <a:pt x="34640" y="31329"/>
                  </a:cubicBezTo>
                  <a:cubicBezTo>
                    <a:pt x="28273" y="38206"/>
                    <a:pt x="25216" y="48394"/>
                    <a:pt x="25216" y="62403"/>
                  </a:cubicBezTo>
                  <a:moveTo>
                    <a:pt x="0" y="63167"/>
                  </a:moveTo>
                  <a:cubicBezTo>
                    <a:pt x="0" y="50941"/>
                    <a:pt x="1783" y="40753"/>
                    <a:pt x="5349" y="32093"/>
                  </a:cubicBezTo>
                  <a:cubicBezTo>
                    <a:pt x="8151" y="25980"/>
                    <a:pt x="11971" y="20377"/>
                    <a:pt x="16811" y="15537"/>
                  </a:cubicBezTo>
                  <a:cubicBezTo>
                    <a:pt x="21395" y="10698"/>
                    <a:pt x="26744" y="7132"/>
                    <a:pt x="32348" y="4839"/>
                  </a:cubicBezTo>
                  <a:cubicBezTo>
                    <a:pt x="39989" y="1528"/>
                    <a:pt x="48394" y="0"/>
                    <a:pt x="58328" y="0"/>
                  </a:cubicBezTo>
                  <a:cubicBezTo>
                    <a:pt x="76158" y="0"/>
                    <a:pt x="90421" y="5603"/>
                    <a:pt x="101119" y="16556"/>
                  </a:cubicBezTo>
                  <a:cubicBezTo>
                    <a:pt x="111817" y="27508"/>
                    <a:pt x="117165" y="43045"/>
                    <a:pt x="117165" y="62658"/>
                  </a:cubicBezTo>
                  <a:cubicBezTo>
                    <a:pt x="117165" y="82016"/>
                    <a:pt x="111817" y="97553"/>
                    <a:pt x="101374" y="108250"/>
                  </a:cubicBezTo>
                  <a:cubicBezTo>
                    <a:pt x="90676" y="119203"/>
                    <a:pt x="76412" y="124806"/>
                    <a:pt x="58837" y="124806"/>
                  </a:cubicBezTo>
                  <a:cubicBezTo>
                    <a:pt x="41008" y="124806"/>
                    <a:pt x="26490" y="119203"/>
                    <a:pt x="16047" y="108505"/>
                  </a:cubicBezTo>
                  <a:cubicBezTo>
                    <a:pt x="5349" y="97553"/>
                    <a:pt x="0" y="82525"/>
                    <a:pt x="0" y="6316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2" name="Forma libre: forma 101">
              <a:extLst>
                <a:ext uri="{FF2B5EF4-FFF2-40B4-BE49-F238E27FC236}">
                  <a16:creationId xmlns:a16="http://schemas.microsoft.com/office/drawing/2014/main" id="{D0E55694-30CC-41F7-88F9-6E1830333767}"/>
                </a:ext>
              </a:extLst>
            </p:cNvPr>
            <p:cNvSpPr/>
            <p:nvPr/>
          </p:nvSpPr>
          <p:spPr>
            <a:xfrm>
              <a:off x="6592322" y="9071699"/>
              <a:ext cx="101883" cy="101883"/>
            </a:xfrm>
            <a:custGeom>
              <a:avLst/>
              <a:gdLst>
                <a:gd name="connsiteX0" fmla="*/ 60366 w 101882"/>
                <a:gd name="connsiteY0" fmla="*/ 79214 h 101882"/>
                <a:gd name="connsiteX1" fmla="*/ 60366 w 101882"/>
                <a:gd name="connsiteY1" fmla="*/ 58583 h 101882"/>
                <a:gd name="connsiteX2" fmla="*/ 113090 w 101882"/>
                <a:gd name="connsiteY2" fmla="*/ 58583 h 101882"/>
                <a:gd name="connsiteX3" fmla="*/ 113090 w 101882"/>
                <a:gd name="connsiteY3" fmla="*/ 106722 h 101882"/>
                <a:gd name="connsiteX4" fmla="*/ 90931 w 101882"/>
                <a:gd name="connsiteY4" fmla="*/ 119712 h 101882"/>
                <a:gd name="connsiteX5" fmla="*/ 61384 w 101882"/>
                <a:gd name="connsiteY5" fmla="*/ 125316 h 101882"/>
                <a:gd name="connsiteX6" fmla="*/ 28272 w 101882"/>
                <a:gd name="connsiteY6" fmla="*/ 117165 h 101882"/>
                <a:gd name="connsiteX7" fmla="*/ 7132 w 101882"/>
                <a:gd name="connsiteY7" fmla="*/ 94496 h 101882"/>
                <a:gd name="connsiteX8" fmla="*/ 0 w 101882"/>
                <a:gd name="connsiteY8" fmla="*/ 62403 h 101882"/>
                <a:gd name="connsiteX9" fmla="*/ 8151 w 101882"/>
                <a:gd name="connsiteY9" fmla="*/ 28782 h 101882"/>
                <a:gd name="connsiteX10" fmla="*/ 31329 w 101882"/>
                <a:gd name="connsiteY10" fmla="*/ 6113 h 101882"/>
                <a:gd name="connsiteX11" fmla="*/ 60366 w 101882"/>
                <a:gd name="connsiteY11" fmla="*/ 0 h 101882"/>
                <a:gd name="connsiteX12" fmla="*/ 95515 w 101882"/>
                <a:gd name="connsiteY12" fmla="*/ 9424 h 101882"/>
                <a:gd name="connsiteX13" fmla="*/ 111817 w 101882"/>
                <a:gd name="connsiteY13" fmla="*/ 35659 h 101882"/>
                <a:gd name="connsiteX14" fmla="*/ 87619 w 101882"/>
                <a:gd name="connsiteY14" fmla="*/ 40244 h 101882"/>
                <a:gd name="connsiteX15" fmla="*/ 77940 w 101882"/>
                <a:gd name="connsiteY15" fmla="*/ 26235 h 101882"/>
                <a:gd name="connsiteX16" fmla="*/ 60366 w 101882"/>
                <a:gd name="connsiteY16" fmla="*/ 21141 h 101882"/>
                <a:gd name="connsiteX17" fmla="*/ 34895 w 101882"/>
                <a:gd name="connsiteY17" fmla="*/ 31329 h 101882"/>
                <a:gd name="connsiteX18" fmla="*/ 25471 w 101882"/>
                <a:gd name="connsiteY18" fmla="*/ 61384 h 101882"/>
                <a:gd name="connsiteX19" fmla="*/ 35150 w 101882"/>
                <a:gd name="connsiteY19" fmla="*/ 93477 h 101882"/>
                <a:gd name="connsiteX20" fmla="*/ 60111 w 101882"/>
                <a:gd name="connsiteY20" fmla="*/ 104175 h 101882"/>
                <a:gd name="connsiteX21" fmla="*/ 75393 w 101882"/>
                <a:gd name="connsiteY21" fmla="*/ 101119 h 101882"/>
                <a:gd name="connsiteX22" fmla="*/ 88638 w 101882"/>
                <a:gd name="connsiteY22" fmla="*/ 93732 h 101882"/>
                <a:gd name="connsiteX23" fmla="*/ 88638 w 101882"/>
                <a:gd name="connsiteY23" fmla="*/ 78704 h 101882"/>
                <a:gd name="connsiteX24" fmla="*/ 60366 w 101882"/>
                <a:gd name="connsiteY24" fmla="*/ 78704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1882" h="101882">
                  <a:moveTo>
                    <a:pt x="60366" y="79214"/>
                  </a:moveTo>
                  <a:lnTo>
                    <a:pt x="60366" y="58583"/>
                  </a:lnTo>
                  <a:lnTo>
                    <a:pt x="113090" y="58583"/>
                  </a:lnTo>
                  <a:lnTo>
                    <a:pt x="113090" y="106722"/>
                  </a:lnTo>
                  <a:cubicBezTo>
                    <a:pt x="107996" y="111562"/>
                    <a:pt x="100609" y="116146"/>
                    <a:pt x="90931" y="119712"/>
                  </a:cubicBezTo>
                  <a:cubicBezTo>
                    <a:pt x="81252" y="123533"/>
                    <a:pt x="71318" y="125316"/>
                    <a:pt x="61384" y="125316"/>
                  </a:cubicBezTo>
                  <a:cubicBezTo>
                    <a:pt x="48649" y="125316"/>
                    <a:pt x="37697" y="122769"/>
                    <a:pt x="28272" y="117165"/>
                  </a:cubicBezTo>
                  <a:cubicBezTo>
                    <a:pt x="18848" y="112071"/>
                    <a:pt x="11971" y="104430"/>
                    <a:pt x="7132" y="94496"/>
                  </a:cubicBezTo>
                  <a:cubicBezTo>
                    <a:pt x="2547" y="84563"/>
                    <a:pt x="0" y="73865"/>
                    <a:pt x="0" y="62403"/>
                  </a:cubicBezTo>
                  <a:cubicBezTo>
                    <a:pt x="0" y="49668"/>
                    <a:pt x="2802" y="38461"/>
                    <a:pt x="8151" y="28782"/>
                  </a:cubicBezTo>
                  <a:cubicBezTo>
                    <a:pt x="13245" y="18848"/>
                    <a:pt x="21141" y="11462"/>
                    <a:pt x="31329" y="6113"/>
                  </a:cubicBezTo>
                  <a:cubicBezTo>
                    <a:pt x="38970" y="2038"/>
                    <a:pt x="48649" y="0"/>
                    <a:pt x="60366" y="0"/>
                  </a:cubicBezTo>
                  <a:cubicBezTo>
                    <a:pt x="75393" y="0"/>
                    <a:pt x="87110" y="3056"/>
                    <a:pt x="95515" y="9424"/>
                  </a:cubicBezTo>
                  <a:cubicBezTo>
                    <a:pt x="103921" y="15792"/>
                    <a:pt x="109269" y="24452"/>
                    <a:pt x="111817" y="35659"/>
                  </a:cubicBezTo>
                  <a:lnTo>
                    <a:pt x="87619" y="40244"/>
                  </a:lnTo>
                  <a:cubicBezTo>
                    <a:pt x="85836" y="34385"/>
                    <a:pt x="82780" y="29546"/>
                    <a:pt x="77940" y="26235"/>
                  </a:cubicBezTo>
                  <a:cubicBezTo>
                    <a:pt x="73356" y="22669"/>
                    <a:pt x="67497" y="21141"/>
                    <a:pt x="60366" y="21141"/>
                  </a:cubicBezTo>
                  <a:cubicBezTo>
                    <a:pt x="49668" y="21141"/>
                    <a:pt x="41263" y="24452"/>
                    <a:pt x="34895" y="31329"/>
                  </a:cubicBezTo>
                  <a:cubicBezTo>
                    <a:pt x="28527" y="38206"/>
                    <a:pt x="25471" y="48140"/>
                    <a:pt x="25471" y="61384"/>
                  </a:cubicBezTo>
                  <a:cubicBezTo>
                    <a:pt x="25471" y="75648"/>
                    <a:pt x="28782" y="86600"/>
                    <a:pt x="35150" y="93477"/>
                  </a:cubicBezTo>
                  <a:cubicBezTo>
                    <a:pt x="41517" y="100609"/>
                    <a:pt x="49923" y="104175"/>
                    <a:pt x="60111" y="104175"/>
                  </a:cubicBezTo>
                  <a:cubicBezTo>
                    <a:pt x="65205" y="104175"/>
                    <a:pt x="70299" y="103156"/>
                    <a:pt x="75393" y="101119"/>
                  </a:cubicBezTo>
                  <a:cubicBezTo>
                    <a:pt x="80488" y="99081"/>
                    <a:pt x="84818" y="96789"/>
                    <a:pt x="88638" y="93732"/>
                  </a:cubicBezTo>
                  <a:lnTo>
                    <a:pt x="88638" y="78704"/>
                  </a:lnTo>
                  <a:lnTo>
                    <a:pt x="60366" y="7870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3" name="Forma libre: forma 102">
              <a:extLst>
                <a:ext uri="{FF2B5EF4-FFF2-40B4-BE49-F238E27FC236}">
                  <a16:creationId xmlns:a16="http://schemas.microsoft.com/office/drawing/2014/main" id="{9B32E63E-F243-4EDB-9EA6-71942CA7C5B0}"/>
                </a:ext>
              </a:extLst>
            </p:cNvPr>
            <p:cNvSpPr/>
            <p:nvPr/>
          </p:nvSpPr>
          <p:spPr>
            <a:xfrm>
              <a:off x="6715855" y="9072208"/>
              <a:ext cx="101883" cy="101883"/>
            </a:xfrm>
            <a:custGeom>
              <a:avLst/>
              <a:gdLst>
                <a:gd name="connsiteX0" fmla="*/ 25216 w 101882"/>
                <a:gd name="connsiteY0" fmla="*/ 62403 h 101882"/>
                <a:gd name="connsiteX1" fmla="*/ 34640 w 101882"/>
                <a:gd name="connsiteY1" fmla="*/ 93477 h 101882"/>
                <a:gd name="connsiteX2" fmla="*/ 58837 w 101882"/>
                <a:gd name="connsiteY2" fmla="*/ 104175 h 101882"/>
                <a:gd name="connsiteX3" fmla="*/ 83035 w 101882"/>
                <a:gd name="connsiteY3" fmla="*/ 93732 h 101882"/>
                <a:gd name="connsiteX4" fmla="*/ 92459 w 101882"/>
                <a:gd name="connsiteY4" fmla="*/ 62148 h 101882"/>
                <a:gd name="connsiteX5" fmla="*/ 83544 w 101882"/>
                <a:gd name="connsiteY5" fmla="*/ 31074 h 101882"/>
                <a:gd name="connsiteX6" fmla="*/ 59092 w 101882"/>
                <a:gd name="connsiteY6" fmla="*/ 20886 h 101882"/>
                <a:gd name="connsiteX7" fmla="*/ 34895 w 101882"/>
                <a:gd name="connsiteY7" fmla="*/ 31329 h 101882"/>
                <a:gd name="connsiteX8" fmla="*/ 25216 w 101882"/>
                <a:gd name="connsiteY8" fmla="*/ 62403 h 101882"/>
                <a:gd name="connsiteX9" fmla="*/ 0 w 101882"/>
                <a:gd name="connsiteY9" fmla="*/ 63167 h 101882"/>
                <a:gd name="connsiteX10" fmla="*/ 5604 w 101882"/>
                <a:gd name="connsiteY10" fmla="*/ 32093 h 101882"/>
                <a:gd name="connsiteX11" fmla="*/ 16811 w 101882"/>
                <a:gd name="connsiteY11" fmla="*/ 15537 h 101882"/>
                <a:gd name="connsiteX12" fmla="*/ 32603 w 101882"/>
                <a:gd name="connsiteY12" fmla="*/ 4839 h 101882"/>
                <a:gd name="connsiteX13" fmla="*/ 58583 w 101882"/>
                <a:gd name="connsiteY13" fmla="*/ 0 h 101882"/>
                <a:gd name="connsiteX14" fmla="*/ 101374 w 101882"/>
                <a:gd name="connsiteY14" fmla="*/ 16556 h 101882"/>
                <a:gd name="connsiteX15" fmla="*/ 117165 w 101882"/>
                <a:gd name="connsiteY15" fmla="*/ 62658 h 101882"/>
                <a:gd name="connsiteX16" fmla="*/ 101374 w 101882"/>
                <a:gd name="connsiteY16" fmla="*/ 108250 h 101882"/>
                <a:gd name="connsiteX17" fmla="*/ 58837 w 101882"/>
                <a:gd name="connsiteY17" fmla="*/ 124806 h 101882"/>
                <a:gd name="connsiteX18" fmla="*/ 16047 w 101882"/>
                <a:gd name="connsiteY18" fmla="*/ 108505 h 101882"/>
                <a:gd name="connsiteX19" fmla="*/ 0 w 101882"/>
                <a:gd name="connsiteY19" fmla="*/ 63167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216" y="62403"/>
                  </a:moveTo>
                  <a:cubicBezTo>
                    <a:pt x="25216" y="76157"/>
                    <a:pt x="28273" y="86346"/>
                    <a:pt x="34640" y="93477"/>
                  </a:cubicBezTo>
                  <a:cubicBezTo>
                    <a:pt x="41008" y="100609"/>
                    <a:pt x="49159" y="104175"/>
                    <a:pt x="58837" y="104175"/>
                  </a:cubicBezTo>
                  <a:cubicBezTo>
                    <a:pt x="68516" y="104175"/>
                    <a:pt x="76412" y="100609"/>
                    <a:pt x="83035" y="93732"/>
                  </a:cubicBezTo>
                  <a:cubicBezTo>
                    <a:pt x="89402" y="86600"/>
                    <a:pt x="92459" y="76157"/>
                    <a:pt x="92459" y="62148"/>
                  </a:cubicBezTo>
                  <a:cubicBezTo>
                    <a:pt x="92459" y="48394"/>
                    <a:pt x="89402" y="37951"/>
                    <a:pt x="83544" y="31074"/>
                  </a:cubicBezTo>
                  <a:cubicBezTo>
                    <a:pt x="77431" y="24197"/>
                    <a:pt x="69280" y="20886"/>
                    <a:pt x="59092" y="20886"/>
                  </a:cubicBezTo>
                  <a:cubicBezTo>
                    <a:pt x="49159" y="20886"/>
                    <a:pt x="41008" y="24452"/>
                    <a:pt x="34895" y="31329"/>
                  </a:cubicBezTo>
                  <a:cubicBezTo>
                    <a:pt x="28273" y="38206"/>
                    <a:pt x="25216" y="48394"/>
                    <a:pt x="25216" y="62403"/>
                  </a:cubicBezTo>
                  <a:moveTo>
                    <a:pt x="0" y="63167"/>
                  </a:moveTo>
                  <a:cubicBezTo>
                    <a:pt x="0" y="50941"/>
                    <a:pt x="1783" y="40753"/>
                    <a:pt x="5604" y="32093"/>
                  </a:cubicBezTo>
                  <a:cubicBezTo>
                    <a:pt x="8405" y="25980"/>
                    <a:pt x="12226" y="20377"/>
                    <a:pt x="16811" y="15537"/>
                  </a:cubicBezTo>
                  <a:cubicBezTo>
                    <a:pt x="21650" y="10698"/>
                    <a:pt x="26744" y="7132"/>
                    <a:pt x="32603" y="4839"/>
                  </a:cubicBezTo>
                  <a:cubicBezTo>
                    <a:pt x="40244" y="1528"/>
                    <a:pt x="48649" y="0"/>
                    <a:pt x="58583" y="0"/>
                  </a:cubicBezTo>
                  <a:cubicBezTo>
                    <a:pt x="76157" y="0"/>
                    <a:pt x="90676" y="5603"/>
                    <a:pt x="101374" y="16556"/>
                  </a:cubicBezTo>
                  <a:cubicBezTo>
                    <a:pt x="111817" y="27508"/>
                    <a:pt x="117165" y="43045"/>
                    <a:pt x="117165" y="62658"/>
                  </a:cubicBezTo>
                  <a:cubicBezTo>
                    <a:pt x="117165" y="82016"/>
                    <a:pt x="111817" y="97553"/>
                    <a:pt x="101374" y="108250"/>
                  </a:cubicBezTo>
                  <a:cubicBezTo>
                    <a:pt x="90676" y="119203"/>
                    <a:pt x="76667" y="124806"/>
                    <a:pt x="58837" y="124806"/>
                  </a:cubicBezTo>
                  <a:cubicBezTo>
                    <a:pt x="40753" y="124806"/>
                    <a:pt x="26490" y="119203"/>
                    <a:pt x="16047" y="108505"/>
                  </a:cubicBezTo>
                  <a:cubicBezTo>
                    <a:pt x="5349" y="97553"/>
                    <a:pt x="0" y="82525"/>
                    <a:pt x="0" y="6316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4" name="Forma libre: forma 103">
              <a:extLst>
                <a:ext uri="{FF2B5EF4-FFF2-40B4-BE49-F238E27FC236}">
                  <a16:creationId xmlns:a16="http://schemas.microsoft.com/office/drawing/2014/main" id="{D77B04B0-7CE7-4856-B7ED-8ED93DC8997F}"/>
                </a:ext>
              </a:extLst>
            </p:cNvPr>
            <p:cNvSpPr/>
            <p:nvPr/>
          </p:nvSpPr>
          <p:spPr>
            <a:xfrm>
              <a:off x="6836587" y="9074246"/>
              <a:ext cx="76412" cy="101883"/>
            </a:xfrm>
            <a:custGeom>
              <a:avLst/>
              <a:gdLst>
                <a:gd name="connsiteX0" fmla="*/ 35914 w 76412"/>
                <a:gd name="connsiteY0" fmla="*/ 120986 h 101882"/>
                <a:gd name="connsiteX1" fmla="*/ 35914 w 76412"/>
                <a:gd name="connsiteY1" fmla="*/ 20631 h 101882"/>
                <a:gd name="connsiteX2" fmla="*/ 0 w 76412"/>
                <a:gd name="connsiteY2" fmla="*/ 20631 h 101882"/>
                <a:gd name="connsiteX3" fmla="*/ 0 w 76412"/>
                <a:gd name="connsiteY3" fmla="*/ 0 h 101882"/>
                <a:gd name="connsiteX4" fmla="*/ 96025 w 76412"/>
                <a:gd name="connsiteY4" fmla="*/ 0 h 101882"/>
                <a:gd name="connsiteX5" fmla="*/ 96025 w 76412"/>
                <a:gd name="connsiteY5" fmla="*/ 20631 h 101882"/>
                <a:gd name="connsiteX6" fmla="*/ 60366 w 76412"/>
                <a:gd name="connsiteY6" fmla="*/ 20631 h 101882"/>
                <a:gd name="connsiteX7" fmla="*/ 60366 w 76412"/>
                <a:gd name="connsiteY7" fmla="*/ 120986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412" h="101882">
                  <a:moveTo>
                    <a:pt x="35914" y="120986"/>
                  </a:moveTo>
                  <a:lnTo>
                    <a:pt x="35914" y="20631"/>
                  </a:lnTo>
                  <a:lnTo>
                    <a:pt x="0" y="20631"/>
                  </a:lnTo>
                  <a:lnTo>
                    <a:pt x="0" y="0"/>
                  </a:lnTo>
                  <a:lnTo>
                    <a:pt x="96025" y="0"/>
                  </a:lnTo>
                  <a:lnTo>
                    <a:pt x="96025" y="20631"/>
                  </a:lnTo>
                  <a:lnTo>
                    <a:pt x="60366" y="20631"/>
                  </a:lnTo>
                  <a:lnTo>
                    <a:pt x="60366" y="12098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5" name="Forma libre: forma 104">
              <a:extLst>
                <a:ext uri="{FF2B5EF4-FFF2-40B4-BE49-F238E27FC236}">
                  <a16:creationId xmlns:a16="http://schemas.microsoft.com/office/drawing/2014/main" id="{E005AE3E-37EE-48F6-B8A8-7EE5E7109955}"/>
                </a:ext>
              </a:extLst>
            </p:cNvPr>
            <p:cNvSpPr/>
            <p:nvPr/>
          </p:nvSpPr>
          <p:spPr>
            <a:xfrm>
              <a:off x="6928791" y="9038587"/>
              <a:ext cx="101883" cy="152824"/>
            </a:xfrm>
            <a:custGeom>
              <a:avLst/>
              <a:gdLst>
                <a:gd name="connsiteX0" fmla="*/ 51451 w 101882"/>
                <a:gd name="connsiteY0" fmla="*/ 24707 h 152824"/>
                <a:gd name="connsiteX1" fmla="*/ 62658 w 101882"/>
                <a:gd name="connsiteY1" fmla="*/ 0 h 152824"/>
                <a:gd name="connsiteX2" fmla="*/ 88638 w 101882"/>
                <a:gd name="connsiteY2" fmla="*/ 0 h 152824"/>
                <a:gd name="connsiteX3" fmla="*/ 65969 w 101882"/>
                <a:gd name="connsiteY3" fmla="*/ 24707 h 152824"/>
                <a:gd name="connsiteX4" fmla="*/ 51451 w 101882"/>
                <a:gd name="connsiteY4" fmla="*/ 24707 h 152824"/>
                <a:gd name="connsiteX5" fmla="*/ 76412 w 101882"/>
                <a:gd name="connsiteY5" fmla="*/ 108505 h 152824"/>
                <a:gd name="connsiteX6" fmla="*/ 59602 w 101882"/>
                <a:gd name="connsiteY6" fmla="*/ 63677 h 152824"/>
                <a:gd name="connsiteX7" fmla="*/ 43555 w 101882"/>
                <a:gd name="connsiteY7" fmla="*/ 108505 h 152824"/>
                <a:gd name="connsiteX8" fmla="*/ 76412 w 101882"/>
                <a:gd name="connsiteY8" fmla="*/ 108505 h 152824"/>
                <a:gd name="connsiteX9" fmla="*/ 121495 w 101882"/>
                <a:gd name="connsiteY9" fmla="*/ 156645 h 152824"/>
                <a:gd name="connsiteX10" fmla="*/ 94751 w 101882"/>
                <a:gd name="connsiteY10" fmla="*/ 156645 h 152824"/>
                <a:gd name="connsiteX11" fmla="*/ 84308 w 101882"/>
                <a:gd name="connsiteY11" fmla="*/ 129136 h 152824"/>
                <a:gd name="connsiteX12" fmla="*/ 35914 w 101882"/>
                <a:gd name="connsiteY12" fmla="*/ 129136 h 152824"/>
                <a:gd name="connsiteX13" fmla="*/ 25980 w 101882"/>
                <a:gd name="connsiteY13" fmla="*/ 156645 h 152824"/>
                <a:gd name="connsiteX14" fmla="*/ 0 w 101882"/>
                <a:gd name="connsiteY14" fmla="*/ 156645 h 152824"/>
                <a:gd name="connsiteX15" fmla="*/ 47121 w 101882"/>
                <a:gd name="connsiteY15" fmla="*/ 35659 h 152824"/>
                <a:gd name="connsiteX16" fmla="*/ 73101 w 101882"/>
                <a:gd name="connsiteY16" fmla="*/ 35659 h 152824"/>
                <a:gd name="connsiteX17" fmla="*/ 121495 w 101882"/>
                <a:gd name="connsiteY17" fmla="*/ 156645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1882" h="152824">
                  <a:moveTo>
                    <a:pt x="51451" y="24707"/>
                  </a:moveTo>
                  <a:lnTo>
                    <a:pt x="62658" y="0"/>
                  </a:lnTo>
                  <a:lnTo>
                    <a:pt x="88638" y="0"/>
                  </a:lnTo>
                  <a:lnTo>
                    <a:pt x="65969" y="24707"/>
                  </a:lnTo>
                  <a:lnTo>
                    <a:pt x="51451" y="24707"/>
                  </a:lnTo>
                  <a:close/>
                  <a:moveTo>
                    <a:pt x="76412" y="108505"/>
                  </a:moveTo>
                  <a:lnTo>
                    <a:pt x="59602" y="63677"/>
                  </a:lnTo>
                  <a:lnTo>
                    <a:pt x="43555" y="108505"/>
                  </a:lnTo>
                  <a:lnTo>
                    <a:pt x="76412" y="108505"/>
                  </a:lnTo>
                  <a:close/>
                  <a:moveTo>
                    <a:pt x="121495" y="156645"/>
                  </a:moveTo>
                  <a:lnTo>
                    <a:pt x="94751" y="156645"/>
                  </a:lnTo>
                  <a:lnTo>
                    <a:pt x="84308" y="129136"/>
                  </a:lnTo>
                  <a:lnTo>
                    <a:pt x="35914" y="129136"/>
                  </a:lnTo>
                  <a:lnTo>
                    <a:pt x="25980" y="156645"/>
                  </a:lnTo>
                  <a:lnTo>
                    <a:pt x="0" y="156645"/>
                  </a:lnTo>
                  <a:lnTo>
                    <a:pt x="47121" y="35659"/>
                  </a:lnTo>
                  <a:lnTo>
                    <a:pt x="73101" y="35659"/>
                  </a:lnTo>
                  <a:lnTo>
                    <a:pt x="121495" y="15664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6" name="Forma libre: forma 105">
              <a:extLst>
                <a:ext uri="{FF2B5EF4-FFF2-40B4-BE49-F238E27FC236}">
                  <a16:creationId xmlns:a16="http://schemas.microsoft.com/office/drawing/2014/main" id="{758D948A-0500-485A-BF07-86406380E416}"/>
                </a:ext>
              </a:extLst>
            </p:cNvPr>
            <p:cNvSpPr/>
            <p:nvPr/>
          </p:nvSpPr>
          <p:spPr>
            <a:xfrm>
              <a:off x="7095624" y="9074246"/>
              <a:ext cx="76412" cy="101883"/>
            </a:xfrm>
            <a:custGeom>
              <a:avLst/>
              <a:gdLst>
                <a:gd name="connsiteX0" fmla="*/ 24707 w 76412"/>
                <a:gd name="connsiteY0" fmla="*/ 20631 h 101882"/>
                <a:gd name="connsiteX1" fmla="*/ 24707 w 76412"/>
                <a:gd name="connsiteY1" fmla="*/ 100355 h 101882"/>
                <a:gd name="connsiteX2" fmla="*/ 43046 w 76412"/>
                <a:gd name="connsiteY2" fmla="*/ 100355 h 101882"/>
                <a:gd name="connsiteX3" fmla="*/ 57819 w 76412"/>
                <a:gd name="connsiteY3" fmla="*/ 99336 h 101882"/>
                <a:gd name="connsiteX4" fmla="*/ 67752 w 76412"/>
                <a:gd name="connsiteY4" fmla="*/ 94242 h 101882"/>
                <a:gd name="connsiteX5" fmla="*/ 74120 w 76412"/>
                <a:gd name="connsiteY5" fmla="*/ 82525 h 101882"/>
                <a:gd name="connsiteX6" fmla="*/ 76667 w 76412"/>
                <a:gd name="connsiteY6" fmla="*/ 60366 h 101882"/>
                <a:gd name="connsiteX7" fmla="*/ 74120 w 76412"/>
                <a:gd name="connsiteY7" fmla="*/ 38970 h 101882"/>
                <a:gd name="connsiteX8" fmla="*/ 66988 w 76412"/>
                <a:gd name="connsiteY8" fmla="*/ 27254 h 101882"/>
                <a:gd name="connsiteX9" fmla="*/ 55781 w 76412"/>
                <a:gd name="connsiteY9" fmla="*/ 21650 h 101882"/>
                <a:gd name="connsiteX10" fmla="*/ 35659 w 76412"/>
                <a:gd name="connsiteY10" fmla="*/ 20377 h 101882"/>
                <a:gd name="connsiteX11" fmla="*/ 24707 w 76412"/>
                <a:gd name="connsiteY11" fmla="*/ 20377 h 101882"/>
                <a:gd name="connsiteX12" fmla="*/ 255 w 76412"/>
                <a:gd name="connsiteY12" fmla="*/ 0 h 101882"/>
                <a:gd name="connsiteX13" fmla="*/ 44829 w 76412"/>
                <a:gd name="connsiteY13" fmla="*/ 0 h 101882"/>
                <a:gd name="connsiteX14" fmla="*/ 67752 w 76412"/>
                <a:gd name="connsiteY14" fmla="*/ 2292 h 101882"/>
                <a:gd name="connsiteX15" fmla="*/ 86091 w 76412"/>
                <a:gd name="connsiteY15" fmla="*/ 13500 h 101882"/>
                <a:gd name="connsiteX16" fmla="*/ 97553 w 76412"/>
                <a:gd name="connsiteY16" fmla="*/ 33112 h 101882"/>
                <a:gd name="connsiteX17" fmla="*/ 101374 w 76412"/>
                <a:gd name="connsiteY17" fmla="*/ 61639 h 101882"/>
                <a:gd name="connsiteX18" fmla="*/ 97808 w 76412"/>
                <a:gd name="connsiteY18" fmla="*/ 87365 h 101882"/>
                <a:gd name="connsiteX19" fmla="*/ 84818 w 76412"/>
                <a:gd name="connsiteY19" fmla="*/ 108760 h 101882"/>
                <a:gd name="connsiteX20" fmla="*/ 67752 w 76412"/>
                <a:gd name="connsiteY20" fmla="*/ 118439 h 101882"/>
                <a:gd name="connsiteX21" fmla="*/ 46102 w 76412"/>
                <a:gd name="connsiteY21" fmla="*/ 120986 h 101882"/>
                <a:gd name="connsiteX22" fmla="*/ 0 w 76412"/>
                <a:gd name="connsiteY22" fmla="*/ 120986 h 101882"/>
                <a:gd name="connsiteX23" fmla="*/ 0 w 7641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412" h="101882">
                  <a:moveTo>
                    <a:pt x="24707" y="20631"/>
                  </a:moveTo>
                  <a:lnTo>
                    <a:pt x="24707" y="100355"/>
                  </a:lnTo>
                  <a:lnTo>
                    <a:pt x="43046" y="100355"/>
                  </a:lnTo>
                  <a:cubicBezTo>
                    <a:pt x="49923" y="100355"/>
                    <a:pt x="54762" y="99845"/>
                    <a:pt x="57819" y="99336"/>
                  </a:cubicBezTo>
                  <a:cubicBezTo>
                    <a:pt x="61894" y="98317"/>
                    <a:pt x="65205" y="96789"/>
                    <a:pt x="67752" y="94242"/>
                  </a:cubicBezTo>
                  <a:cubicBezTo>
                    <a:pt x="70299" y="91949"/>
                    <a:pt x="72337" y="87874"/>
                    <a:pt x="74120" y="82525"/>
                  </a:cubicBezTo>
                  <a:cubicBezTo>
                    <a:pt x="75648" y="77176"/>
                    <a:pt x="76667" y="69535"/>
                    <a:pt x="76667" y="60366"/>
                  </a:cubicBezTo>
                  <a:cubicBezTo>
                    <a:pt x="76667" y="51196"/>
                    <a:pt x="75903" y="43810"/>
                    <a:pt x="74120" y="38970"/>
                  </a:cubicBezTo>
                  <a:cubicBezTo>
                    <a:pt x="72337" y="33876"/>
                    <a:pt x="70045" y="30055"/>
                    <a:pt x="66988" y="27254"/>
                  </a:cubicBezTo>
                  <a:cubicBezTo>
                    <a:pt x="64186" y="24452"/>
                    <a:pt x="60366" y="22669"/>
                    <a:pt x="55781" y="21650"/>
                  </a:cubicBezTo>
                  <a:cubicBezTo>
                    <a:pt x="52215" y="20886"/>
                    <a:pt x="45593" y="20377"/>
                    <a:pt x="35659" y="20377"/>
                  </a:cubicBezTo>
                  <a:lnTo>
                    <a:pt x="24707" y="20377"/>
                  </a:lnTo>
                  <a:close/>
                  <a:moveTo>
                    <a:pt x="255" y="0"/>
                  </a:moveTo>
                  <a:lnTo>
                    <a:pt x="44829" y="0"/>
                  </a:lnTo>
                  <a:cubicBezTo>
                    <a:pt x="54762" y="0"/>
                    <a:pt x="62658" y="764"/>
                    <a:pt x="67752" y="2292"/>
                  </a:cubicBezTo>
                  <a:cubicBezTo>
                    <a:pt x="74884" y="4330"/>
                    <a:pt x="80997" y="8151"/>
                    <a:pt x="86091" y="13500"/>
                  </a:cubicBezTo>
                  <a:cubicBezTo>
                    <a:pt x="90931" y="18848"/>
                    <a:pt x="95006" y="25471"/>
                    <a:pt x="97553" y="33112"/>
                  </a:cubicBezTo>
                  <a:cubicBezTo>
                    <a:pt x="100100" y="40753"/>
                    <a:pt x="101374" y="50432"/>
                    <a:pt x="101374" y="61639"/>
                  </a:cubicBezTo>
                  <a:cubicBezTo>
                    <a:pt x="101374" y="71827"/>
                    <a:pt x="100100" y="80233"/>
                    <a:pt x="97808" y="87365"/>
                  </a:cubicBezTo>
                  <a:cubicBezTo>
                    <a:pt x="94751" y="96025"/>
                    <a:pt x="90421" y="103156"/>
                    <a:pt x="84818" y="108760"/>
                  </a:cubicBezTo>
                  <a:cubicBezTo>
                    <a:pt x="80742" y="112835"/>
                    <a:pt x="74884" y="116146"/>
                    <a:pt x="67752" y="118439"/>
                  </a:cubicBezTo>
                  <a:cubicBezTo>
                    <a:pt x="62403" y="120222"/>
                    <a:pt x="55017" y="120986"/>
                    <a:pt x="46102" y="120986"/>
                  </a:cubicBezTo>
                  <a:lnTo>
                    <a:pt x="0" y="1209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7" name="Forma libre: forma 106">
              <a:extLst>
                <a:ext uri="{FF2B5EF4-FFF2-40B4-BE49-F238E27FC236}">
                  <a16:creationId xmlns:a16="http://schemas.microsoft.com/office/drawing/2014/main" id="{806DC39D-483F-4321-9663-CF77840C6EBF}"/>
                </a:ext>
              </a:extLst>
            </p:cNvPr>
            <p:cNvSpPr/>
            <p:nvPr/>
          </p:nvSpPr>
          <p:spPr>
            <a:xfrm>
              <a:off x="7246411" y="9072208"/>
              <a:ext cx="101883" cy="101883"/>
            </a:xfrm>
            <a:custGeom>
              <a:avLst/>
              <a:gdLst>
                <a:gd name="connsiteX0" fmla="*/ 81761 w 101882"/>
                <a:gd name="connsiteY0" fmla="*/ 78195 h 101882"/>
                <a:gd name="connsiteX1" fmla="*/ 105194 w 101882"/>
                <a:gd name="connsiteY1" fmla="*/ 85836 h 101882"/>
                <a:gd name="connsiteX2" fmla="*/ 87110 w 101882"/>
                <a:gd name="connsiteY2" fmla="*/ 115382 h 101882"/>
                <a:gd name="connsiteX3" fmla="*/ 55017 w 101882"/>
                <a:gd name="connsiteY3" fmla="*/ 125061 h 101882"/>
                <a:gd name="connsiteX4" fmla="*/ 15537 w 101882"/>
                <a:gd name="connsiteY4" fmla="*/ 108760 h 101882"/>
                <a:gd name="connsiteX5" fmla="*/ 0 w 101882"/>
                <a:gd name="connsiteY5" fmla="*/ 63677 h 101882"/>
                <a:gd name="connsiteX6" fmla="*/ 15537 w 101882"/>
                <a:gd name="connsiteY6" fmla="*/ 16811 h 101882"/>
                <a:gd name="connsiteX7" fmla="*/ 56545 w 101882"/>
                <a:gd name="connsiteY7" fmla="*/ 0 h 101882"/>
                <a:gd name="connsiteX8" fmla="*/ 92713 w 101882"/>
                <a:gd name="connsiteY8" fmla="*/ 13245 h 101882"/>
                <a:gd name="connsiteX9" fmla="*/ 104939 w 101882"/>
                <a:gd name="connsiteY9" fmla="*/ 35404 h 101882"/>
                <a:gd name="connsiteX10" fmla="*/ 80742 w 101882"/>
                <a:gd name="connsiteY10" fmla="*/ 41263 h 101882"/>
                <a:gd name="connsiteX11" fmla="*/ 71827 w 101882"/>
                <a:gd name="connsiteY11" fmla="*/ 26489 h 101882"/>
                <a:gd name="connsiteX12" fmla="*/ 55526 w 101882"/>
                <a:gd name="connsiteY12" fmla="*/ 20886 h 101882"/>
                <a:gd name="connsiteX13" fmla="*/ 33621 w 101882"/>
                <a:gd name="connsiteY13" fmla="*/ 30565 h 101882"/>
                <a:gd name="connsiteX14" fmla="*/ 25216 w 101882"/>
                <a:gd name="connsiteY14" fmla="*/ 61894 h 101882"/>
                <a:gd name="connsiteX15" fmla="*/ 33621 w 101882"/>
                <a:gd name="connsiteY15" fmla="*/ 94496 h 101882"/>
                <a:gd name="connsiteX16" fmla="*/ 55017 w 101882"/>
                <a:gd name="connsiteY16" fmla="*/ 104175 h 101882"/>
                <a:gd name="connsiteX17" fmla="*/ 71827 w 101882"/>
                <a:gd name="connsiteY17" fmla="*/ 98062 h 101882"/>
                <a:gd name="connsiteX18" fmla="*/ 81761 w 101882"/>
                <a:gd name="connsiteY18" fmla="*/ 7819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882" h="101882">
                  <a:moveTo>
                    <a:pt x="81761" y="78195"/>
                  </a:moveTo>
                  <a:lnTo>
                    <a:pt x="105194" y="85836"/>
                  </a:lnTo>
                  <a:cubicBezTo>
                    <a:pt x="101628" y="99081"/>
                    <a:pt x="95515" y="109015"/>
                    <a:pt x="87110" y="115382"/>
                  </a:cubicBezTo>
                  <a:cubicBezTo>
                    <a:pt x="78705" y="121750"/>
                    <a:pt x="68007" y="125061"/>
                    <a:pt x="55017" y="125061"/>
                  </a:cubicBezTo>
                  <a:cubicBezTo>
                    <a:pt x="38970" y="125061"/>
                    <a:pt x="25725" y="119458"/>
                    <a:pt x="15537" y="108760"/>
                  </a:cubicBezTo>
                  <a:cubicBezTo>
                    <a:pt x="5094" y="97808"/>
                    <a:pt x="0" y="82780"/>
                    <a:pt x="0" y="63677"/>
                  </a:cubicBezTo>
                  <a:cubicBezTo>
                    <a:pt x="0" y="43555"/>
                    <a:pt x="5349" y="28018"/>
                    <a:pt x="15537" y="16811"/>
                  </a:cubicBezTo>
                  <a:cubicBezTo>
                    <a:pt x="25980" y="5603"/>
                    <a:pt x="39734" y="0"/>
                    <a:pt x="56545" y="0"/>
                  </a:cubicBezTo>
                  <a:cubicBezTo>
                    <a:pt x="71318" y="0"/>
                    <a:pt x="83544" y="4330"/>
                    <a:pt x="92713" y="13245"/>
                  </a:cubicBezTo>
                  <a:cubicBezTo>
                    <a:pt x="98317" y="18339"/>
                    <a:pt x="102392" y="25980"/>
                    <a:pt x="104939" y="35404"/>
                  </a:cubicBezTo>
                  <a:lnTo>
                    <a:pt x="80742" y="41263"/>
                  </a:lnTo>
                  <a:cubicBezTo>
                    <a:pt x="79469" y="34895"/>
                    <a:pt x="76157" y="30055"/>
                    <a:pt x="71827" y="26489"/>
                  </a:cubicBezTo>
                  <a:cubicBezTo>
                    <a:pt x="67243" y="22924"/>
                    <a:pt x="61894" y="20886"/>
                    <a:pt x="55526" y="20886"/>
                  </a:cubicBezTo>
                  <a:cubicBezTo>
                    <a:pt x="46357" y="20886"/>
                    <a:pt x="39225" y="24197"/>
                    <a:pt x="33621" y="30565"/>
                  </a:cubicBezTo>
                  <a:cubicBezTo>
                    <a:pt x="28018" y="36933"/>
                    <a:pt x="25216" y="47376"/>
                    <a:pt x="25216" y="61894"/>
                  </a:cubicBezTo>
                  <a:cubicBezTo>
                    <a:pt x="25216" y="77176"/>
                    <a:pt x="28018" y="87874"/>
                    <a:pt x="33621" y="94496"/>
                  </a:cubicBezTo>
                  <a:cubicBezTo>
                    <a:pt x="38970" y="101119"/>
                    <a:pt x="46102" y="104175"/>
                    <a:pt x="55017" y="104175"/>
                  </a:cubicBezTo>
                  <a:cubicBezTo>
                    <a:pt x="61639" y="104175"/>
                    <a:pt x="67243" y="102137"/>
                    <a:pt x="71827" y="98062"/>
                  </a:cubicBezTo>
                  <a:cubicBezTo>
                    <a:pt x="76157" y="93732"/>
                    <a:pt x="79723" y="87110"/>
                    <a:pt x="81761" y="78195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8" name="Forma libre: forma 107">
              <a:extLst>
                <a:ext uri="{FF2B5EF4-FFF2-40B4-BE49-F238E27FC236}">
                  <a16:creationId xmlns:a16="http://schemas.microsoft.com/office/drawing/2014/main" id="{A2C91715-3E96-4635-8FB7-1AACC1C59EC1}"/>
                </a:ext>
              </a:extLst>
            </p:cNvPr>
            <p:cNvSpPr/>
            <p:nvPr/>
          </p:nvSpPr>
          <p:spPr>
            <a:xfrm>
              <a:off x="7365104" y="9172563"/>
              <a:ext cx="25471" cy="25471"/>
            </a:xfrm>
            <a:custGeom>
              <a:avLst/>
              <a:gdLst>
                <a:gd name="connsiteX0" fmla="*/ 0 w 0"/>
                <a:gd name="connsiteY0" fmla="*/ 0 h 0"/>
                <a:gd name="connsiteX1" fmla="*/ 23178 w 0"/>
                <a:gd name="connsiteY1" fmla="*/ 0 h 0"/>
                <a:gd name="connsiteX2" fmla="*/ 23178 w 0"/>
                <a:gd name="connsiteY2" fmla="*/ 23178 h 0"/>
                <a:gd name="connsiteX3" fmla="*/ 0 w 0"/>
                <a:gd name="connsiteY3" fmla="*/ 231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23178" y="0"/>
                  </a:lnTo>
                  <a:lnTo>
                    <a:pt x="23178" y="23178"/>
                  </a:lnTo>
                  <a:lnTo>
                    <a:pt x="0" y="23178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9" name="Forma libre: forma 108">
              <a:extLst>
                <a:ext uri="{FF2B5EF4-FFF2-40B4-BE49-F238E27FC236}">
                  <a16:creationId xmlns:a16="http://schemas.microsoft.com/office/drawing/2014/main" id="{A379792A-5905-470E-AAC7-F9441D93BB15}"/>
                </a:ext>
              </a:extLst>
            </p:cNvPr>
            <p:cNvSpPr/>
            <p:nvPr/>
          </p:nvSpPr>
          <p:spPr>
            <a:xfrm>
              <a:off x="6476176" y="8300392"/>
              <a:ext cx="25471" cy="25471"/>
            </a:xfrm>
            <a:custGeom>
              <a:avLst/>
              <a:gdLst>
                <a:gd name="connsiteX0" fmla="*/ 26490 w 25470"/>
                <a:gd name="connsiteY0" fmla="*/ 35203 h 25470"/>
                <a:gd name="connsiteX1" fmla="*/ 39734 w 25470"/>
                <a:gd name="connsiteY1" fmla="*/ 27817 h 25470"/>
                <a:gd name="connsiteX2" fmla="*/ 49668 w 25470"/>
                <a:gd name="connsiteY2" fmla="*/ 6676 h 25470"/>
                <a:gd name="connsiteX3" fmla="*/ 49668 w 25470"/>
                <a:gd name="connsiteY3" fmla="*/ 2346 h 25470"/>
                <a:gd name="connsiteX4" fmla="*/ 29801 w 25470"/>
                <a:gd name="connsiteY4" fmla="*/ 12789 h 25470"/>
                <a:gd name="connsiteX5" fmla="*/ 13245 w 25470"/>
                <a:gd name="connsiteY5" fmla="*/ 54 h 25470"/>
                <a:gd name="connsiteX6" fmla="*/ 16556 w 25470"/>
                <a:gd name="connsiteY6" fmla="*/ 20176 h 25470"/>
                <a:gd name="connsiteX7" fmla="*/ 0 w 25470"/>
                <a:gd name="connsiteY7" fmla="*/ 32911 h 25470"/>
                <a:gd name="connsiteX8" fmla="*/ 2038 w 25470"/>
                <a:gd name="connsiteY8" fmla="*/ 34949 h 25470"/>
                <a:gd name="connsiteX9" fmla="*/ 26490 w 25470"/>
                <a:gd name="connsiteY9" fmla="*/ 35203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25470">
                  <a:moveTo>
                    <a:pt x="26490" y="35203"/>
                  </a:moveTo>
                  <a:cubicBezTo>
                    <a:pt x="28782" y="38260"/>
                    <a:pt x="40753" y="30874"/>
                    <a:pt x="39734" y="27817"/>
                  </a:cubicBezTo>
                  <a:cubicBezTo>
                    <a:pt x="36423" y="22468"/>
                    <a:pt x="38716" y="7695"/>
                    <a:pt x="49668" y="6676"/>
                  </a:cubicBezTo>
                  <a:lnTo>
                    <a:pt x="49668" y="2346"/>
                  </a:lnTo>
                  <a:cubicBezTo>
                    <a:pt x="49668" y="2346"/>
                    <a:pt x="33112" y="2346"/>
                    <a:pt x="29801" y="12789"/>
                  </a:cubicBezTo>
                  <a:cubicBezTo>
                    <a:pt x="29801" y="12789"/>
                    <a:pt x="16556" y="-965"/>
                    <a:pt x="13245" y="54"/>
                  </a:cubicBezTo>
                  <a:cubicBezTo>
                    <a:pt x="9934" y="2092"/>
                    <a:pt x="16556" y="20176"/>
                    <a:pt x="16556" y="20176"/>
                  </a:cubicBezTo>
                  <a:cubicBezTo>
                    <a:pt x="5604" y="18138"/>
                    <a:pt x="0" y="32911"/>
                    <a:pt x="0" y="32911"/>
                  </a:cubicBezTo>
                  <a:lnTo>
                    <a:pt x="2038" y="34949"/>
                  </a:lnTo>
                  <a:cubicBezTo>
                    <a:pt x="8915" y="25779"/>
                    <a:pt x="23178" y="30109"/>
                    <a:pt x="26490" y="35203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0" name="Forma libre: forma 109">
              <a:extLst>
                <a:ext uri="{FF2B5EF4-FFF2-40B4-BE49-F238E27FC236}">
                  <a16:creationId xmlns:a16="http://schemas.microsoft.com/office/drawing/2014/main" id="{CCD61AE4-41C4-4790-A95A-26C3941A0211}"/>
                </a:ext>
              </a:extLst>
            </p:cNvPr>
            <p:cNvSpPr/>
            <p:nvPr/>
          </p:nvSpPr>
          <p:spPr>
            <a:xfrm>
              <a:off x="6624530" y="8434422"/>
              <a:ext cx="25471" cy="50941"/>
            </a:xfrm>
            <a:custGeom>
              <a:avLst/>
              <a:gdLst>
                <a:gd name="connsiteX0" fmla="*/ 140 w 25470"/>
                <a:gd name="connsiteY0" fmla="*/ 51960 h 50941"/>
                <a:gd name="connsiteX1" fmla="*/ 33252 w 25470"/>
                <a:gd name="connsiteY1" fmla="*/ 35914 h 50941"/>
                <a:gd name="connsiteX2" fmla="*/ 45224 w 25470"/>
                <a:gd name="connsiteY2" fmla="*/ 0 h 50941"/>
                <a:gd name="connsiteX3" fmla="*/ 12112 w 25470"/>
                <a:gd name="connsiteY3" fmla="*/ 14773 h 50941"/>
                <a:gd name="connsiteX4" fmla="*/ 140 w 25470"/>
                <a:gd name="connsiteY4" fmla="*/ 5196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140" y="51960"/>
                  </a:moveTo>
                  <a:cubicBezTo>
                    <a:pt x="12366" y="51960"/>
                    <a:pt x="24338" y="46611"/>
                    <a:pt x="33252" y="35914"/>
                  </a:cubicBezTo>
                  <a:cubicBezTo>
                    <a:pt x="43186" y="25471"/>
                    <a:pt x="46497" y="12481"/>
                    <a:pt x="45224" y="0"/>
                  </a:cubicBezTo>
                  <a:cubicBezTo>
                    <a:pt x="34271" y="0"/>
                    <a:pt x="22045" y="5349"/>
                    <a:pt x="12112" y="14773"/>
                  </a:cubicBezTo>
                  <a:cubicBezTo>
                    <a:pt x="3706" y="25471"/>
                    <a:pt x="-879" y="39225"/>
                    <a:pt x="140" y="51960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1" name="Forma libre: forma 110">
              <a:extLst>
                <a:ext uri="{FF2B5EF4-FFF2-40B4-BE49-F238E27FC236}">
                  <a16:creationId xmlns:a16="http://schemas.microsoft.com/office/drawing/2014/main" id="{24B5D01A-262C-4A56-8C44-FA4E44D100AB}"/>
                </a:ext>
              </a:extLst>
            </p:cNvPr>
            <p:cNvSpPr/>
            <p:nvPr/>
          </p:nvSpPr>
          <p:spPr>
            <a:xfrm>
              <a:off x="6483308" y="7974930"/>
              <a:ext cx="509415" cy="560355"/>
            </a:xfrm>
            <a:custGeom>
              <a:avLst/>
              <a:gdLst>
                <a:gd name="connsiteX0" fmla="*/ 482670 w 509414"/>
                <a:gd name="connsiteY0" fmla="*/ 359646 h 560355"/>
                <a:gd name="connsiteX1" fmla="*/ 416701 w 509414"/>
                <a:gd name="connsiteY1" fmla="*/ 367033 h 560355"/>
                <a:gd name="connsiteX2" fmla="*/ 436568 w 509414"/>
                <a:gd name="connsiteY2" fmla="*/ 425870 h 560355"/>
                <a:gd name="connsiteX3" fmla="*/ 399126 w 509414"/>
                <a:gd name="connsiteY3" fmla="*/ 405239 h 560355"/>
                <a:gd name="connsiteX4" fmla="*/ 420012 w 509414"/>
                <a:gd name="connsiteY4" fmla="*/ 436568 h 560355"/>
                <a:gd name="connsiteX5" fmla="*/ 414918 w 509414"/>
                <a:gd name="connsiteY5" fmla="*/ 440388 h 560355"/>
                <a:gd name="connsiteX6" fmla="*/ 397853 w 509414"/>
                <a:gd name="connsiteY6" fmla="*/ 443190 h 560355"/>
                <a:gd name="connsiteX7" fmla="*/ 347676 w 509414"/>
                <a:gd name="connsiteY7" fmla="*/ 391485 h 560355"/>
                <a:gd name="connsiteX8" fmla="*/ 366014 w 509414"/>
                <a:gd name="connsiteY8" fmla="*/ 387919 h 560355"/>
                <a:gd name="connsiteX9" fmla="*/ 292913 w 509414"/>
                <a:gd name="connsiteY9" fmla="*/ 332138 h 560355"/>
                <a:gd name="connsiteX10" fmla="*/ 300045 w 509414"/>
                <a:gd name="connsiteY10" fmla="*/ 316856 h 560355"/>
                <a:gd name="connsiteX11" fmla="*/ 385882 w 509414"/>
                <a:gd name="connsiteY11" fmla="*/ 328572 h 560355"/>
                <a:gd name="connsiteX12" fmla="*/ 338506 w 509414"/>
                <a:gd name="connsiteY12" fmla="*/ 281706 h 560355"/>
                <a:gd name="connsiteX13" fmla="*/ 455162 w 509414"/>
                <a:gd name="connsiteY13" fmla="*/ 276357 h 560355"/>
                <a:gd name="connsiteX14" fmla="*/ 376967 w 509414"/>
                <a:gd name="connsiteY14" fmla="*/ 242481 h 560355"/>
                <a:gd name="connsiteX15" fmla="*/ 492349 w 509414"/>
                <a:gd name="connsiteY15" fmla="*/ 212680 h 560355"/>
                <a:gd name="connsiteX16" fmla="*/ 404475 w 509414"/>
                <a:gd name="connsiteY16" fmla="*/ 188229 h 560355"/>
                <a:gd name="connsiteX17" fmla="*/ 514509 w 509414"/>
                <a:gd name="connsiteY17" fmla="*/ 113854 h 560355"/>
                <a:gd name="connsiteX18" fmla="*/ 413135 w 509414"/>
                <a:gd name="connsiteY18" fmla="*/ 123278 h 560355"/>
                <a:gd name="connsiteX19" fmla="*/ 509924 w 509414"/>
                <a:gd name="connsiteY19" fmla="*/ 255 h 560355"/>
                <a:gd name="connsiteX20" fmla="*/ 386900 w 509414"/>
                <a:gd name="connsiteY20" fmla="*/ 64950 h 560355"/>
                <a:gd name="connsiteX21" fmla="*/ 337487 w 509414"/>
                <a:gd name="connsiteY21" fmla="*/ 126335 h 560355"/>
                <a:gd name="connsiteX22" fmla="*/ 313290 w 509414"/>
                <a:gd name="connsiteY22" fmla="*/ 147475 h 560355"/>
                <a:gd name="connsiteX23" fmla="*/ 286800 w 509414"/>
                <a:gd name="connsiteY23" fmla="*/ 90166 h 560355"/>
                <a:gd name="connsiteX24" fmla="*/ 265914 w 509414"/>
                <a:gd name="connsiteY24" fmla="*/ 30820 h 560355"/>
                <a:gd name="connsiteX25" fmla="*/ 226435 w 509414"/>
                <a:gd name="connsiteY25" fmla="*/ 30820 h 560355"/>
                <a:gd name="connsiteX26" fmla="*/ 201983 w 509414"/>
                <a:gd name="connsiteY26" fmla="*/ 36168 h 560355"/>
                <a:gd name="connsiteX27" fmla="*/ 197908 w 509414"/>
                <a:gd name="connsiteY27" fmla="*/ 73101 h 560355"/>
                <a:gd name="connsiteX28" fmla="*/ 223124 w 509414"/>
                <a:gd name="connsiteY28" fmla="*/ 73101 h 560355"/>
                <a:gd name="connsiteX29" fmla="*/ 226435 w 509414"/>
                <a:gd name="connsiteY29" fmla="*/ 125061 h 560355"/>
                <a:gd name="connsiteX30" fmla="*/ 202238 w 509414"/>
                <a:gd name="connsiteY30" fmla="*/ 147221 h 560355"/>
                <a:gd name="connsiteX31" fmla="*/ 178040 w 509414"/>
                <a:gd name="connsiteY31" fmla="*/ 126080 h 560355"/>
                <a:gd name="connsiteX32" fmla="*/ 129646 w 509414"/>
                <a:gd name="connsiteY32" fmla="*/ 64696 h 560355"/>
                <a:gd name="connsiteX33" fmla="*/ 4330 w 509414"/>
                <a:gd name="connsiteY33" fmla="*/ 0 h 560355"/>
                <a:gd name="connsiteX34" fmla="*/ 102138 w 509414"/>
                <a:gd name="connsiteY34" fmla="*/ 125061 h 560355"/>
                <a:gd name="connsiteX35" fmla="*/ 0 w 509414"/>
                <a:gd name="connsiteY35" fmla="*/ 113345 h 560355"/>
                <a:gd name="connsiteX36" fmla="*/ 114364 w 509414"/>
                <a:gd name="connsiteY36" fmla="*/ 190776 h 560355"/>
                <a:gd name="connsiteX37" fmla="*/ 24197 w 509414"/>
                <a:gd name="connsiteY37" fmla="*/ 209879 h 560355"/>
                <a:gd name="connsiteX38" fmla="*/ 141872 w 509414"/>
                <a:gd name="connsiteY38" fmla="*/ 248085 h 560355"/>
                <a:gd name="connsiteX39" fmla="*/ 59347 w 509414"/>
                <a:gd name="connsiteY39" fmla="*/ 275848 h 560355"/>
                <a:gd name="connsiteX40" fmla="*/ 176003 w 509414"/>
                <a:gd name="connsiteY40" fmla="*/ 283234 h 560355"/>
                <a:gd name="connsiteX41" fmla="*/ 129646 w 509414"/>
                <a:gd name="connsiteY41" fmla="*/ 327808 h 560355"/>
                <a:gd name="connsiteX42" fmla="*/ 216501 w 509414"/>
                <a:gd name="connsiteY42" fmla="*/ 316091 h 560355"/>
                <a:gd name="connsiteX43" fmla="*/ 222359 w 509414"/>
                <a:gd name="connsiteY43" fmla="*/ 331629 h 560355"/>
                <a:gd name="connsiteX44" fmla="*/ 146202 w 509414"/>
                <a:gd name="connsiteY44" fmla="*/ 387409 h 560355"/>
                <a:gd name="connsiteX45" fmla="*/ 164796 w 509414"/>
                <a:gd name="connsiteY45" fmla="*/ 390975 h 560355"/>
                <a:gd name="connsiteX46" fmla="*/ 113345 w 509414"/>
                <a:gd name="connsiteY46" fmla="*/ 442426 h 560355"/>
                <a:gd name="connsiteX47" fmla="*/ 97553 w 509414"/>
                <a:gd name="connsiteY47" fmla="*/ 439115 h 560355"/>
                <a:gd name="connsiteX48" fmla="*/ 92713 w 509414"/>
                <a:gd name="connsiteY48" fmla="*/ 435549 h 560355"/>
                <a:gd name="connsiteX49" fmla="*/ 113599 w 509414"/>
                <a:gd name="connsiteY49" fmla="*/ 404220 h 560355"/>
                <a:gd name="connsiteX50" fmla="*/ 76157 w 509414"/>
                <a:gd name="connsiteY50" fmla="*/ 425106 h 560355"/>
                <a:gd name="connsiteX51" fmla="*/ 95770 w 509414"/>
                <a:gd name="connsiteY51" fmla="*/ 366014 h 560355"/>
                <a:gd name="connsiteX52" fmla="*/ 29801 w 509414"/>
                <a:gd name="connsiteY52" fmla="*/ 358627 h 560355"/>
                <a:gd name="connsiteX53" fmla="*/ 7896 w 509414"/>
                <a:gd name="connsiteY53" fmla="*/ 420267 h 560355"/>
                <a:gd name="connsiteX54" fmla="*/ 70299 w 509414"/>
                <a:gd name="connsiteY54" fmla="*/ 428672 h 560355"/>
                <a:gd name="connsiteX55" fmla="*/ 33112 w 509414"/>
                <a:gd name="connsiteY55" fmla="*/ 450831 h 560355"/>
                <a:gd name="connsiteX56" fmla="*/ 76667 w 509414"/>
                <a:gd name="connsiteY56" fmla="*/ 442171 h 560355"/>
                <a:gd name="connsiteX57" fmla="*/ 81506 w 509414"/>
                <a:gd name="connsiteY57" fmla="*/ 445737 h 560355"/>
                <a:gd name="connsiteX58" fmla="*/ 76667 w 509414"/>
                <a:gd name="connsiteY58" fmla="*/ 467642 h 560355"/>
                <a:gd name="connsiteX59" fmla="*/ 93223 w 509414"/>
                <a:gd name="connsiteY59" fmla="*/ 483434 h 560355"/>
                <a:gd name="connsiteX60" fmla="*/ 114109 w 509414"/>
                <a:gd name="connsiteY60" fmla="*/ 488273 h 560355"/>
                <a:gd name="connsiteX61" fmla="*/ 122260 w 509414"/>
                <a:gd name="connsiteY61" fmla="*/ 546092 h 560355"/>
                <a:gd name="connsiteX62" fmla="*/ 147476 w 509414"/>
                <a:gd name="connsiteY62" fmla="*/ 547111 h 560355"/>
                <a:gd name="connsiteX63" fmla="*/ 124297 w 509414"/>
                <a:gd name="connsiteY63" fmla="*/ 468406 h 560355"/>
                <a:gd name="connsiteX64" fmla="*/ 126080 w 509414"/>
                <a:gd name="connsiteY64" fmla="*/ 455926 h 560355"/>
                <a:gd name="connsiteX65" fmla="*/ 188738 w 509414"/>
                <a:gd name="connsiteY65" fmla="*/ 415427 h 560355"/>
                <a:gd name="connsiteX66" fmla="*/ 192304 w 509414"/>
                <a:gd name="connsiteY66" fmla="*/ 432493 h 560355"/>
                <a:gd name="connsiteX67" fmla="*/ 230510 w 509414"/>
                <a:gd name="connsiteY67" fmla="*/ 407022 h 560355"/>
                <a:gd name="connsiteX68" fmla="*/ 209879 w 509414"/>
                <a:gd name="connsiteY68" fmla="*/ 491839 h 560355"/>
                <a:gd name="connsiteX69" fmla="*/ 236368 w 509414"/>
                <a:gd name="connsiteY69" fmla="*/ 475793 h 560355"/>
                <a:gd name="connsiteX70" fmla="*/ 254962 w 509414"/>
                <a:gd name="connsiteY70" fmla="*/ 585062 h 560355"/>
                <a:gd name="connsiteX71" fmla="*/ 275848 w 509414"/>
                <a:gd name="connsiteY71" fmla="*/ 475793 h 560355"/>
                <a:gd name="connsiteX72" fmla="*/ 303356 w 509414"/>
                <a:gd name="connsiteY72" fmla="*/ 491839 h 560355"/>
                <a:gd name="connsiteX73" fmla="*/ 281452 w 509414"/>
                <a:gd name="connsiteY73" fmla="*/ 406258 h 560355"/>
                <a:gd name="connsiteX74" fmla="*/ 319912 w 509414"/>
                <a:gd name="connsiteY74" fmla="*/ 432493 h 560355"/>
                <a:gd name="connsiteX75" fmla="*/ 323478 w 509414"/>
                <a:gd name="connsiteY75" fmla="*/ 414918 h 560355"/>
                <a:gd name="connsiteX76" fmla="*/ 386136 w 509414"/>
                <a:gd name="connsiteY76" fmla="*/ 455926 h 560355"/>
                <a:gd name="connsiteX77" fmla="*/ 388683 w 509414"/>
                <a:gd name="connsiteY77" fmla="*/ 468661 h 560355"/>
                <a:gd name="connsiteX78" fmla="*/ 365505 w 509414"/>
                <a:gd name="connsiteY78" fmla="*/ 547111 h 560355"/>
                <a:gd name="connsiteX79" fmla="*/ 390721 w 509414"/>
                <a:gd name="connsiteY79" fmla="*/ 546092 h 560355"/>
                <a:gd name="connsiteX80" fmla="*/ 398617 w 509414"/>
                <a:gd name="connsiteY80" fmla="*/ 488783 h 560355"/>
                <a:gd name="connsiteX81" fmla="*/ 418994 w 509414"/>
                <a:gd name="connsiteY81" fmla="*/ 483434 h 560355"/>
                <a:gd name="connsiteX82" fmla="*/ 435550 w 509414"/>
                <a:gd name="connsiteY82" fmla="*/ 467642 h 560355"/>
                <a:gd name="connsiteX83" fmla="*/ 430710 w 509414"/>
                <a:gd name="connsiteY83" fmla="*/ 446247 h 560355"/>
                <a:gd name="connsiteX84" fmla="*/ 436314 w 509414"/>
                <a:gd name="connsiteY84" fmla="*/ 441917 h 560355"/>
                <a:gd name="connsiteX85" fmla="*/ 479869 w 509414"/>
                <a:gd name="connsiteY85" fmla="*/ 450577 h 560355"/>
                <a:gd name="connsiteX86" fmla="*/ 442681 w 509414"/>
                <a:gd name="connsiteY86" fmla="*/ 428417 h 560355"/>
                <a:gd name="connsiteX87" fmla="*/ 505085 w 509414"/>
                <a:gd name="connsiteY87" fmla="*/ 420012 h 560355"/>
                <a:gd name="connsiteX88" fmla="*/ 482670 w 509414"/>
                <a:gd name="connsiteY88" fmla="*/ 359646 h 560355"/>
                <a:gd name="connsiteX89" fmla="*/ 71063 w 509414"/>
                <a:gd name="connsiteY89" fmla="*/ 424342 h 560355"/>
                <a:gd name="connsiteX90" fmla="*/ 32603 w 509414"/>
                <a:gd name="connsiteY90" fmla="*/ 407277 h 560355"/>
                <a:gd name="connsiteX91" fmla="*/ 30310 w 509414"/>
                <a:gd name="connsiteY91" fmla="*/ 361684 h 560355"/>
                <a:gd name="connsiteX92" fmla="*/ 71063 w 509414"/>
                <a:gd name="connsiteY92" fmla="*/ 384862 h 560355"/>
                <a:gd name="connsiteX93" fmla="*/ 71063 w 509414"/>
                <a:gd name="connsiteY93" fmla="*/ 424342 h 560355"/>
                <a:gd name="connsiteX94" fmla="*/ 240189 w 509414"/>
                <a:gd name="connsiteY94" fmla="*/ 63677 h 560355"/>
                <a:gd name="connsiteX95" fmla="*/ 229237 w 509414"/>
                <a:gd name="connsiteY95" fmla="*/ 54253 h 560355"/>
                <a:gd name="connsiteX96" fmla="*/ 240189 w 509414"/>
                <a:gd name="connsiteY96" fmla="*/ 43555 h 560355"/>
                <a:gd name="connsiteX97" fmla="*/ 250123 w 509414"/>
                <a:gd name="connsiteY97" fmla="*/ 54253 h 560355"/>
                <a:gd name="connsiteX98" fmla="*/ 240189 w 509414"/>
                <a:gd name="connsiteY98" fmla="*/ 63677 h 560355"/>
                <a:gd name="connsiteX99" fmla="*/ 479104 w 509414"/>
                <a:gd name="connsiteY99" fmla="*/ 407531 h 560355"/>
                <a:gd name="connsiteX100" fmla="*/ 440644 w 509414"/>
                <a:gd name="connsiteY100" fmla="*/ 424597 h 560355"/>
                <a:gd name="connsiteX101" fmla="*/ 440644 w 509414"/>
                <a:gd name="connsiteY101" fmla="*/ 385372 h 560355"/>
                <a:gd name="connsiteX102" fmla="*/ 481142 w 509414"/>
                <a:gd name="connsiteY102" fmla="*/ 362193 h 560355"/>
                <a:gd name="connsiteX103" fmla="*/ 479104 w 509414"/>
                <a:gd name="connsiteY103" fmla="*/ 407531 h 560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509414" h="560355">
                  <a:moveTo>
                    <a:pt x="482670" y="359646"/>
                  </a:moveTo>
                  <a:cubicBezTo>
                    <a:pt x="458473" y="344873"/>
                    <a:pt x="428672" y="347930"/>
                    <a:pt x="416701" y="367033"/>
                  </a:cubicBezTo>
                  <a:cubicBezTo>
                    <a:pt x="404985" y="385626"/>
                    <a:pt x="413899" y="410842"/>
                    <a:pt x="436568" y="425870"/>
                  </a:cubicBezTo>
                  <a:cubicBezTo>
                    <a:pt x="420267" y="427398"/>
                    <a:pt x="399126" y="405239"/>
                    <a:pt x="399126" y="405239"/>
                  </a:cubicBezTo>
                  <a:cubicBezTo>
                    <a:pt x="389957" y="422304"/>
                    <a:pt x="406768" y="431983"/>
                    <a:pt x="420012" y="436568"/>
                  </a:cubicBezTo>
                  <a:cubicBezTo>
                    <a:pt x="418229" y="437841"/>
                    <a:pt x="416447" y="439115"/>
                    <a:pt x="414918" y="440388"/>
                  </a:cubicBezTo>
                  <a:cubicBezTo>
                    <a:pt x="402438" y="437332"/>
                    <a:pt x="397853" y="443190"/>
                    <a:pt x="397853" y="443190"/>
                  </a:cubicBezTo>
                  <a:cubicBezTo>
                    <a:pt x="395561" y="442426"/>
                    <a:pt x="368052" y="412625"/>
                    <a:pt x="347676" y="391485"/>
                  </a:cubicBezTo>
                  <a:lnTo>
                    <a:pt x="366014" y="387919"/>
                  </a:lnTo>
                  <a:cubicBezTo>
                    <a:pt x="352770" y="357354"/>
                    <a:pt x="317111" y="350732"/>
                    <a:pt x="292913" y="332138"/>
                  </a:cubicBezTo>
                  <a:cubicBezTo>
                    <a:pt x="274829" y="318129"/>
                    <a:pt x="295206" y="312016"/>
                    <a:pt x="300045" y="316856"/>
                  </a:cubicBezTo>
                  <a:cubicBezTo>
                    <a:pt x="345128" y="355062"/>
                    <a:pt x="385882" y="328572"/>
                    <a:pt x="385882" y="328572"/>
                  </a:cubicBezTo>
                  <a:cubicBezTo>
                    <a:pt x="354043" y="317874"/>
                    <a:pt x="338506" y="281706"/>
                    <a:pt x="338506" y="281706"/>
                  </a:cubicBezTo>
                  <a:cubicBezTo>
                    <a:pt x="404475" y="319912"/>
                    <a:pt x="455162" y="276357"/>
                    <a:pt x="455162" y="276357"/>
                  </a:cubicBezTo>
                  <a:cubicBezTo>
                    <a:pt x="411352" y="283744"/>
                    <a:pt x="376967" y="242481"/>
                    <a:pt x="376967" y="242481"/>
                  </a:cubicBezTo>
                  <a:cubicBezTo>
                    <a:pt x="445228" y="258273"/>
                    <a:pt x="492349" y="212680"/>
                    <a:pt x="492349" y="212680"/>
                  </a:cubicBezTo>
                  <a:cubicBezTo>
                    <a:pt x="467133" y="214718"/>
                    <a:pt x="404475" y="188229"/>
                    <a:pt x="404475" y="188229"/>
                  </a:cubicBezTo>
                  <a:cubicBezTo>
                    <a:pt x="504575" y="185172"/>
                    <a:pt x="513235" y="113854"/>
                    <a:pt x="514509" y="113854"/>
                  </a:cubicBezTo>
                  <a:cubicBezTo>
                    <a:pt x="487000" y="131938"/>
                    <a:pt x="413135" y="123278"/>
                    <a:pt x="413135" y="123278"/>
                  </a:cubicBezTo>
                  <a:cubicBezTo>
                    <a:pt x="517820" y="86091"/>
                    <a:pt x="509924" y="255"/>
                    <a:pt x="509924" y="255"/>
                  </a:cubicBezTo>
                  <a:cubicBezTo>
                    <a:pt x="487765" y="33112"/>
                    <a:pt x="386900" y="64950"/>
                    <a:pt x="386900" y="64950"/>
                  </a:cubicBezTo>
                  <a:cubicBezTo>
                    <a:pt x="359392" y="73356"/>
                    <a:pt x="337487" y="97808"/>
                    <a:pt x="337487" y="126335"/>
                  </a:cubicBezTo>
                  <a:cubicBezTo>
                    <a:pt x="336214" y="138051"/>
                    <a:pt x="325516" y="147475"/>
                    <a:pt x="313290" y="147475"/>
                  </a:cubicBezTo>
                  <a:cubicBezTo>
                    <a:pt x="286291" y="147475"/>
                    <a:pt x="286800" y="108505"/>
                    <a:pt x="286800" y="90166"/>
                  </a:cubicBezTo>
                  <a:cubicBezTo>
                    <a:pt x="286800" y="62658"/>
                    <a:pt x="285782" y="30820"/>
                    <a:pt x="265914" y="30820"/>
                  </a:cubicBezTo>
                  <a:lnTo>
                    <a:pt x="226435" y="30820"/>
                  </a:lnTo>
                  <a:cubicBezTo>
                    <a:pt x="219303" y="30820"/>
                    <a:pt x="207077" y="30055"/>
                    <a:pt x="201983" y="36168"/>
                  </a:cubicBezTo>
                  <a:cubicBezTo>
                    <a:pt x="191795" y="48140"/>
                    <a:pt x="193323" y="79469"/>
                    <a:pt x="197908" y="73101"/>
                  </a:cubicBezTo>
                  <a:cubicBezTo>
                    <a:pt x="197908" y="73101"/>
                    <a:pt x="213190" y="68771"/>
                    <a:pt x="223124" y="73101"/>
                  </a:cubicBezTo>
                  <a:cubicBezTo>
                    <a:pt x="235859" y="76922"/>
                    <a:pt x="226435" y="116401"/>
                    <a:pt x="226435" y="125061"/>
                  </a:cubicBezTo>
                  <a:cubicBezTo>
                    <a:pt x="226435" y="136778"/>
                    <a:pt x="215482" y="147221"/>
                    <a:pt x="202238" y="147221"/>
                  </a:cubicBezTo>
                  <a:cubicBezTo>
                    <a:pt x="190012" y="147221"/>
                    <a:pt x="179059" y="137797"/>
                    <a:pt x="178040" y="126080"/>
                  </a:cubicBezTo>
                  <a:cubicBezTo>
                    <a:pt x="178040" y="97553"/>
                    <a:pt x="156136" y="73101"/>
                    <a:pt x="129646" y="64696"/>
                  </a:cubicBezTo>
                  <a:cubicBezTo>
                    <a:pt x="129646" y="64696"/>
                    <a:pt x="26235" y="32857"/>
                    <a:pt x="4330" y="0"/>
                  </a:cubicBezTo>
                  <a:cubicBezTo>
                    <a:pt x="4330" y="0"/>
                    <a:pt x="-3311" y="86855"/>
                    <a:pt x="102138" y="125061"/>
                  </a:cubicBezTo>
                  <a:cubicBezTo>
                    <a:pt x="102138" y="125061"/>
                    <a:pt x="27254" y="131429"/>
                    <a:pt x="0" y="113345"/>
                  </a:cubicBezTo>
                  <a:cubicBezTo>
                    <a:pt x="1019" y="113345"/>
                    <a:pt x="14264" y="187719"/>
                    <a:pt x="114364" y="190776"/>
                  </a:cubicBezTo>
                  <a:cubicBezTo>
                    <a:pt x="114364" y="190776"/>
                    <a:pt x="48394" y="212935"/>
                    <a:pt x="24197" y="209879"/>
                  </a:cubicBezTo>
                  <a:cubicBezTo>
                    <a:pt x="24197" y="209879"/>
                    <a:pt x="71573" y="263876"/>
                    <a:pt x="141872" y="248085"/>
                  </a:cubicBezTo>
                  <a:cubicBezTo>
                    <a:pt x="141872" y="248085"/>
                    <a:pt x="103411" y="283234"/>
                    <a:pt x="59347" y="275848"/>
                  </a:cubicBezTo>
                  <a:cubicBezTo>
                    <a:pt x="59347" y="275848"/>
                    <a:pt x="109015" y="320167"/>
                    <a:pt x="176003" y="283234"/>
                  </a:cubicBezTo>
                  <a:cubicBezTo>
                    <a:pt x="176003" y="283234"/>
                    <a:pt x="161739" y="317110"/>
                    <a:pt x="129646" y="327808"/>
                  </a:cubicBezTo>
                  <a:cubicBezTo>
                    <a:pt x="129646" y="327808"/>
                    <a:pt x="170399" y="354297"/>
                    <a:pt x="216501" y="316091"/>
                  </a:cubicBezTo>
                  <a:cubicBezTo>
                    <a:pt x="222359" y="309469"/>
                    <a:pt x="241208" y="317110"/>
                    <a:pt x="222359" y="331629"/>
                  </a:cubicBezTo>
                  <a:cubicBezTo>
                    <a:pt x="197143" y="350732"/>
                    <a:pt x="161484" y="355571"/>
                    <a:pt x="146202" y="387409"/>
                  </a:cubicBezTo>
                  <a:lnTo>
                    <a:pt x="164796" y="390975"/>
                  </a:lnTo>
                  <a:cubicBezTo>
                    <a:pt x="143910" y="412116"/>
                    <a:pt x="116147" y="441917"/>
                    <a:pt x="113345" y="442426"/>
                  </a:cubicBezTo>
                  <a:cubicBezTo>
                    <a:pt x="113345" y="442426"/>
                    <a:pt x="109269" y="436823"/>
                    <a:pt x="97553" y="439115"/>
                  </a:cubicBezTo>
                  <a:cubicBezTo>
                    <a:pt x="96025" y="437841"/>
                    <a:pt x="94496" y="436568"/>
                    <a:pt x="92713" y="435549"/>
                  </a:cubicBezTo>
                  <a:cubicBezTo>
                    <a:pt x="105958" y="430964"/>
                    <a:pt x="122769" y="421285"/>
                    <a:pt x="113599" y="404220"/>
                  </a:cubicBezTo>
                  <a:cubicBezTo>
                    <a:pt x="113599" y="404220"/>
                    <a:pt x="92459" y="426380"/>
                    <a:pt x="76157" y="425106"/>
                  </a:cubicBezTo>
                  <a:cubicBezTo>
                    <a:pt x="98572" y="410078"/>
                    <a:pt x="107486" y="384608"/>
                    <a:pt x="95770" y="366014"/>
                  </a:cubicBezTo>
                  <a:cubicBezTo>
                    <a:pt x="83544" y="346911"/>
                    <a:pt x="53998" y="343600"/>
                    <a:pt x="29801" y="358627"/>
                  </a:cubicBezTo>
                  <a:cubicBezTo>
                    <a:pt x="5604" y="373400"/>
                    <a:pt x="-4330" y="401164"/>
                    <a:pt x="7896" y="420267"/>
                  </a:cubicBezTo>
                  <a:cubicBezTo>
                    <a:pt x="19358" y="438351"/>
                    <a:pt x="46102" y="442171"/>
                    <a:pt x="70299" y="428672"/>
                  </a:cubicBezTo>
                  <a:cubicBezTo>
                    <a:pt x="60366" y="443445"/>
                    <a:pt x="41263" y="448030"/>
                    <a:pt x="33112" y="450831"/>
                  </a:cubicBezTo>
                  <a:cubicBezTo>
                    <a:pt x="33112" y="450831"/>
                    <a:pt x="46611" y="477066"/>
                    <a:pt x="76667" y="442171"/>
                  </a:cubicBezTo>
                  <a:cubicBezTo>
                    <a:pt x="78450" y="443445"/>
                    <a:pt x="79978" y="444718"/>
                    <a:pt x="81506" y="445737"/>
                  </a:cubicBezTo>
                  <a:cubicBezTo>
                    <a:pt x="73356" y="452105"/>
                    <a:pt x="70045" y="463057"/>
                    <a:pt x="76667" y="467642"/>
                  </a:cubicBezTo>
                  <a:cubicBezTo>
                    <a:pt x="76667" y="467642"/>
                    <a:pt x="73356" y="484707"/>
                    <a:pt x="93223" y="483434"/>
                  </a:cubicBezTo>
                  <a:cubicBezTo>
                    <a:pt x="93223" y="483434"/>
                    <a:pt x="99845" y="495150"/>
                    <a:pt x="114109" y="488273"/>
                  </a:cubicBezTo>
                  <a:cubicBezTo>
                    <a:pt x="122769" y="511706"/>
                    <a:pt x="119712" y="533357"/>
                    <a:pt x="122260" y="546092"/>
                  </a:cubicBezTo>
                  <a:lnTo>
                    <a:pt x="147476" y="547111"/>
                  </a:lnTo>
                  <a:cubicBezTo>
                    <a:pt x="145183" y="535904"/>
                    <a:pt x="144419" y="500499"/>
                    <a:pt x="124297" y="468406"/>
                  </a:cubicBezTo>
                  <a:cubicBezTo>
                    <a:pt x="128118" y="465095"/>
                    <a:pt x="130155" y="460256"/>
                    <a:pt x="126080" y="455926"/>
                  </a:cubicBezTo>
                  <a:cubicBezTo>
                    <a:pt x="125316" y="454652"/>
                    <a:pt x="161994" y="431728"/>
                    <a:pt x="188738" y="415427"/>
                  </a:cubicBezTo>
                  <a:lnTo>
                    <a:pt x="192304" y="432493"/>
                  </a:lnTo>
                  <a:cubicBezTo>
                    <a:pt x="201473" y="420012"/>
                    <a:pt x="214973" y="411607"/>
                    <a:pt x="230510" y="407022"/>
                  </a:cubicBezTo>
                  <a:cubicBezTo>
                    <a:pt x="213954" y="429691"/>
                    <a:pt x="203766" y="455671"/>
                    <a:pt x="209879" y="491839"/>
                  </a:cubicBezTo>
                  <a:cubicBezTo>
                    <a:pt x="209879" y="491839"/>
                    <a:pt x="214209" y="478085"/>
                    <a:pt x="236368" y="475793"/>
                  </a:cubicBezTo>
                  <a:cubicBezTo>
                    <a:pt x="236368" y="475793"/>
                    <a:pt x="205549" y="512980"/>
                    <a:pt x="254962" y="585062"/>
                  </a:cubicBezTo>
                  <a:cubicBezTo>
                    <a:pt x="304375" y="512980"/>
                    <a:pt x="275848" y="475793"/>
                    <a:pt x="275848" y="475793"/>
                  </a:cubicBezTo>
                  <a:cubicBezTo>
                    <a:pt x="297753" y="478085"/>
                    <a:pt x="303356" y="491839"/>
                    <a:pt x="303356" y="491839"/>
                  </a:cubicBezTo>
                  <a:cubicBezTo>
                    <a:pt x="308196" y="455161"/>
                    <a:pt x="298772" y="429181"/>
                    <a:pt x="281452" y="406258"/>
                  </a:cubicBezTo>
                  <a:cubicBezTo>
                    <a:pt x="297498" y="410588"/>
                    <a:pt x="310234" y="419248"/>
                    <a:pt x="319912" y="432493"/>
                  </a:cubicBezTo>
                  <a:lnTo>
                    <a:pt x="323478" y="414918"/>
                  </a:lnTo>
                  <a:cubicBezTo>
                    <a:pt x="349968" y="431474"/>
                    <a:pt x="386646" y="454397"/>
                    <a:pt x="386136" y="455926"/>
                  </a:cubicBezTo>
                  <a:cubicBezTo>
                    <a:pt x="382061" y="460510"/>
                    <a:pt x="384608" y="465350"/>
                    <a:pt x="388683" y="468661"/>
                  </a:cubicBezTo>
                  <a:cubicBezTo>
                    <a:pt x="368816" y="500754"/>
                    <a:pt x="368052" y="536158"/>
                    <a:pt x="365505" y="547111"/>
                  </a:cubicBezTo>
                  <a:lnTo>
                    <a:pt x="390721" y="546092"/>
                  </a:lnTo>
                  <a:cubicBezTo>
                    <a:pt x="393268" y="533611"/>
                    <a:pt x="390212" y="511961"/>
                    <a:pt x="398617" y="488783"/>
                  </a:cubicBezTo>
                  <a:cubicBezTo>
                    <a:pt x="411607" y="494641"/>
                    <a:pt x="418994" y="483434"/>
                    <a:pt x="418994" y="483434"/>
                  </a:cubicBezTo>
                  <a:cubicBezTo>
                    <a:pt x="438606" y="484453"/>
                    <a:pt x="435550" y="467642"/>
                    <a:pt x="435550" y="467642"/>
                  </a:cubicBezTo>
                  <a:cubicBezTo>
                    <a:pt x="441917" y="463057"/>
                    <a:pt x="439115" y="452614"/>
                    <a:pt x="430710" y="446247"/>
                  </a:cubicBezTo>
                  <a:cubicBezTo>
                    <a:pt x="432493" y="444718"/>
                    <a:pt x="434276" y="443445"/>
                    <a:pt x="436314" y="441917"/>
                  </a:cubicBezTo>
                  <a:cubicBezTo>
                    <a:pt x="466369" y="476557"/>
                    <a:pt x="479869" y="450577"/>
                    <a:pt x="479869" y="450577"/>
                  </a:cubicBezTo>
                  <a:cubicBezTo>
                    <a:pt x="471718" y="447775"/>
                    <a:pt x="452615" y="442936"/>
                    <a:pt x="442681" y="428417"/>
                  </a:cubicBezTo>
                  <a:cubicBezTo>
                    <a:pt x="467133" y="441917"/>
                    <a:pt x="493623" y="438096"/>
                    <a:pt x="505085" y="420012"/>
                  </a:cubicBezTo>
                  <a:cubicBezTo>
                    <a:pt x="516801" y="402182"/>
                    <a:pt x="506868" y="374419"/>
                    <a:pt x="482670" y="359646"/>
                  </a:cubicBezTo>
                  <a:close/>
                  <a:moveTo>
                    <a:pt x="71063" y="424342"/>
                  </a:moveTo>
                  <a:cubicBezTo>
                    <a:pt x="61130" y="430710"/>
                    <a:pt x="45847" y="426380"/>
                    <a:pt x="32603" y="407277"/>
                  </a:cubicBezTo>
                  <a:cubicBezTo>
                    <a:pt x="20631" y="388174"/>
                    <a:pt x="20631" y="367033"/>
                    <a:pt x="30310" y="361684"/>
                  </a:cubicBezTo>
                  <a:cubicBezTo>
                    <a:pt x="40244" y="356335"/>
                    <a:pt x="58837" y="365759"/>
                    <a:pt x="71063" y="384862"/>
                  </a:cubicBezTo>
                  <a:cubicBezTo>
                    <a:pt x="84308" y="403201"/>
                    <a:pt x="80997" y="419248"/>
                    <a:pt x="71063" y="424342"/>
                  </a:cubicBezTo>
                  <a:close/>
                  <a:moveTo>
                    <a:pt x="240189" y="63677"/>
                  </a:moveTo>
                  <a:cubicBezTo>
                    <a:pt x="233567" y="63677"/>
                    <a:pt x="229237" y="59347"/>
                    <a:pt x="229237" y="54253"/>
                  </a:cubicBezTo>
                  <a:cubicBezTo>
                    <a:pt x="229237" y="47885"/>
                    <a:pt x="233567" y="43555"/>
                    <a:pt x="240189" y="43555"/>
                  </a:cubicBezTo>
                  <a:cubicBezTo>
                    <a:pt x="245793" y="43555"/>
                    <a:pt x="250123" y="47885"/>
                    <a:pt x="250123" y="54253"/>
                  </a:cubicBezTo>
                  <a:cubicBezTo>
                    <a:pt x="250123" y="59347"/>
                    <a:pt x="245538" y="63677"/>
                    <a:pt x="240189" y="63677"/>
                  </a:cubicBezTo>
                  <a:close/>
                  <a:moveTo>
                    <a:pt x="479104" y="407531"/>
                  </a:moveTo>
                  <a:cubicBezTo>
                    <a:pt x="465860" y="426634"/>
                    <a:pt x="450323" y="430964"/>
                    <a:pt x="440644" y="424597"/>
                  </a:cubicBezTo>
                  <a:cubicBezTo>
                    <a:pt x="430710" y="419248"/>
                    <a:pt x="427399" y="403456"/>
                    <a:pt x="440644" y="385372"/>
                  </a:cubicBezTo>
                  <a:cubicBezTo>
                    <a:pt x="452870" y="366269"/>
                    <a:pt x="471463" y="356845"/>
                    <a:pt x="481142" y="362193"/>
                  </a:cubicBezTo>
                  <a:cubicBezTo>
                    <a:pt x="491330" y="367033"/>
                    <a:pt x="491330" y="388428"/>
                    <a:pt x="479104" y="407531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2" name="Forma libre: forma 111">
              <a:extLst>
                <a:ext uri="{FF2B5EF4-FFF2-40B4-BE49-F238E27FC236}">
                  <a16:creationId xmlns:a16="http://schemas.microsoft.com/office/drawing/2014/main" id="{1438884D-6767-450B-9609-81B954BAC918}"/>
                </a:ext>
              </a:extLst>
            </p:cNvPr>
            <p:cNvSpPr/>
            <p:nvPr/>
          </p:nvSpPr>
          <p:spPr>
            <a:xfrm>
              <a:off x="6952733" y="8300647"/>
              <a:ext cx="25471" cy="25471"/>
            </a:xfrm>
            <a:custGeom>
              <a:avLst/>
              <a:gdLst>
                <a:gd name="connsiteX0" fmla="*/ 32857 w 25470"/>
                <a:gd name="connsiteY0" fmla="*/ 20176 h 25470"/>
                <a:gd name="connsiteX1" fmla="*/ 36168 w 25470"/>
                <a:gd name="connsiteY1" fmla="*/ 54 h 25470"/>
                <a:gd name="connsiteX2" fmla="*/ 19867 w 25470"/>
                <a:gd name="connsiteY2" fmla="*/ 12789 h 25470"/>
                <a:gd name="connsiteX3" fmla="*/ 0 w 25470"/>
                <a:gd name="connsiteY3" fmla="*/ 2346 h 25470"/>
                <a:gd name="connsiteX4" fmla="*/ 0 w 25470"/>
                <a:gd name="connsiteY4" fmla="*/ 6676 h 25470"/>
                <a:gd name="connsiteX5" fmla="*/ 9934 w 25470"/>
                <a:gd name="connsiteY5" fmla="*/ 27817 h 25470"/>
                <a:gd name="connsiteX6" fmla="*/ 23178 w 25470"/>
                <a:gd name="connsiteY6" fmla="*/ 35203 h 25470"/>
                <a:gd name="connsiteX7" fmla="*/ 47376 w 25470"/>
                <a:gd name="connsiteY7" fmla="*/ 35203 h 25470"/>
                <a:gd name="connsiteX8" fmla="*/ 49668 w 25470"/>
                <a:gd name="connsiteY8" fmla="*/ 33166 h 25470"/>
                <a:gd name="connsiteX9" fmla="*/ 32857 w 25470"/>
                <a:gd name="connsiteY9" fmla="*/ 20176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25470">
                  <a:moveTo>
                    <a:pt x="32857" y="20176"/>
                  </a:moveTo>
                  <a:cubicBezTo>
                    <a:pt x="32857" y="20176"/>
                    <a:pt x="39480" y="2092"/>
                    <a:pt x="36168" y="54"/>
                  </a:cubicBezTo>
                  <a:cubicBezTo>
                    <a:pt x="32857" y="-965"/>
                    <a:pt x="19867" y="12789"/>
                    <a:pt x="19867" y="12789"/>
                  </a:cubicBezTo>
                  <a:cubicBezTo>
                    <a:pt x="16556" y="2346"/>
                    <a:pt x="0" y="2346"/>
                    <a:pt x="0" y="2346"/>
                  </a:cubicBezTo>
                  <a:lnTo>
                    <a:pt x="0" y="6676"/>
                  </a:lnTo>
                  <a:cubicBezTo>
                    <a:pt x="10952" y="7695"/>
                    <a:pt x="13245" y="22468"/>
                    <a:pt x="9934" y="27817"/>
                  </a:cubicBezTo>
                  <a:cubicBezTo>
                    <a:pt x="8915" y="31128"/>
                    <a:pt x="20886" y="38260"/>
                    <a:pt x="23178" y="35203"/>
                  </a:cubicBezTo>
                  <a:cubicBezTo>
                    <a:pt x="26490" y="29855"/>
                    <a:pt x="40753" y="25779"/>
                    <a:pt x="47376" y="35203"/>
                  </a:cubicBezTo>
                  <a:lnTo>
                    <a:pt x="49668" y="33166"/>
                  </a:lnTo>
                  <a:cubicBezTo>
                    <a:pt x="49413" y="32911"/>
                    <a:pt x="44064" y="18138"/>
                    <a:pt x="32857" y="20176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3" name="Forma libre: forma 112">
              <a:extLst>
                <a:ext uri="{FF2B5EF4-FFF2-40B4-BE49-F238E27FC236}">
                  <a16:creationId xmlns:a16="http://schemas.microsoft.com/office/drawing/2014/main" id="{97E9949E-669B-4507-8983-FE00272BE0F2}"/>
                </a:ext>
              </a:extLst>
            </p:cNvPr>
            <p:cNvSpPr/>
            <p:nvPr/>
          </p:nvSpPr>
          <p:spPr>
            <a:xfrm>
              <a:off x="6808564" y="8434422"/>
              <a:ext cx="25471" cy="50941"/>
            </a:xfrm>
            <a:custGeom>
              <a:avLst/>
              <a:gdLst>
                <a:gd name="connsiteX0" fmla="*/ 33117 w 25470"/>
                <a:gd name="connsiteY0" fmla="*/ 14773 h 50941"/>
                <a:gd name="connsiteX1" fmla="*/ 259 w 25470"/>
                <a:gd name="connsiteY1" fmla="*/ 0 h 50941"/>
                <a:gd name="connsiteX2" fmla="*/ 12485 w 25470"/>
                <a:gd name="connsiteY2" fmla="*/ 35914 h 50941"/>
                <a:gd name="connsiteX3" fmla="*/ 45343 w 25470"/>
                <a:gd name="connsiteY3" fmla="*/ 51960 h 50941"/>
                <a:gd name="connsiteX4" fmla="*/ 33117 w 25470"/>
                <a:gd name="connsiteY4" fmla="*/ 14773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33117" y="14773"/>
                  </a:moveTo>
                  <a:cubicBezTo>
                    <a:pt x="23183" y="5094"/>
                    <a:pt x="10957" y="0"/>
                    <a:pt x="259" y="0"/>
                  </a:cubicBezTo>
                  <a:cubicBezTo>
                    <a:pt x="-1014" y="12735"/>
                    <a:pt x="2297" y="25471"/>
                    <a:pt x="12485" y="35914"/>
                  </a:cubicBezTo>
                  <a:cubicBezTo>
                    <a:pt x="21145" y="46611"/>
                    <a:pt x="33371" y="51960"/>
                    <a:pt x="45343" y="51960"/>
                  </a:cubicBezTo>
                  <a:cubicBezTo>
                    <a:pt x="46107" y="39225"/>
                    <a:pt x="41777" y="25471"/>
                    <a:pt x="33117" y="14773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4" name="Forma libre: forma 113">
              <a:extLst>
                <a:ext uri="{FF2B5EF4-FFF2-40B4-BE49-F238E27FC236}">
                  <a16:creationId xmlns:a16="http://schemas.microsoft.com/office/drawing/2014/main" id="{7D6A73D7-2A79-4E9C-9E18-6D87C7A96A3A}"/>
                </a:ext>
              </a:extLst>
            </p:cNvPr>
            <p:cNvSpPr/>
            <p:nvPr/>
          </p:nvSpPr>
          <p:spPr>
            <a:xfrm>
              <a:off x="6693441" y="7945384"/>
              <a:ext cx="76412" cy="50941"/>
            </a:xfrm>
            <a:custGeom>
              <a:avLst/>
              <a:gdLst>
                <a:gd name="connsiteX0" fmla="*/ 72592 w 76412"/>
                <a:gd name="connsiteY0" fmla="*/ 51960 h 50941"/>
                <a:gd name="connsiteX1" fmla="*/ 94496 w 76412"/>
                <a:gd name="connsiteY1" fmla="*/ 17829 h 50941"/>
                <a:gd name="connsiteX2" fmla="*/ 60366 w 76412"/>
                <a:gd name="connsiteY2" fmla="*/ 30565 h 50941"/>
                <a:gd name="connsiteX3" fmla="*/ 48394 w 76412"/>
                <a:gd name="connsiteY3" fmla="*/ 0 h 50941"/>
                <a:gd name="connsiteX4" fmla="*/ 35150 w 76412"/>
                <a:gd name="connsiteY4" fmla="*/ 30565 h 50941"/>
                <a:gd name="connsiteX5" fmla="*/ 0 w 76412"/>
                <a:gd name="connsiteY5" fmla="*/ 17829 h 50941"/>
                <a:gd name="connsiteX6" fmla="*/ 22924 w 76412"/>
                <a:gd name="connsiteY6" fmla="*/ 5196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412" h="50941">
                  <a:moveTo>
                    <a:pt x="72592" y="51960"/>
                  </a:moveTo>
                  <a:lnTo>
                    <a:pt x="94496" y="17829"/>
                  </a:lnTo>
                  <a:lnTo>
                    <a:pt x="60366" y="30565"/>
                  </a:lnTo>
                  <a:lnTo>
                    <a:pt x="48394" y="0"/>
                  </a:lnTo>
                  <a:lnTo>
                    <a:pt x="35150" y="30565"/>
                  </a:lnTo>
                  <a:lnTo>
                    <a:pt x="0" y="17829"/>
                  </a:lnTo>
                  <a:lnTo>
                    <a:pt x="22924" y="5196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5" name="Forma libre: forma 114">
              <a:extLst>
                <a:ext uri="{FF2B5EF4-FFF2-40B4-BE49-F238E27FC236}">
                  <a16:creationId xmlns:a16="http://schemas.microsoft.com/office/drawing/2014/main" id="{90A3D22C-68A5-4F47-AC42-EAC152CA4C23}"/>
                </a:ext>
              </a:extLst>
            </p:cNvPr>
            <p:cNvSpPr/>
            <p:nvPr/>
          </p:nvSpPr>
          <p:spPr>
            <a:xfrm>
              <a:off x="6651173" y="8642651"/>
              <a:ext cx="50941" cy="25471"/>
            </a:xfrm>
            <a:custGeom>
              <a:avLst/>
              <a:gdLst>
                <a:gd name="connsiteX0" fmla="*/ 43032 w 50941"/>
                <a:gd name="connsiteY0" fmla="*/ 885 h 25470"/>
                <a:gd name="connsiteX1" fmla="*/ 241 w 50941"/>
                <a:gd name="connsiteY1" fmla="*/ 12601 h 25470"/>
                <a:gd name="connsiteX2" fmla="*/ 33353 w 50941"/>
                <a:gd name="connsiteY2" fmla="*/ 40110 h 25470"/>
                <a:gd name="connsiteX3" fmla="*/ 70795 w 50941"/>
                <a:gd name="connsiteY3" fmla="*/ 26355 h 25470"/>
                <a:gd name="connsiteX4" fmla="*/ 43032 w 50941"/>
                <a:gd name="connsiteY4" fmla="*/ 885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43032" y="885"/>
                  </a:moveTo>
                  <a:cubicBezTo>
                    <a:pt x="21127" y="-2172"/>
                    <a:pt x="2279" y="2922"/>
                    <a:pt x="241" y="12601"/>
                  </a:cubicBezTo>
                  <a:cubicBezTo>
                    <a:pt x="-2051" y="22025"/>
                    <a:pt x="12213" y="36034"/>
                    <a:pt x="33353" y="40110"/>
                  </a:cubicBezTo>
                  <a:cubicBezTo>
                    <a:pt x="54239" y="44440"/>
                    <a:pt x="68503" y="37053"/>
                    <a:pt x="70795" y="26355"/>
                  </a:cubicBezTo>
                  <a:cubicBezTo>
                    <a:pt x="72833" y="16931"/>
                    <a:pt x="63918" y="5215"/>
                    <a:pt x="43032" y="885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6" name="Forma libre: forma 115">
              <a:extLst>
                <a:ext uri="{FF2B5EF4-FFF2-40B4-BE49-F238E27FC236}">
                  <a16:creationId xmlns:a16="http://schemas.microsoft.com/office/drawing/2014/main" id="{0BCFA341-EDB4-4EA8-A89C-37BFB7D10A7B}"/>
                </a:ext>
              </a:extLst>
            </p:cNvPr>
            <p:cNvSpPr/>
            <p:nvPr/>
          </p:nvSpPr>
          <p:spPr>
            <a:xfrm>
              <a:off x="6608022" y="7852161"/>
              <a:ext cx="50941" cy="25471"/>
            </a:xfrm>
            <a:custGeom>
              <a:avLst/>
              <a:gdLst>
                <a:gd name="connsiteX0" fmla="*/ 32949 w 50941"/>
                <a:gd name="connsiteY0" fmla="*/ 40244 h 25470"/>
                <a:gd name="connsiteX1" fmla="*/ 71410 w 50941"/>
                <a:gd name="connsiteY1" fmla="*/ 20122 h 25470"/>
                <a:gd name="connsiteX2" fmla="*/ 31931 w 50941"/>
                <a:gd name="connsiteY2" fmla="*/ 0 h 25470"/>
                <a:gd name="connsiteX3" fmla="*/ 92 w 50941"/>
                <a:gd name="connsiteY3" fmla="*/ 21141 h 25470"/>
                <a:gd name="connsiteX4" fmla="*/ 32949 w 50941"/>
                <a:gd name="connsiteY4" fmla="*/ 40244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32949" y="40244"/>
                  </a:moveTo>
                  <a:cubicBezTo>
                    <a:pt x="53835" y="39225"/>
                    <a:pt x="70391" y="30565"/>
                    <a:pt x="71410" y="20122"/>
                  </a:cubicBezTo>
                  <a:cubicBezTo>
                    <a:pt x="71410" y="10698"/>
                    <a:pt x="53835" y="0"/>
                    <a:pt x="31931" y="0"/>
                  </a:cubicBezTo>
                  <a:cubicBezTo>
                    <a:pt x="11045" y="1019"/>
                    <a:pt x="92" y="11717"/>
                    <a:pt x="92" y="21141"/>
                  </a:cubicBezTo>
                  <a:cubicBezTo>
                    <a:pt x="-1181" y="31584"/>
                    <a:pt x="10790" y="41263"/>
                    <a:pt x="32949" y="40244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7" name="Forma libre: forma 116">
              <a:extLst>
                <a:ext uri="{FF2B5EF4-FFF2-40B4-BE49-F238E27FC236}">
                  <a16:creationId xmlns:a16="http://schemas.microsoft.com/office/drawing/2014/main" id="{84415AD1-0C9B-4291-899F-B5D3A015D40B}"/>
                </a:ext>
              </a:extLst>
            </p:cNvPr>
            <p:cNvSpPr/>
            <p:nvPr/>
          </p:nvSpPr>
          <p:spPr>
            <a:xfrm>
              <a:off x="7078222" y="7900764"/>
              <a:ext cx="25471" cy="50941"/>
            </a:xfrm>
            <a:custGeom>
              <a:avLst/>
              <a:gdLst>
                <a:gd name="connsiteX0" fmla="*/ 23260 w 25470"/>
                <a:gd name="connsiteY0" fmla="*/ 69072 h 50941"/>
                <a:gd name="connsiteX1" fmla="*/ 41854 w 25470"/>
                <a:gd name="connsiteY1" fmla="*/ 36214 h 50941"/>
                <a:gd name="connsiteX2" fmla="*/ 17657 w 25470"/>
                <a:gd name="connsiteY2" fmla="*/ 46 h 50941"/>
                <a:gd name="connsiteX3" fmla="*/ 82 w 25470"/>
                <a:gd name="connsiteY3" fmla="*/ 39271 h 50941"/>
                <a:gd name="connsiteX4" fmla="*/ 23260 w 25470"/>
                <a:gd name="connsiteY4" fmla="*/ 690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23260" y="69072"/>
                  </a:moveTo>
                  <a:cubicBezTo>
                    <a:pt x="33194" y="68053"/>
                    <a:pt x="43127" y="56336"/>
                    <a:pt x="41854" y="36214"/>
                  </a:cubicBezTo>
                  <a:cubicBezTo>
                    <a:pt x="40835" y="15074"/>
                    <a:pt x="28609" y="-973"/>
                    <a:pt x="17657" y="46"/>
                  </a:cubicBezTo>
                  <a:cubicBezTo>
                    <a:pt x="7723" y="1065"/>
                    <a:pt x="-937" y="18130"/>
                    <a:pt x="82" y="39271"/>
                  </a:cubicBezTo>
                  <a:cubicBezTo>
                    <a:pt x="1101" y="59393"/>
                    <a:pt x="12053" y="70090"/>
                    <a:pt x="23260" y="690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8" name="Forma libre: forma 117">
              <a:extLst>
                <a:ext uri="{FF2B5EF4-FFF2-40B4-BE49-F238E27FC236}">
                  <a16:creationId xmlns:a16="http://schemas.microsoft.com/office/drawing/2014/main" id="{AE72FCB0-855E-421C-AB2D-0E00ADC77D87}"/>
                </a:ext>
              </a:extLst>
            </p:cNvPr>
            <p:cNvSpPr/>
            <p:nvPr/>
          </p:nvSpPr>
          <p:spPr>
            <a:xfrm>
              <a:off x="6383699" y="8517894"/>
              <a:ext cx="50941" cy="50941"/>
            </a:xfrm>
            <a:custGeom>
              <a:avLst/>
              <a:gdLst>
                <a:gd name="connsiteX0" fmla="*/ 44847 w 50941"/>
                <a:gd name="connsiteY0" fmla="*/ 21722 h 50941"/>
                <a:gd name="connsiteX1" fmla="*/ 6131 w 50941"/>
                <a:gd name="connsiteY1" fmla="*/ 1600 h 50941"/>
                <a:gd name="connsiteX2" fmla="*/ 9442 w 50941"/>
                <a:gd name="connsiteY2" fmla="*/ 42862 h 50941"/>
                <a:gd name="connsiteX3" fmla="*/ 44592 w 50941"/>
                <a:gd name="connsiteY3" fmla="*/ 58654 h 50941"/>
                <a:gd name="connsiteX4" fmla="*/ 44847 w 50941"/>
                <a:gd name="connsiteY4" fmla="*/ 2172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50941">
                  <a:moveTo>
                    <a:pt x="44847" y="21722"/>
                  </a:moveTo>
                  <a:cubicBezTo>
                    <a:pt x="32621" y="4656"/>
                    <a:pt x="15046" y="-3749"/>
                    <a:pt x="6131" y="1600"/>
                  </a:cubicBezTo>
                  <a:cubicBezTo>
                    <a:pt x="-2529" y="6949"/>
                    <a:pt x="-2529" y="26052"/>
                    <a:pt x="9442" y="42862"/>
                  </a:cubicBezTo>
                  <a:cubicBezTo>
                    <a:pt x="21668" y="59928"/>
                    <a:pt x="35932" y="64003"/>
                    <a:pt x="44592" y="58654"/>
                  </a:cubicBezTo>
                  <a:cubicBezTo>
                    <a:pt x="53761" y="53560"/>
                    <a:pt x="55799" y="38787"/>
                    <a:pt x="44847" y="2172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9" name="Forma libre: forma 118">
              <a:extLst>
                <a:ext uri="{FF2B5EF4-FFF2-40B4-BE49-F238E27FC236}">
                  <a16:creationId xmlns:a16="http://schemas.microsoft.com/office/drawing/2014/main" id="{10E2C7E2-37D6-4E5E-A7E5-55879396E37C}"/>
                </a:ext>
              </a:extLst>
            </p:cNvPr>
            <p:cNvSpPr/>
            <p:nvPr/>
          </p:nvSpPr>
          <p:spPr>
            <a:xfrm>
              <a:off x="6370843" y="8212526"/>
              <a:ext cx="25471" cy="50941"/>
            </a:xfrm>
            <a:custGeom>
              <a:avLst/>
              <a:gdLst>
                <a:gd name="connsiteX0" fmla="*/ 40637 w 25470"/>
                <a:gd name="connsiteY0" fmla="*/ 36214 h 50941"/>
                <a:gd name="connsiteX1" fmla="*/ 16440 w 25470"/>
                <a:gd name="connsiteY1" fmla="*/ 46 h 50941"/>
                <a:gd name="connsiteX2" fmla="*/ 139 w 25470"/>
                <a:gd name="connsiteY2" fmla="*/ 39271 h 50941"/>
                <a:gd name="connsiteX3" fmla="*/ 22044 w 25470"/>
                <a:gd name="connsiteY3" fmla="*/ 69072 h 50941"/>
                <a:gd name="connsiteX4" fmla="*/ 40637 w 25470"/>
                <a:gd name="connsiteY4" fmla="*/ 36214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40637" y="36214"/>
                  </a:moveTo>
                  <a:cubicBezTo>
                    <a:pt x="39619" y="15074"/>
                    <a:pt x="27393" y="-973"/>
                    <a:pt x="16440" y="46"/>
                  </a:cubicBezTo>
                  <a:cubicBezTo>
                    <a:pt x="6507" y="1065"/>
                    <a:pt x="-1135" y="18130"/>
                    <a:pt x="139" y="39271"/>
                  </a:cubicBezTo>
                  <a:cubicBezTo>
                    <a:pt x="1158" y="59393"/>
                    <a:pt x="12110" y="70090"/>
                    <a:pt x="22044" y="69072"/>
                  </a:cubicBezTo>
                  <a:cubicBezTo>
                    <a:pt x="32996" y="68053"/>
                    <a:pt x="41656" y="56336"/>
                    <a:pt x="40637" y="36214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0" name="Forma libre: forma 119">
              <a:extLst>
                <a:ext uri="{FF2B5EF4-FFF2-40B4-BE49-F238E27FC236}">
                  <a16:creationId xmlns:a16="http://schemas.microsoft.com/office/drawing/2014/main" id="{C59A0FB9-0382-4D25-9A82-98A89D5B6C02}"/>
                </a:ext>
              </a:extLst>
            </p:cNvPr>
            <p:cNvSpPr/>
            <p:nvPr/>
          </p:nvSpPr>
          <p:spPr>
            <a:xfrm>
              <a:off x="6363548" y="7900764"/>
              <a:ext cx="25471" cy="50941"/>
            </a:xfrm>
            <a:custGeom>
              <a:avLst/>
              <a:gdLst>
                <a:gd name="connsiteX0" fmla="*/ 18895 w 25470"/>
                <a:gd name="connsiteY0" fmla="*/ 69072 h 50941"/>
                <a:gd name="connsiteX1" fmla="*/ 40800 w 25470"/>
                <a:gd name="connsiteY1" fmla="*/ 39272 h 50941"/>
                <a:gd name="connsiteX2" fmla="*/ 24244 w 25470"/>
                <a:gd name="connsiteY2" fmla="*/ 47 h 50941"/>
                <a:gd name="connsiteX3" fmla="*/ 47 w 25470"/>
                <a:gd name="connsiteY3" fmla="*/ 36215 h 50941"/>
                <a:gd name="connsiteX4" fmla="*/ 18895 w 25470"/>
                <a:gd name="connsiteY4" fmla="*/ 690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18895" y="69072"/>
                  </a:moveTo>
                  <a:cubicBezTo>
                    <a:pt x="28829" y="70091"/>
                    <a:pt x="39781" y="59648"/>
                    <a:pt x="40800" y="39272"/>
                  </a:cubicBezTo>
                  <a:cubicBezTo>
                    <a:pt x="41819" y="18131"/>
                    <a:pt x="34178" y="1065"/>
                    <a:pt x="24244" y="47"/>
                  </a:cubicBezTo>
                  <a:cubicBezTo>
                    <a:pt x="13292" y="-972"/>
                    <a:pt x="1066" y="14820"/>
                    <a:pt x="47" y="36215"/>
                  </a:cubicBezTo>
                  <a:cubicBezTo>
                    <a:pt x="-717" y="56337"/>
                    <a:pt x="7943" y="68053"/>
                    <a:pt x="18895" y="690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1" name="Forma libre: forma 120">
              <a:extLst>
                <a:ext uri="{FF2B5EF4-FFF2-40B4-BE49-F238E27FC236}">
                  <a16:creationId xmlns:a16="http://schemas.microsoft.com/office/drawing/2014/main" id="{341F8701-A69B-4535-BFD9-F5FF4FDA8EC7}"/>
                </a:ext>
              </a:extLst>
            </p:cNvPr>
            <p:cNvSpPr/>
            <p:nvPr/>
          </p:nvSpPr>
          <p:spPr>
            <a:xfrm>
              <a:off x="7047048" y="8517894"/>
              <a:ext cx="50941" cy="50941"/>
            </a:xfrm>
            <a:custGeom>
              <a:avLst/>
              <a:gdLst>
                <a:gd name="connsiteX0" fmla="*/ 46793 w 50941"/>
                <a:gd name="connsiteY0" fmla="*/ 1600 h 50941"/>
                <a:gd name="connsiteX1" fmla="*/ 8332 w 50941"/>
                <a:gd name="connsiteY1" fmla="*/ 21722 h 50941"/>
                <a:gd name="connsiteX2" fmla="*/ 8332 w 50941"/>
                <a:gd name="connsiteY2" fmla="*/ 58909 h 50941"/>
                <a:gd name="connsiteX3" fmla="*/ 43481 w 50941"/>
                <a:gd name="connsiteY3" fmla="*/ 43117 h 50941"/>
                <a:gd name="connsiteX4" fmla="*/ 46793 w 50941"/>
                <a:gd name="connsiteY4" fmla="*/ 160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50941">
                  <a:moveTo>
                    <a:pt x="46793" y="1600"/>
                  </a:moveTo>
                  <a:cubicBezTo>
                    <a:pt x="38133" y="-3749"/>
                    <a:pt x="20303" y="4656"/>
                    <a:pt x="8332" y="21722"/>
                  </a:cubicBezTo>
                  <a:cubicBezTo>
                    <a:pt x="-3894" y="38787"/>
                    <a:pt x="-1602" y="53560"/>
                    <a:pt x="8332" y="58909"/>
                  </a:cubicBezTo>
                  <a:cubicBezTo>
                    <a:pt x="16992" y="64258"/>
                    <a:pt x="31510" y="59928"/>
                    <a:pt x="43481" y="43117"/>
                  </a:cubicBezTo>
                  <a:cubicBezTo>
                    <a:pt x="55453" y="25797"/>
                    <a:pt x="55453" y="6694"/>
                    <a:pt x="46793" y="1600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2" name="Forma libre: forma 121">
              <a:extLst>
                <a:ext uri="{FF2B5EF4-FFF2-40B4-BE49-F238E27FC236}">
                  <a16:creationId xmlns:a16="http://schemas.microsoft.com/office/drawing/2014/main" id="{11174AAC-8AFB-476E-A6D6-02B962F29F66}"/>
                </a:ext>
              </a:extLst>
            </p:cNvPr>
            <p:cNvSpPr/>
            <p:nvPr/>
          </p:nvSpPr>
          <p:spPr>
            <a:xfrm>
              <a:off x="6306795" y="7755882"/>
              <a:ext cx="840534" cy="993357"/>
            </a:xfrm>
            <a:custGeom>
              <a:avLst/>
              <a:gdLst>
                <a:gd name="connsiteX0" fmla="*/ 432493 w 840534"/>
                <a:gd name="connsiteY0" fmla="*/ 1019 h 993357"/>
                <a:gd name="connsiteX1" fmla="*/ 0 w 840534"/>
                <a:gd name="connsiteY1" fmla="*/ 0 h 993357"/>
                <a:gd name="connsiteX2" fmla="*/ 0 w 840534"/>
                <a:gd name="connsiteY2" fmla="*/ 774819 h 993357"/>
                <a:gd name="connsiteX3" fmla="*/ 174984 w 840534"/>
                <a:gd name="connsiteY3" fmla="*/ 944963 h 993357"/>
                <a:gd name="connsiteX4" fmla="*/ 432493 w 840534"/>
                <a:gd name="connsiteY4" fmla="*/ 1009404 h 993357"/>
                <a:gd name="connsiteX5" fmla="*/ 688983 w 840534"/>
                <a:gd name="connsiteY5" fmla="*/ 944963 h 993357"/>
                <a:gd name="connsiteX6" fmla="*/ 864986 w 840534"/>
                <a:gd name="connsiteY6" fmla="*/ 774819 h 993357"/>
                <a:gd name="connsiteX7" fmla="*/ 864986 w 840534"/>
                <a:gd name="connsiteY7" fmla="*/ 0 h 993357"/>
                <a:gd name="connsiteX8" fmla="*/ 432493 w 840534"/>
                <a:gd name="connsiteY8" fmla="*/ 1019 h 993357"/>
                <a:gd name="connsiteX9" fmla="*/ 780169 w 840534"/>
                <a:gd name="connsiteY9" fmla="*/ 121495 h 993357"/>
                <a:gd name="connsiteX10" fmla="*/ 785772 w 840534"/>
                <a:gd name="connsiteY10" fmla="*/ 104685 h 993357"/>
                <a:gd name="connsiteX11" fmla="*/ 794432 w 840534"/>
                <a:gd name="connsiteY11" fmla="*/ 120476 h 993357"/>
                <a:gd name="connsiteX12" fmla="*/ 814299 w 840534"/>
                <a:gd name="connsiteY12" fmla="*/ 121495 h 993357"/>
                <a:gd name="connsiteX13" fmla="*/ 813280 w 840534"/>
                <a:gd name="connsiteY13" fmla="*/ 124806 h 993357"/>
                <a:gd name="connsiteX14" fmla="*/ 795706 w 840534"/>
                <a:gd name="connsiteY14" fmla="*/ 136523 h 993357"/>
                <a:gd name="connsiteX15" fmla="*/ 781187 w 840534"/>
                <a:gd name="connsiteY15" fmla="*/ 137542 h 993357"/>
                <a:gd name="connsiteX16" fmla="*/ 761320 w 840534"/>
                <a:gd name="connsiteY16" fmla="*/ 126844 h 993357"/>
                <a:gd name="connsiteX17" fmla="*/ 760301 w 840534"/>
                <a:gd name="connsiteY17" fmla="*/ 124806 h 993357"/>
                <a:gd name="connsiteX18" fmla="*/ 780169 w 840534"/>
                <a:gd name="connsiteY18" fmla="*/ 121495 h 993357"/>
                <a:gd name="connsiteX19" fmla="*/ 789083 w 840534"/>
                <a:gd name="connsiteY19" fmla="*/ 143909 h 993357"/>
                <a:gd name="connsiteX20" fmla="*/ 840789 w 840534"/>
                <a:gd name="connsiteY20" fmla="*/ 176767 h 993357"/>
                <a:gd name="connsiteX21" fmla="*/ 800290 w 840534"/>
                <a:gd name="connsiteY21" fmla="*/ 216501 h 993357"/>
                <a:gd name="connsiteX22" fmla="*/ 839770 w 840534"/>
                <a:gd name="connsiteY22" fmla="*/ 213699 h 993357"/>
                <a:gd name="connsiteX23" fmla="*/ 804875 w 840534"/>
                <a:gd name="connsiteY23" fmla="*/ 230255 h 993357"/>
                <a:gd name="connsiteX24" fmla="*/ 789083 w 840534"/>
                <a:gd name="connsiteY24" fmla="*/ 284508 h 993357"/>
                <a:gd name="connsiteX25" fmla="*/ 800036 w 840534"/>
                <a:gd name="connsiteY25" fmla="*/ 274319 h 993357"/>
                <a:gd name="connsiteX26" fmla="*/ 836459 w 840534"/>
                <a:gd name="connsiteY26" fmla="*/ 267952 h 993357"/>
                <a:gd name="connsiteX27" fmla="*/ 818884 w 840534"/>
                <a:gd name="connsiteY27" fmla="*/ 294441 h 993357"/>
                <a:gd name="connsiteX28" fmla="*/ 787300 w 840534"/>
                <a:gd name="connsiteY28" fmla="*/ 302337 h 993357"/>
                <a:gd name="connsiteX29" fmla="*/ 796725 w 840534"/>
                <a:gd name="connsiteY29" fmla="*/ 334685 h 993357"/>
                <a:gd name="connsiteX30" fmla="*/ 779150 w 840534"/>
                <a:gd name="connsiteY30" fmla="*/ 348439 h 993357"/>
                <a:gd name="connsiteX31" fmla="*/ 781187 w 840534"/>
                <a:gd name="connsiteY31" fmla="*/ 264641 h 993357"/>
                <a:gd name="connsiteX32" fmla="*/ 790866 w 840534"/>
                <a:gd name="connsiteY32" fmla="*/ 231274 h 993357"/>
                <a:gd name="connsiteX33" fmla="*/ 751641 w 840534"/>
                <a:gd name="connsiteY33" fmla="*/ 221086 h 993357"/>
                <a:gd name="connsiteX34" fmla="*/ 791121 w 840534"/>
                <a:gd name="connsiteY34" fmla="*/ 217010 h 993357"/>
                <a:gd name="connsiteX35" fmla="*/ 744000 w 840534"/>
                <a:gd name="connsiteY35" fmla="*/ 183134 h 993357"/>
                <a:gd name="connsiteX36" fmla="*/ 789083 w 840534"/>
                <a:gd name="connsiteY36" fmla="*/ 143909 h 993357"/>
                <a:gd name="connsiteX37" fmla="*/ 818120 w 840534"/>
                <a:gd name="connsiteY37" fmla="*/ 435549 h 993357"/>
                <a:gd name="connsiteX38" fmla="*/ 816846 w 840534"/>
                <a:gd name="connsiteY38" fmla="*/ 438860 h 993357"/>
                <a:gd name="connsiteX39" fmla="*/ 797234 w 840534"/>
                <a:gd name="connsiteY39" fmla="*/ 449558 h 993357"/>
                <a:gd name="connsiteX40" fmla="*/ 782970 w 840534"/>
                <a:gd name="connsiteY40" fmla="*/ 448284 h 993357"/>
                <a:gd name="connsiteX41" fmla="*/ 765396 w 840534"/>
                <a:gd name="connsiteY41" fmla="*/ 436568 h 993357"/>
                <a:gd name="connsiteX42" fmla="*/ 764377 w 840534"/>
                <a:gd name="connsiteY42" fmla="*/ 433257 h 993357"/>
                <a:gd name="connsiteX43" fmla="*/ 783989 w 840534"/>
                <a:gd name="connsiteY43" fmla="*/ 432238 h 993357"/>
                <a:gd name="connsiteX44" fmla="*/ 792904 w 840534"/>
                <a:gd name="connsiteY44" fmla="*/ 416446 h 993357"/>
                <a:gd name="connsiteX45" fmla="*/ 798508 w 840534"/>
                <a:gd name="connsiteY45" fmla="*/ 433511 h 993357"/>
                <a:gd name="connsiteX46" fmla="*/ 818120 w 840534"/>
                <a:gd name="connsiteY46" fmla="*/ 435549 h 993357"/>
                <a:gd name="connsiteX47" fmla="*/ 534376 w 840534"/>
                <a:gd name="connsiteY47" fmla="*/ 70554 h 993357"/>
                <a:gd name="connsiteX48" fmla="*/ 570799 w 840534"/>
                <a:gd name="connsiteY48" fmla="*/ 113599 h 993357"/>
                <a:gd name="connsiteX49" fmla="*/ 571818 w 840534"/>
                <a:gd name="connsiteY49" fmla="*/ 74629 h 993357"/>
                <a:gd name="connsiteX50" fmla="*/ 587355 w 840534"/>
                <a:gd name="connsiteY50" fmla="*/ 109015 h 993357"/>
                <a:gd name="connsiteX51" fmla="*/ 640080 w 840534"/>
                <a:gd name="connsiteY51" fmla="*/ 128627 h 993357"/>
                <a:gd name="connsiteX52" fmla="*/ 631165 w 840534"/>
                <a:gd name="connsiteY52" fmla="*/ 117165 h 993357"/>
                <a:gd name="connsiteX53" fmla="*/ 626835 w 840534"/>
                <a:gd name="connsiteY53" fmla="*/ 82270 h 993357"/>
                <a:gd name="connsiteX54" fmla="*/ 653070 w 840534"/>
                <a:gd name="connsiteY54" fmla="*/ 101373 h 993357"/>
                <a:gd name="connsiteX55" fmla="*/ 658418 w 840534"/>
                <a:gd name="connsiteY55" fmla="*/ 131938 h 993357"/>
                <a:gd name="connsiteX56" fmla="*/ 692549 w 840534"/>
                <a:gd name="connsiteY56" fmla="*/ 125825 h 993357"/>
                <a:gd name="connsiteX57" fmla="*/ 705794 w 840534"/>
                <a:gd name="connsiteY57" fmla="*/ 143909 h 993357"/>
                <a:gd name="connsiteX58" fmla="*/ 618939 w 840534"/>
                <a:gd name="connsiteY58" fmla="*/ 134231 h 993357"/>
                <a:gd name="connsiteX59" fmla="*/ 586336 w 840534"/>
                <a:gd name="connsiteY59" fmla="*/ 122005 h 993357"/>
                <a:gd name="connsiteX60" fmla="*/ 572582 w 840534"/>
                <a:gd name="connsiteY60" fmla="*/ 158682 h 993357"/>
                <a:gd name="connsiteX61" fmla="*/ 570290 w 840534"/>
                <a:gd name="connsiteY61" fmla="*/ 119712 h 993357"/>
                <a:gd name="connsiteX62" fmla="*/ 530810 w 840534"/>
                <a:gd name="connsiteY62" fmla="*/ 163012 h 993357"/>
                <a:gd name="connsiteX63" fmla="*/ 494642 w 840534"/>
                <a:gd name="connsiteY63" fmla="*/ 116401 h 993357"/>
                <a:gd name="connsiteX64" fmla="*/ 534376 w 840534"/>
                <a:gd name="connsiteY64" fmla="*/ 70554 h 993357"/>
                <a:gd name="connsiteX65" fmla="*/ 471718 w 840534"/>
                <a:gd name="connsiteY65" fmla="*/ 109779 h 993357"/>
                <a:gd name="connsiteX66" fmla="*/ 473756 w 840534"/>
                <a:gd name="connsiteY66" fmla="*/ 90676 h 993357"/>
                <a:gd name="connsiteX67" fmla="*/ 477067 w 840534"/>
                <a:gd name="connsiteY67" fmla="*/ 91695 h 993357"/>
                <a:gd name="connsiteX68" fmla="*/ 488019 w 840534"/>
                <a:gd name="connsiteY68" fmla="*/ 109779 h 993357"/>
                <a:gd name="connsiteX69" fmla="*/ 488019 w 840534"/>
                <a:gd name="connsiteY69" fmla="*/ 122514 h 993357"/>
                <a:gd name="connsiteX70" fmla="*/ 474774 w 840534"/>
                <a:gd name="connsiteY70" fmla="*/ 141617 h 993357"/>
                <a:gd name="connsiteX71" fmla="*/ 471463 w 840534"/>
                <a:gd name="connsiteY71" fmla="*/ 141617 h 993357"/>
                <a:gd name="connsiteX72" fmla="*/ 470190 w 840534"/>
                <a:gd name="connsiteY72" fmla="*/ 122514 h 993357"/>
                <a:gd name="connsiteX73" fmla="*/ 452615 w 840534"/>
                <a:gd name="connsiteY73" fmla="*/ 116146 h 993357"/>
                <a:gd name="connsiteX74" fmla="*/ 471718 w 840534"/>
                <a:gd name="connsiteY74" fmla="*/ 109779 h 993357"/>
                <a:gd name="connsiteX75" fmla="*/ 380278 w 840534"/>
                <a:gd name="connsiteY75" fmla="*/ 109779 h 993357"/>
                <a:gd name="connsiteX76" fmla="*/ 391230 w 840534"/>
                <a:gd name="connsiteY76" fmla="*/ 91695 h 993357"/>
                <a:gd name="connsiteX77" fmla="*/ 394542 w 840534"/>
                <a:gd name="connsiteY77" fmla="*/ 90676 h 993357"/>
                <a:gd name="connsiteX78" fmla="*/ 396834 w 840534"/>
                <a:gd name="connsiteY78" fmla="*/ 109779 h 993357"/>
                <a:gd name="connsiteX79" fmla="*/ 415428 w 840534"/>
                <a:gd name="connsiteY79" fmla="*/ 116146 h 993357"/>
                <a:gd name="connsiteX80" fmla="*/ 397853 w 840534"/>
                <a:gd name="connsiteY80" fmla="*/ 122514 h 993357"/>
                <a:gd name="connsiteX81" fmla="*/ 396834 w 840534"/>
                <a:gd name="connsiteY81" fmla="*/ 141617 h 993357"/>
                <a:gd name="connsiteX82" fmla="*/ 393523 w 840534"/>
                <a:gd name="connsiteY82" fmla="*/ 141617 h 993357"/>
                <a:gd name="connsiteX83" fmla="*/ 380278 w 840534"/>
                <a:gd name="connsiteY83" fmla="*/ 122514 h 993357"/>
                <a:gd name="connsiteX84" fmla="*/ 380278 w 840534"/>
                <a:gd name="connsiteY84" fmla="*/ 109779 h 993357"/>
                <a:gd name="connsiteX85" fmla="*/ 175748 w 840534"/>
                <a:gd name="connsiteY85" fmla="*/ 125825 h 993357"/>
                <a:gd name="connsiteX86" fmla="*/ 209879 w 840534"/>
                <a:gd name="connsiteY86" fmla="*/ 131938 h 993357"/>
                <a:gd name="connsiteX87" fmla="*/ 215482 w 840534"/>
                <a:gd name="connsiteY87" fmla="*/ 101373 h 993357"/>
                <a:gd name="connsiteX88" fmla="*/ 241972 w 840534"/>
                <a:gd name="connsiteY88" fmla="*/ 82270 h 993357"/>
                <a:gd name="connsiteX89" fmla="*/ 237642 w 840534"/>
                <a:gd name="connsiteY89" fmla="*/ 117165 h 993357"/>
                <a:gd name="connsiteX90" fmla="*/ 228727 w 840534"/>
                <a:gd name="connsiteY90" fmla="*/ 128627 h 993357"/>
                <a:gd name="connsiteX91" fmla="*/ 281452 w 840534"/>
                <a:gd name="connsiteY91" fmla="*/ 109015 h 993357"/>
                <a:gd name="connsiteX92" fmla="*/ 296989 w 840534"/>
                <a:gd name="connsiteY92" fmla="*/ 74629 h 993357"/>
                <a:gd name="connsiteX93" fmla="*/ 298008 w 840534"/>
                <a:gd name="connsiteY93" fmla="*/ 113599 h 993357"/>
                <a:gd name="connsiteX94" fmla="*/ 334431 w 840534"/>
                <a:gd name="connsiteY94" fmla="*/ 70554 h 993357"/>
                <a:gd name="connsiteX95" fmla="*/ 374165 w 840534"/>
                <a:gd name="connsiteY95" fmla="*/ 116146 h 993357"/>
                <a:gd name="connsiteX96" fmla="*/ 337742 w 840534"/>
                <a:gd name="connsiteY96" fmla="*/ 162758 h 993357"/>
                <a:gd name="connsiteX97" fmla="*/ 298262 w 840534"/>
                <a:gd name="connsiteY97" fmla="*/ 119458 h 993357"/>
                <a:gd name="connsiteX98" fmla="*/ 295970 w 840534"/>
                <a:gd name="connsiteY98" fmla="*/ 158428 h 993357"/>
                <a:gd name="connsiteX99" fmla="*/ 282216 w 840534"/>
                <a:gd name="connsiteY99" fmla="*/ 121750 h 993357"/>
                <a:gd name="connsiteX100" fmla="*/ 249359 w 840534"/>
                <a:gd name="connsiteY100" fmla="*/ 134231 h 993357"/>
                <a:gd name="connsiteX101" fmla="*/ 162503 w 840534"/>
                <a:gd name="connsiteY101" fmla="*/ 143909 h 993357"/>
                <a:gd name="connsiteX102" fmla="*/ 175748 w 840534"/>
                <a:gd name="connsiteY102" fmla="*/ 125825 h 993357"/>
                <a:gd name="connsiteX103" fmla="*/ 75648 w 840534"/>
                <a:gd name="connsiteY103" fmla="*/ 120476 h 993357"/>
                <a:gd name="connsiteX104" fmla="*/ 84308 w 840534"/>
                <a:gd name="connsiteY104" fmla="*/ 104685 h 993357"/>
                <a:gd name="connsiteX105" fmla="*/ 89912 w 840534"/>
                <a:gd name="connsiteY105" fmla="*/ 121495 h 993357"/>
                <a:gd name="connsiteX106" fmla="*/ 109779 w 840534"/>
                <a:gd name="connsiteY106" fmla="*/ 124806 h 993357"/>
                <a:gd name="connsiteX107" fmla="*/ 108760 w 840534"/>
                <a:gd name="connsiteY107" fmla="*/ 126844 h 993357"/>
                <a:gd name="connsiteX108" fmla="*/ 89148 w 840534"/>
                <a:gd name="connsiteY108" fmla="*/ 137542 h 993357"/>
                <a:gd name="connsiteX109" fmla="*/ 74884 w 840534"/>
                <a:gd name="connsiteY109" fmla="*/ 136523 h 993357"/>
                <a:gd name="connsiteX110" fmla="*/ 57309 w 840534"/>
                <a:gd name="connsiteY110" fmla="*/ 124806 h 993357"/>
                <a:gd name="connsiteX111" fmla="*/ 56290 w 840534"/>
                <a:gd name="connsiteY111" fmla="*/ 121495 h 993357"/>
                <a:gd name="connsiteX112" fmla="*/ 75648 w 840534"/>
                <a:gd name="connsiteY112" fmla="*/ 120476 h 993357"/>
                <a:gd name="connsiteX113" fmla="*/ 81252 w 840534"/>
                <a:gd name="connsiteY113" fmla="*/ 143909 h 993357"/>
                <a:gd name="connsiteX114" fmla="*/ 126335 w 840534"/>
                <a:gd name="connsiteY114" fmla="*/ 183134 h 993357"/>
                <a:gd name="connsiteX115" fmla="*/ 79214 w 840534"/>
                <a:gd name="connsiteY115" fmla="*/ 217010 h 993357"/>
                <a:gd name="connsiteX116" fmla="*/ 118694 w 840534"/>
                <a:gd name="connsiteY116" fmla="*/ 221086 h 993357"/>
                <a:gd name="connsiteX117" fmla="*/ 79469 w 840534"/>
                <a:gd name="connsiteY117" fmla="*/ 231274 h 993357"/>
                <a:gd name="connsiteX118" fmla="*/ 89148 w 840534"/>
                <a:gd name="connsiteY118" fmla="*/ 264641 h 993357"/>
                <a:gd name="connsiteX119" fmla="*/ 91440 w 840534"/>
                <a:gd name="connsiteY119" fmla="*/ 348439 h 993357"/>
                <a:gd name="connsiteX120" fmla="*/ 73865 w 840534"/>
                <a:gd name="connsiteY120" fmla="*/ 334685 h 993357"/>
                <a:gd name="connsiteX121" fmla="*/ 82780 w 840534"/>
                <a:gd name="connsiteY121" fmla="*/ 302337 h 993357"/>
                <a:gd name="connsiteX122" fmla="*/ 51960 w 840534"/>
                <a:gd name="connsiteY122" fmla="*/ 294441 h 993357"/>
                <a:gd name="connsiteX123" fmla="*/ 34386 w 840534"/>
                <a:gd name="connsiteY123" fmla="*/ 267952 h 993357"/>
                <a:gd name="connsiteX124" fmla="*/ 70554 w 840534"/>
                <a:gd name="connsiteY124" fmla="*/ 274319 h 993357"/>
                <a:gd name="connsiteX125" fmla="*/ 80488 w 840534"/>
                <a:gd name="connsiteY125" fmla="*/ 283234 h 993357"/>
                <a:gd name="connsiteX126" fmla="*/ 65460 w 840534"/>
                <a:gd name="connsiteY126" fmla="*/ 230510 h 993357"/>
                <a:gd name="connsiteX127" fmla="*/ 31074 w 840534"/>
                <a:gd name="connsiteY127" fmla="*/ 213954 h 993357"/>
                <a:gd name="connsiteX128" fmla="*/ 70554 w 840534"/>
                <a:gd name="connsiteY128" fmla="*/ 216501 h 993357"/>
                <a:gd name="connsiteX129" fmla="*/ 30055 w 840534"/>
                <a:gd name="connsiteY129" fmla="*/ 176767 h 993357"/>
                <a:gd name="connsiteX130" fmla="*/ 81252 w 840534"/>
                <a:gd name="connsiteY130" fmla="*/ 143909 h 993357"/>
                <a:gd name="connsiteX131" fmla="*/ 105704 w 840534"/>
                <a:gd name="connsiteY131" fmla="*/ 433511 h 993357"/>
                <a:gd name="connsiteX132" fmla="*/ 104685 w 840534"/>
                <a:gd name="connsiteY132" fmla="*/ 436823 h 993357"/>
                <a:gd name="connsiteX133" fmla="*/ 87110 w 840534"/>
                <a:gd name="connsiteY133" fmla="*/ 448539 h 993357"/>
                <a:gd name="connsiteX134" fmla="*/ 72846 w 840534"/>
                <a:gd name="connsiteY134" fmla="*/ 449813 h 993357"/>
                <a:gd name="connsiteX135" fmla="*/ 52979 w 840534"/>
                <a:gd name="connsiteY135" fmla="*/ 439115 h 993357"/>
                <a:gd name="connsiteX136" fmla="*/ 51960 w 840534"/>
                <a:gd name="connsiteY136" fmla="*/ 435804 h 993357"/>
                <a:gd name="connsiteX137" fmla="*/ 71827 w 840534"/>
                <a:gd name="connsiteY137" fmla="*/ 433766 h 993357"/>
                <a:gd name="connsiteX138" fmla="*/ 77176 w 840534"/>
                <a:gd name="connsiteY138" fmla="*/ 416701 h 993357"/>
                <a:gd name="connsiteX139" fmla="*/ 86091 w 840534"/>
                <a:gd name="connsiteY139" fmla="*/ 432493 h 993357"/>
                <a:gd name="connsiteX140" fmla="*/ 105704 w 840534"/>
                <a:gd name="connsiteY140" fmla="*/ 433511 h 993357"/>
                <a:gd name="connsiteX141" fmla="*/ 24197 w 840534"/>
                <a:gd name="connsiteY141" fmla="*/ 556535 h 993357"/>
                <a:gd name="connsiteX142" fmla="*/ 57054 w 840534"/>
                <a:gd name="connsiteY142" fmla="*/ 568251 h 993357"/>
                <a:gd name="connsiteX143" fmla="*/ 68516 w 840534"/>
                <a:gd name="connsiteY143" fmla="*/ 586845 h 993357"/>
                <a:gd name="connsiteX144" fmla="*/ 72592 w 840534"/>
                <a:gd name="connsiteY144" fmla="*/ 576657 h 993357"/>
                <a:gd name="connsiteX145" fmla="*/ 82270 w 840534"/>
                <a:gd name="connsiteY145" fmla="*/ 543290 h 993357"/>
                <a:gd name="connsiteX146" fmla="*/ 43046 w 840534"/>
                <a:gd name="connsiteY146" fmla="*/ 533102 h 993357"/>
                <a:gd name="connsiteX147" fmla="*/ 83799 w 840534"/>
                <a:gd name="connsiteY147" fmla="*/ 528008 h 993357"/>
                <a:gd name="connsiteX148" fmla="*/ 35404 w 840534"/>
                <a:gd name="connsiteY148" fmla="*/ 494896 h 993357"/>
                <a:gd name="connsiteX149" fmla="*/ 80488 w 840534"/>
                <a:gd name="connsiteY149" fmla="*/ 454652 h 993357"/>
                <a:gd name="connsiteX150" fmla="*/ 132193 w 840534"/>
                <a:gd name="connsiteY150" fmla="*/ 488783 h 993357"/>
                <a:gd name="connsiteX151" fmla="*/ 89912 w 840534"/>
                <a:gd name="connsiteY151" fmla="*/ 527753 h 993357"/>
                <a:gd name="connsiteX152" fmla="*/ 131174 w 840534"/>
                <a:gd name="connsiteY152" fmla="*/ 525970 h 993357"/>
                <a:gd name="connsiteX153" fmla="*/ 96534 w 840534"/>
                <a:gd name="connsiteY153" fmla="*/ 542526 h 993357"/>
                <a:gd name="connsiteX154" fmla="*/ 88129 w 840534"/>
                <a:gd name="connsiteY154" fmla="*/ 646956 h 993357"/>
                <a:gd name="connsiteX155" fmla="*/ 70554 w 840534"/>
                <a:gd name="connsiteY155" fmla="*/ 660710 h 993357"/>
                <a:gd name="connsiteX156" fmla="*/ 65969 w 840534"/>
                <a:gd name="connsiteY156" fmla="*/ 597288 h 993357"/>
                <a:gd name="connsiteX157" fmla="*/ 34131 w 840534"/>
                <a:gd name="connsiteY157" fmla="*/ 585571 h 993357"/>
                <a:gd name="connsiteX158" fmla="*/ 24197 w 840534"/>
                <a:gd name="connsiteY158" fmla="*/ 556535 h 993357"/>
                <a:gd name="connsiteX159" fmla="*/ 50177 w 840534"/>
                <a:gd name="connsiteY159" fmla="*/ 760300 h 993357"/>
                <a:gd name="connsiteX160" fmla="*/ 48140 w 840534"/>
                <a:gd name="connsiteY160" fmla="*/ 758263 h 993357"/>
                <a:gd name="connsiteX161" fmla="*/ 64696 w 840534"/>
                <a:gd name="connsiteY161" fmla="*/ 746546 h 993357"/>
                <a:gd name="connsiteX162" fmla="*/ 60366 w 840534"/>
                <a:gd name="connsiteY162" fmla="*/ 728462 h 993357"/>
                <a:gd name="connsiteX163" fmla="*/ 75903 w 840534"/>
                <a:gd name="connsiteY163" fmla="*/ 739160 h 993357"/>
                <a:gd name="connsiteX164" fmla="*/ 93478 w 840534"/>
                <a:gd name="connsiteY164" fmla="*/ 729736 h 993357"/>
                <a:gd name="connsiteX165" fmla="*/ 94496 w 840534"/>
                <a:gd name="connsiteY165" fmla="*/ 732792 h 993357"/>
                <a:gd name="connsiteX166" fmla="*/ 84563 w 840534"/>
                <a:gd name="connsiteY166" fmla="*/ 753169 h 993357"/>
                <a:gd name="connsiteX167" fmla="*/ 73610 w 840534"/>
                <a:gd name="connsiteY167" fmla="*/ 760555 h 993357"/>
                <a:gd name="connsiteX168" fmla="*/ 50177 w 840534"/>
                <a:gd name="connsiteY168" fmla="*/ 760300 h 993357"/>
                <a:gd name="connsiteX169" fmla="*/ 196634 w 840534"/>
                <a:gd name="connsiteY169" fmla="*/ 918473 h 993357"/>
                <a:gd name="connsiteX170" fmla="*/ 183899 w 840534"/>
                <a:gd name="connsiteY170" fmla="*/ 887654 h 993357"/>
                <a:gd name="connsiteX171" fmla="*/ 154862 w 840534"/>
                <a:gd name="connsiteY171" fmla="*/ 899370 h 993357"/>
                <a:gd name="connsiteX172" fmla="*/ 123024 w 840534"/>
                <a:gd name="connsiteY172" fmla="*/ 887654 h 993357"/>
                <a:gd name="connsiteX173" fmla="*/ 156136 w 840534"/>
                <a:gd name="connsiteY173" fmla="*/ 872881 h 993357"/>
                <a:gd name="connsiteX174" fmla="*/ 170654 w 840534"/>
                <a:gd name="connsiteY174" fmla="*/ 873900 h 993357"/>
                <a:gd name="connsiteX175" fmla="*/ 124807 w 840534"/>
                <a:gd name="connsiteY175" fmla="*/ 840533 h 993357"/>
                <a:gd name="connsiteX176" fmla="*/ 86855 w 840534"/>
                <a:gd name="connsiteY176" fmla="*/ 846391 h 993357"/>
                <a:gd name="connsiteX177" fmla="*/ 121495 w 840534"/>
                <a:gd name="connsiteY177" fmla="*/ 823977 h 993357"/>
                <a:gd name="connsiteX178" fmla="*/ 62658 w 840534"/>
                <a:gd name="connsiteY178" fmla="*/ 817610 h 993357"/>
                <a:gd name="connsiteX179" fmla="*/ 82525 w 840534"/>
                <a:gd name="connsiteY179" fmla="*/ 761319 h 993357"/>
                <a:gd name="connsiteX180" fmla="*/ 143146 w 840534"/>
                <a:gd name="connsiteY180" fmla="*/ 766668 h 993357"/>
                <a:gd name="connsiteX181" fmla="*/ 125825 w 840534"/>
                <a:gd name="connsiteY181" fmla="*/ 821175 h 993357"/>
                <a:gd name="connsiteX182" fmla="*/ 161739 w 840534"/>
                <a:gd name="connsiteY182" fmla="*/ 802837 h 993357"/>
                <a:gd name="connsiteX183" fmla="*/ 136523 w 840534"/>
                <a:gd name="connsiteY183" fmla="*/ 833147 h 993357"/>
                <a:gd name="connsiteX184" fmla="*/ 165050 w 840534"/>
                <a:gd name="connsiteY184" fmla="*/ 853778 h 993357"/>
                <a:gd name="connsiteX185" fmla="*/ 220067 w 840534"/>
                <a:gd name="connsiteY185" fmla="*/ 919492 h 993357"/>
                <a:gd name="connsiteX186" fmla="*/ 196634 w 840534"/>
                <a:gd name="connsiteY186" fmla="*/ 918473 h 993357"/>
                <a:gd name="connsiteX187" fmla="*/ 335704 w 840534"/>
                <a:gd name="connsiteY187" fmla="*/ 903701 h 993357"/>
                <a:gd name="connsiteX188" fmla="*/ 319403 w 840534"/>
                <a:gd name="connsiteY188" fmla="*/ 919492 h 993357"/>
                <a:gd name="connsiteX189" fmla="*/ 316092 w 840534"/>
                <a:gd name="connsiteY189" fmla="*/ 919492 h 993357"/>
                <a:gd name="connsiteX190" fmla="*/ 319403 w 840534"/>
                <a:gd name="connsiteY190" fmla="*/ 900389 h 993357"/>
                <a:gd name="connsiteX191" fmla="*/ 302847 w 840534"/>
                <a:gd name="connsiteY191" fmla="*/ 889692 h 993357"/>
                <a:gd name="connsiteX192" fmla="*/ 321695 w 840534"/>
                <a:gd name="connsiteY192" fmla="*/ 887654 h 993357"/>
                <a:gd name="connsiteX193" fmla="*/ 327044 w 840534"/>
                <a:gd name="connsiteY193" fmla="*/ 868551 h 993357"/>
                <a:gd name="connsiteX194" fmla="*/ 330355 w 840534"/>
                <a:gd name="connsiteY194" fmla="*/ 870589 h 993357"/>
                <a:gd name="connsiteX195" fmla="*/ 337997 w 840534"/>
                <a:gd name="connsiteY195" fmla="*/ 890710 h 993357"/>
                <a:gd name="connsiteX196" fmla="*/ 335704 w 840534"/>
                <a:gd name="connsiteY196" fmla="*/ 903701 h 993357"/>
                <a:gd name="connsiteX197" fmla="*/ 539215 w 840534"/>
                <a:gd name="connsiteY197" fmla="*/ 932228 h 993357"/>
                <a:gd name="connsiteX198" fmla="*/ 507377 w 840534"/>
                <a:gd name="connsiteY198" fmla="*/ 919238 h 993357"/>
                <a:gd name="connsiteX199" fmla="*/ 495151 w 840534"/>
                <a:gd name="connsiteY199" fmla="*/ 947001 h 993357"/>
                <a:gd name="connsiteX200" fmla="*/ 464331 w 840534"/>
                <a:gd name="connsiteY200" fmla="*/ 960755 h 993357"/>
                <a:gd name="connsiteX201" fmla="*/ 476557 w 840534"/>
                <a:gd name="connsiteY201" fmla="*/ 926624 h 993357"/>
                <a:gd name="connsiteX202" fmla="*/ 488019 w 840534"/>
                <a:gd name="connsiteY202" fmla="*/ 918473 h 993357"/>
                <a:gd name="connsiteX203" fmla="*/ 431220 w 840534"/>
                <a:gd name="connsiteY203" fmla="*/ 926369 h 993357"/>
                <a:gd name="connsiteX204" fmla="*/ 408296 w 840534"/>
                <a:gd name="connsiteY204" fmla="*/ 955406 h 993357"/>
                <a:gd name="connsiteX205" fmla="*/ 416447 w 840534"/>
                <a:gd name="connsiteY205" fmla="*/ 917709 h 993357"/>
                <a:gd name="connsiteX206" fmla="*/ 370854 w 840534"/>
                <a:gd name="connsiteY206" fmla="*/ 952350 h 993357"/>
                <a:gd name="connsiteX207" fmla="*/ 342327 w 840534"/>
                <a:gd name="connsiteY207" fmla="*/ 899370 h 993357"/>
                <a:gd name="connsiteX208" fmla="*/ 389702 w 840534"/>
                <a:gd name="connsiteY208" fmla="*/ 861164 h 993357"/>
                <a:gd name="connsiteX209" fmla="*/ 417975 w 840534"/>
                <a:gd name="connsiteY209" fmla="*/ 911087 h 993357"/>
                <a:gd name="connsiteX210" fmla="*/ 428418 w 840534"/>
                <a:gd name="connsiteY210" fmla="*/ 874919 h 993357"/>
                <a:gd name="connsiteX211" fmla="*/ 434021 w 840534"/>
                <a:gd name="connsiteY211" fmla="*/ 912615 h 993357"/>
                <a:gd name="connsiteX212" fmla="*/ 468916 w 840534"/>
                <a:gd name="connsiteY212" fmla="*/ 908795 h 993357"/>
                <a:gd name="connsiteX213" fmla="*/ 557045 w 840534"/>
                <a:gd name="connsiteY213" fmla="*/ 917200 h 993357"/>
                <a:gd name="connsiteX214" fmla="*/ 539215 w 840534"/>
                <a:gd name="connsiteY214" fmla="*/ 932228 h 993357"/>
                <a:gd name="connsiteX215" fmla="*/ 431729 w 840534"/>
                <a:gd name="connsiteY215" fmla="*/ 849703 h 993357"/>
                <a:gd name="connsiteX216" fmla="*/ 260311 w 840534"/>
                <a:gd name="connsiteY216" fmla="*/ 808185 h 993357"/>
                <a:gd name="connsiteX217" fmla="*/ 147730 w 840534"/>
                <a:gd name="connsiteY217" fmla="*/ 695605 h 993357"/>
                <a:gd name="connsiteX218" fmla="*/ 146966 w 840534"/>
                <a:gd name="connsiteY218" fmla="*/ 174474 h 993357"/>
                <a:gd name="connsiteX219" fmla="*/ 435040 w 840534"/>
                <a:gd name="connsiteY219" fmla="*/ 152060 h 993357"/>
                <a:gd name="connsiteX220" fmla="*/ 723114 w 840534"/>
                <a:gd name="connsiteY220" fmla="*/ 174474 h 993357"/>
                <a:gd name="connsiteX221" fmla="*/ 722605 w 840534"/>
                <a:gd name="connsiteY221" fmla="*/ 695605 h 993357"/>
                <a:gd name="connsiteX222" fmla="*/ 601873 w 840534"/>
                <a:gd name="connsiteY222" fmla="*/ 808185 h 993357"/>
                <a:gd name="connsiteX223" fmla="*/ 431729 w 840534"/>
                <a:gd name="connsiteY223" fmla="*/ 849703 h 993357"/>
                <a:gd name="connsiteX224" fmla="*/ 807932 w 840534"/>
                <a:gd name="connsiteY224" fmla="*/ 817610 h 993357"/>
                <a:gd name="connsiteX225" fmla="*/ 749604 w 840534"/>
                <a:gd name="connsiteY225" fmla="*/ 824996 h 993357"/>
                <a:gd name="connsiteX226" fmla="*/ 783734 w 840534"/>
                <a:gd name="connsiteY226" fmla="*/ 846391 h 993357"/>
                <a:gd name="connsiteX227" fmla="*/ 746038 w 840534"/>
                <a:gd name="connsiteY227" fmla="*/ 840533 h 993357"/>
                <a:gd name="connsiteX228" fmla="*/ 699936 w 840534"/>
                <a:gd name="connsiteY228" fmla="*/ 874155 h 993357"/>
                <a:gd name="connsiteX229" fmla="*/ 714454 w 840534"/>
                <a:gd name="connsiteY229" fmla="*/ 873136 h 993357"/>
                <a:gd name="connsiteX230" fmla="*/ 747566 w 840534"/>
                <a:gd name="connsiteY230" fmla="*/ 887909 h 993357"/>
                <a:gd name="connsiteX231" fmla="*/ 715728 w 840534"/>
                <a:gd name="connsiteY231" fmla="*/ 899625 h 993357"/>
                <a:gd name="connsiteX232" fmla="*/ 686436 w 840534"/>
                <a:gd name="connsiteY232" fmla="*/ 888163 h 993357"/>
                <a:gd name="connsiteX233" fmla="*/ 673701 w 840534"/>
                <a:gd name="connsiteY233" fmla="*/ 918728 h 993357"/>
                <a:gd name="connsiteX234" fmla="*/ 650523 w 840534"/>
                <a:gd name="connsiteY234" fmla="*/ 919747 h 993357"/>
                <a:gd name="connsiteX235" fmla="*/ 705539 w 840534"/>
                <a:gd name="connsiteY235" fmla="*/ 854033 h 993357"/>
                <a:gd name="connsiteX236" fmla="*/ 734067 w 840534"/>
                <a:gd name="connsiteY236" fmla="*/ 833401 h 993357"/>
                <a:gd name="connsiteX237" fmla="*/ 708851 w 840534"/>
                <a:gd name="connsiteY237" fmla="*/ 803091 h 993357"/>
                <a:gd name="connsiteX238" fmla="*/ 743745 w 840534"/>
                <a:gd name="connsiteY238" fmla="*/ 821685 h 993357"/>
                <a:gd name="connsiteX239" fmla="*/ 727444 w 840534"/>
                <a:gd name="connsiteY239" fmla="*/ 767178 h 993357"/>
                <a:gd name="connsiteX240" fmla="*/ 788065 w 840534"/>
                <a:gd name="connsiteY240" fmla="*/ 761829 h 993357"/>
                <a:gd name="connsiteX241" fmla="*/ 807932 w 840534"/>
                <a:gd name="connsiteY241" fmla="*/ 817610 h 993357"/>
                <a:gd name="connsiteX242" fmla="*/ 818884 w 840534"/>
                <a:gd name="connsiteY242" fmla="*/ 760300 h 993357"/>
                <a:gd name="connsiteX243" fmla="*/ 796725 w 840534"/>
                <a:gd name="connsiteY243" fmla="*/ 760300 h 993357"/>
                <a:gd name="connsiteX244" fmla="*/ 784499 w 840534"/>
                <a:gd name="connsiteY244" fmla="*/ 752914 h 993357"/>
                <a:gd name="connsiteX245" fmla="*/ 775839 w 840534"/>
                <a:gd name="connsiteY245" fmla="*/ 732537 h 993357"/>
                <a:gd name="connsiteX246" fmla="*/ 776857 w 840534"/>
                <a:gd name="connsiteY246" fmla="*/ 729481 h 993357"/>
                <a:gd name="connsiteX247" fmla="*/ 794432 w 840534"/>
                <a:gd name="connsiteY247" fmla="*/ 738905 h 993357"/>
                <a:gd name="connsiteX248" fmla="*/ 809715 w 840534"/>
                <a:gd name="connsiteY248" fmla="*/ 728207 h 993357"/>
                <a:gd name="connsiteX249" fmla="*/ 805385 w 840534"/>
                <a:gd name="connsiteY249" fmla="*/ 746292 h 993357"/>
                <a:gd name="connsiteX250" fmla="*/ 821941 w 840534"/>
                <a:gd name="connsiteY250" fmla="*/ 758008 h 993357"/>
                <a:gd name="connsiteX251" fmla="*/ 818884 w 840534"/>
                <a:gd name="connsiteY251" fmla="*/ 760300 h 993357"/>
                <a:gd name="connsiteX252" fmla="*/ 835695 w 840534"/>
                <a:gd name="connsiteY252" fmla="*/ 585062 h 993357"/>
                <a:gd name="connsiteX253" fmla="*/ 804366 w 840534"/>
                <a:gd name="connsiteY253" fmla="*/ 596779 h 993357"/>
                <a:gd name="connsiteX254" fmla="*/ 799272 w 840534"/>
                <a:gd name="connsiteY254" fmla="*/ 660201 h 993357"/>
                <a:gd name="connsiteX255" fmla="*/ 781697 w 840534"/>
                <a:gd name="connsiteY255" fmla="*/ 646446 h 993357"/>
                <a:gd name="connsiteX256" fmla="*/ 773546 w 840534"/>
                <a:gd name="connsiteY256" fmla="*/ 542017 h 993357"/>
                <a:gd name="connsiteX257" fmla="*/ 739925 w 840534"/>
                <a:gd name="connsiteY257" fmla="*/ 525461 h 993357"/>
                <a:gd name="connsiteX258" fmla="*/ 779914 w 840534"/>
                <a:gd name="connsiteY258" fmla="*/ 527244 h 993357"/>
                <a:gd name="connsiteX259" fmla="*/ 737632 w 840534"/>
                <a:gd name="connsiteY259" fmla="*/ 488273 h 993357"/>
                <a:gd name="connsiteX260" fmla="*/ 789338 w 840534"/>
                <a:gd name="connsiteY260" fmla="*/ 454143 h 993357"/>
                <a:gd name="connsiteX261" fmla="*/ 834421 w 840534"/>
                <a:gd name="connsiteY261" fmla="*/ 494386 h 993357"/>
                <a:gd name="connsiteX262" fmla="*/ 786027 w 840534"/>
                <a:gd name="connsiteY262" fmla="*/ 527498 h 993357"/>
                <a:gd name="connsiteX263" fmla="*/ 826780 w 840534"/>
                <a:gd name="connsiteY263" fmla="*/ 532592 h 993357"/>
                <a:gd name="connsiteX264" fmla="*/ 787300 w 840534"/>
                <a:gd name="connsiteY264" fmla="*/ 542781 h 993357"/>
                <a:gd name="connsiteX265" fmla="*/ 796979 w 840534"/>
                <a:gd name="connsiteY265" fmla="*/ 576147 h 993357"/>
                <a:gd name="connsiteX266" fmla="*/ 801309 w 840534"/>
                <a:gd name="connsiteY266" fmla="*/ 586336 h 993357"/>
                <a:gd name="connsiteX267" fmla="*/ 812516 w 840534"/>
                <a:gd name="connsiteY267" fmla="*/ 567742 h 993357"/>
                <a:gd name="connsiteX268" fmla="*/ 846393 w 840534"/>
                <a:gd name="connsiteY268" fmla="*/ 556025 h 993357"/>
                <a:gd name="connsiteX269" fmla="*/ 835695 w 840534"/>
                <a:gd name="connsiteY269" fmla="*/ 585062 h 99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</a:cxnLst>
              <a:rect l="l" t="t" r="r" b="b"/>
              <a:pathLst>
                <a:path w="840534" h="993357">
                  <a:moveTo>
                    <a:pt x="432493" y="1019"/>
                  </a:moveTo>
                  <a:cubicBezTo>
                    <a:pt x="298008" y="71318"/>
                    <a:pt x="133976" y="71063"/>
                    <a:pt x="0" y="0"/>
                  </a:cubicBezTo>
                  <a:lnTo>
                    <a:pt x="0" y="774819"/>
                  </a:lnTo>
                  <a:cubicBezTo>
                    <a:pt x="0" y="869570"/>
                    <a:pt x="77940" y="944963"/>
                    <a:pt x="174984" y="944963"/>
                  </a:cubicBezTo>
                  <a:cubicBezTo>
                    <a:pt x="268716" y="944963"/>
                    <a:pt x="352006" y="957953"/>
                    <a:pt x="432493" y="1009404"/>
                  </a:cubicBezTo>
                  <a:cubicBezTo>
                    <a:pt x="512981" y="958717"/>
                    <a:pt x="595506" y="944963"/>
                    <a:pt x="688983" y="944963"/>
                  </a:cubicBezTo>
                  <a:cubicBezTo>
                    <a:pt x="785517" y="944963"/>
                    <a:pt x="864986" y="869824"/>
                    <a:pt x="864986" y="774819"/>
                  </a:cubicBezTo>
                  <a:lnTo>
                    <a:pt x="864986" y="0"/>
                  </a:lnTo>
                  <a:cubicBezTo>
                    <a:pt x="729991" y="71318"/>
                    <a:pt x="567743" y="70554"/>
                    <a:pt x="432493" y="1019"/>
                  </a:cubicBezTo>
                  <a:close/>
                  <a:moveTo>
                    <a:pt x="780169" y="121495"/>
                  </a:moveTo>
                  <a:cubicBezTo>
                    <a:pt x="780169" y="121495"/>
                    <a:pt x="782461" y="104685"/>
                    <a:pt x="785772" y="104685"/>
                  </a:cubicBezTo>
                  <a:cubicBezTo>
                    <a:pt x="789083" y="103666"/>
                    <a:pt x="794432" y="120476"/>
                    <a:pt x="794432" y="120476"/>
                  </a:cubicBezTo>
                  <a:cubicBezTo>
                    <a:pt x="801055" y="114109"/>
                    <a:pt x="814299" y="121495"/>
                    <a:pt x="814299" y="121495"/>
                  </a:cubicBezTo>
                  <a:lnTo>
                    <a:pt x="813280" y="124806"/>
                  </a:lnTo>
                  <a:cubicBezTo>
                    <a:pt x="803347" y="120476"/>
                    <a:pt x="794687" y="131174"/>
                    <a:pt x="795706" y="136523"/>
                  </a:cubicBezTo>
                  <a:cubicBezTo>
                    <a:pt x="795706" y="139579"/>
                    <a:pt x="781187" y="140598"/>
                    <a:pt x="781187" y="137542"/>
                  </a:cubicBezTo>
                  <a:cubicBezTo>
                    <a:pt x="781187" y="132193"/>
                    <a:pt x="771254" y="122769"/>
                    <a:pt x="761320" y="126844"/>
                  </a:cubicBezTo>
                  <a:lnTo>
                    <a:pt x="760301" y="124806"/>
                  </a:lnTo>
                  <a:cubicBezTo>
                    <a:pt x="760301" y="124806"/>
                    <a:pt x="771508" y="115128"/>
                    <a:pt x="780169" y="121495"/>
                  </a:cubicBezTo>
                  <a:close/>
                  <a:moveTo>
                    <a:pt x="789083" y="143909"/>
                  </a:moveTo>
                  <a:cubicBezTo>
                    <a:pt x="815318" y="141872"/>
                    <a:pt x="838497" y="156645"/>
                    <a:pt x="840789" y="176767"/>
                  </a:cubicBezTo>
                  <a:cubicBezTo>
                    <a:pt x="841808" y="195870"/>
                    <a:pt x="824488" y="212935"/>
                    <a:pt x="800290" y="216501"/>
                  </a:cubicBezTo>
                  <a:cubicBezTo>
                    <a:pt x="815064" y="221850"/>
                    <a:pt x="830855" y="215737"/>
                    <a:pt x="839770" y="213699"/>
                  </a:cubicBezTo>
                  <a:cubicBezTo>
                    <a:pt x="839770" y="213699"/>
                    <a:pt x="842827" y="238151"/>
                    <a:pt x="804875" y="230255"/>
                  </a:cubicBezTo>
                  <a:cubicBezTo>
                    <a:pt x="806403" y="250122"/>
                    <a:pt x="793668" y="264641"/>
                    <a:pt x="789083" y="284508"/>
                  </a:cubicBezTo>
                  <a:cubicBezTo>
                    <a:pt x="791885" y="280687"/>
                    <a:pt x="795451" y="277376"/>
                    <a:pt x="800036" y="274319"/>
                  </a:cubicBezTo>
                  <a:cubicBezTo>
                    <a:pt x="810988" y="267952"/>
                    <a:pt x="824233" y="265914"/>
                    <a:pt x="836459" y="267952"/>
                  </a:cubicBezTo>
                  <a:cubicBezTo>
                    <a:pt x="835440" y="277376"/>
                    <a:pt x="828563" y="288074"/>
                    <a:pt x="818884" y="294441"/>
                  </a:cubicBezTo>
                  <a:cubicBezTo>
                    <a:pt x="809205" y="300809"/>
                    <a:pt x="797998" y="303356"/>
                    <a:pt x="787300" y="302337"/>
                  </a:cubicBezTo>
                  <a:cubicBezTo>
                    <a:pt x="787810" y="311507"/>
                    <a:pt x="790357" y="322204"/>
                    <a:pt x="796725" y="334685"/>
                  </a:cubicBezTo>
                  <a:lnTo>
                    <a:pt x="779150" y="348439"/>
                  </a:lnTo>
                  <a:cubicBezTo>
                    <a:pt x="770490" y="331374"/>
                    <a:pt x="766924" y="292149"/>
                    <a:pt x="781187" y="264641"/>
                  </a:cubicBezTo>
                  <a:cubicBezTo>
                    <a:pt x="790102" y="245792"/>
                    <a:pt x="791885" y="238406"/>
                    <a:pt x="790866" y="231274"/>
                  </a:cubicBezTo>
                  <a:cubicBezTo>
                    <a:pt x="778895" y="235604"/>
                    <a:pt x="754953" y="241462"/>
                    <a:pt x="751641" y="221086"/>
                  </a:cubicBezTo>
                  <a:cubicBezTo>
                    <a:pt x="751641" y="221086"/>
                    <a:pt x="778640" y="225416"/>
                    <a:pt x="791121" y="217010"/>
                  </a:cubicBezTo>
                  <a:cubicBezTo>
                    <a:pt x="766669" y="216246"/>
                    <a:pt x="746038" y="201983"/>
                    <a:pt x="744000" y="183134"/>
                  </a:cubicBezTo>
                  <a:cubicBezTo>
                    <a:pt x="742727" y="163012"/>
                    <a:pt x="762594" y="144928"/>
                    <a:pt x="789083" y="143909"/>
                  </a:cubicBezTo>
                  <a:close/>
                  <a:moveTo>
                    <a:pt x="818120" y="435549"/>
                  </a:moveTo>
                  <a:lnTo>
                    <a:pt x="816846" y="438860"/>
                  </a:lnTo>
                  <a:cubicBezTo>
                    <a:pt x="806913" y="434530"/>
                    <a:pt x="797234" y="444209"/>
                    <a:pt x="797234" y="449558"/>
                  </a:cubicBezTo>
                  <a:cubicBezTo>
                    <a:pt x="797234" y="452614"/>
                    <a:pt x="782970" y="451596"/>
                    <a:pt x="782970" y="448284"/>
                  </a:cubicBezTo>
                  <a:cubicBezTo>
                    <a:pt x="783989" y="442936"/>
                    <a:pt x="775074" y="432493"/>
                    <a:pt x="765396" y="436568"/>
                  </a:cubicBezTo>
                  <a:lnTo>
                    <a:pt x="764377" y="433257"/>
                  </a:lnTo>
                  <a:cubicBezTo>
                    <a:pt x="764377" y="433257"/>
                    <a:pt x="777622" y="425870"/>
                    <a:pt x="783989" y="432238"/>
                  </a:cubicBezTo>
                  <a:cubicBezTo>
                    <a:pt x="783989" y="432238"/>
                    <a:pt x="789593" y="415427"/>
                    <a:pt x="792904" y="416446"/>
                  </a:cubicBezTo>
                  <a:cubicBezTo>
                    <a:pt x="796215" y="416446"/>
                    <a:pt x="798508" y="433511"/>
                    <a:pt x="798508" y="433511"/>
                  </a:cubicBezTo>
                  <a:cubicBezTo>
                    <a:pt x="807168" y="426889"/>
                    <a:pt x="818120" y="435549"/>
                    <a:pt x="818120" y="435549"/>
                  </a:cubicBezTo>
                  <a:close/>
                  <a:moveTo>
                    <a:pt x="534376" y="70554"/>
                  </a:moveTo>
                  <a:cubicBezTo>
                    <a:pt x="554498" y="70554"/>
                    <a:pt x="570290" y="89657"/>
                    <a:pt x="570799" y="113599"/>
                  </a:cubicBezTo>
                  <a:cubicBezTo>
                    <a:pt x="578695" y="99336"/>
                    <a:pt x="572837" y="82525"/>
                    <a:pt x="571818" y="74629"/>
                  </a:cubicBezTo>
                  <a:cubicBezTo>
                    <a:pt x="571818" y="74629"/>
                    <a:pt x="597289" y="73610"/>
                    <a:pt x="587355" y="109015"/>
                  </a:cubicBezTo>
                  <a:cubicBezTo>
                    <a:pt x="606968" y="109779"/>
                    <a:pt x="620976" y="122514"/>
                    <a:pt x="640080" y="128627"/>
                  </a:cubicBezTo>
                  <a:cubicBezTo>
                    <a:pt x="636514" y="125571"/>
                    <a:pt x="633457" y="121750"/>
                    <a:pt x="631165" y="117165"/>
                  </a:cubicBezTo>
                  <a:cubicBezTo>
                    <a:pt x="624288" y="106468"/>
                    <a:pt x="623524" y="93732"/>
                    <a:pt x="626835" y="82270"/>
                  </a:cubicBezTo>
                  <a:cubicBezTo>
                    <a:pt x="637532" y="84308"/>
                    <a:pt x="647721" y="90676"/>
                    <a:pt x="653070" y="101373"/>
                  </a:cubicBezTo>
                  <a:cubicBezTo>
                    <a:pt x="658673" y="111307"/>
                    <a:pt x="660201" y="122259"/>
                    <a:pt x="658418" y="131938"/>
                  </a:cubicBezTo>
                  <a:cubicBezTo>
                    <a:pt x="668097" y="132193"/>
                    <a:pt x="679304" y="130665"/>
                    <a:pt x="692549" y="125825"/>
                  </a:cubicBezTo>
                  <a:lnTo>
                    <a:pt x="705794" y="143909"/>
                  </a:lnTo>
                  <a:cubicBezTo>
                    <a:pt x="687200" y="150277"/>
                    <a:pt x="646193" y="150277"/>
                    <a:pt x="618939" y="134231"/>
                  </a:cubicBezTo>
                  <a:cubicBezTo>
                    <a:pt x="601364" y="124806"/>
                    <a:pt x="593468" y="122259"/>
                    <a:pt x="586336" y="122005"/>
                  </a:cubicBezTo>
                  <a:cubicBezTo>
                    <a:pt x="589138" y="133466"/>
                    <a:pt x="592704" y="157918"/>
                    <a:pt x="572582" y="158682"/>
                  </a:cubicBezTo>
                  <a:cubicBezTo>
                    <a:pt x="572582" y="158682"/>
                    <a:pt x="579204" y="131938"/>
                    <a:pt x="570290" y="119712"/>
                  </a:cubicBezTo>
                  <a:cubicBezTo>
                    <a:pt x="569271" y="144164"/>
                    <a:pt x="551951" y="163012"/>
                    <a:pt x="530810" y="163012"/>
                  </a:cubicBezTo>
                  <a:cubicBezTo>
                    <a:pt x="509924" y="163012"/>
                    <a:pt x="493368" y="141872"/>
                    <a:pt x="494642" y="116401"/>
                  </a:cubicBezTo>
                  <a:cubicBezTo>
                    <a:pt x="494896" y="90676"/>
                    <a:pt x="512471" y="70554"/>
                    <a:pt x="534376" y="70554"/>
                  </a:cubicBezTo>
                  <a:close/>
                  <a:moveTo>
                    <a:pt x="471718" y="109779"/>
                  </a:moveTo>
                  <a:cubicBezTo>
                    <a:pt x="465096" y="102392"/>
                    <a:pt x="473756" y="90676"/>
                    <a:pt x="473756" y="90676"/>
                  </a:cubicBezTo>
                  <a:lnTo>
                    <a:pt x="477067" y="91695"/>
                  </a:lnTo>
                  <a:cubicBezTo>
                    <a:pt x="471718" y="101373"/>
                    <a:pt x="482670" y="109779"/>
                    <a:pt x="488019" y="109779"/>
                  </a:cubicBezTo>
                  <a:cubicBezTo>
                    <a:pt x="491330" y="109779"/>
                    <a:pt x="491330" y="122514"/>
                    <a:pt x="488019" y="122514"/>
                  </a:cubicBezTo>
                  <a:cubicBezTo>
                    <a:pt x="481397" y="122514"/>
                    <a:pt x="471463" y="131174"/>
                    <a:pt x="474774" y="141617"/>
                  </a:cubicBezTo>
                  <a:lnTo>
                    <a:pt x="471463" y="141617"/>
                  </a:lnTo>
                  <a:cubicBezTo>
                    <a:pt x="471463" y="141617"/>
                    <a:pt x="463822" y="129901"/>
                    <a:pt x="470190" y="122514"/>
                  </a:cubicBezTo>
                  <a:cubicBezTo>
                    <a:pt x="470190" y="122514"/>
                    <a:pt x="452615" y="119458"/>
                    <a:pt x="452615" y="116146"/>
                  </a:cubicBezTo>
                  <a:cubicBezTo>
                    <a:pt x="452870" y="113090"/>
                    <a:pt x="471718" y="109779"/>
                    <a:pt x="471718" y="109779"/>
                  </a:cubicBezTo>
                  <a:close/>
                  <a:moveTo>
                    <a:pt x="380278" y="109779"/>
                  </a:moveTo>
                  <a:cubicBezTo>
                    <a:pt x="385882" y="109779"/>
                    <a:pt x="396834" y="101373"/>
                    <a:pt x="391230" y="91695"/>
                  </a:cubicBezTo>
                  <a:lnTo>
                    <a:pt x="394542" y="90676"/>
                  </a:lnTo>
                  <a:cubicBezTo>
                    <a:pt x="394542" y="90676"/>
                    <a:pt x="403456" y="102392"/>
                    <a:pt x="396834" y="109779"/>
                  </a:cubicBezTo>
                  <a:cubicBezTo>
                    <a:pt x="396834" y="109779"/>
                    <a:pt x="415428" y="113090"/>
                    <a:pt x="415428" y="116146"/>
                  </a:cubicBezTo>
                  <a:cubicBezTo>
                    <a:pt x="415428" y="119458"/>
                    <a:pt x="397853" y="122514"/>
                    <a:pt x="397853" y="122514"/>
                  </a:cubicBezTo>
                  <a:cubicBezTo>
                    <a:pt x="404475" y="129901"/>
                    <a:pt x="396834" y="141617"/>
                    <a:pt x="396834" y="141617"/>
                  </a:cubicBezTo>
                  <a:lnTo>
                    <a:pt x="393523" y="141617"/>
                  </a:lnTo>
                  <a:cubicBezTo>
                    <a:pt x="396834" y="131174"/>
                    <a:pt x="386900" y="122514"/>
                    <a:pt x="380278" y="122514"/>
                  </a:cubicBezTo>
                  <a:cubicBezTo>
                    <a:pt x="376967" y="122514"/>
                    <a:pt x="376967" y="109779"/>
                    <a:pt x="380278" y="109779"/>
                  </a:cubicBezTo>
                  <a:close/>
                  <a:moveTo>
                    <a:pt x="175748" y="125825"/>
                  </a:moveTo>
                  <a:cubicBezTo>
                    <a:pt x="189248" y="130665"/>
                    <a:pt x="200200" y="132193"/>
                    <a:pt x="209879" y="131938"/>
                  </a:cubicBezTo>
                  <a:cubicBezTo>
                    <a:pt x="208096" y="122259"/>
                    <a:pt x="209624" y="111562"/>
                    <a:pt x="215482" y="101373"/>
                  </a:cubicBezTo>
                  <a:cubicBezTo>
                    <a:pt x="221086" y="90676"/>
                    <a:pt x="230765" y="84308"/>
                    <a:pt x="241972" y="82270"/>
                  </a:cubicBezTo>
                  <a:cubicBezTo>
                    <a:pt x="245283" y="93987"/>
                    <a:pt x="244264" y="106722"/>
                    <a:pt x="237642" y="117165"/>
                  </a:cubicBezTo>
                  <a:cubicBezTo>
                    <a:pt x="235350" y="121495"/>
                    <a:pt x="232293" y="125571"/>
                    <a:pt x="228727" y="128627"/>
                  </a:cubicBezTo>
                  <a:cubicBezTo>
                    <a:pt x="248085" y="122514"/>
                    <a:pt x="261839" y="109779"/>
                    <a:pt x="281452" y="109015"/>
                  </a:cubicBezTo>
                  <a:cubicBezTo>
                    <a:pt x="271773" y="73865"/>
                    <a:pt x="296989" y="74629"/>
                    <a:pt x="296989" y="74629"/>
                  </a:cubicBezTo>
                  <a:cubicBezTo>
                    <a:pt x="295970" y="82525"/>
                    <a:pt x="290366" y="99336"/>
                    <a:pt x="298008" y="113599"/>
                  </a:cubicBezTo>
                  <a:cubicBezTo>
                    <a:pt x="298517" y="89657"/>
                    <a:pt x="314309" y="70554"/>
                    <a:pt x="334431" y="70554"/>
                  </a:cubicBezTo>
                  <a:cubicBezTo>
                    <a:pt x="356336" y="70554"/>
                    <a:pt x="374165" y="90676"/>
                    <a:pt x="374165" y="116146"/>
                  </a:cubicBezTo>
                  <a:cubicBezTo>
                    <a:pt x="375184" y="141617"/>
                    <a:pt x="358628" y="162758"/>
                    <a:pt x="337742" y="162758"/>
                  </a:cubicBezTo>
                  <a:cubicBezTo>
                    <a:pt x="316347" y="162758"/>
                    <a:pt x="299281" y="143909"/>
                    <a:pt x="298262" y="119458"/>
                  </a:cubicBezTo>
                  <a:cubicBezTo>
                    <a:pt x="289348" y="131684"/>
                    <a:pt x="295970" y="158428"/>
                    <a:pt x="295970" y="158428"/>
                  </a:cubicBezTo>
                  <a:cubicBezTo>
                    <a:pt x="275848" y="157664"/>
                    <a:pt x="279414" y="133212"/>
                    <a:pt x="282216" y="121750"/>
                  </a:cubicBezTo>
                  <a:cubicBezTo>
                    <a:pt x="274829" y="122259"/>
                    <a:pt x="266933" y="124806"/>
                    <a:pt x="249359" y="134231"/>
                  </a:cubicBezTo>
                  <a:cubicBezTo>
                    <a:pt x="221850" y="150277"/>
                    <a:pt x="181097" y="150277"/>
                    <a:pt x="162503" y="143909"/>
                  </a:cubicBezTo>
                  <a:lnTo>
                    <a:pt x="175748" y="125825"/>
                  </a:lnTo>
                  <a:close/>
                  <a:moveTo>
                    <a:pt x="75648" y="120476"/>
                  </a:moveTo>
                  <a:cubicBezTo>
                    <a:pt x="75648" y="120476"/>
                    <a:pt x="81252" y="103411"/>
                    <a:pt x="84308" y="104685"/>
                  </a:cubicBezTo>
                  <a:cubicBezTo>
                    <a:pt x="87619" y="104685"/>
                    <a:pt x="89912" y="121495"/>
                    <a:pt x="89912" y="121495"/>
                  </a:cubicBezTo>
                  <a:cubicBezTo>
                    <a:pt x="98572" y="115128"/>
                    <a:pt x="109779" y="124806"/>
                    <a:pt x="109779" y="124806"/>
                  </a:cubicBezTo>
                  <a:lnTo>
                    <a:pt x="108760" y="126844"/>
                  </a:lnTo>
                  <a:cubicBezTo>
                    <a:pt x="98826" y="122769"/>
                    <a:pt x="89148" y="132193"/>
                    <a:pt x="89148" y="137542"/>
                  </a:cubicBezTo>
                  <a:cubicBezTo>
                    <a:pt x="88129" y="140853"/>
                    <a:pt x="74884" y="139579"/>
                    <a:pt x="74884" y="136523"/>
                  </a:cubicBezTo>
                  <a:cubicBezTo>
                    <a:pt x="74884" y="131174"/>
                    <a:pt x="67243" y="120476"/>
                    <a:pt x="57309" y="124806"/>
                  </a:cubicBezTo>
                  <a:lnTo>
                    <a:pt x="56290" y="121495"/>
                  </a:lnTo>
                  <a:cubicBezTo>
                    <a:pt x="56036" y="121495"/>
                    <a:pt x="69026" y="114109"/>
                    <a:pt x="75648" y="120476"/>
                  </a:cubicBezTo>
                  <a:close/>
                  <a:moveTo>
                    <a:pt x="81252" y="143909"/>
                  </a:moveTo>
                  <a:cubicBezTo>
                    <a:pt x="107741" y="144928"/>
                    <a:pt x="127608" y="163012"/>
                    <a:pt x="126335" y="183134"/>
                  </a:cubicBezTo>
                  <a:cubicBezTo>
                    <a:pt x="124297" y="201983"/>
                    <a:pt x="103666" y="216501"/>
                    <a:pt x="79214" y="217010"/>
                  </a:cubicBezTo>
                  <a:cubicBezTo>
                    <a:pt x="91695" y="225670"/>
                    <a:pt x="118694" y="221086"/>
                    <a:pt x="118694" y="221086"/>
                  </a:cubicBezTo>
                  <a:cubicBezTo>
                    <a:pt x="115382" y="241717"/>
                    <a:pt x="91440" y="235604"/>
                    <a:pt x="79469" y="231274"/>
                  </a:cubicBezTo>
                  <a:cubicBezTo>
                    <a:pt x="78450" y="238406"/>
                    <a:pt x="80233" y="245792"/>
                    <a:pt x="89148" y="264641"/>
                  </a:cubicBezTo>
                  <a:cubicBezTo>
                    <a:pt x="102392" y="292149"/>
                    <a:pt x="100100" y="331374"/>
                    <a:pt x="91440" y="348439"/>
                  </a:cubicBezTo>
                  <a:lnTo>
                    <a:pt x="73865" y="334685"/>
                  </a:lnTo>
                  <a:cubicBezTo>
                    <a:pt x="79978" y="322204"/>
                    <a:pt x="82270" y="311761"/>
                    <a:pt x="82780" y="302337"/>
                  </a:cubicBezTo>
                  <a:cubicBezTo>
                    <a:pt x="72337" y="303101"/>
                    <a:pt x="61384" y="300554"/>
                    <a:pt x="51960" y="294441"/>
                  </a:cubicBezTo>
                  <a:cubicBezTo>
                    <a:pt x="41008" y="288074"/>
                    <a:pt x="35404" y="277376"/>
                    <a:pt x="34386" y="267952"/>
                  </a:cubicBezTo>
                  <a:cubicBezTo>
                    <a:pt x="46611" y="265914"/>
                    <a:pt x="59602" y="267952"/>
                    <a:pt x="70554" y="274319"/>
                  </a:cubicBezTo>
                  <a:cubicBezTo>
                    <a:pt x="74629" y="277121"/>
                    <a:pt x="77686" y="279923"/>
                    <a:pt x="80488" y="283234"/>
                  </a:cubicBezTo>
                  <a:cubicBezTo>
                    <a:pt x="75393" y="264131"/>
                    <a:pt x="63677" y="249868"/>
                    <a:pt x="65460" y="230510"/>
                  </a:cubicBezTo>
                  <a:cubicBezTo>
                    <a:pt x="28273" y="238406"/>
                    <a:pt x="31074" y="213954"/>
                    <a:pt x="31074" y="213954"/>
                  </a:cubicBezTo>
                  <a:cubicBezTo>
                    <a:pt x="39734" y="215992"/>
                    <a:pt x="55526" y="221850"/>
                    <a:pt x="70554" y="216501"/>
                  </a:cubicBezTo>
                  <a:cubicBezTo>
                    <a:pt x="46357" y="212680"/>
                    <a:pt x="29037" y="195615"/>
                    <a:pt x="30055" y="176767"/>
                  </a:cubicBezTo>
                  <a:cubicBezTo>
                    <a:pt x="31584" y="156645"/>
                    <a:pt x="54762" y="141617"/>
                    <a:pt x="81252" y="143909"/>
                  </a:cubicBezTo>
                  <a:close/>
                  <a:moveTo>
                    <a:pt x="105704" y="433511"/>
                  </a:moveTo>
                  <a:lnTo>
                    <a:pt x="104685" y="436823"/>
                  </a:lnTo>
                  <a:cubicBezTo>
                    <a:pt x="94751" y="432493"/>
                    <a:pt x="85836" y="443190"/>
                    <a:pt x="87110" y="448539"/>
                  </a:cubicBezTo>
                  <a:cubicBezTo>
                    <a:pt x="87110" y="451850"/>
                    <a:pt x="73865" y="452869"/>
                    <a:pt x="72846" y="449813"/>
                  </a:cubicBezTo>
                  <a:cubicBezTo>
                    <a:pt x="72846" y="444464"/>
                    <a:pt x="62913" y="435040"/>
                    <a:pt x="52979" y="439115"/>
                  </a:cubicBezTo>
                  <a:lnTo>
                    <a:pt x="51960" y="435804"/>
                  </a:lnTo>
                  <a:cubicBezTo>
                    <a:pt x="51960" y="435804"/>
                    <a:pt x="62913" y="427144"/>
                    <a:pt x="71827" y="433766"/>
                  </a:cubicBezTo>
                  <a:cubicBezTo>
                    <a:pt x="71827" y="433766"/>
                    <a:pt x="74120" y="416701"/>
                    <a:pt x="77176" y="416701"/>
                  </a:cubicBezTo>
                  <a:cubicBezTo>
                    <a:pt x="80488" y="415682"/>
                    <a:pt x="86091" y="432493"/>
                    <a:pt x="86091" y="432493"/>
                  </a:cubicBezTo>
                  <a:cubicBezTo>
                    <a:pt x="92459" y="426125"/>
                    <a:pt x="105704" y="433511"/>
                    <a:pt x="105704" y="433511"/>
                  </a:cubicBezTo>
                  <a:close/>
                  <a:moveTo>
                    <a:pt x="24197" y="556535"/>
                  </a:moveTo>
                  <a:cubicBezTo>
                    <a:pt x="36168" y="555516"/>
                    <a:pt x="48394" y="559591"/>
                    <a:pt x="57054" y="568251"/>
                  </a:cubicBezTo>
                  <a:cubicBezTo>
                    <a:pt x="63677" y="573091"/>
                    <a:pt x="67497" y="579968"/>
                    <a:pt x="68516" y="586845"/>
                  </a:cubicBezTo>
                  <a:cubicBezTo>
                    <a:pt x="69535" y="583279"/>
                    <a:pt x="71063" y="579968"/>
                    <a:pt x="72592" y="576657"/>
                  </a:cubicBezTo>
                  <a:cubicBezTo>
                    <a:pt x="81506" y="557808"/>
                    <a:pt x="83289" y="550422"/>
                    <a:pt x="82270" y="543290"/>
                  </a:cubicBezTo>
                  <a:cubicBezTo>
                    <a:pt x="70045" y="547620"/>
                    <a:pt x="46102" y="553478"/>
                    <a:pt x="43046" y="533102"/>
                  </a:cubicBezTo>
                  <a:cubicBezTo>
                    <a:pt x="43046" y="533102"/>
                    <a:pt x="71827" y="537687"/>
                    <a:pt x="83799" y="528008"/>
                  </a:cubicBezTo>
                  <a:cubicBezTo>
                    <a:pt x="58837" y="528772"/>
                    <a:pt x="37442" y="514253"/>
                    <a:pt x="35404" y="494896"/>
                  </a:cubicBezTo>
                  <a:cubicBezTo>
                    <a:pt x="34386" y="474774"/>
                    <a:pt x="53998" y="456690"/>
                    <a:pt x="80488" y="454652"/>
                  </a:cubicBezTo>
                  <a:cubicBezTo>
                    <a:pt x="106977" y="453633"/>
                    <a:pt x="129901" y="468406"/>
                    <a:pt x="132193" y="488783"/>
                  </a:cubicBezTo>
                  <a:cubicBezTo>
                    <a:pt x="133212" y="508141"/>
                    <a:pt x="114873" y="525715"/>
                    <a:pt x="89912" y="527753"/>
                  </a:cubicBezTo>
                  <a:cubicBezTo>
                    <a:pt x="105449" y="534375"/>
                    <a:pt x="122005" y="527753"/>
                    <a:pt x="131174" y="525970"/>
                  </a:cubicBezTo>
                  <a:cubicBezTo>
                    <a:pt x="131174" y="525970"/>
                    <a:pt x="133976" y="550422"/>
                    <a:pt x="96534" y="542526"/>
                  </a:cubicBezTo>
                  <a:cubicBezTo>
                    <a:pt x="99845" y="575638"/>
                    <a:pt x="62913" y="594232"/>
                    <a:pt x="88129" y="646956"/>
                  </a:cubicBezTo>
                  <a:lnTo>
                    <a:pt x="70554" y="660710"/>
                  </a:lnTo>
                  <a:cubicBezTo>
                    <a:pt x="63677" y="647720"/>
                    <a:pt x="60875" y="621230"/>
                    <a:pt x="65969" y="597288"/>
                  </a:cubicBezTo>
                  <a:cubicBezTo>
                    <a:pt x="54507" y="597543"/>
                    <a:pt x="42536" y="593467"/>
                    <a:pt x="34131" y="585571"/>
                  </a:cubicBezTo>
                  <a:cubicBezTo>
                    <a:pt x="25471" y="576657"/>
                    <a:pt x="22160" y="565959"/>
                    <a:pt x="24197" y="556535"/>
                  </a:cubicBezTo>
                  <a:close/>
                  <a:moveTo>
                    <a:pt x="50177" y="760300"/>
                  </a:moveTo>
                  <a:lnTo>
                    <a:pt x="48140" y="758263"/>
                  </a:lnTo>
                  <a:cubicBezTo>
                    <a:pt x="48140" y="758263"/>
                    <a:pt x="53743" y="744509"/>
                    <a:pt x="64696" y="746546"/>
                  </a:cubicBezTo>
                  <a:cubicBezTo>
                    <a:pt x="64696" y="746546"/>
                    <a:pt x="57054" y="730754"/>
                    <a:pt x="60366" y="728462"/>
                  </a:cubicBezTo>
                  <a:cubicBezTo>
                    <a:pt x="63677" y="726424"/>
                    <a:pt x="75903" y="739160"/>
                    <a:pt x="75903" y="739160"/>
                  </a:cubicBezTo>
                  <a:cubicBezTo>
                    <a:pt x="79214" y="729736"/>
                    <a:pt x="93478" y="729736"/>
                    <a:pt x="93478" y="729736"/>
                  </a:cubicBezTo>
                  <a:lnTo>
                    <a:pt x="94496" y="732792"/>
                  </a:lnTo>
                  <a:cubicBezTo>
                    <a:pt x="83544" y="734830"/>
                    <a:pt x="81252" y="747820"/>
                    <a:pt x="84563" y="753169"/>
                  </a:cubicBezTo>
                  <a:cubicBezTo>
                    <a:pt x="86855" y="755206"/>
                    <a:pt x="74629" y="762848"/>
                    <a:pt x="73610" y="760555"/>
                  </a:cubicBezTo>
                  <a:cubicBezTo>
                    <a:pt x="70045" y="754952"/>
                    <a:pt x="56800" y="750622"/>
                    <a:pt x="50177" y="760300"/>
                  </a:cubicBezTo>
                  <a:close/>
                  <a:moveTo>
                    <a:pt x="196634" y="918473"/>
                  </a:moveTo>
                  <a:cubicBezTo>
                    <a:pt x="193832" y="905229"/>
                    <a:pt x="189248" y="895295"/>
                    <a:pt x="183899" y="887654"/>
                  </a:cubicBezTo>
                  <a:cubicBezTo>
                    <a:pt x="175493" y="894276"/>
                    <a:pt x="165050" y="898352"/>
                    <a:pt x="154862" y="899370"/>
                  </a:cubicBezTo>
                  <a:cubicBezTo>
                    <a:pt x="141617" y="900389"/>
                    <a:pt x="129646" y="895040"/>
                    <a:pt x="123024" y="887654"/>
                  </a:cubicBezTo>
                  <a:cubicBezTo>
                    <a:pt x="130665" y="879249"/>
                    <a:pt x="142891" y="872881"/>
                    <a:pt x="156136" y="872881"/>
                  </a:cubicBezTo>
                  <a:cubicBezTo>
                    <a:pt x="161484" y="872372"/>
                    <a:pt x="166324" y="872881"/>
                    <a:pt x="170654" y="873900"/>
                  </a:cubicBezTo>
                  <a:cubicBezTo>
                    <a:pt x="154862" y="861674"/>
                    <a:pt x="136014" y="857089"/>
                    <a:pt x="124807" y="840533"/>
                  </a:cubicBezTo>
                  <a:cubicBezTo>
                    <a:pt x="99336" y="868042"/>
                    <a:pt x="86855" y="846391"/>
                    <a:pt x="86855" y="846391"/>
                  </a:cubicBezTo>
                  <a:cubicBezTo>
                    <a:pt x="95006" y="843335"/>
                    <a:pt x="112835" y="838496"/>
                    <a:pt x="121495" y="823977"/>
                  </a:cubicBezTo>
                  <a:cubicBezTo>
                    <a:pt x="99845" y="837477"/>
                    <a:pt x="74375" y="834166"/>
                    <a:pt x="62658" y="817610"/>
                  </a:cubicBezTo>
                  <a:cubicBezTo>
                    <a:pt x="51706" y="800799"/>
                    <a:pt x="60366" y="775073"/>
                    <a:pt x="82525" y="761319"/>
                  </a:cubicBezTo>
                  <a:cubicBezTo>
                    <a:pt x="104430" y="747565"/>
                    <a:pt x="131938" y="749603"/>
                    <a:pt x="143146" y="766668"/>
                  </a:cubicBezTo>
                  <a:cubicBezTo>
                    <a:pt x="154862" y="782969"/>
                    <a:pt x="147221" y="807167"/>
                    <a:pt x="125825" y="821175"/>
                  </a:cubicBezTo>
                  <a:cubicBezTo>
                    <a:pt x="141108" y="822704"/>
                    <a:pt x="161739" y="802837"/>
                    <a:pt x="161739" y="802837"/>
                  </a:cubicBezTo>
                  <a:cubicBezTo>
                    <a:pt x="171673" y="820411"/>
                    <a:pt x="148494" y="829581"/>
                    <a:pt x="136523" y="833147"/>
                  </a:cubicBezTo>
                  <a:cubicBezTo>
                    <a:pt x="140089" y="839769"/>
                    <a:pt x="146202" y="844609"/>
                    <a:pt x="165050" y="853778"/>
                  </a:cubicBezTo>
                  <a:cubicBezTo>
                    <a:pt x="193578" y="867532"/>
                    <a:pt x="215737" y="900389"/>
                    <a:pt x="220067" y="919492"/>
                  </a:cubicBezTo>
                  <a:lnTo>
                    <a:pt x="196634" y="918473"/>
                  </a:lnTo>
                  <a:close/>
                  <a:moveTo>
                    <a:pt x="335704" y="903701"/>
                  </a:moveTo>
                  <a:cubicBezTo>
                    <a:pt x="329082" y="902427"/>
                    <a:pt x="317111" y="909049"/>
                    <a:pt x="319403" y="919492"/>
                  </a:cubicBezTo>
                  <a:lnTo>
                    <a:pt x="316092" y="919492"/>
                  </a:lnTo>
                  <a:cubicBezTo>
                    <a:pt x="316092" y="919492"/>
                    <a:pt x="310488" y="906757"/>
                    <a:pt x="319403" y="900389"/>
                  </a:cubicBezTo>
                  <a:cubicBezTo>
                    <a:pt x="319403" y="900389"/>
                    <a:pt x="301828" y="893003"/>
                    <a:pt x="302847" y="889692"/>
                  </a:cubicBezTo>
                  <a:cubicBezTo>
                    <a:pt x="304121" y="887654"/>
                    <a:pt x="321695" y="887654"/>
                    <a:pt x="321695" y="887654"/>
                  </a:cubicBezTo>
                  <a:cubicBezTo>
                    <a:pt x="316092" y="878230"/>
                    <a:pt x="327044" y="868551"/>
                    <a:pt x="327044" y="868551"/>
                  </a:cubicBezTo>
                  <a:lnTo>
                    <a:pt x="330355" y="870589"/>
                  </a:lnTo>
                  <a:cubicBezTo>
                    <a:pt x="323733" y="878994"/>
                    <a:pt x="332648" y="889692"/>
                    <a:pt x="337997" y="890710"/>
                  </a:cubicBezTo>
                  <a:cubicBezTo>
                    <a:pt x="341308" y="891984"/>
                    <a:pt x="337997" y="904719"/>
                    <a:pt x="335704" y="903701"/>
                  </a:cubicBezTo>
                  <a:close/>
                  <a:moveTo>
                    <a:pt x="539215" y="932228"/>
                  </a:moveTo>
                  <a:cubicBezTo>
                    <a:pt x="527244" y="924841"/>
                    <a:pt x="517056" y="921021"/>
                    <a:pt x="507377" y="919238"/>
                  </a:cubicBezTo>
                  <a:cubicBezTo>
                    <a:pt x="506868" y="929426"/>
                    <a:pt x="502538" y="939869"/>
                    <a:pt x="495151" y="947001"/>
                  </a:cubicBezTo>
                  <a:cubicBezTo>
                    <a:pt x="486491" y="956425"/>
                    <a:pt x="475284" y="960755"/>
                    <a:pt x="464331" y="960755"/>
                  </a:cubicBezTo>
                  <a:cubicBezTo>
                    <a:pt x="464331" y="949038"/>
                    <a:pt x="468661" y="936303"/>
                    <a:pt x="476557" y="926624"/>
                  </a:cubicBezTo>
                  <a:cubicBezTo>
                    <a:pt x="479869" y="923313"/>
                    <a:pt x="483944" y="920511"/>
                    <a:pt x="488019" y="918473"/>
                  </a:cubicBezTo>
                  <a:cubicBezTo>
                    <a:pt x="467897" y="920766"/>
                    <a:pt x="451087" y="929935"/>
                    <a:pt x="431220" y="926369"/>
                  </a:cubicBezTo>
                  <a:cubicBezTo>
                    <a:pt x="433512" y="962793"/>
                    <a:pt x="408296" y="955406"/>
                    <a:pt x="408296" y="955406"/>
                  </a:cubicBezTo>
                  <a:cubicBezTo>
                    <a:pt x="411352" y="947765"/>
                    <a:pt x="420522" y="932992"/>
                    <a:pt x="416447" y="917709"/>
                  </a:cubicBezTo>
                  <a:cubicBezTo>
                    <a:pt x="411098" y="940633"/>
                    <a:pt x="390976" y="956425"/>
                    <a:pt x="370854" y="952350"/>
                  </a:cubicBezTo>
                  <a:cubicBezTo>
                    <a:pt x="349968" y="947001"/>
                    <a:pt x="337742" y="923822"/>
                    <a:pt x="342327" y="899370"/>
                  </a:cubicBezTo>
                  <a:cubicBezTo>
                    <a:pt x="347930" y="873900"/>
                    <a:pt x="368816" y="856834"/>
                    <a:pt x="389702" y="861164"/>
                  </a:cubicBezTo>
                  <a:cubicBezTo>
                    <a:pt x="409569" y="866259"/>
                    <a:pt x="421286" y="887399"/>
                    <a:pt x="417975" y="911087"/>
                  </a:cubicBezTo>
                  <a:cubicBezTo>
                    <a:pt x="429182" y="901408"/>
                    <a:pt x="428418" y="874919"/>
                    <a:pt x="428418" y="874919"/>
                  </a:cubicBezTo>
                  <a:cubicBezTo>
                    <a:pt x="449049" y="880522"/>
                    <a:pt x="439880" y="902172"/>
                    <a:pt x="434021" y="912615"/>
                  </a:cubicBezTo>
                  <a:cubicBezTo>
                    <a:pt x="441408" y="914398"/>
                    <a:pt x="449558" y="914144"/>
                    <a:pt x="468916" y="908795"/>
                  </a:cubicBezTo>
                  <a:cubicBezTo>
                    <a:pt x="499736" y="899370"/>
                    <a:pt x="540234" y="906757"/>
                    <a:pt x="557045" y="917200"/>
                  </a:cubicBezTo>
                  <a:lnTo>
                    <a:pt x="539215" y="932228"/>
                  </a:lnTo>
                  <a:close/>
                  <a:moveTo>
                    <a:pt x="431729" y="849703"/>
                  </a:moveTo>
                  <a:cubicBezTo>
                    <a:pt x="376457" y="815063"/>
                    <a:pt x="323988" y="808185"/>
                    <a:pt x="260311" y="808185"/>
                  </a:cubicBezTo>
                  <a:cubicBezTo>
                    <a:pt x="195106" y="808185"/>
                    <a:pt x="147730" y="757499"/>
                    <a:pt x="147730" y="695605"/>
                  </a:cubicBezTo>
                  <a:lnTo>
                    <a:pt x="146966" y="174474"/>
                  </a:lnTo>
                  <a:cubicBezTo>
                    <a:pt x="216247" y="211662"/>
                    <a:pt x="368561" y="186700"/>
                    <a:pt x="435040" y="152060"/>
                  </a:cubicBezTo>
                  <a:cubicBezTo>
                    <a:pt x="502283" y="187210"/>
                    <a:pt x="653070" y="211152"/>
                    <a:pt x="723114" y="174474"/>
                  </a:cubicBezTo>
                  <a:lnTo>
                    <a:pt x="722605" y="695605"/>
                  </a:lnTo>
                  <a:cubicBezTo>
                    <a:pt x="722605" y="757499"/>
                    <a:pt x="667079" y="808185"/>
                    <a:pt x="601873" y="808185"/>
                  </a:cubicBezTo>
                  <a:cubicBezTo>
                    <a:pt x="538706" y="808185"/>
                    <a:pt x="486491" y="815317"/>
                    <a:pt x="431729" y="849703"/>
                  </a:cubicBezTo>
                  <a:close/>
                  <a:moveTo>
                    <a:pt x="807932" y="817610"/>
                  </a:moveTo>
                  <a:cubicBezTo>
                    <a:pt x="796470" y="833656"/>
                    <a:pt x="772018" y="837477"/>
                    <a:pt x="749604" y="824996"/>
                  </a:cubicBezTo>
                  <a:cubicBezTo>
                    <a:pt x="758518" y="838750"/>
                    <a:pt x="775584" y="843590"/>
                    <a:pt x="783734" y="846391"/>
                  </a:cubicBezTo>
                  <a:cubicBezTo>
                    <a:pt x="783734" y="846391"/>
                    <a:pt x="771254" y="867787"/>
                    <a:pt x="746038" y="840533"/>
                  </a:cubicBezTo>
                  <a:cubicBezTo>
                    <a:pt x="734576" y="857089"/>
                    <a:pt x="715982" y="861929"/>
                    <a:pt x="699936" y="874155"/>
                  </a:cubicBezTo>
                  <a:cubicBezTo>
                    <a:pt x="704521" y="872881"/>
                    <a:pt x="709360" y="872626"/>
                    <a:pt x="714454" y="873136"/>
                  </a:cubicBezTo>
                  <a:cubicBezTo>
                    <a:pt x="727699" y="873136"/>
                    <a:pt x="738651" y="879503"/>
                    <a:pt x="747566" y="887909"/>
                  </a:cubicBezTo>
                  <a:cubicBezTo>
                    <a:pt x="739925" y="895295"/>
                    <a:pt x="728718" y="900644"/>
                    <a:pt x="715728" y="899625"/>
                  </a:cubicBezTo>
                  <a:cubicBezTo>
                    <a:pt x="704266" y="898606"/>
                    <a:pt x="694587" y="894531"/>
                    <a:pt x="686436" y="888163"/>
                  </a:cubicBezTo>
                  <a:cubicBezTo>
                    <a:pt x="681087" y="895805"/>
                    <a:pt x="676503" y="905483"/>
                    <a:pt x="673701" y="918728"/>
                  </a:cubicBezTo>
                  <a:lnTo>
                    <a:pt x="650523" y="919747"/>
                  </a:lnTo>
                  <a:cubicBezTo>
                    <a:pt x="654853" y="900644"/>
                    <a:pt x="677012" y="867787"/>
                    <a:pt x="705539" y="854033"/>
                  </a:cubicBezTo>
                  <a:cubicBezTo>
                    <a:pt x="724388" y="844609"/>
                    <a:pt x="730246" y="839769"/>
                    <a:pt x="734067" y="833401"/>
                  </a:cubicBezTo>
                  <a:cubicBezTo>
                    <a:pt x="722095" y="829835"/>
                    <a:pt x="698917" y="820666"/>
                    <a:pt x="708851" y="803091"/>
                  </a:cubicBezTo>
                  <a:cubicBezTo>
                    <a:pt x="708851" y="803091"/>
                    <a:pt x="728718" y="822194"/>
                    <a:pt x="743745" y="821685"/>
                  </a:cubicBezTo>
                  <a:cubicBezTo>
                    <a:pt x="723624" y="807676"/>
                    <a:pt x="715728" y="783479"/>
                    <a:pt x="727444" y="767178"/>
                  </a:cubicBezTo>
                  <a:cubicBezTo>
                    <a:pt x="738397" y="750367"/>
                    <a:pt x="765905" y="748075"/>
                    <a:pt x="788065" y="761829"/>
                  </a:cubicBezTo>
                  <a:cubicBezTo>
                    <a:pt x="810224" y="775073"/>
                    <a:pt x="818884" y="800799"/>
                    <a:pt x="807932" y="817610"/>
                  </a:cubicBezTo>
                  <a:close/>
                  <a:moveTo>
                    <a:pt x="818884" y="760300"/>
                  </a:moveTo>
                  <a:cubicBezTo>
                    <a:pt x="813280" y="750876"/>
                    <a:pt x="800036" y="755206"/>
                    <a:pt x="796725" y="760300"/>
                  </a:cubicBezTo>
                  <a:cubicBezTo>
                    <a:pt x="795451" y="762593"/>
                    <a:pt x="783480" y="755206"/>
                    <a:pt x="784499" y="752914"/>
                  </a:cubicBezTo>
                  <a:cubicBezTo>
                    <a:pt x="788065" y="747565"/>
                    <a:pt x="786791" y="734830"/>
                    <a:pt x="775839" y="732537"/>
                  </a:cubicBezTo>
                  <a:lnTo>
                    <a:pt x="776857" y="729481"/>
                  </a:lnTo>
                  <a:cubicBezTo>
                    <a:pt x="776857" y="729481"/>
                    <a:pt x="791121" y="729481"/>
                    <a:pt x="794432" y="738905"/>
                  </a:cubicBezTo>
                  <a:cubicBezTo>
                    <a:pt x="794432" y="738905"/>
                    <a:pt x="806403" y="726170"/>
                    <a:pt x="809715" y="728207"/>
                  </a:cubicBezTo>
                  <a:cubicBezTo>
                    <a:pt x="812007" y="730500"/>
                    <a:pt x="805385" y="746292"/>
                    <a:pt x="805385" y="746292"/>
                  </a:cubicBezTo>
                  <a:cubicBezTo>
                    <a:pt x="816337" y="744254"/>
                    <a:pt x="821941" y="758008"/>
                    <a:pt x="821941" y="758008"/>
                  </a:cubicBezTo>
                  <a:lnTo>
                    <a:pt x="818884" y="760300"/>
                  </a:lnTo>
                  <a:close/>
                  <a:moveTo>
                    <a:pt x="835695" y="585062"/>
                  </a:moveTo>
                  <a:cubicBezTo>
                    <a:pt x="827544" y="592958"/>
                    <a:pt x="815828" y="597033"/>
                    <a:pt x="804366" y="596779"/>
                  </a:cubicBezTo>
                  <a:cubicBezTo>
                    <a:pt x="809715" y="620721"/>
                    <a:pt x="806149" y="647211"/>
                    <a:pt x="799272" y="660201"/>
                  </a:cubicBezTo>
                  <a:lnTo>
                    <a:pt x="781697" y="646446"/>
                  </a:lnTo>
                  <a:cubicBezTo>
                    <a:pt x="807932" y="593722"/>
                    <a:pt x="771254" y="575128"/>
                    <a:pt x="773546" y="542017"/>
                  </a:cubicBezTo>
                  <a:cubicBezTo>
                    <a:pt x="736104" y="549913"/>
                    <a:pt x="739925" y="525461"/>
                    <a:pt x="739925" y="525461"/>
                  </a:cubicBezTo>
                  <a:cubicBezTo>
                    <a:pt x="748075" y="527244"/>
                    <a:pt x="764631" y="533866"/>
                    <a:pt x="779914" y="527244"/>
                  </a:cubicBezTo>
                  <a:cubicBezTo>
                    <a:pt x="754953" y="524951"/>
                    <a:pt x="736359" y="507631"/>
                    <a:pt x="737632" y="488273"/>
                  </a:cubicBezTo>
                  <a:cubicBezTo>
                    <a:pt x="739925" y="467897"/>
                    <a:pt x="762848" y="453124"/>
                    <a:pt x="789338" y="454143"/>
                  </a:cubicBezTo>
                  <a:cubicBezTo>
                    <a:pt x="815573" y="456180"/>
                    <a:pt x="835440" y="474264"/>
                    <a:pt x="834421" y="494386"/>
                  </a:cubicBezTo>
                  <a:cubicBezTo>
                    <a:pt x="832384" y="513744"/>
                    <a:pt x="810988" y="528262"/>
                    <a:pt x="786027" y="527498"/>
                  </a:cubicBezTo>
                  <a:cubicBezTo>
                    <a:pt x="797998" y="537177"/>
                    <a:pt x="826780" y="532592"/>
                    <a:pt x="826780" y="532592"/>
                  </a:cubicBezTo>
                  <a:cubicBezTo>
                    <a:pt x="823469" y="553224"/>
                    <a:pt x="799526" y="547111"/>
                    <a:pt x="787300" y="542781"/>
                  </a:cubicBezTo>
                  <a:cubicBezTo>
                    <a:pt x="786282" y="549913"/>
                    <a:pt x="788065" y="557299"/>
                    <a:pt x="796979" y="576147"/>
                  </a:cubicBezTo>
                  <a:cubicBezTo>
                    <a:pt x="798508" y="579459"/>
                    <a:pt x="800036" y="582770"/>
                    <a:pt x="801309" y="586336"/>
                  </a:cubicBezTo>
                  <a:cubicBezTo>
                    <a:pt x="802583" y="579459"/>
                    <a:pt x="806403" y="572581"/>
                    <a:pt x="812516" y="567742"/>
                  </a:cubicBezTo>
                  <a:cubicBezTo>
                    <a:pt x="821176" y="559082"/>
                    <a:pt x="833148" y="554752"/>
                    <a:pt x="846393" y="556025"/>
                  </a:cubicBezTo>
                  <a:cubicBezTo>
                    <a:pt x="847666" y="565959"/>
                    <a:pt x="844610" y="576657"/>
                    <a:pt x="835695" y="58506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3" name="Forma libre: forma 122">
              <a:extLst>
                <a:ext uri="{FF2B5EF4-FFF2-40B4-BE49-F238E27FC236}">
                  <a16:creationId xmlns:a16="http://schemas.microsoft.com/office/drawing/2014/main" id="{AF489EAF-EAF5-435D-9EC9-416038569575}"/>
                </a:ext>
              </a:extLst>
            </p:cNvPr>
            <p:cNvSpPr/>
            <p:nvPr/>
          </p:nvSpPr>
          <p:spPr>
            <a:xfrm>
              <a:off x="7072119" y="8212780"/>
              <a:ext cx="25471" cy="50941"/>
            </a:xfrm>
            <a:custGeom>
              <a:avLst/>
              <a:gdLst>
                <a:gd name="connsiteX0" fmla="*/ 41844 w 25470"/>
                <a:gd name="connsiteY0" fmla="*/ 39272 h 50941"/>
                <a:gd name="connsiteX1" fmla="*/ 24269 w 25470"/>
                <a:gd name="connsiteY1" fmla="*/ 47 h 50941"/>
                <a:gd name="connsiteX2" fmla="*/ 72 w 25470"/>
                <a:gd name="connsiteY2" fmla="*/ 36215 h 50941"/>
                <a:gd name="connsiteX3" fmla="*/ 18666 w 25470"/>
                <a:gd name="connsiteY3" fmla="*/ 69072 h 50941"/>
                <a:gd name="connsiteX4" fmla="*/ 41844 w 25470"/>
                <a:gd name="connsiteY4" fmla="*/ 392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41844" y="39272"/>
                  </a:moveTo>
                  <a:cubicBezTo>
                    <a:pt x="43118" y="18131"/>
                    <a:pt x="34203" y="1065"/>
                    <a:pt x="24269" y="47"/>
                  </a:cubicBezTo>
                  <a:cubicBezTo>
                    <a:pt x="13062" y="-972"/>
                    <a:pt x="1091" y="14820"/>
                    <a:pt x="72" y="36215"/>
                  </a:cubicBezTo>
                  <a:cubicBezTo>
                    <a:pt x="-947" y="56337"/>
                    <a:pt x="8987" y="68053"/>
                    <a:pt x="18666" y="69072"/>
                  </a:cubicBezTo>
                  <a:cubicBezTo>
                    <a:pt x="29618" y="69836"/>
                    <a:pt x="40825" y="59139"/>
                    <a:pt x="41844" y="392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4" name="Forma libre: forma 123">
              <a:extLst>
                <a:ext uri="{FF2B5EF4-FFF2-40B4-BE49-F238E27FC236}">
                  <a16:creationId xmlns:a16="http://schemas.microsoft.com/office/drawing/2014/main" id="{11028F8A-E0DB-49DD-931E-E83AE3F9EC3C}"/>
                </a:ext>
              </a:extLst>
            </p:cNvPr>
            <p:cNvSpPr/>
            <p:nvPr/>
          </p:nvSpPr>
          <p:spPr>
            <a:xfrm>
              <a:off x="6802711" y="7852161"/>
              <a:ext cx="50941" cy="25471"/>
            </a:xfrm>
            <a:custGeom>
              <a:avLst/>
              <a:gdLst>
                <a:gd name="connsiteX0" fmla="*/ 71573 w 50941"/>
                <a:gd name="connsiteY0" fmla="*/ 21141 h 25470"/>
                <a:gd name="connsiteX1" fmla="*/ 39480 w 50941"/>
                <a:gd name="connsiteY1" fmla="*/ 0 h 25470"/>
                <a:gd name="connsiteX2" fmla="*/ 0 w 50941"/>
                <a:gd name="connsiteY2" fmla="*/ 20122 h 25470"/>
                <a:gd name="connsiteX3" fmla="*/ 38206 w 50941"/>
                <a:gd name="connsiteY3" fmla="*/ 40244 h 25470"/>
                <a:gd name="connsiteX4" fmla="*/ 71573 w 50941"/>
                <a:gd name="connsiteY4" fmla="*/ 21141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71573" y="21141"/>
                  </a:moveTo>
                  <a:cubicBezTo>
                    <a:pt x="71573" y="11462"/>
                    <a:pt x="60620" y="1019"/>
                    <a:pt x="39480" y="0"/>
                  </a:cubicBezTo>
                  <a:cubicBezTo>
                    <a:pt x="17575" y="0"/>
                    <a:pt x="0" y="10698"/>
                    <a:pt x="0" y="20122"/>
                  </a:cubicBezTo>
                  <a:cubicBezTo>
                    <a:pt x="1019" y="30820"/>
                    <a:pt x="17575" y="39225"/>
                    <a:pt x="38206" y="40244"/>
                  </a:cubicBezTo>
                  <a:cubicBezTo>
                    <a:pt x="60366" y="41263"/>
                    <a:pt x="72592" y="31584"/>
                    <a:pt x="71573" y="21141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</p:grp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575C4382-8D0A-40F9-8DF0-4018C259544D}"/>
              </a:ext>
            </a:extLst>
          </p:cNvPr>
          <p:cNvCxnSpPr>
            <a:cxnSpLocks/>
          </p:cNvCxnSpPr>
          <p:nvPr/>
        </p:nvCxnSpPr>
        <p:spPr>
          <a:xfrm>
            <a:off x="0" y="661946"/>
            <a:ext cx="12192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ector recto 124">
            <a:extLst>
              <a:ext uri="{FF2B5EF4-FFF2-40B4-BE49-F238E27FC236}">
                <a16:creationId xmlns:a16="http://schemas.microsoft.com/office/drawing/2014/main" id="{46C1343A-DE20-4318-9415-87889E803DF7}"/>
              </a:ext>
            </a:extLst>
          </p:cNvPr>
          <p:cNvCxnSpPr>
            <a:cxnSpLocks/>
          </p:cNvCxnSpPr>
          <p:nvPr/>
        </p:nvCxnSpPr>
        <p:spPr>
          <a:xfrm>
            <a:off x="0" y="679838"/>
            <a:ext cx="12192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9 CuadroTexto">
            <a:extLst>
              <a:ext uri="{FF2B5EF4-FFF2-40B4-BE49-F238E27FC236}">
                <a16:creationId xmlns:a16="http://schemas.microsoft.com/office/drawing/2014/main" id="{1A664F1F-198E-4512-9874-85ED0BAD2903}"/>
              </a:ext>
            </a:extLst>
          </p:cNvPr>
          <p:cNvSpPr txBox="1"/>
          <p:nvPr/>
        </p:nvSpPr>
        <p:spPr>
          <a:xfrm>
            <a:off x="112205" y="72566"/>
            <a:ext cx="9856742" cy="495627"/>
          </a:xfrm>
          <a:prstGeom prst="rect">
            <a:avLst/>
          </a:prstGeom>
          <a:noFill/>
        </p:spPr>
        <p:txBody>
          <a:bodyPr wrap="square" lIns="64116" tIns="32057" rIns="64116" bIns="32057" rtlCol="0">
            <a:spAutoFit/>
          </a:bodyPr>
          <a:lstStyle/>
          <a:p>
            <a:pPr defTabSz="1077006"/>
            <a:r>
              <a:rPr lang="es-CO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Rendición de Cuentas vigencia 2020 – Antonio Nariño</a:t>
            </a:r>
          </a:p>
        </p:txBody>
      </p:sp>
      <p:sp>
        <p:nvSpPr>
          <p:cNvPr id="59" name="9 CuadroTexto">
            <a:extLst>
              <a:ext uri="{FF2B5EF4-FFF2-40B4-BE49-F238E27FC236}">
                <a16:creationId xmlns:a16="http://schemas.microsoft.com/office/drawing/2014/main" id="{6880697F-494A-4F32-8459-26E8C25CEF5D}"/>
              </a:ext>
            </a:extLst>
          </p:cNvPr>
          <p:cNvSpPr txBox="1"/>
          <p:nvPr/>
        </p:nvSpPr>
        <p:spPr>
          <a:xfrm>
            <a:off x="1405198" y="914386"/>
            <a:ext cx="9646145" cy="711071"/>
          </a:xfrm>
          <a:prstGeom prst="rect">
            <a:avLst/>
          </a:prstGeom>
          <a:noFill/>
        </p:spPr>
        <p:txBody>
          <a:bodyPr wrap="square" lIns="64116" tIns="32057" rIns="64116" bIns="32057" rtlCol="0">
            <a:spAutoFit/>
          </a:bodyPr>
          <a:lstStyle/>
          <a:p>
            <a:pPr algn="ctr" defTabSz="1077006"/>
            <a:r>
              <a:rPr lang="es-CO" sz="2800" b="1" dirty="0">
                <a:solidFill>
                  <a:srgbClr val="25427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Acciones de Gestión Social en Antonio Nariño</a:t>
            </a:r>
          </a:p>
          <a:p>
            <a:pPr algn="ctr" defTabSz="1077006"/>
            <a:r>
              <a:rPr lang="es-CO" sz="1400" b="1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Participación</a:t>
            </a:r>
          </a:p>
        </p:txBody>
      </p:sp>
      <p:sp>
        <p:nvSpPr>
          <p:cNvPr id="66" name="Llaves 65">
            <a:extLst>
              <a:ext uri="{FF2B5EF4-FFF2-40B4-BE49-F238E27FC236}">
                <a16:creationId xmlns:a16="http://schemas.microsoft.com/office/drawing/2014/main" id="{5F36135E-B368-40D0-847D-8959E230991E}"/>
              </a:ext>
            </a:extLst>
          </p:cNvPr>
          <p:cNvSpPr/>
          <p:nvPr/>
        </p:nvSpPr>
        <p:spPr>
          <a:xfrm>
            <a:off x="703537" y="1855922"/>
            <a:ext cx="10781638" cy="2134763"/>
          </a:xfrm>
          <a:prstGeom prst="bracePair">
            <a:avLst/>
          </a:prstGeom>
          <a:ln w="28575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just"/>
            <a:r>
              <a:rPr lang="es-CO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59 </a:t>
            </a:r>
            <a:r>
              <a:rPr lang="es-CO" sz="16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Reuniones virtuales y/o presenciales para atender temas como: Cobertura de la localidad, articulación de acciones pedagógicas, implementación de nuevas rutas, reuniones interinstitucionales (CLD, UAT, CLIP, CLOPS, COLMYEG, entre otros).</a:t>
            </a:r>
          </a:p>
          <a:p>
            <a:pPr algn="just"/>
            <a:endParaRPr lang="es-CO" sz="16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5" name="Imagen 64">
            <a:extLst>
              <a:ext uri="{FF2B5EF4-FFF2-40B4-BE49-F238E27FC236}">
                <a16:creationId xmlns:a16="http://schemas.microsoft.com/office/drawing/2014/main" id="{C10019D3-A7A6-42EA-921B-361A1834D18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221500" y="4503937"/>
            <a:ext cx="2518081" cy="2105025"/>
          </a:xfrm>
          <a:prstGeom prst="rect">
            <a:avLst/>
          </a:prstGeom>
        </p:spPr>
      </p:pic>
      <p:pic>
        <p:nvPicPr>
          <p:cNvPr id="68" name="Imagen 67">
            <a:extLst>
              <a:ext uri="{FF2B5EF4-FFF2-40B4-BE49-F238E27FC236}">
                <a16:creationId xmlns:a16="http://schemas.microsoft.com/office/drawing/2014/main" id="{611DF28D-5466-47B0-BB01-1B6DF48116D9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9" t="12184" r="16538" b="19957"/>
          <a:stretch/>
        </p:blipFill>
        <p:spPr bwMode="auto">
          <a:xfrm>
            <a:off x="4364803" y="4554386"/>
            <a:ext cx="2836886" cy="21050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0" name="Imagen 69">
            <a:extLst>
              <a:ext uri="{FF2B5EF4-FFF2-40B4-BE49-F238E27FC236}">
                <a16:creationId xmlns:a16="http://schemas.microsoft.com/office/drawing/2014/main" id="{F2AD6CEB-02B8-46BB-943F-417985546F0E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3" t="15639" r="7707" b="16705"/>
          <a:stretch/>
        </p:blipFill>
        <p:spPr bwMode="auto">
          <a:xfrm>
            <a:off x="7567455" y="4503937"/>
            <a:ext cx="3202130" cy="21050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028989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ángulo 68">
            <a:extLst>
              <a:ext uri="{FF2B5EF4-FFF2-40B4-BE49-F238E27FC236}">
                <a16:creationId xmlns:a16="http://schemas.microsoft.com/office/drawing/2014/main" id="{07532289-3B7E-41C0-A1AC-915E049C7D6F}"/>
              </a:ext>
            </a:extLst>
          </p:cNvPr>
          <p:cNvSpPr/>
          <p:nvPr/>
        </p:nvSpPr>
        <p:spPr>
          <a:xfrm>
            <a:off x="0" y="0"/>
            <a:ext cx="10098681" cy="644625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3" name="Grupo 72">
            <a:extLst>
              <a:ext uri="{FF2B5EF4-FFF2-40B4-BE49-F238E27FC236}">
                <a16:creationId xmlns:a16="http://schemas.microsoft.com/office/drawing/2014/main" id="{7435ED4F-F6A0-415A-99B8-B1A7D86F7863}"/>
              </a:ext>
            </a:extLst>
          </p:cNvPr>
          <p:cNvGrpSpPr/>
          <p:nvPr/>
        </p:nvGrpSpPr>
        <p:grpSpPr>
          <a:xfrm>
            <a:off x="10251830" y="105216"/>
            <a:ext cx="1763234" cy="450539"/>
            <a:chOff x="6018212" y="7750788"/>
            <a:chExt cx="5133627" cy="1447246"/>
          </a:xfrm>
          <a:solidFill>
            <a:schemeClr val="tx2"/>
          </a:solidFill>
        </p:grpSpPr>
        <p:sp>
          <p:nvSpPr>
            <p:cNvPr id="74" name="Forma libre: forma 73">
              <a:extLst>
                <a:ext uri="{FF2B5EF4-FFF2-40B4-BE49-F238E27FC236}">
                  <a16:creationId xmlns:a16="http://schemas.microsoft.com/office/drawing/2014/main" id="{B16ACA10-D1CE-40CA-BC01-C5D7FAACA294}"/>
                </a:ext>
              </a:extLst>
            </p:cNvPr>
            <p:cNvSpPr/>
            <p:nvPr/>
          </p:nvSpPr>
          <p:spPr>
            <a:xfrm>
              <a:off x="8345982" y="8533248"/>
              <a:ext cx="305649" cy="433002"/>
            </a:xfrm>
            <a:custGeom>
              <a:avLst/>
              <a:gdLst>
                <a:gd name="connsiteX0" fmla="*/ 315328 w 305648"/>
                <a:gd name="connsiteY0" fmla="*/ 142127 h 433001"/>
                <a:gd name="connsiteX1" fmla="*/ 172182 w 305648"/>
                <a:gd name="connsiteY1" fmla="*/ 0 h 433001"/>
                <a:gd name="connsiteX2" fmla="*/ 0 w 305648"/>
                <a:gd name="connsiteY2" fmla="*/ 0 h 433001"/>
                <a:gd name="connsiteX3" fmla="*/ 0 w 305648"/>
                <a:gd name="connsiteY3" fmla="*/ 453633 h 433001"/>
                <a:gd name="connsiteX4" fmla="*/ 187210 w 305648"/>
                <a:gd name="connsiteY4" fmla="*/ 453633 h 433001"/>
                <a:gd name="connsiteX5" fmla="*/ 330355 w 305648"/>
                <a:gd name="connsiteY5" fmla="*/ 311507 h 433001"/>
                <a:gd name="connsiteX6" fmla="*/ 293678 w 305648"/>
                <a:gd name="connsiteY6" fmla="*/ 216756 h 433001"/>
                <a:gd name="connsiteX7" fmla="*/ 315328 w 305648"/>
                <a:gd name="connsiteY7" fmla="*/ 142127 h 433001"/>
                <a:gd name="connsiteX8" fmla="*/ 115382 w 305648"/>
                <a:gd name="connsiteY8" fmla="*/ 98826 h 433001"/>
                <a:gd name="connsiteX9" fmla="*/ 172182 w 305648"/>
                <a:gd name="connsiteY9" fmla="*/ 98826 h 433001"/>
                <a:gd name="connsiteX10" fmla="*/ 216501 w 305648"/>
                <a:gd name="connsiteY10" fmla="*/ 142127 h 433001"/>
                <a:gd name="connsiteX11" fmla="*/ 172182 w 305648"/>
                <a:gd name="connsiteY11" fmla="*/ 185427 h 433001"/>
                <a:gd name="connsiteX12" fmla="*/ 115382 w 305648"/>
                <a:gd name="connsiteY12" fmla="*/ 185427 h 433001"/>
                <a:gd name="connsiteX13" fmla="*/ 115382 w 305648"/>
                <a:gd name="connsiteY13" fmla="*/ 98826 h 433001"/>
                <a:gd name="connsiteX14" fmla="*/ 187210 w 305648"/>
                <a:gd name="connsiteY14" fmla="*/ 354807 h 433001"/>
                <a:gd name="connsiteX15" fmla="*/ 115128 w 305648"/>
                <a:gd name="connsiteY15" fmla="*/ 354807 h 433001"/>
                <a:gd name="connsiteX16" fmla="*/ 115128 w 305648"/>
                <a:gd name="connsiteY16" fmla="*/ 267952 h 433001"/>
                <a:gd name="connsiteX17" fmla="*/ 171927 w 305648"/>
                <a:gd name="connsiteY17" fmla="*/ 267952 h 433001"/>
                <a:gd name="connsiteX18" fmla="*/ 186955 w 305648"/>
                <a:gd name="connsiteY18" fmla="*/ 267952 h 433001"/>
                <a:gd name="connsiteX19" fmla="*/ 231274 w 305648"/>
                <a:gd name="connsiteY19" fmla="*/ 311507 h 433001"/>
                <a:gd name="connsiteX20" fmla="*/ 187210 w 305648"/>
                <a:gd name="connsiteY20" fmla="*/ 354807 h 43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05648" h="433001">
                  <a:moveTo>
                    <a:pt x="315328" y="142127"/>
                  </a:moveTo>
                  <a:cubicBezTo>
                    <a:pt x="315328" y="63931"/>
                    <a:pt x="251141" y="0"/>
                    <a:pt x="172182" y="0"/>
                  </a:cubicBezTo>
                  <a:lnTo>
                    <a:pt x="0" y="0"/>
                  </a:lnTo>
                  <a:lnTo>
                    <a:pt x="0" y="453633"/>
                  </a:lnTo>
                  <a:lnTo>
                    <a:pt x="187210" y="453633"/>
                  </a:lnTo>
                  <a:cubicBezTo>
                    <a:pt x="266169" y="453633"/>
                    <a:pt x="330355" y="389956"/>
                    <a:pt x="330355" y="311507"/>
                  </a:cubicBezTo>
                  <a:cubicBezTo>
                    <a:pt x="330355" y="276612"/>
                    <a:pt x="317111" y="242736"/>
                    <a:pt x="293678" y="216756"/>
                  </a:cubicBezTo>
                  <a:cubicBezTo>
                    <a:pt x="307941" y="194596"/>
                    <a:pt x="315328" y="168871"/>
                    <a:pt x="315328" y="142127"/>
                  </a:cubicBezTo>
                  <a:moveTo>
                    <a:pt x="115382" y="98826"/>
                  </a:moveTo>
                  <a:lnTo>
                    <a:pt x="172182" y="98826"/>
                  </a:lnTo>
                  <a:cubicBezTo>
                    <a:pt x="196634" y="98826"/>
                    <a:pt x="216501" y="118184"/>
                    <a:pt x="216501" y="142127"/>
                  </a:cubicBezTo>
                  <a:cubicBezTo>
                    <a:pt x="216501" y="166069"/>
                    <a:pt x="196634" y="185427"/>
                    <a:pt x="172182" y="185427"/>
                  </a:cubicBezTo>
                  <a:lnTo>
                    <a:pt x="115382" y="185427"/>
                  </a:lnTo>
                  <a:lnTo>
                    <a:pt x="115382" y="98826"/>
                  </a:lnTo>
                  <a:close/>
                  <a:moveTo>
                    <a:pt x="187210" y="354807"/>
                  </a:moveTo>
                  <a:lnTo>
                    <a:pt x="115128" y="354807"/>
                  </a:lnTo>
                  <a:lnTo>
                    <a:pt x="115128" y="267952"/>
                  </a:lnTo>
                  <a:lnTo>
                    <a:pt x="171927" y="267952"/>
                  </a:lnTo>
                  <a:lnTo>
                    <a:pt x="186955" y="267952"/>
                  </a:lnTo>
                  <a:cubicBezTo>
                    <a:pt x="211407" y="267952"/>
                    <a:pt x="231274" y="287564"/>
                    <a:pt x="231274" y="311507"/>
                  </a:cubicBezTo>
                  <a:cubicBezTo>
                    <a:pt x="231784" y="335449"/>
                    <a:pt x="211916" y="354807"/>
                    <a:pt x="187210" y="35480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5" name="Forma libre: forma 74">
              <a:extLst>
                <a:ext uri="{FF2B5EF4-FFF2-40B4-BE49-F238E27FC236}">
                  <a16:creationId xmlns:a16="http://schemas.microsoft.com/office/drawing/2014/main" id="{6F5E0C87-9DBC-4A65-B1C8-F5F5DB584E85}"/>
                </a:ext>
              </a:extLst>
            </p:cNvPr>
            <p:cNvSpPr/>
            <p:nvPr/>
          </p:nvSpPr>
          <p:spPr>
            <a:xfrm>
              <a:off x="8694677" y="8525097"/>
              <a:ext cx="433002" cy="458473"/>
            </a:xfrm>
            <a:custGeom>
              <a:avLst/>
              <a:gdLst>
                <a:gd name="connsiteX0" fmla="*/ 228982 w 433002"/>
                <a:gd name="connsiteY0" fmla="*/ 0 h 458472"/>
                <a:gd name="connsiteX1" fmla="*/ 0 w 433002"/>
                <a:gd name="connsiteY1" fmla="*/ 237132 h 458472"/>
                <a:gd name="connsiteX2" fmla="*/ 228982 w 433002"/>
                <a:gd name="connsiteY2" fmla="*/ 474265 h 458472"/>
                <a:gd name="connsiteX3" fmla="*/ 457964 w 433002"/>
                <a:gd name="connsiteY3" fmla="*/ 237132 h 458472"/>
                <a:gd name="connsiteX4" fmla="*/ 228982 w 433002"/>
                <a:gd name="connsiteY4" fmla="*/ 0 h 458472"/>
                <a:gd name="connsiteX5" fmla="*/ 228982 w 433002"/>
                <a:gd name="connsiteY5" fmla="*/ 350986 h 458472"/>
                <a:gd name="connsiteX6" fmla="*/ 123278 w 433002"/>
                <a:gd name="connsiteY6" fmla="*/ 236878 h 458472"/>
                <a:gd name="connsiteX7" fmla="*/ 228982 w 433002"/>
                <a:gd name="connsiteY7" fmla="*/ 123023 h 458472"/>
                <a:gd name="connsiteX8" fmla="*/ 334685 w 433002"/>
                <a:gd name="connsiteY8" fmla="*/ 236878 h 458472"/>
                <a:gd name="connsiteX9" fmla="*/ 228982 w 433002"/>
                <a:gd name="connsiteY9" fmla="*/ 350986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3002" h="458472">
                  <a:moveTo>
                    <a:pt x="228982" y="0"/>
                  </a:moveTo>
                  <a:cubicBezTo>
                    <a:pt x="102647" y="0"/>
                    <a:pt x="0" y="106468"/>
                    <a:pt x="0" y="237132"/>
                  </a:cubicBezTo>
                  <a:cubicBezTo>
                    <a:pt x="0" y="368052"/>
                    <a:pt x="102647" y="474265"/>
                    <a:pt x="228982" y="474265"/>
                  </a:cubicBezTo>
                  <a:cubicBezTo>
                    <a:pt x="355317" y="474265"/>
                    <a:pt x="457964" y="368052"/>
                    <a:pt x="457964" y="237132"/>
                  </a:cubicBezTo>
                  <a:cubicBezTo>
                    <a:pt x="457964" y="106468"/>
                    <a:pt x="355317" y="0"/>
                    <a:pt x="228982" y="0"/>
                  </a:cubicBezTo>
                  <a:moveTo>
                    <a:pt x="228982" y="350986"/>
                  </a:moveTo>
                  <a:cubicBezTo>
                    <a:pt x="170654" y="350986"/>
                    <a:pt x="123278" y="300045"/>
                    <a:pt x="123278" y="236878"/>
                  </a:cubicBezTo>
                  <a:cubicBezTo>
                    <a:pt x="123278" y="174220"/>
                    <a:pt x="170654" y="123023"/>
                    <a:pt x="228982" y="123023"/>
                  </a:cubicBezTo>
                  <a:cubicBezTo>
                    <a:pt x="287310" y="123023"/>
                    <a:pt x="334685" y="174220"/>
                    <a:pt x="334685" y="236878"/>
                  </a:cubicBezTo>
                  <a:cubicBezTo>
                    <a:pt x="334685" y="300045"/>
                    <a:pt x="287310" y="350986"/>
                    <a:pt x="228982" y="350986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6" name="Forma libre: forma 75">
              <a:extLst>
                <a:ext uri="{FF2B5EF4-FFF2-40B4-BE49-F238E27FC236}">
                  <a16:creationId xmlns:a16="http://schemas.microsoft.com/office/drawing/2014/main" id="{4A8804E1-EB1C-46D2-8BAE-632B6DE0A9CC}"/>
                </a:ext>
              </a:extLst>
            </p:cNvPr>
            <p:cNvSpPr/>
            <p:nvPr/>
          </p:nvSpPr>
          <p:spPr>
            <a:xfrm>
              <a:off x="9176074" y="8525097"/>
              <a:ext cx="433002" cy="458473"/>
            </a:xfrm>
            <a:custGeom>
              <a:avLst/>
              <a:gdLst>
                <a:gd name="connsiteX0" fmla="*/ 258273 w 433002"/>
                <a:gd name="connsiteY0" fmla="*/ 306922 h 458472"/>
                <a:gd name="connsiteX1" fmla="*/ 312016 w 433002"/>
                <a:gd name="connsiteY1" fmla="*/ 306922 h 458472"/>
                <a:gd name="connsiteX2" fmla="*/ 312016 w 433002"/>
                <a:gd name="connsiteY2" fmla="*/ 331883 h 458472"/>
                <a:gd name="connsiteX3" fmla="*/ 244519 w 433002"/>
                <a:gd name="connsiteY3" fmla="*/ 351241 h 458472"/>
                <a:gd name="connsiteX4" fmla="*/ 123278 w 433002"/>
                <a:gd name="connsiteY4" fmla="*/ 237132 h 458472"/>
                <a:gd name="connsiteX5" fmla="*/ 244519 w 433002"/>
                <a:gd name="connsiteY5" fmla="*/ 123278 h 458472"/>
                <a:gd name="connsiteX6" fmla="*/ 329082 w 433002"/>
                <a:gd name="connsiteY6" fmla="*/ 155626 h 458472"/>
                <a:gd name="connsiteX7" fmla="*/ 341053 w 433002"/>
                <a:gd name="connsiteY7" fmla="*/ 166578 h 458472"/>
                <a:gd name="connsiteX8" fmla="*/ 424342 w 433002"/>
                <a:gd name="connsiteY8" fmla="*/ 75648 h 458472"/>
                <a:gd name="connsiteX9" fmla="*/ 412371 w 433002"/>
                <a:gd name="connsiteY9" fmla="*/ 64696 h 458472"/>
                <a:gd name="connsiteX10" fmla="*/ 244519 w 433002"/>
                <a:gd name="connsiteY10" fmla="*/ 0 h 458472"/>
                <a:gd name="connsiteX11" fmla="*/ 0 w 433002"/>
                <a:gd name="connsiteY11" fmla="*/ 237132 h 458472"/>
                <a:gd name="connsiteX12" fmla="*/ 244519 w 433002"/>
                <a:gd name="connsiteY12" fmla="*/ 474265 h 458472"/>
                <a:gd name="connsiteX13" fmla="*/ 312016 w 433002"/>
                <a:gd name="connsiteY13" fmla="*/ 465095 h 458472"/>
                <a:gd name="connsiteX14" fmla="*/ 312016 w 433002"/>
                <a:gd name="connsiteY14" fmla="*/ 466114 h 458472"/>
                <a:gd name="connsiteX15" fmla="*/ 435295 w 433002"/>
                <a:gd name="connsiteY15" fmla="*/ 466114 h 458472"/>
                <a:gd name="connsiteX16" fmla="*/ 435295 w 433002"/>
                <a:gd name="connsiteY16" fmla="*/ 183644 h 458472"/>
                <a:gd name="connsiteX17" fmla="*/ 258273 w 433002"/>
                <a:gd name="connsiteY17" fmla="*/ 183644 h 458472"/>
                <a:gd name="connsiteX18" fmla="*/ 258273 w 433002"/>
                <a:gd name="connsiteY18" fmla="*/ 306922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3002" h="458472">
                  <a:moveTo>
                    <a:pt x="258273" y="306922"/>
                  </a:moveTo>
                  <a:lnTo>
                    <a:pt x="312016" y="306922"/>
                  </a:lnTo>
                  <a:lnTo>
                    <a:pt x="312016" y="331883"/>
                  </a:lnTo>
                  <a:cubicBezTo>
                    <a:pt x="292149" y="344364"/>
                    <a:pt x="268462" y="351241"/>
                    <a:pt x="244519" y="351241"/>
                  </a:cubicBezTo>
                  <a:cubicBezTo>
                    <a:pt x="177531" y="351241"/>
                    <a:pt x="123278" y="300300"/>
                    <a:pt x="123278" y="237132"/>
                  </a:cubicBezTo>
                  <a:cubicBezTo>
                    <a:pt x="123278" y="174474"/>
                    <a:pt x="177786" y="123278"/>
                    <a:pt x="244519" y="123278"/>
                  </a:cubicBezTo>
                  <a:cubicBezTo>
                    <a:pt x="276103" y="123278"/>
                    <a:pt x="306158" y="134740"/>
                    <a:pt x="329082" y="155626"/>
                  </a:cubicBezTo>
                  <a:lnTo>
                    <a:pt x="341053" y="166578"/>
                  </a:lnTo>
                  <a:lnTo>
                    <a:pt x="424342" y="75648"/>
                  </a:lnTo>
                  <a:lnTo>
                    <a:pt x="412371" y="64696"/>
                  </a:lnTo>
                  <a:cubicBezTo>
                    <a:pt x="366779" y="22924"/>
                    <a:pt x="307177" y="0"/>
                    <a:pt x="244519" y="0"/>
                  </a:cubicBezTo>
                  <a:cubicBezTo>
                    <a:pt x="109779" y="0"/>
                    <a:pt x="0" y="106468"/>
                    <a:pt x="0" y="237132"/>
                  </a:cubicBezTo>
                  <a:cubicBezTo>
                    <a:pt x="0" y="368052"/>
                    <a:pt x="109779" y="474265"/>
                    <a:pt x="244519" y="474265"/>
                  </a:cubicBezTo>
                  <a:cubicBezTo>
                    <a:pt x="267443" y="474265"/>
                    <a:pt x="290111" y="471208"/>
                    <a:pt x="312016" y="465095"/>
                  </a:cubicBezTo>
                  <a:lnTo>
                    <a:pt x="312016" y="466114"/>
                  </a:lnTo>
                  <a:lnTo>
                    <a:pt x="435295" y="466114"/>
                  </a:lnTo>
                  <a:lnTo>
                    <a:pt x="435295" y="183644"/>
                  </a:lnTo>
                  <a:lnTo>
                    <a:pt x="258273" y="183644"/>
                  </a:lnTo>
                  <a:lnTo>
                    <a:pt x="258273" y="306922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7" name="Forma libre: forma 76">
              <a:extLst>
                <a:ext uri="{FF2B5EF4-FFF2-40B4-BE49-F238E27FC236}">
                  <a16:creationId xmlns:a16="http://schemas.microsoft.com/office/drawing/2014/main" id="{09E6831A-324A-4EEE-9356-0BAAAA201850}"/>
                </a:ext>
              </a:extLst>
            </p:cNvPr>
            <p:cNvSpPr/>
            <p:nvPr/>
          </p:nvSpPr>
          <p:spPr>
            <a:xfrm>
              <a:off x="10105246" y="8527135"/>
              <a:ext cx="407532" cy="458473"/>
            </a:xfrm>
            <a:custGeom>
              <a:avLst/>
              <a:gdLst>
                <a:gd name="connsiteX0" fmla="*/ 138306 w 407531"/>
                <a:gd name="connsiteY0" fmla="*/ 139579 h 458472"/>
                <a:gd name="connsiteX1" fmla="*/ 138306 w 407531"/>
                <a:gd name="connsiteY1" fmla="*/ 463821 h 458472"/>
                <a:gd name="connsiteX2" fmla="*/ 284508 w 407531"/>
                <a:gd name="connsiteY2" fmla="*/ 463821 h 458472"/>
                <a:gd name="connsiteX3" fmla="*/ 284508 w 407531"/>
                <a:gd name="connsiteY3" fmla="*/ 139579 h 458472"/>
                <a:gd name="connsiteX4" fmla="*/ 422559 w 407531"/>
                <a:gd name="connsiteY4" fmla="*/ 139579 h 458472"/>
                <a:gd name="connsiteX5" fmla="*/ 422559 w 407531"/>
                <a:gd name="connsiteY5" fmla="*/ 0 h 458472"/>
                <a:gd name="connsiteX6" fmla="*/ 0 w 407531"/>
                <a:gd name="connsiteY6" fmla="*/ 0 h 458472"/>
                <a:gd name="connsiteX7" fmla="*/ 0 w 407531"/>
                <a:gd name="connsiteY7" fmla="*/ 139579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7531" h="458472">
                  <a:moveTo>
                    <a:pt x="138306" y="139579"/>
                  </a:moveTo>
                  <a:lnTo>
                    <a:pt x="138306" y="463821"/>
                  </a:lnTo>
                  <a:lnTo>
                    <a:pt x="284508" y="463821"/>
                  </a:lnTo>
                  <a:lnTo>
                    <a:pt x="284508" y="139579"/>
                  </a:lnTo>
                  <a:lnTo>
                    <a:pt x="422559" y="139579"/>
                  </a:lnTo>
                  <a:lnTo>
                    <a:pt x="422559" y="0"/>
                  </a:lnTo>
                  <a:lnTo>
                    <a:pt x="0" y="0"/>
                  </a:lnTo>
                  <a:lnTo>
                    <a:pt x="0" y="139579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8" name="Forma libre: forma 77">
              <a:extLst>
                <a:ext uri="{FF2B5EF4-FFF2-40B4-BE49-F238E27FC236}">
                  <a16:creationId xmlns:a16="http://schemas.microsoft.com/office/drawing/2014/main" id="{8125508B-CD7E-4E0A-87AD-CCA30CFCC5D7}"/>
                </a:ext>
              </a:extLst>
            </p:cNvPr>
            <p:cNvSpPr/>
            <p:nvPr/>
          </p:nvSpPr>
          <p:spPr>
            <a:xfrm>
              <a:off x="10438658" y="8441553"/>
              <a:ext cx="713181" cy="738650"/>
            </a:xfrm>
            <a:custGeom>
              <a:avLst/>
              <a:gdLst>
                <a:gd name="connsiteX0" fmla="*/ 736359 w 713180"/>
                <a:gd name="connsiteY0" fmla="*/ 743744 h 738650"/>
                <a:gd name="connsiteX1" fmla="*/ 456690 w 713180"/>
                <a:gd name="connsiteY1" fmla="*/ 0 h 738650"/>
                <a:gd name="connsiteX2" fmla="*/ 205549 w 713180"/>
                <a:gd name="connsiteY2" fmla="*/ 0 h 738650"/>
                <a:gd name="connsiteX3" fmla="*/ 0 w 713180"/>
                <a:gd name="connsiteY3" fmla="*/ 548639 h 738650"/>
                <a:gd name="connsiteX4" fmla="*/ 152315 w 713180"/>
                <a:gd name="connsiteY4" fmla="*/ 548639 h 738650"/>
                <a:gd name="connsiteX5" fmla="*/ 330610 w 713180"/>
                <a:gd name="connsiteY5" fmla="*/ 97298 h 738650"/>
                <a:gd name="connsiteX6" fmla="*/ 584044 w 713180"/>
                <a:gd name="connsiteY6" fmla="*/ 743744 h 73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3180" h="738650">
                  <a:moveTo>
                    <a:pt x="736359" y="743744"/>
                  </a:moveTo>
                  <a:lnTo>
                    <a:pt x="456690" y="0"/>
                  </a:lnTo>
                  <a:lnTo>
                    <a:pt x="205549" y="0"/>
                  </a:lnTo>
                  <a:lnTo>
                    <a:pt x="0" y="548639"/>
                  </a:lnTo>
                  <a:lnTo>
                    <a:pt x="152315" y="548639"/>
                  </a:lnTo>
                  <a:lnTo>
                    <a:pt x="330610" y="97298"/>
                  </a:lnTo>
                  <a:lnTo>
                    <a:pt x="584044" y="74374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9" name="Forma libre: forma 78">
              <a:extLst>
                <a:ext uri="{FF2B5EF4-FFF2-40B4-BE49-F238E27FC236}">
                  <a16:creationId xmlns:a16="http://schemas.microsoft.com/office/drawing/2014/main" id="{BACCE1C0-8497-4188-84A5-829D5ED6D041}"/>
                </a:ext>
              </a:extLst>
            </p:cNvPr>
            <p:cNvSpPr/>
            <p:nvPr/>
          </p:nvSpPr>
          <p:spPr>
            <a:xfrm>
              <a:off x="9638621" y="8524843"/>
              <a:ext cx="433001" cy="458473"/>
            </a:xfrm>
            <a:custGeom>
              <a:avLst/>
              <a:gdLst>
                <a:gd name="connsiteX0" fmla="*/ 430965 w 433002"/>
                <a:gd name="connsiteY0" fmla="*/ 125316 h 458472"/>
                <a:gd name="connsiteX1" fmla="*/ 430710 w 433002"/>
                <a:gd name="connsiteY1" fmla="*/ 124806 h 458472"/>
                <a:gd name="connsiteX2" fmla="*/ 228982 w 433002"/>
                <a:gd name="connsiteY2" fmla="*/ 0 h 458472"/>
                <a:gd name="connsiteX3" fmla="*/ 0 w 433002"/>
                <a:gd name="connsiteY3" fmla="*/ 237132 h 458472"/>
                <a:gd name="connsiteX4" fmla="*/ 228982 w 433002"/>
                <a:gd name="connsiteY4" fmla="*/ 474264 h 458472"/>
                <a:gd name="connsiteX5" fmla="*/ 457964 w 433002"/>
                <a:gd name="connsiteY5" fmla="*/ 237132 h 458472"/>
                <a:gd name="connsiteX6" fmla="*/ 430965 w 433002"/>
                <a:gd name="connsiteY6" fmla="*/ 125316 h 458472"/>
                <a:gd name="connsiteX7" fmla="*/ 229237 w 433002"/>
                <a:gd name="connsiteY7" fmla="*/ 351241 h 458472"/>
                <a:gd name="connsiteX8" fmla="*/ 123533 w 433002"/>
                <a:gd name="connsiteY8" fmla="*/ 237132 h 458472"/>
                <a:gd name="connsiteX9" fmla="*/ 229237 w 433002"/>
                <a:gd name="connsiteY9" fmla="*/ 123278 h 458472"/>
                <a:gd name="connsiteX10" fmla="*/ 334940 w 433002"/>
                <a:gd name="connsiteY10" fmla="*/ 237132 h 458472"/>
                <a:gd name="connsiteX11" fmla="*/ 229237 w 433002"/>
                <a:gd name="connsiteY11" fmla="*/ 351241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3002" h="458472">
                  <a:moveTo>
                    <a:pt x="430965" y="125316"/>
                  </a:moveTo>
                  <a:lnTo>
                    <a:pt x="430710" y="124806"/>
                  </a:lnTo>
                  <a:cubicBezTo>
                    <a:pt x="391995" y="50687"/>
                    <a:pt x="316092" y="0"/>
                    <a:pt x="228982" y="0"/>
                  </a:cubicBezTo>
                  <a:cubicBezTo>
                    <a:pt x="102647" y="0"/>
                    <a:pt x="0" y="106468"/>
                    <a:pt x="0" y="237132"/>
                  </a:cubicBezTo>
                  <a:cubicBezTo>
                    <a:pt x="0" y="368052"/>
                    <a:pt x="102647" y="474264"/>
                    <a:pt x="228982" y="474264"/>
                  </a:cubicBezTo>
                  <a:cubicBezTo>
                    <a:pt x="355317" y="474264"/>
                    <a:pt x="457964" y="368052"/>
                    <a:pt x="457964" y="237132"/>
                  </a:cubicBezTo>
                  <a:cubicBezTo>
                    <a:pt x="458219" y="196889"/>
                    <a:pt x="448285" y="158937"/>
                    <a:pt x="430965" y="125316"/>
                  </a:cubicBezTo>
                  <a:moveTo>
                    <a:pt x="229237" y="351241"/>
                  </a:moveTo>
                  <a:cubicBezTo>
                    <a:pt x="170909" y="351241"/>
                    <a:pt x="123533" y="300300"/>
                    <a:pt x="123533" y="237132"/>
                  </a:cubicBezTo>
                  <a:cubicBezTo>
                    <a:pt x="123533" y="174474"/>
                    <a:pt x="170909" y="123278"/>
                    <a:pt x="229237" y="123278"/>
                  </a:cubicBezTo>
                  <a:cubicBezTo>
                    <a:pt x="287564" y="123278"/>
                    <a:pt x="334940" y="174474"/>
                    <a:pt x="334940" y="237132"/>
                  </a:cubicBezTo>
                  <a:cubicBezTo>
                    <a:pt x="334940" y="300300"/>
                    <a:pt x="287310" y="351241"/>
                    <a:pt x="229237" y="351241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0" name="Forma libre: forma 79">
              <a:extLst>
                <a:ext uri="{FF2B5EF4-FFF2-40B4-BE49-F238E27FC236}">
                  <a16:creationId xmlns:a16="http://schemas.microsoft.com/office/drawing/2014/main" id="{301587E0-82CC-469E-8218-14ED2099FBE0}"/>
                </a:ext>
              </a:extLst>
            </p:cNvPr>
            <p:cNvSpPr/>
            <p:nvPr/>
          </p:nvSpPr>
          <p:spPr>
            <a:xfrm>
              <a:off x="10428469" y="7766580"/>
              <a:ext cx="662239" cy="662238"/>
            </a:xfrm>
            <a:custGeom>
              <a:avLst/>
              <a:gdLst>
                <a:gd name="connsiteX0" fmla="*/ 530810 w 662239"/>
                <a:gd name="connsiteY0" fmla="*/ 434021 h 662238"/>
                <a:gd name="connsiteX1" fmla="*/ 667843 w 662239"/>
                <a:gd name="connsiteY1" fmla="*/ 377985 h 662238"/>
                <a:gd name="connsiteX2" fmla="*/ 485473 w 662239"/>
                <a:gd name="connsiteY2" fmla="*/ 312780 h 662238"/>
                <a:gd name="connsiteX3" fmla="*/ 368562 w 662239"/>
                <a:gd name="connsiteY3" fmla="*/ 0 h 662238"/>
                <a:gd name="connsiteX4" fmla="*/ 247321 w 662239"/>
                <a:gd name="connsiteY4" fmla="*/ 230255 h 662238"/>
                <a:gd name="connsiteX5" fmla="*/ 0 w 662239"/>
                <a:gd name="connsiteY5" fmla="*/ 179568 h 662238"/>
                <a:gd name="connsiteX6" fmla="*/ 174475 w 662239"/>
                <a:gd name="connsiteY6" fmla="*/ 368561 h 662238"/>
                <a:gd name="connsiteX7" fmla="*/ 89403 w 662239"/>
                <a:gd name="connsiteY7" fmla="*/ 597288 h 662238"/>
                <a:gd name="connsiteX8" fmla="*/ 396580 w 662239"/>
                <a:gd name="connsiteY8" fmla="*/ 487000 h 662238"/>
                <a:gd name="connsiteX9" fmla="*/ 620722 w 662239"/>
                <a:gd name="connsiteY9" fmla="*/ 674974 h 66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2239" h="662238">
                  <a:moveTo>
                    <a:pt x="530810" y="434021"/>
                  </a:moveTo>
                  <a:lnTo>
                    <a:pt x="667843" y="377985"/>
                  </a:lnTo>
                  <a:lnTo>
                    <a:pt x="485473" y="312780"/>
                  </a:lnTo>
                  <a:lnTo>
                    <a:pt x="368562" y="0"/>
                  </a:lnTo>
                  <a:lnTo>
                    <a:pt x="247321" y="230255"/>
                  </a:lnTo>
                  <a:lnTo>
                    <a:pt x="0" y="179568"/>
                  </a:lnTo>
                  <a:lnTo>
                    <a:pt x="174475" y="368561"/>
                  </a:lnTo>
                  <a:lnTo>
                    <a:pt x="89403" y="597288"/>
                  </a:lnTo>
                  <a:lnTo>
                    <a:pt x="396580" y="487000"/>
                  </a:lnTo>
                  <a:lnTo>
                    <a:pt x="620722" y="67497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1" name="Forma libre: forma 80">
              <a:extLst>
                <a:ext uri="{FF2B5EF4-FFF2-40B4-BE49-F238E27FC236}">
                  <a16:creationId xmlns:a16="http://schemas.microsoft.com/office/drawing/2014/main" id="{5AFFDBEB-BCBC-4B7B-B53D-220DF10406AD}"/>
                </a:ext>
              </a:extLst>
            </p:cNvPr>
            <p:cNvSpPr/>
            <p:nvPr/>
          </p:nvSpPr>
          <p:spPr>
            <a:xfrm>
              <a:off x="10289144" y="8095661"/>
              <a:ext cx="203766" cy="178295"/>
            </a:xfrm>
            <a:custGeom>
              <a:avLst/>
              <a:gdLst>
                <a:gd name="connsiteX0" fmla="*/ 158938 w 203765"/>
                <a:gd name="connsiteY0" fmla="*/ 117420 h 178294"/>
                <a:gd name="connsiteX1" fmla="*/ 214973 w 203765"/>
                <a:gd name="connsiteY1" fmla="*/ 81252 h 178294"/>
                <a:gd name="connsiteX2" fmla="*/ 147730 w 203765"/>
                <a:gd name="connsiteY2" fmla="*/ 66988 h 178294"/>
                <a:gd name="connsiteX3" fmla="*/ 128627 w 203765"/>
                <a:gd name="connsiteY3" fmla="*/ 0 h 178294"/>
                <a:gd name="connsiteX4" fmla="*/ 101883 w 203765"/>
                <a:gd name="connsiteY4" fmla="*/ 57054 h 178294"/>
                <a:gd name="connsiteX5" fmla="*/ 0 w 203765"/>
                <a:gd name="connsiteY5" fmla="*/ 35404 h 178294"/>
                <a:gd name="connsiteX6" fmla="*/ 79469 w 203765"/>
                <a:gd name="connsiteY6" fmla="*/ 117675 h 178294"/>
                <a:gd name="connsiteX7" fmla="*/ 55017 w 203765"/>
                <a:gd name="connsiteY7" fmla="*/ 183898 h 178294"/>
                <a:gd name="connsiteX8" fmla="*/ 126590 w 203765"/>
                <a:gd name="connsiteY8" fmla="*/ 138051 h 178294"/>
                <a:gd name="connsiteX9" fmla="*/ 182116 w 203765"/>
                <a:gd name="connsiteY9" fmla="*/ 182880 h 17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765" h="178294">
                  <a:moveTo>
                    <a:pt x="158938" y="117420"/>
                  </a:moveTo>
                  <a:lnTo>
                    <a:pt x="214973" y="81252"/>
                  </a:lnTo>
                  <a:lnTo>
                    <a:pt x="147730" y="66988"/>
                  </a:lnTo>
                  <a:lnTo>
                    <a:pt x="128627" y="0"/>
                  </a:lnTo>
                  <a:lnTo>
                    <a:pt x="101883" y="57054"/>
                  </a:lnTo>
                  <a:lnTo>
                    <a:pt x="0" y="35404"/>
                  </a:lnTo>
                  <a:lnTo>
                    <a:pt x="79469" y="117675"/>
                  </a:lnTo>
                  <a:lnTo>
                    <a:pt x="55017" y="183898"/>
                  </a:lnTo>
                  <a:lnTo>
                    <a:pt x="126590" y="138051"/>
                  </a:lnTo>
                  <a:lnTo>
                    <a:pt x="182116" y="18288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2" name="Forma libre: forma 81">
              <a:extLst>
                <a:ext uri="{FF2B5EF4-FFF2-40B4-BE49-F238E27FC236}">
                  <a16:creationId xmlns:a16="http://schemas.microsoft.com/office/drawing/2014/main" id="{F7695EFB-4A37-4AA8-BDA0-9D5F60AE40CA}"/>
                </a:ext>
              </a:extLst>
            </p:cNvPr>
            <p:cNvSpPr/>
            <p:nvPr/>
          </p:nvSpPr>
          <p:spPr>
            <a:xfrm>
              <a:off x="10888980" y="7750788"/>
              <a:ext cx="203766" cy="178295"/>
            </a:xfrm>
            <a:custGeom>
              <a:avLst/>
              <a:gdLst>
                <a:gd name="connsiteX0" fmla="*/ 165815 w 203765"/>
                <a:gd name="connsiteY0" fmla="*/ 122514 h 178294"/>
                <a:gd name="connsiteX1" fmla="*/ 224652 w 203765"/>
                <a:gd name="connsiteY1" fmla="*/ 84817 h 178294"/>
                <a:gd name="connsiteX2" fmla="*/ 154353 w 203765"/>
                <a:gd name="connsiteY2" fmla="*/ 70044 h 178294"/>
                <a:gd name="connsiteX3" fmla="*/ 134231 w 203765"/>
                <a:gd name="connsiteY3" fmla="*/ 0 h 178294"/>
                <a:gd name="connsiteX4" fmla="*/ 100100 w 203765"/>
                <a:gd name="connsiteY4" fmla="*/ 58328 h 178294"/>
                <a:gd name="connsiteX5" fmla="*/ 0 w 203765"/>
                <a:gd name="connsiteY5" fmla="*/ 37187 h 178294"/>
                <a:gd name="connsiteX6" fmla="*/ 83035 w 203765"/>
                <a:gd name="connsiteY6" fmla="*/ 122769 h 178294"/>
                <a:gd name="connsiteX7" fmla="*/ 57564 w 203765"/>
                <a:gd name="connsiteY7" fmla="*/ 192049 h 178294"/>
                <a:gd name="connsiteX8" fmla="*/ 132193 w 203765"/>
                <a:gd name="connsiteY8" fmla="*/ 144164 h 178294"/>
                <a:gd name="connsiteX9" fmla="*/ 190012 w 203765"/>
                <a:gd name="connsiteY9" fmla="*/ 190776 h 17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765" h="178294">
                  <a:moveTo>
                    <a:pt x="165815" y="122514"/>
                  </a:moveTo>
                  <a:lnTo>
                    <a:pt x="224652" y="84817"/>
                  </a:lnTo>
                  <a:lnTo>
                    <a:pt x="154353" y="70044"/>
                  </a:lnTo>
                  <a:lnTo>
                    <a:pt x="134231" y="0"/>
                  </a:lnTo>
                  <a:lnTo>
                    <a:pt x="100100" y="58328"/>
                  </a:lnTo>
                  <a:lnTo>
                    <a:pt x="0" y="37187"/>
                  </a:lnTo>
                  <a:lnTo>
                    <a:pt x="83035" y="122769"/>
                  </a:lnTo>
                  <a:lnTo>
                    <a:pt x="57564" y="192049"/>
                  </a:lnTo>
                  <a:lnTo>
                    <a:pt x="132193" y="144164"/>
                  </a:lnTo>
                  <a:lnTo>
                    <a:pt x="190012" y="19077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3" name="Forma libre: forma 82">
              <a:extLst>
                <a:ext uri="{FF2B5EF4-FFF2-40B4-BE49-F238E27FC236}">
                  <a16:creationId xmlns:a16="http://schemas.microsoft.com/office/drawing/2014/main" id="{948732F5-C07A-4035-B902-24FFCE529468}"/>
                </a:ext>
              </a:extLst>
            </p:cNvPr>
            <p:cNvSpPr/>
            <p:nvPr/>
          </p:nvSpPr>
          <p:spPr>
            <a:xfrm>
              <a:off x="7894896" y="7755627"/>
              <a:ext cx="25471" cy="1426359"/>
            </a:xfrm>
            <a:custGeom>
              <a:avLst/>
              <a:gdLst>
                <a:gd name="connsiteX0" fmla="*/ 0 w 25470"/>
                <a:gd name="connsiteY0" fmla="*/ 0 h 1426359"/>
                <a:gd name="connsiteX1" fmla="*/ 26490 w 25470"/>
                <a:gd name="connsiteY1" fmla="*/ 0 h 1426359"/>
                <a:gd name="connsiteX2" fmla="*/ 26490 w 25470"/>
                <a:gd name="connsiteY2" fmla="*/ 1441642 h 1426359"/>
                <a:gd name="connsiteX3" fmla="*/ 0 w 25470"/>
                <a:gd name="connsiteY3" fmla="*/ 1441642 h 1426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70" h="1426359">
                  <a:moveTo>
                    <a:pt x="0" y="0"/>
                  </a:moveTo>
                  <a:lnTo>
                    <a:pt x="26490" y="0"/>
                  </a:lnTo>
                  <a:lnTo>
                    <a:pt x="26490" y="1441642"/>
                  </a:lnTo>
                  <a:lnTo>
                    <a:pt x="0" y="1441642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4" name="Forma libre: forma 83">
              <a:extLst>
                <a:ext uri="{FF2B5EF4-FFF2-40B4-BE49-F238E27FC236}">
                  <a16:creationId xmlns:a16="http://schemas.microsoft.com/office/drawing/2014/main" id="{395B46B3-270B-4434-9AF0-E60ECC9F2012}"/>
                </a:ext>
              </a:extLst>
            </p:cNvPr>
            <p:cNvSpPr/>
            <p:nvPr/>
          </p:nvSpPr>
          <p:spPr>
            <a:xfrm>
              <a:off x="6018212" y="8873537"/>
              <a:ext cx="101883" cy="101883"/>
            </a:xfrm>
            <a:custGeom>
              <a:avLst/>
              <a:gdLst>
                <a:gd name="connsiteX0" fmla="*/ 77686 w 101882"/>
                <a:gd name="connsiteY0" fmla="*/ 74120 h 101882"/>
                <a:gd name="connsiteX1" fmla="*/ 60620 w 101882"/>
                <a:gd name="connsiteY1" fmla="*/ 28782 h 101882"/>
                <a:gd name="connsiteX2" fmla="*/ 44064 w 101882"/>
                <a:gd name="connsiteY2" fmla="*/ 74120 h 101882"/>
                <a:gd name="connsiteX3" fmla="*/ 77686 w 101882"/>
                <a:gd name="connsiteY3" fmla="*/ 74120 h 101882"/>
                <a:gd name="connsiteX4" fmla="*/ 123533 w 101882"/>
                <a:gd name="connsiteY4" fmla="*/ 123023 h 101882"/>
                <a:gd name="connsiteX5" fmla="*/ 96534 w 101882"/>
                <a:gd name="connsiteY5" fmla="*/ 123023 h 101882"/>
                <a:gd name="connsiteX6" fmla="*/ 85836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533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686" y="74120"/>
                  </a:moveTo>
                  <a:lnTo>
                    <a:pt x="60620" y="28782"/>
                  </a:lnTo>
                  <a:lnTo>
                    <a:pt x="44064" y="74120"/>
                  </a:lnTo>
                  <a:lnTo>
                    <a:pt x="77686" y="74120"/>
                  </a:lnTo>
                  <a:close/>
                  <a:moveTo>
                    <a:pt x="123533" y="123023"/>
                  </a:moveTo>
                  <a:lnTo>
                    <a:pt x="96534" y="123023"/>
                  </a:lnTo>
                  <a:lnTo>
                    <a:pt x="85836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533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5" name="Forma libre: forma 84">
              <a:extLst>
                <a:ext uri="{FF2B5EF4-FFF2-40B4-BE49-F238E27FC236}">
                  <a16:creationId xmlns:a16="http://schemas.microsoft.com/office/drawing/2014/main" id="{86E0CEC9-C8CE-445E-824C-B21F5ABC958D}"/>
                </a:ext>
              </a:extLst>
            </p:cNvPr>
            <p:cNvSpPr/>
            <p:nvPr/>
          </p:nvSpPr>
          <p:spPr>
            <a:xfrm>
              <a:off x="6148367" y="8874555"/>
              <a:ext cx="76412" cy="101883"/>
            </a:xfrm>
            <a:custGeom>
              <a:avLst/>
              <a:gdLst>
                <a:gd name="connsiteX0" fmla="*/ 0 w 76412"/>
                <a:gd name="connsiteY0" fmla="*/ 122005 h 101882"/>
                <a:gd name="connsiteX1" fmla="*/ 0 w 76412"/>
                <a:gd name="connsiteY1" fmla="*/ 0 h 101882"/>
                <a:gd name="connsiteX2" fmla="*/ 24961 w 76412"/>
                <a:gd name="connsiteY2" fmla="*/ 0 h 101882"/>
                <a:gd name="connsiteX3" fmla="*/ 24961 w 76412"/>
                <a:gd name="connsiteY3" fmla="*/ 101119 h 101882"/>
                <a:gd name="connsiteX4" fmla="*/ 86600 w 76412"/>
                <a:gd name="connsiteY4" fmla="*/ 101119 h 101882"/>
                <a:gd name="connsiteX5" fmla="*/ 86600 w 76412"/>
                <a:gd name="connsiteY5" fmla="*/ 12200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12" h="101882">
                  <a:moveTo>
                    <a:pt x="0" y="122005"/>
                  </a:moveTo>
                  <a:lnTo>
                    <a:pt x="0" y="0"/>
                  </a:lnTo>
                  <a:lnTo>
                    <a:pt x="24961" y="0"/>
                  </a:lnTo>
                  <a:lnTo>
                    <a:pt x="24961" y="101119"/>
                  </a:lnTo>
                  <a:lnTo>
                    <a:pt x="86600" y="101119"/>
                  </a:lnTo>
                  <a:lnTo>
                    <a:pt x="86600" y="12200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6" name="Forma libre: forma 85">
              <a:extLst>
                <a:ext uri="{FF2B5EF4-FFF2-40B4-BE49-F238E27FC236}">
                  <a16:creationId xmlns:a16="http://schemas.microsoft.com/office/drawing/2014/main" id="{EE74FAE9-2CA3-4E66-BCE2-BACAC12D5DAE}"/>
                </a:ext>
              </a:extLst>
            </p:cNvPr>
            <p:cNvSpPr/>
            <p:nvPr/>
          </p:nvSpPr>
          <p:spPr>
            <a:xfrm>
              <a:off x="6241081" y="8871499"/>
              <a:ext cx="101883" cy="101883"/>
            </a:xfrm>
            <a:custGeom>
              <a:avLst/>
              <a:gdLst>
                <a:gd name="connsiteX0" fmla="*/ 83035 w 101882"/>
                <a:gd name="connsiteY0" fmla="*/ 79723 h 101882"/>
                <a:gd name="connsiteX1" fmla="*/ 106977 w 101882"/>
                <a:gd name="connsiteY1" fmla="*/ 87365 h 101882"/>
                <a:gd name="connsiteX2" fmla="*/ 88638 w 101882"/>
                <a:gd name="connsiteY2" fmla="*/ 117420 h 101882"/>
                <a:gd name="connsiteX3" fmla="*/ 56036 w 101882"/>
                <a:gd name="connsiteY3" fmla="*/ 127099 h 101882"/>
                <a:gd name="connsiteX4" fmla="*/ 15792 w 101882"/>
                <a:gd name="connsiteY4" fmla="*/ 110288 h 101882"/>
                <a:gd name="connsiteX5" fmla="*/ 0 w 101882"/>
                <a:gd name="connsiteY5" fmla="*/ 64441 h 101882"/>
                <a:gd name="connsiteX6" fmla="*/ 15792 w 101882"/>
                <a:gd name="connsiteY6" fmla="*/ 16811 h 101882"/>
                <a:gd name="connsiteX7" fmla="*/ 57564 w 101882"/>
                <a:gd name="connsiteY7" fmla="*/ 0 h 101882"/>
                <a:gd name="connsiteX8" fmla="*/ 94242 w 101882"/>
                <a:gd name="connsiteY8" fmla="*/ 13499 h 101882"/>
                <a:gd name="connsiteX9" fmla="*/ 106977 w 101882"/>
                <a:gd name="connsiteY9" fmla="*/ 36168 h 101882"/>
                <a:gd name="connsiteX10" fmla="*/ 82270 w 101882"/>
                <a:gd name="connsiteY10" fmla="*/ 42027 h 101882"/>
                <a:gd name="connsiteX11" fmla="*/ 73101 w 101882"/>
                <a:gd name="connsiteY11" fmla="*/ 26999 h 101882"/>
                <a:gd name="connsiteX12" fmla="*/ 56290 w 101882"/>
                <a:gd name="connsiteY12" fmla="*/ 21395 h 101882"/>
                <a:gd name="connsiteX13" fmla="*/ 33876 w 101882"/>
                <a:gd name="connsiteY13" fmla="*/ 31329 h 101882"/>
                <a:gd name="connsiteX14" fmla="*/ 25471 w 101882"/>
                <a:gd name="connsiteY14" fmla="*/ 63167 h 101882"/>
                <a:gd name="connsiteX15" fmla="*/ 33876 w 101882"/>
                <a:gd name="connsiteY15" fmla="*/ 96279 h 101882"/>
                <a:gd name="connsiteX16" fmla="*/ 55781 w 101882"/>
                <a:gd name="connsiteY16" fmla="*/ 106213 h 101882"/>
                <a:gd name="connsiteX17" fmla="*/ 72846 w 101882"/>
                <a:gd name="connsiteY17" fmla="*/ 99845 h 101882"/>
                <a:gd name="connsiteX18" fmla="*/ 83035 w 101882"/>
                <a:gd name="connsiteY18" fmla="*/ 797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882" h="101882">
                  <a:moveTo>
                    <a:pt x="83035" y="79723"/>
                  </a:moveTo>
                  <a:lnTo>
                    <a:pt x="106977" y="87365"/>
                  </a:lnTo>
                  <a:cubicBezTo>
                    <a:pt x="103411" y="100864"/>
                    <a:pt x="97044" y="110798"/>
                    <a:pt x="88638" y="117420"/>
                  </a:cubicBezTo>
                  <a:cubicBezTo>
                    <a:pt x="79978" y="124042"/>
                    <a:pt x="69026" y="127099"/>
                    <a:pt x="56036" y="127099"/>
                  </a:cubicBezTo>
                  <a:cubicBezTo>
                    <a:pt x="39734" y="127099"/>
                    <a:pt x="26235" y="121495"/>
                    <a:pt x="15792" y="110288"/>
                  </a:cubicBezTo>
                  <a:cubicBezTo>
                    <a:pt x="5349" y="99081"/>
                    <a:pt x="0" y="83799"/>
                    <a:pt x="0" y="64441"/>
                  </a:cubicBezTo>
                  <a:cubicBezTo>
                    <a:pt x="0" y="44064"/>
                    <a:pt x="5349" y="28272"/>
                    <a:pt x="15792" y="16811"/>
                  </a:cubicBezTo>
                  <a:cubicBezTo>
                    <a:pt x="26490" y="5604"/>
                    <a:pt x="40244" y="0"/>
                    <a:pt x="57564" y="0"/>
                  </a:cubicBezTo>
                  <a:cubicBezTo>
                    <a:pt x="72592" y="0"/>
                    <a:pt x="84818" y="4585"/>
                    <a:pt x="94242" y="13499"/>
                  </a:cubicBezTo>
                  <a:cubicBezTo>
                    <a:pt x="99845" y="18594"/>
                    <a:pt x="103921" y="26490"/>
                    <a:pt x="106977" y="36168"/>
                  </a:cubicBezTo>
                  <a:lnTo>
                    <a:pt x="82270" y="42027"/>
                  </a:lnTo>
                  <a:cubicBezTo>
                    <a:pt x="80742" y="35659"/>
                    <a:pt x="77940" y="30565"/>
                    <a:pt x="73101" y="26999"/>
                  </a:cubicBezTo>
                  <a:cubicBezTo>
                    <a:pt x="68516" y="23433"/>
                    <a:pt x="62913" y="21395"/>
                    <a:pt x="56290" y="21395"/>
                  </a:cubicBezTo>
                  <a:cubicBezTo>
                    <a:pt x="47121" y="21395"/>
                    <a:pt x="39734" y="24707"/>
                    <a:pt x="33876" y="31329"/>
                  </a:cubicBezTo>
                  <a:cubicBezTo>
                    <a:pt x="28273" y="37951"/>
                    <a:pt x="25471" y="48394"/>
                    <a:pt x="25471" y="63167"/>
                  </a:cubicBezTo>
                  <a:cubicBezTo>
                    <a:pt x="25471" y="78704"/>
                    <a:pt x="28273" y="89657"/>
                    <a:pt x="33876" y="96279"/>
                  </a:cubicBezTo>
                  <a:cubicBezTo>
                    <a:pt x="39480" y="102902"/>
                    <a:pt x="46611" y="106213"/>
                    <a:pt x="55781" y="106213"/>
                  </a:cubicBezTo>
                  <a:cubicBezTo>
                    <a:pt x="62403" y="106213"/>
                    <a:pt x="68007" y="104175"/>
                    <a:pt x="72846" y="99845"/>
                  </a:cubicBezTo>
                  <a:cubicBezTo>
                    <a:pt x="77686" y="95260"/>
                    <a:pt x="80997" y="88638"/>
                    <a:pt x="83035" y="79723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7" name="Forma libre: forma 86">
              <a:extLst>
                <a:ext uri="{FF2B5EF4-FFF2-40B4-BE49-F238E27FC236}">
                  <a16:creationId xmlns:a16="http://schemas.microsoft.com/office/drawing/2014/main" id="{3FAF3A0F-596D-40BA-8968-89345DEA6DA0}"/>
                </a:ext>
              </a:extLst>
            </p:cNvPr>
            <p:cNvSpPr/>
            <p:nvPr/>
          </p:nvSpPr>
          <p:spPr>
            <a:xfrm>
              <a:off x="6349586" y="8873537"/>
              <a:ext cx="101883" cy="101883"/>
            </a:xfrm>
            <a:custGeom>
              <a:avLst/>
              <a:gdLst>
                <a:gd name="connsiteX0" fmla="*/ 77940 w 101882"/>
                <a:gd name="connsiteY0" fmla="*/ 74120 h 101882"/>
                <a:gd name="connsiteX1" fmla="*/ 61130 w 101882"/>
                <a:gd name="connsiteY1" fmla="*/ 28782 h 101882"/>
                <a:gd name="connsiteX2" fmla="*/ 44319 w 101882"/>
                <a:gd name="connsiteY2" fmla="*/ 74120 h 101882"/>
                <a:gd name="connsiteX3" fmla="*/ 77940 w 101882"/>
                <a:gd name="connsiteY3" fmla="*/ 74120 h 101882"/>
                <a:gd name="connsiteX4" fmla="*/ 123788 w 101882"/>
                <a:gd name="connsiteY4" fmla="*/ 123023 h 101882"/>
                <a:gd name="connsiteX5" fmla="*/ 96534 w 101882"/>
                <a:gd name="connsiteY5" fmla="*/ 123023 h 101882"/>
                <a:gd name="connsiteX6" fmla="*/ 85836 w 101882"/>
                <a:gd name="connsiteY6" fmla="*/ 95006 h 101882"/>
                <a:gd name="connsiteX7" fmla="*/ 36678 w 101882"/>
                <a:gd name="connsiteY7" fmla="*/ 95006 h 101882"/>
                <a:gd name="connsiteX8" fmla="*/ 26490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78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940" y="74120"/>
                  </a:moveTo>
                  <a:lnTo>
                    <a:pt x="61130" y="28782"/>
                  </a:lnTo>
                  <a:lnTo>
                    <a:pt x="44319" y="74120"/>
                  </a:lnTo>
                  <a:lnTo>
                    <a:pt x="77940" y="74120"/>
                  </a:lnTo>
                  <a:close/>
                  <a:moveTo>
                    <a:pt x="123788" y="123023"/>
                  </a:moveTo>
                  <a:lnTo>
                    <a:pt x="96534" y="123023"/>
                  </a:lnTo>
                  <a:lnTo>
                    <a:pt x="85836" y="95006"/>
                  </a:lnTo>
                  <a:lnTo>
                    <a:pt x="36678" y="95006"/>
                  </a:lnTo>
                  <a:lnTo>
                    <a:pt x="26490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78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8" name="Forma libre: forma 87">
              <a:extLst>
                <a:ext uri="{FF2B5EF4-FFF2-40B4-BE49-F238E27FC236}">
                  <a16:creationId xmlns:a16="http://schemas.microsoft.com/office/drawing/2014/main" id="{9A7D4DA3-48D3-4032-8215-5E0EA732D106}"/>
                </a:ext>
              </a:extLst>
            </p:cNvPr>
            <p:cNvSpPr/>
            <p:nvPr/>
          </p:nvSpPr>
          <p:spPr>
            <a:xfrm>
              <a:off x="6479996" y="8874555"/>
              <a:ext cx="76412" cy="101883"/>
            </a:xfrm>
            <a:custGeom>
              <a:avLst/>
              <a:gdLst>
                <a:gd name="connsiteX0" fmla="*/ 0 w 76412"/>
                <a:gd name="connsiteY0" fmla="*/ 122005 h 101882"/>
                <a:gd name="connsiteX1" fmla="*/ 0 w 76412"/>
                <a:gd name="connsiteY1" fmla="*/ 0 h 101882"/>
                <a:gd name="connsiteX2" fmla="*/ 24707 w 76412"/>
                <a:gd name="connsiteY2" fmla="*/ 0 h 101882"/>
                <a:gd name="connsiteX3" fmla="*/ 24707 w 76412"/>
                <a:gd name="connsiteY3" fmla="*/ 101119 h 101882"/>
                <a:gd name="connsiteX4" fmla="*/ 86346 w 76412"/>
                <a:gd name="connsiteY4" fmla="*/ 101119 h 101882"/>
                <a:gd name="connsiteX5" fmla="*/ 86346 w 76412"/>
                <a:gd name="connsiteY5" fmla="*/ 12200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12" h="101882">
                  <a:moveTo>
                    <a:pt x="0" y="122005"/>
                  </a:moveTo>
                  <a:lnTo>
                    <a:pt x="0" y="0"/>
                  </a:lnTo>
                  <a:lnTo>
                    <a:pt x="24707" y="0"/>
                  </a:lnTo>
                  <a:lnTo>
                    <a:pt x="24707" y="101119"/>
                  </a:lnTo>
                  <a:lnTo>
                    <a:pt x="86346" y="101119"/>
                  </a:lnTo>
                  <a:lnTo>
                    <a:pt x="86346" y="12200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9" name="Forma libre: forma 88">
              <a:extLst>
                <a:ext uri="{FF2B5EF4-FFF2-40B4-BE49-F238E27FC236}">
                  <a16:creationId xmlns:a16="http://schemas.microsoft.com/office/drawing/2014/main" id="{FE187511-E220-4586-BBCB-A81AEE59211C}"/>
                </a:ext>
              </a:extLst>
            </p:cNvPr>
            <p:cNvSpPr/>
            <p:nvPr/>
          </p:nvSpPr>
          <p:spPr>
            <a:xfrm>
              <a:off x="6576530" y="8873537"/>
              <a:ext cx="101883" cy="101883"/>
            </a:xfrm>
            <a:custGeom>
              <a:avLst/>
              <a:gdLst>
                <a:gd name="connsiteX0" fmla="*/ 25216 w 101882"/>
                <a:gd name="connsiteY0" fmla="*/ 20886 h 101882"/>
                <a:gd name="connsiteX1" fmla="*/ 25216 w 101882"/>
                <a:gd name="connsiteY1" fmla="*/ 102137 h 101882"/>
                <a:gd name="connsiteX2" fmla="*/ 43810 w 101882"/>
                <a:gd name="connsiteY2" fmla="*/ 102137 h 101882"/>
                <a:gd name="connsiteX3" fmla="*/ 58837 w 101882"/>
                <a:gd name="connsiteY3" fmla="*/ 100864 h 101882"/>
                <a:gd name="connsiteX4" fmla="*/ 69026 w 101882"/>
                <a:gd name="connsiteY4" fmla="*/ 95770 h 101882"/>
                <a:gd name="connsiteX5" fmla="*/ 75648 w 101882"/>
                <a:gd name="connsiteY5" fmla="*/ 83799 h 101882"/>
                <a:gd name="connsiteX6" fmla="*/ 78195 w 101882"/>
                <a:gd name="connsiteY6" fmla="*/ 61384 h 101882"/>
                <a:gd name="connsiteX7" fmla="*/ 75648 w 101882"/>
                <a:gd name="connsiteY7" fmla="*/ 39480 h 101882"/>
                <a:gd name="connsiteX8" fmla="*/ 68516 w 101882"/>
                <a:gd name="connsiteY8" fmla="*/ 27508 h 101882"/>
                <a:gd name="connsiteX9" fmla="*/ 57054 w 101882"/>
                <a:gd name="connsiteY9" fmla="*/ 21650 h 101882"/>
                <a:gd name="connsiteX10" fmla="*/ 36678 w 101882"/>
                <a:gd name="connsiteY10" fmla="*/ 20631 h 101882"/>
                <a:gd name="connsiteX11" fmla="*/ 25216 w 101882"/>
                <a:gd name="connsiteY11" fmla="*/ 20631 h 101882"/>
                <a:gd name="connsiteX12" fmla="*/ 255 w 101882"/>
                <a:gd name="connsiteY12" fmla="*/ 0 h 101882"/>
                <a:gd name="connsiteX13" fmla="*/ 45593 w 101882"/>
                <a:gd name="connsiteY13" fmla="*/ 0 h 101882"/>
                <a:gd name="connsiteX14" fmla="*/ 69026 w 101882"/>
                <a:gd name="connsiteY14" fmla="*/ 2292 h 101882"/>
                <a:gd name="connsiteX15" fmla="*/ 87619 w 101882"/>
                <a:gd name="connsiteY15" fmla="*/ 13754 h 101882"/>
                <a:gd name="connsiteX16" fmla="*/ 99336 w 101882"/>
                <a:gd name="connsiteY16" fmla="*/ 33621 h 101882"/>
                <a:gd name="connsiteX17" fmla="*/ 103411 w 101882"/>
                <a:gd name="connsiteY17" fmla="*/ 62658 h 101882"/>
                <a:gd name="connsiteX18" fmla="*/ 99591 w 101882"/>
                <a:gd name="connsiteY18" fmla="*/ 88893 h 101882"/>
                <a:gd name="connsiteX19" fmla="*/ 86346 w 101882"/>
                <a:gd name="connsiteY19" fmla="*/ 110543 h 101882"/>
                <a:gd name="connsiteX20" fmla="*/ 68771 w 101882"/>
                <a:gd name="connsiteY20" fmla="*/ 120476 h 101882"/>
                <a:gd name="connsiteX21" fmla="*/ 46866 w 101882"/>
                <a:gd name="connsiteY21" fmla="*/ 123023 h 101882"/>
                <a:gd name="connsiteX22" fmla="*/ 0 w 101882"/>
                <a:gd name="connsiteY22" fmla="*/ 123023 h 101882"/>
                <a:gd name="connsiteX23" fmla="*/ 0 w 10188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1882" h="101882">
                  <a:moveTo>
                    <a:pt x="25216" y="20886"/>
                  </a:moveTo>
                  <a:lnTo>
                    <a:pt x="25216" y="102137"/>
                  </a:lnTo>
                  <a:lnTo>
                    <a:pt x="43810" y="102137"/>
                  </a:lnTo>
                  <a:cubicBezTo>
                    <a:pt x="50941" y="102137"/>
                    <a:pt x="55781" y="101628"/>
                    <a:pt x="58837" y="100864"/>
                  </a:cubicBezTo>
                  <a:cubicBezTo>
                    <a:pt x="62913" y="99845"/>
                    <a:pt x="66224" y="98317"/>
                    <a:pt x="69026" y="95770"/>
                  </a:cubicBezTo>
                  <a:cubicBezTo>
                    <a:pt x="71573" y="93223"/>
                    <a:pt x="73865" y="89402"/>
                    <a:pt x="75648" y="83799"/>
                  </a:cubicBezTo>
                  <a:cubicBezTo>
                    <a:pt x="77176" y="78195"/>
                    <a:pt x="78195" y="70809"/>
                    <a:pt x="78195" y="61384"/>
                  </a:cubicBezTo>
                  <a:cubicBezTo>
                    <a:pt x="78195" y="51960"/>
                    <a:pt x="77431" y="44574"/>
                    <a:pt x="75648" y="39480"/>
                  </a:cubicBezTo>
                  <a:cubicBezTo>
                    <a:pt x="73865" y="34385"/>
                    <a:pt x="71573" y="30310"/>
                    <a:pt x="68516" y="27508"/>
                  </a:cubicBezTo>
                  <a:cubicBezTo>
                    <a:pt x="65460" y="24707"/>
                    <a:pt x="61639" y="22924"/>
                    <a:pt x="57054" y="21650"/>
                  </a:cubicBezTo>
                  <a:cubicBezTo>
                    <a:pt x="53489" y="20886"/>
                    <a:pt x="46866" y="20631"/>
                    <a:pt x="36678" y="20631"/>
                  </a:cubicBezTo>
                  <a:lnTo>
                    <a:pt x="25216" y="20631"/>
                  </a:lnTo>
                  <a:close/>
                  <a:moveTo>
                    <a:pt x="255" y="0"/>
                  </a:moveTo>
                  <a:lnTo>
                    <a:pt x="45593" y="0"/>
                  </a:lnTo>
                  <a:cubicBezTo>
                    <a:pt x="55781" y="0"/>
                    <a:pt x="63677" y="764"/>
                    <a:pt x="69026" y="2292"/>
                  </a:cubicBezTo>
                  <a:cubicBezTo>
                    <a:pt x="76157" y="4330"/>
                    <a:pt x="82270" y="8151"/>
                    <a:pt x="87619" y="13754"/>
                  </a:cubicBezTo>
                  <a:cubicBezTo>
                    <a:pt x="92713" y="19103"/>
                    <a:pt x="96789" y="25980"/>
                    <a:pt x="99336" y="33621"/>
                  </a:cubicBezTo>
                  <a:cubicBezTo>
                    <a:pt x="102138" y="41517"/>
                    <a:pt x="103411" y="51196"/>
                    <a:pt x="103411" y="62658"/>
                  </a:cubicBezTo>
                  <a:cubicBezTo>
                    <a:pt x="103411" y="72846"/>
                    <a:pt x="102138" y="81506"/>
                    <a:pt x="99591" y="88893"/>
                  </a:cubicBezTo>
                  <a:cubicBezTo>
                    <a:pt x="96534" y="97807"/>
                    <a:pt x="92204" y="104939"/>
                    <a:pt x="86346" y="110543"/>
                  </a:cubicBezTo>
                  <a:cubicBezTo>
                    <a:pt x="82016" y="114873"/>
                    <a:pt x="76157" y="118184"/>
                    <a:pt x="68771" y="120476"/>
                  </a:cubicBezTo>
                  <a:cubicBezTo>
                    <a:pt x="63422" y="122259"/>
                    <a:pt x="56036" y="123023"/>
                    <a:pt x="46866" y="123023"/>
                  </a:cubicBezTo>
                  <a:lnTo>
                    <a:pt x="0" y="12302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0" name="Forma libre: forma 89">
              <a:extLst>
                <a:ext uri="{FF2B5EF4-FFF2-40B4-BE49-F238E27FC236}">
                  <a16:creationId xmlns:a16="http://schemas.microsoft.com/office/drawing/2014/main" id="{15DCDBB7-7901-4AF3-8790-80CAB29E0A04}"/>
                </a:ext>
              </a:extLst>
            </p:cNvPr>
            <p:cNvSpPr/>
            <p:nvPr/>
          </p:nvSpPr>
          <p:spPr>
            <a:xfrm>
              <a:off x="6693186" y="8837368"/>
              <a:ext cx="25471" cy="152824"/>
            </a:xfrm>
            <a:custGeom>
              <a:avLst/>
              <a:gdLst>
                <a:gd name="connsiteX0" fmla="*/ 0 w 25470"/>
                <a:gd name="connsiteY0" fmla="*/ 36168 h 152824"/>
                <a:gd name="connsiteX1" fmla="*/ 24961 w 25470"/>
                <a:gd name="connsiteY1" fmla="*/ 36168 h 152824"/>
                <a:gd name="connsiteX2" fmla="*/ 24961 w 25470"/>
                <a:gd name="connsiteY2" fmla="*/ 159192 h 152824"/>
                <a:gd name="connsiteX3" fmla="*/ 0 w 25470"/>
                <a:gd name="connsiteY3" fmla="*/ 159192 h 152824"/>
                <a:gd name="connsiteX4" fmla="*/ 0 w 25470"/>
                <a:gd name="connsiteY4" fmla="*/ 36168 h 152824"/>
                <a:gd name="connsiteX5" fmla="*/ 6113 w 25470"/>
                <a:gd name="connsiteY5" fmla="*/ 24961 h 152824"/>
                <a:gd name="connsiteX6" fmla="*/ 17575 w 25470"/>
                <a:gd name="connsiteY6" fmla="*/ 0 h 152824"/>
                <a:gd name="connsiteX7" fmla="*/ 44064 w 25470"/>
                <a:gd name="connsiteY7" fmla="*/ 0 h 152824"/>
                <a:gd name="connsiteX8" fmla="*/ 21141 w 25470"/>
                <a:gd name="connsiteY8" fmla="*/ 24961 h 152824"/>
                <a:gd name="connsiteX9" fmla="*/ 6113 w 25470"/>
                <a:gd name="connsiteY9" fmla="*/ 24961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152824">
                  <a:moveTo>
                    <a:pt x="0" y="36168"/>
                  </a:moveTo>
                  <a:lnTo>
                    <a:pt x="24961" y="36168"/>
                  </a:lnTo>
                  <a:lnTo>
                    <a:pt x="24961" y="159192"/>
                  </a:lnTo>
                  <a:lnTo>
                    <a:pt x="0" y="159192"/>
                  </a:lnTo>
                  <a:lnTo>
                    <a:pt x="0" y="36168"/>
                  </a:lnTo>
                  <a:close/>
                  <a:moveTo>
                    <a:pt x="6113" y="24961"/>
                  </a:moveTo>
                  <a:lnTo>
                    <a:pt x="17575" y="0"/>
                  </a:lnTo>
                  <a:lnTo>
                    <a:pt x="44064" y="0"/>
                  </a:lnTo>
                  <a:lnTo>
                    <a:pt x="21141" y="24961"/>
                  </a:lnTo>
                  <a:lnTo>
                    <a:pt x="6113" y="24961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1" name="Forma libre: forma 90">
              <a:extLst>
                <a:ext uri="{FF2B5EF4-FFF2-40B4-BE49-F238E27FC236}">
                  <a16:creationId xmlns:a16="http://schemas.microsoft.com/office/drawing/2014/main" id="{5C5AFE53-3F1C-43D2-94CA-1C514704F72A}"/>
                </a:ext>
              </a:extLst>
            </p:cNvPr>
            <p:cNvSpPr/>
            <p:nvPr/>
          </p:nvSpPr>
          <p:spPr>
            <a:xfrm>
              <a:off x="6722223" y="8873537"/>
              <a:ext cx="101883" cy="101883"/>
            </a:xfrm>
            <a:custGeom>
              <a:avLst/>
              <a:gdLst>
                <a:gd name="connsiteX0" fmla="*/ 77431 w 101882"/>
                <a:gd name="connsiteY0" fmla="*/ 74120 h 101882"/>
                <a:gd name="connsiteX1" fmla="*/ 60366 w 101882"/>
                <a:gd name="connsiteY1" fmla="*/ 28782 h 101882"/>
                <a:gd name="connsiteX2" fmla="*/ 43810 w 101882"/>
                <a:gd name="connsiteY2" fmla="*/ 74120 h 101882"/>
                <a:gd name="connsiteX3" fmla="*/ 77431 w 101882"/>
                <a:gd name="connsiteY3" fmla="*/ 74120 h 101882"/>
                <a:gd name="connsiteX4" fmla="*/ 123278 w 101882"/>
                <a:gd name="connsiteY4" fmla="*/ 123023 h 101882"/>
                <a:gd name="connsiteX5" fmla="*/ 96279 w 101882"/>
                <a:gd name="connsiteY5" fmla="*/ 123023 h 101882"/>
                <a:gd name="connsiteX6" fmla="*/ 85582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27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431" y="74120"/>
                  </a:moveTo>
                  <a:lnTo>
                    <a:pt x="60366" y="28782"/>
                  </a:lnTo>
                  <a:lnTo>
                    <a:pt x="43810" y="74120"/>
                  </a:lnTo>
                  <a:lnTo>
                    <a:pt x="77431" y="74120"/>
                  </a:lnTo>
                  <a:close/>
                  <a:moveTo>
                    <a:pt x="123278" y="123023"/>
                  </a:moveTo>
                  <a:lnTo>
                    <a:pt x="96279" y="123023"/>
                  </a:lnTo>
                  <a:lnTo>
                    <a:pt x="85582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27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2" name="Forma libre: forma 91">
              <a:extLst>
                <a:ext uri="{FF2B5EF4-FFF2-40B4-BE49-F238E27FC236}">
                  <a16:creationId xmlns:a16="http://schemas.microsoft.com/office/drawing/2014/main" id="{4C847A87-01F4-45AD-B566-A62D304509E4}"/>
                </a:ext>
              </a:extLst>
            </p:cNvPr>
            <p:cNvSpPr/>
            <p:nvPr/>
          </p:nvSpPr>
          <p:spPr>
            <a:xfrm>
              <a:off x="6885236" y="8873537"/>
              <a:ext cx="101883" cy="101883"/>
            </a:xfrm>
            <a:custGeom>
              <a:avLst/>
              <a:gdLst>
                <a:gd name="connsiteX0" fmla="*/ 0 w 101882"/>
                <a:gd name="connsiteY0" fmla="*/ 123023 h 101882"/>
                <a:gd name="connsiteX1" fmla="*/ 0 w 101882"/>
                <a:gd name="connsiteY1" fmla="*/ 0 h 101882"/>
                <a:gd name="connsiteX2" fmla="*/ 37187 w 101882"/>
                <a:gd name="connsiteY2" fmla="*/ 0 h 101882"/>
                <a:gd name="connsiteX3" fmla="*/ 59347 w 101882"/>
                <a:gd name="connsiteY3" fmla="*/ 84053 h 101882"/>
                <a:gd name="connsiteX4" fmla="*/ 81506 w 101882"/>
                <a:gd name="connsiteY4" fmla="*/ 0 h 101882"/>
                <a:gd name="connsiteX5" fmla="*/ 118694 w 101882"/>
                <a:gd name="connsiteY5" fmla="*/ 0 h 101882"/>
                <a:gd name="connsiteX6" fmla="*/ 118694 w 101882"/>
                <a:gd name="connsiteY6" fmla="*/ 123023 h 101882"/>
                <a:gd name="connsiteX7" fmla="*/ 95515 w 101882"/>
                <a:gd name="connsiteY7" fmla="*/ 123023 h 101882"/>
                <a:gd name="connsiteX8" fmla="*/ 95515 w 101882"/>
                <a:gd name="connsiteY8" fmla="*/ 26235 h 101882"/>
                <a:gd name="connsiteX9" fmla="*/ 71063 w 101882"/>
                <a:gd name="connsiteY9" fmla="*/ 123023 h 101882"/>
                <a:gd name="connsiteX10" fmla="*/ 47121 w 101882"/>
                <a:gd name="connsiteY10" fmla="*/ 123023 h 101882"/>
                <a:gd name="connsiteX11" fmla="*/ 22924 w 101882"/>
                <a:gd name="connsiteY11" fmla="*/ 26235 h 101882"/>
                <a:gd name="connsiteX12" fmla="*/ 22924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0" y="123023"/>
                  </a:moveTo>
                  <a:lnTo>
                    <a:pt x="0" y="0"/>
                  </a:lnTo>
                  <a:lnTo>
                    <a:pt x="37187" y="0"/>
                  </a:lnTo>
                  <a:lnTo>
                    <a:pt x="59347" y="84053"/>
                  </a:lnTo>
                  <a:lnTo>
                    <a:pt x="81506" y="0"/>
                  </a:lnTo>
                  <a:lnTo>
                    <a:pt x="118694" y="0"/>
                  </a:lnTo>
                  <a:lnTo>
                    <a:pt x="118694" y="123023"/>
                  </a:lnTo>
                  <a:lnTo>
                    <a:pt x="95515" y="123023"/>
                  </a:lnTo>
                  <a:lnTo>
                    <a:pt x="95515" y="26235"/>
                  </a:lnTo>
                  <a:lnTo>
                    <a:pt x="71063" y="123023"/>
                  </a:lnTo>
                  <a:lnTo>
                    <a:pt x="47121" y="123023"/>
                  </a:lnTo>
                  <a:lnTo>
                    <a:pt x="22924" y="26235"/>
                  </a:lnTo>
                  <a:lnTo>
                    <a:pt x="22924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3" name="Forma libre: forma 92">
              <a:extLst>
                <a:ext uri="{FF2B5EF4-FFF2-40B4-BE49-F238E27FC236}">
                  <a16:creationId xmlns:a16="http://schemas.microsoft.com/office/drawing/2014/main" id="{A2FC2C4D-E2EA-49B5-9591-F8CAF31C99C4}"/>
                </a:ext>
              </a:extLst>
            </p:cNvPr>
            <p:cNvSpPr/>
            <p:nvPr/>
          </p:nvSpPr>
          <p:spPr>
            <a:xfrm>
              <a:off x="7009278" y="8873537"/>
              <a:ext cx="101883" cy="101883"/>
            </a:xfrm>
            <a:custGeom>
              <a:avLst/>
              <a:gdLst>
                <a:gd name="connsiteX0" fmla="*/ 77431 w 101882"/>
                <a:gd name="connsiteY0" fmla="*/ 74120 h 101882"/>
                <a:gd name="connsiteX1" fmla="*/ 60366 w 101882"/>
                <a:gd name="connsiteY1" fmla="*/ 28782 h 101882"/>
                <a:gd name="connsiteX2" fmla="*/ 43810 w 101882"/>
                <a:gd name="connsiteY2" fmla="*/ 74120 h 101882"/>
                <a:gd name="connsiteX3" fmla="*/ 77431 w 101882"/>
                <a:gd name="connsiteY3" fmla="*/ 74120 h 101882"/>
                <a:gd name="connsiteX4" fmla="*/ 123278 w 101882"/>
                <a:gd name="connsiteY4" fmla="*/ 123023 h 101882"/>
                <a:gd name="connsiteX5" fmla="*/ 96279 w 101882"/>
                <a:gd name="connsiteY5" fmla="*/ 123023 h 101882"/>
                <a:gd name="connsiteX6" fmla="*/ 85582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27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431" y="74120"/>
                  </a:moveTo>
                  <a:lnTo>
                    <a:pt x="60366" y="28782"/>
                  </a:lnTo>
                  <a:lnTo>
                    <a:pt x="43810" y="74120"/>
                  </a:lnTo>
                  <a:lnTo>
                    <a:pt x="77431" y="74120"/>
                  </a:lnTo>
                  <a:close/>
                  <a:moveTo>
                    <a:pt x="123278" y="123023"/>
                  </a:moveTo>
                  <a:lnTo>
                    <a:pt x="96279" y="123023"/>
                  </a:lnTo>
                  <a:lnTo>
                    <a:pt x="85582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27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4" name="Forma libre: forma 93">
              <a:extLst>
                <a:ext uri="{FF2B5EF4-FFF2-40B4-BE49-F238E27FC236}">
                  <a16:creationId xmlns:a16="http://schemas.microsoft.com/office/drawing/2014/main" id="{8756FC9E-EB94-490C-BFB4-0D58489DB34B}"/>
                </a:ext>
              </a:extLst>
            </p:cNvPr>
            <p:cNvSpPr/>
            <p:nvPr/>
          </p:nvSpPr>
          <p:spPr>
            <a:xfrm>
              <a:off x="7109888" y="8873537"/>
              <a:ext cx="101883" cy="101883"/>
            </a:xfrm>
            <a:custGeom>
              <a:avLst/>
              <a:gdLst>
                <a:gd name="connsiteX0" fmla="*/ 44828 w 101882"/>
                <a:gd name="connsiteY0" fmla="*/ 123023 h 101882"/>
                <a:gd name="connsiteX1" fmla="*/ 44828 w 101882"/>
                <a:gd name="connsiteY1" fmla="*/ 71318 h 101882"/>
                <a:gd name="connsiteX2" fmla="*/ 0 w 101882"/>
                <a:gd name="connsiteY2" fmla="*/ 0 h 101882"/>
                <a:gd name="connsiteX3" fmla="*/ 29037 w 101882"/>
                <a:gd name="connsiteY3" fmla="*/ 0 h 101882"/>
                <a:gd name="connsiteX4" fmla="*/ 58073 w 101882"/>
                <a:gd name="connsiteY4" fmla="*/ 48649 h 101882"/>
                <a:gd name="connsiteX5" fmla="*/ 86346 w 101882"/>
                <a:gd name="connsiteY5" fmla="*/ 0 h 101882"/>
                <a:gd name="connsiteX6" fmla="*/ 115128 w 101882"/>
                <a:gd name="connsiteY6" fmla="*/ 0 h 101882"/>
                <a:gd name="connsiteX7" fmla="*/ 69790 w 101882"/>
                <a:gd name="connsiteY7" fmla="*/ 71318 h 101882"/>
                <a:gd name="connsiteX8" fmla="*/ 69790 w 101882"/>
                <a:gd name="connsiteY8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882" h="101882">
                  <a:moveTo>
                    <a:pt x="44828" y="123023"/>
                  </a:moveTo>
                  <a:lnTo>
                    <a:pt x="44828" y="71318"/>
                  </a:lnTo>
                  <a:lnTo>
                    <a:pt x="0" y="0"/>
                  </a:lnTo>
                  <a:lnTo>
                    <a:pt x="29037" y="0"/>
                  </a:lnTo>
                  <a:lnTo>
                    <a:pt x="58073" y="48649"/>
                  </a:lnTo>
                  <a:lnTo>
                    <a:pt x="86346" y="0"/>
                  </a:lnTo>
                  <a:lnTo>
                    <a:pt x="115128" y="0"/>
                  </a:lnTo>
                  <a:lnTo>
                    <a:pt x="69790" y="71318"/>
                  </a:lnTo>
                  <a:lnTo>
                    <a:pt x="69790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5" name="Forma libre: forma 94">
              <a:extLst>
                <a:ext uri="{FF2B5EF4-FFF2-40B4-BE49-F238E27FC236}">
                  <a16:creationId xmlns:a16="http://schemas.microsoft.com/office/drawing/2014/main" id="{4B4DAAC5-936D-451D-8ECD-0C01206777DC}"/>
                </a:ext>
              </a:extLst>
            </p:cNvPr>
            <p:cNvSpPr/>
            <p:nvPr/>
          </p:nvSpPr>
          <p:spPr>
            <a:xfrm>
              <a:off x="7225015" y="8871499"/>
              <a:ext cx="101883" cy="101883"/>
            </a:xfrm>
            <a:custGeom>
              <a:avLst/>
              <a:gdLst>
                <a:gd name="connsiteX0" fmla="*/ 25471 w 101882"/>
                <a:gd name="connsiteY0" fmla="*/ 63422 h 101882"/>
                <a:gd name="connsiteX1" fmla="*/ 35150 w 101882"/>
                <a:gd name="connsiteY1" fmla="*/ 95006 h 101882"/>
                <a:gd name="connsiteX2" fmla="*/ 59602 w 101882"/>
                <a:gd name="connsiteY2" fmla="*/ 105703 h 101882"/>
                <a:gd name="connsiteX3" fmla="*/ 83799 w 101882"/>
                <a:gd name="connsiteY3" fmla="*/ 95006 h 101882"/>
                <a:gd name="connsiteX4" fmla="*/ 93223 w 101882"/>
                <a:gd name="connsiteY4" fmla="*/ 62913 h 101882"/>
                <a:gd name="connsiteX5" fmla="*/ 84053 w 101882"/>
                <a:gd name="connsiteY5" fmla="*/ 31329 h 101882"/>
                <a:gd name="connsiteX6" fmla="*/ 59347 w 101882"/>
                <a:gd name="connsiteY6" fmla="*/ 20886 h 101882"/>
                <a:gd name="connsiteX7" fmla="*/ 34640 w 101882"/>
                <a:gd name="connsiteY7" fmla="*/ 31329 h 101882"/>
                <a:gd name="connsiteX8" fmla="*/ 25471 w 101882"/>
                <a:gd name="connsiteY8" fmla="*/ 63422 h 101882"/>
                <a:gd name="connsiteX9" fmla="*/ 0 w 101882"/>
                <a:gd name="connsiteY9" fmla="*/ 64441 h 101882"/>
                <a:gd name="connsiteX10" fmla="*/ 5603 w 101882"/>
                <a:gd name="connsiteY10" fmla="*/ 32857 h 101882"/>
                <a:gd name="connsiteX11" fmla="*/ 17065 w 101882"/>
                <a:gd name="connsiteY11" fmla="*/ 16047 h 101882"/>
                <a:gd name="connsiteX12" fmla="*/ 33112 w 101882"/>
                <a:gd name="connsiteY12" fmla="*/ 4839 h 101882"/>
                <a:gd name="connsiteX13" fmla="*/ 59602 w 101882"/>
                <a:gd name="connsiteY13" fmla="*/ 0 h 101882"/>
                <a:gd name="connsiteX14" fmla="*/ 103156 w 101882"/>
                <a:gd name="connsiteY14" fmla="*/ 16811 h 101882"/>
                <a:gd name="connsiteX15" fmla="*/ 119458 w 101882"/>
                <a:gd name="connsiteY15" fmla="*/ 63677 h 101882"/>
                <a:gd name="connsiteX16" fmla="*/ 103411 w 101882"/>
                <a:gd name="connsiteY16" fmla="*/ 110288 h 101882"/>
                <a:gd name="connsiteX17" fmla="*/ 60111 w 101882"/>
                <a:gd name="connsiteY17" fmla="*/ 127099 h 101882"/>
                <a:gd name="connsiteX18" fmla="*/ 16301 w 101882"/>
                <a:gd name="connsiteY18" fmla="*/ 110543 h 101882"/>
                <a:gd name="connsiteX19" fmla="*/ 0 w 101882"/>
                <a:gd name="connsiteY19" fmla="*/ 64441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471" y="63422"/>
                  </a:moveTo>
                  <a:cubicBezTo>
                    <a:pt x="25471" y="77431"/>
                    <a:pt x="28782" y="87874"/>
                    <a:pt x="35150" y="95006"/>
                  </a:cubicBezTo>
                  <a:cubicBezTo>
                    <a:pt x="41517" y="102137"/>
                    <a:pt x="49668" y="105703"/>
                    <a:pt x="59602" y="105703"/>
                  </a:cubicBezTo>
                  <a:cubicBezTo>
                    <a:pt x="69280" y="105703"/>
                    <a:pt x="77686" y="102137"/>
                    <a:pt x="83799" y="95006"/>
                  </a:cubicBezTo>
                  <a:cubicBezTo>
                    <a:pt x="90166" y="87874"/>
                    <a:pt x="93223" y="77176"/>
                    <a:pt x="93223" y="62913"/>
                  </a:cubicBezTo>
                  <a:cubicBezTo>
                    <a:pt x="93223" y="48904"/>
                    <a:pt x="90166" y="38461"/>
                    <a:pt x="84053" y="31329"/>
                  </a:cubicBezTo>
                  <a:cubicBezTo>
                    <a:pt x="77940" y="24452"/>
                    <a:pt x="69535" y="20886"/>
                    <a:pt x="59347" y="20886"/>
                  </a:cubicBezTo>
                  <a:cubicBezTo>
                    <a:pt x="49159" y="20886"/>
                    <a:pt x="40753" y="24452"/>
                    <a:pt x="34640" y="31329"/>
                  </a:cubicBezTo>
                  <a:cubicBezTo>
                    <a:pt x="28527" y="38715"/>
                    <a:pt x="25471" y="49413"/>
                    <a:pt x="25471" y="63422"/>
                  </a:cubicBezTo>
                  <a:moveTo>
                    <a:pt x="0" y="64441"/>
                  </a:moveTo>
                  <a:cubicBezTo>
                    <a:pt x="0" y="51960"/>
                    <a:pt x="2038" y="41263"/>
                    <a:pt x="5603" y="32857"/>
                  </a:cubicBezTo>
                  <a:cubicBezTo>
                    <a:pt x="8405" y="26490"/>
                    <a:pt x="12226" y="20886"/>
                    <a:pt x="17065" y="16047"/>
                  </a:cubicBezTo>
                  <a:cubicBezTo>
                    <a:pt x="21905" y="10952"/>
                    <a:pt x="27254" y="7387"/>
                    <a:pt x="33112" y="4839"/>
                  </a:cubicBezTo>
                  <a:cubicBezTo>
                    <a:pt x="40753" y="1528"/>
                    <a:pt x="49668" y="0"/>
                    <a:pt x="59602" y="0"/>
                  </a:cubicBezTo>
                  <a:cubicBezTo>
                    <a:pt x="77686" y="0"/>
                    <a:pt x="92204" y="5604"/>
                    <a:pt x="103156" y="16811"/>
                  </a:cubicBezTo>
                  <a:cubicBezTo>
                    <a:pt x="114109" y="28018"/>
                    <a:pt x="119458" y="43810"/>
                    <a:pt x="119458" y="63677"/>
                  </a:cubicBezTo>
                  <a:cubicBezTo>
                    <a:pt x="119458" y="83544"/>
                    <a:pt x="114109" y="99081"/>
                    <a:pt x="103411" y="110288"/>
                  </a:cubicBezTo>
                  <a:cubicBezTo>
                    <a:pt x="92713" y="121495"/>
                    <a:pt x="78195" y="127099"/>
                    <a:pt x="60111" y="127099"/>
                  </a:cubicBezTo>
                  <a:cubicBezTo>
                    <a:pt x="41772" y="127099"/>
                    <a:pt x="27254" y="121495"/>
                    <a:pt x="16301" y="110543"/>
                  </a:cubicBezTo>
                  <a:cubicBezTo>
                    <a:pt x="5349" y="99336"/>
                    <a:pt x="0" y="84053"/>
                    <a:pt x="0" y="64441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6" name="Forma libre: forma 95">
              <a:extLst>
                <a:ext uri="{FF2B5EF4-FFF2-40B4-BE49-F238E27FC236}">
                  <a16:creationId xmlns:a16="http://schemas.microsoft.com/office/drawing/2014/main" id="{560EB8B4-B8FD-4AB8-9E0B-C7A4EEA4E55C}"/>
                </a:ext>
              </a:extLst>
            </p:cNvPr>
            <p:cNvSpPr/>
            <p:nvPr/>
          </p:nvSpPr>
          <p:spPr>
            <a:xfrm>
              <a:off x="7356444" y="8873537"/>
              <a:ext cx="101883" cy="101883"/>
            </a:xfrm>
            <a:custGeom>
              <a:avLst/>
              <a:gdLst>
                <a:gd name="connsiteX0" fmla="*/ 24961 w 101882"/>
                <a:gd name="connsiteY0" fmla="*/ 52215 h 101882"/>
                <a:gd name="connsiteX1" fmla="*/ 43300 w 101882"/>
                <a:gd name="connsiteY1" fmla="*/ 52215 h 101882"/>
                <a:gd name="connsiteX2" fmla="*/ 65460 w 101882"/>
                <a:gd name="connsiteY2" fmla="*/ 50687 h 101882"/>
                <a:gd name="connsiteX3" fmla="*/ 72592 w 101882"/>
                <a:gd name="connsiteY3" fmla="*/ 45338 h 101882"/>
                <a:gd name="connsiteX4" fmla="*/ 75139 w 101882"/>
                <a:gd name="connsiteY4" fmla="*/ 36168 h 101882"/>
                <a:gd name="connsiteX5" fmla="*/ 71827 w 101882"/>
                <a:gd name="connsiteY5" fmla="*/ 26235 h 101882"/>
                <a:gd name="connsiteX6" fmla="*/ 62658 w 101882"/>
                <a:gd name="connsiteY6" fmla="*/ 21395 h 101882"/>
                <a:gd name="connsiteX7" fmla="*/ 44574 w 101882"/>
                <a:gd name="connsiteY7" fmla="*/ 21141 h 101882"/>
                <a:gd name="connsiteX8" fmla="*/ 25216 w 101882"/>
                <a:gd name="connsiteY8" fmla="*/ 21141 h 101882"/>
                <a:gd name="connsiteX9" fmla="*/ 25216 w 101882"/>
                <a:gd name="connsiteY9" fmla="*/ 52215 h 101882"/>
                <a:gd name="connsiteX10" fmla="*/ 0 w 101882"/>
                <a:gd name="connsiteY10" fmla="*/ 123023 h 101882"/>
                <a:gd name="connsiteX11" fmla="*/ 0 w 101882"/>
                <a:gd name="connsiteY11" fmla="*/ 0 h 101882"/>
                <a:gd name="connsiteX12" fmla="*/ 52215 w 101882"/>
                <a:gd name="connsiteY12" fmla="*/ 0 h 101882"/>
                <a:gd name="connsiteX13" fmla="*/ 80997 w 101882"/>
                <a:gd name="connsiteY13" fmla="*/ 3311 h 101882"/>
                <a:gd name="connsiteX14" fmla="*/ 95260 w 101882"/>
                <a:gd name="connsiteY14" fmla="*/ 15028 h 101882"/>
                <a:gd name="connsiteX15" fmla="*/ 100609 w 101882"/>
                <a:gd name="connsiteY15" fmla="*/ 34385 h 101882"/>
                <a:gd name="connsiteX16" fmla="*/ 92459 w 101882"/>
                <a:gd name="connsiteY16" fmla="*/ 57309 h 101882"/>
                <a:gd name="connsiteX17" fmla="*/ 68262 w 101882"/>
                <a:gd name="connsiteY17" fmla="*/ 68771 h 101882"/>
                <a:gd name="connsiteX18" fmla="*/ 81506 w 101882"/>
                <a:gd name="connsiteY18" fmla="*/ 79214 h 101882"/>
                <a:gd name="connsiteX19" fmla="*/ 95515 w 101882"/>
                <a:gd name="connsiteY19" fmla="*/ 99081 h 101882"/>
                <a:gd name="connsiteX20" fmla="*/ 110543 w 101882"/>
                <a:gd name="connsiteY20" fmla="*/ 123023 h 101882"/>
                <a:gd name="connsiteX21" fmla="*/ 80742 w 101882"/>
                <a:gd name="connsiteY21" fmla="*/ 123023 h 101882"/>
                <a:gd name="connsiteX22" fmla="*/ 62913 w 101882"/>
                <a:gd name="connsiteY22" fmla="*/ 96279 h 101882"/>
                <a:gd name="connsiteX23" fmla="*/ 49923 w 101882"/>
                <a:gd name="connsiteY23" fmla="*/ 78195 h 101882"/>
                <a:gd name="connsiteX24" fmla="*/ 42536 w 101882"/>
                <a:gd name="connsiteY24" fmla="*/ 73101 h 101882"/>
                <a:gd name="connsiteX25" fmla="*/ 29801 w 101882"/>
                <a:gd name="connsiteY25" fmla="*/ 71827 h 101882"/>
                <a:gd name="connsiteX26" fmla="*/ 24707 w 101882"/>
                <a:gd name="connsiteY26" fmla="*/ 71827 h 101882"/>
                <a:gd name="connsiteX27" fmla="*/ 24707 w 101882"/>
                <a:gd name="connsiteY27" fmla="*/ 123023 h 101882"/>
                <a:gd name="connsiteX28" fmla="*/ 0 w 101882"/>
                <a:gd name="connsiteY28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1882" h="101882">
                  <a:moveTo>
                    <a:pt x="24961" y="52215"/>
                  </a:moveTo>
                  <a:lnTo>
                    <a:pt x="43300" y="52215"/>
                  </a:lnTo>
                  <a:cubicBezTo>
                    <a:pt x="55271" y="52215"/>
                    <a:pt x="62658" y="51705"/>
                    <a:pt x="65460" y="50687"/>
                  </a:cubicBezTo>
                  <a:cubicBezTo>
                    <a:pt x="68516" y="49668"/>
                    <a:pt x="70809" y="47885"/>
                    <a:pt x="72592" y="45338"/>
                  </a:cubicBezTo>
                  <a:cubicBezTo>
                    <a:pt x="74374" y="42791"/>
                    <a:pt x="75139" y="39734"/>
                    <a:pt x="75139" y="36168"/>
                  </a:cubicBezTo>
                  <a:cubicBezTo>
                    <a:pt x="75139" y="32093"/>
                    <a:pt x="74120" y="28782"/>
                    <a:pt x="71827" y="26235"/>
                  </a:cubicBezTo>
                  <a:cubicBezTo>
                    <a:pt x="69535" y="23688"/>
                    <a:pt x="66733" y="21905"/>
                    <a:pt x="62658" y="21395"/>
                  </a:cubicBezTo>
                  <a:cubicBezTo>
                    <a:pt x="60875" y="21141"/>
                    <a:pt x="54762" y="21141"/>
                    <a:pt x="44574" y="21141"/>
                  </a:cubicBezTo>
                  <a:lnTo>
                    <a:pt x="25216" y="21141"/>
                  </a:lnTo>
                  <a:lnTo>
                    <a:pt x="25216" y="52215"/>
                  </a:lnTo>
                  <a:close/>
                  <a:moveTo>
                    <a:pt x="0" y="123023"/>
                  </a:moveTo>
                  <a:lnTo>
                    <a:pt x="0" y="0"/>
                  </a:lnTo>
                  <a:lnTo>
                    <a:pt x="52215" y="0"/>
                  </a:lnTo>
                  <a:cubicBezTo>
                    <a:pt x="65460" y="0"/>
                    <a:pt x="74884" y="1019"/>
                    <a:pt x="80997" y="3311"/>
                  </a:cubicBezTo>
                  <a:cubicBezTo>
                    <a:pt x="86855" y="5603"/>
                    <a:pt x="91695" y="9424"/>
                    <a:pt x="95260" y="15028"/>
                  </a:cubicBezTo>
                  <a:cubicBezTo>
                    <a:pt x="98826" y="20631"/>
                    <a:pt x="100609" y="27254"/>
                    <a:pt x="100609" y="34385"/>
                  </a:cubicBezTo>
                  <a:cubicBezTo>
                    <a:pt x="100609" y="43555"/>
                    <a:pt x="97808" y="51196"/>
                    <a:pt x="92459" y="57309"/>
                  </a:cubicBezTo>
                  <a:cubicBezTo>
                    <a:pt x="87110" y="63167"/>
                    <a:pt x="78959" y="66988"/>
                    <a:pt x="68262" y="68771"/>
                  </a:cubicBezTo>
                  <a:cubicBezTo>
                    <a:pt x="73610" y="71827"/>
                    <a:pt x="77940" y="75393"/>
                    <a:pt x="81506" y="79214"/>
                  </a:cubicBezTo>
                  <a:cubicBezTo>
                    <a:pt x="85072" y="82780"/>
                    <a:pt x="89657" y="89402"/>
                    <a:pt x="95515" y="99081"/>
                  </a:cubicBezTo>
                  <a:lnTo>
                    <a:pt x="110543" y="123023"/>
                  </a:lnTo>
                  <a:lnTo>
                    <a:pt x="80742" y="123023"/>
                  </a:lnTo>
                  <a:lnTo>
                    <a:pt x="62913" y="96279"/>
                  </a:lnTo>
                  <a:cubicBezTo>
                    <a:pt x="56545" y="86600"/>
                    <a:pt x="52215" y="80742"/>
                    <a:pt x="49923" y="78195"/>
                  </a:cubicBezTo>
                  <a:cubicBezTo>
                    <a:pt x="47376" y="75648"/>
                    <a:pt x="45083" y="74120"/>
                    <a:pt x="42536" y="73101"/>
                  </a:cubicBezTo>
                  <a:cubicBezTo>
                    <a:pt x="39734" y="72337"/>
                    <a:pt x="35659" y="71827"/>
                    <a:pt x="29801" y="71827"/>
                  </a:cubicBezTo>
                  <a:lnTo>
                    <a:pt x="24707" y="71827"/>
                  </a:lnTo>
                  <a:lnTo>
                    <a:pt x="24707" y="123023"/>
                  </a:lnTo>
                  <a:lnTo>
                    <a:pt x="0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7" name="Forma libre: forma 96">
              <a:extLst>
                <a:ext uri="{FF2B5EF4-FFF2-40B4-BE49-F238E27FC236}">
                  <a16:creationId xmlns:a16="http://schemas.microsoft.com/office/drawing/2014/main" id="{3FE5F272-8229-4A5E-9AD9-4B86FB631A3B}"/>
                </a:ext>
              </a:extLst>
            </p:cNvPr>
            <p:cNvSpPr/>
            <p:nvPr/>
          </p:nvSpPr>
          <p:spPr>
            <a:xfrm>
              <a:off x="7210497" y="9172308"/>
              <a:ext cx="25471" cy="25471"/>
            </a:xfrm>
            <a:custGeom>
              <a:avLst/>
              <a:gdLst>
                <a:gd name="connsiteX0" fmla="*/ 0 w 0"/>
                <a:gd name="connsiteY0" fmla="*/ 0 h 0"/>
                <a:gd name="connsiteX1" fmla="*/ 23178 w 0"/>
                <a:gd name="connsiteY1" fmla="*/ 0 h 0"/>
                <a:gd name="connsiteX2" fmla="*/ 23178 w 0"/>
                <a:gd name="connsiteY2" fmla="*/ 23178 h 0"/>
                <a:gd name="connsiteX3" fmla="*/ 0 w 0"/>
                <a:gd name="connsiteY3" fmla="*/ 231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23178" y="0"/>
                  </a:lnTo>
                  <a:lnTo>
                    <a:pt x="23178" y="23178"/>
                  </a:lnTo>
                  <a:lnTo>
                    <a:pt x="0" y="23178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8" name="Forma libre: forma 97">
              <a:extLst>
                <a:ext uri="{FF2B5EF4-FFF2-40B4-BE49-F238E27FC236}">
                  <a16:creationId xmlns:a16="http://schemas.microsoft.com/office/drawing/2014/main" id="{F1236A63-70E2-41A4-BDC8-B433D00183EB}"/>
                </a:ext>
              </a:extLst>
            </p:cNvPr>
            <p:cNvSpPr/>
            <p:nvPr/>
          </p:nvSpPr>
          <p:spPr>
            <a:xfrm>
              <a:off x="6096917" y="9074246"/>
              <a:ext cx="76412" cy="101883"/>
            </a:xfrm>
            <a:custGeom>
              <a:avLst/>
              <a:gdLst>
                <a:gd name="connsiteX0" fmla="*/ 24452 w 76412"/>
                <a:gd name="connsiteY0" fmla="*/ 20631 h 101882"/>
                <a:gd name="connsiteX1" fmla="*/ 24452 w 76412"/>
                <a:gd name="connsiteY1" fmla="*/ 100355 h 101882"/>
                <a:gd name="connsiteX2" fmla="*/ 42791 w 76412"/>
                <a:gd name="connsiteY2" fmla="*/ 100355 h 101882"/>
                <a:gd name="connsiteX3" fmla="*/ 57564 w 76412"/>
                <a:gd name="connsiteY3" fmla="*/ 99336 h 101882"/>
                <a:gd name="connsiteX4" fmla="*/ 67497 w 76412"/>
                <a:gd name="connsiteY4" fmla="*/ 94242 h 101882"/>
                <a:gd name="connsiteX5" fmla="*/ 73865 w 76412"/>
                <a:gd name="connsiteY5" fmla="*/ 82525 h 101882"/>
                <a:gd name="connsiteX6" fmla="*/ 76412 w 76412"/>
                <a:gd name="connsiteY6" fmla="*/ 60366 h 101882"/>
                <a:gd name="connsiteX7" fmla="*/ 73865 w 76412"/>
                <a:gd name="connsiteY7" fmla="*/ 38970 h 101882"/>
                <a:gd name="connsiteX8" fmla="*/ 66988 w 76412"/>
                <a:gd name="connsiteY8" fmla="*/ 27254 h 101882"/>
                <a:gd name="connsiteX9" fmla="*/ 55781 w 76412"/>
                <a:gd name="connsiteY9" fmla="*/ 21650 h 101882"/>
                <a:gd name="connsiteX10" fmla="*/ 35659 w 76412"/>
                <a:gd name="connsiteY10" fmla="*/ 20377 h 101882"/>
                <a:gd name="connsiteX11" fmla="*/ 24452 w 76412"/>
                <a:gd name="connsiteY11" fmla="*/ 20377 h 101882"/>
                <a:gd name="connsiteX12" fmla="*/ 0 w 76412"/>
                <a:gd name="connsiteY12" fmla="*/ 0 h 101882"/>
                <a:gd name="connsiteX13" fmla="*/ 44574 w 76412"/>
                <a:gd name="connsiteY13" fmla="*/ 0 h 101882"/>
                <a:gd name="connsiteX14" fmla="*/ 67497 w 76412"/>
                <a:gd name="connsiteY14" fmla="*/ 2292 h 101882"/>
                <a:gd name="connsiteX15" fmla="*/ 85836 w 76412"/>
                <a:gd name="connsiteY15" fmla="*/ 13500 h 101882"/>
                <a:gd name="connsiteX16" fmla="*/ 97298 w 76412"/>
                <a:gd name="connsiteY16" fmla="*/ 33112 h 101882"/>
                <a:gd name="connsiteX17" fmla="*/ 101374 w 76412"/>
                <a:gd name="connsiteY17" fmla="*/ 61639 h 101882"/>
                <a:gd name="connsiteX18" fmla="*/ 97553 w 76412"/>
                <a:gd name="connsiteY18" fmla="*/ 87365 h 101882"/>
                <a:gd name="connsiteX19" fmla="*/ 84563 w 76412"/>
                <a:gd name="connsiteY19" fmla="*/ 108760 h 101882"/>
                <a:gd name="connsiteX20" fmla="*/ 67497 w 76412"/>
                <a:gd name="connsiteY20" fmla="*/ 118439 h 101882"/>
                <a:gd name="connsiteX21" fmla="*/ 45847 w 76412"/>
                <a:gd name="connsiteY21" fmla="*/ 120986 h 101882"/>
                <a:gd name="connsiteX22" fmla="*/ 0 w 76412"/>
                <a:gd name="connsiteY22" fmla="*/ 120986 h 101882"/>
                <a:gd name="connsiteX23" fmla="*/ 0 w 7641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412" h="101882">
                  <a:moveTo>
                    <a:pt x="24452" y="20631"/>
                  </a:moveTo>
                  <a:lnTo>
                    <a:pt x="24452" y="100355"/>
                  </a:lnTo>
                  <a:lnTo>
                    <a:pt x="42791" y="100355"/>
                  </a:lnTo>
                  <a:cubicBezTo>
                    <a:pt x="49668" y="100355"/>
                    <a:pt x="54507" y="99845"/>
                    <a:pt x="57564" y="99336"/>
                  </a:cubicBezTo>
                  <a:cubicBezTo>
                    <a:pt x="61384" y="98317"/>
                    <a:pt x="64696" y="96789"/>
                    <a:pt x="67497" y="94242"/>
                  </a:cubicBezTo>
                  <a:cubicBezTo>
                    <a:pt x="70045" y="91949"/>
                    <a:pt x="72082" y="87874"/>
                    <a:pt x="73865" y="82525"/>
                  </a:cubicBezTo>
                  <a:cubicBezTo>
                    <a:pt x="75648" y="77176"/>
                    <a:pt x="76412" y="69535"/>
                    <a:pt x="76412" y="60366"/>
                  </a:cubicBezTo>
                  <a:cubicBezTo>
                    <a:pt x="76412" y="51196"/>
                    <a:pt x="75648" y="43810"/>
                    <a:pt x="73865" y="38970"/>
                  </a:cubicBezTo>
                  <a:cubicBezTo>
                    <a:pt x="72082" y="33876"/>
                    <a:pt x="70045" y="30055"/>
                    <a:pt x="66988" y="27254"/>
                  </a:cubicBezTo>
                  <a:cubicBezTo>
                    <a:pt x="63932" y="24452"/>
                    <a:pt x="60111" y="22669"/>
                    <a:pt x="55781" y="21650"/>
                  </a:cubicBezTo>
                  <a:cubicBezTo>
                    <a:pt x="52470" y="20886"/>
                    <a:pt x="45593" y="20377"/>
                    <a:pt x="35659" y="20377"/>
                  </a:cubicBezTo>
                  <a:lnTo>
                    <a:pt x="24452" y="20377"/>
                  </a:lnTo>
                  <a:close/>
                  <a:moveTo>
                    <a:pt x="0" y="0"/>
                  </a:moveTo>
                  <a:lnTo>
                    <a:pt x="44574" y="0"/>
                  </a:lnTo>
                  <a:cubicBezTo>
                    <a:pt x="54762" y="0"/>
                    <a:pt x="62149" y="764"/>
                    <a:pt x="67497" y="2292"/>
                  </a:cubicBezTo>
                  <a:cubicBezTo>
                    <a:pt x="74629" y="4330"/>
                    <a:pt x="80488" y="8151"/>
                    <a:pt x="85836" y="13500"/>
                  </a:cubicBezTo>
                  <a:cubicBezTo>
                    <a:pt x="90931" y="18848"/>
                    <a:pt x="94751" y="25471"/>
                    <a:pt x="97298" y="33112"/>
                  </a:cubicBezTo>
                  <a:cubicBezTo>
                    <a:pt x="100100" y="40753"/>
                    <a:pt x="101374" y="50432"/>
                    <a:pt x="101374" y="61639"/>
                  </a:cubicBezTo>
                  <a:cubicBezTo>
                    <a:pt x="101374" y="71827"/>
                    <a:pt x="100100" y="80233"/>
                    <a:pt x="97553" y="87365"/>
                  </a:cubicBezTo>
                  <a:cubicBezTo>
                    <a:pt x="94496" y="96025"/>
                    <a:pt x="90166" y="103156"/>
                    <a:pt x="84563" y="108760"/>
                  </a:cubicBezTo>
                  <a:cubicBezTo>
                    <a:pt x="80233" y="112835"/>
                    <a:pt x="74629" y="116146"/>
                    <a:pt x="67497" y="118439"/>
                  </a:cubicBezTo>
                  <a:cubicBezTo>
                    <a:pt x="62149" y="120222"/>
                    <a:pt x="55017" y="120986"/>
                    <a:pt x="45847" y="120986"/>
                  </a:cubicBezTo>
                  <a:lnTo>
                    <a:pt x="0" y="1209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9" name="Forma libre: forma 98">
              <a:extLst>
                <a:ext uri="{FF2B5EF4-FFF2-40B4-BE49-F238E27FC236}">
                  <a16:creationId xmlns:a16="http://schemas.microsoft.com/office/drawing/2014/main" id="{B9C41481-2339-49E2-9EBD-75BF063649D1}"/>
                </a:ext>
              </a:extLst>
            </p:cNvPr>
            <p:cNvSpPr/>
            <p:nvPr/>
          </p:nvSpPr>
          <p:spPr>
            <a:xfrm>
              <a:off x="6212044" y="9074246"/>
              <a:ext cx="76412" cy="101883"/>
            </a:xfrm>
            <a:custGeom>
              <a:avLst/>
              <a:gdLst>
                <a:gd name="connsiteX0" fmla="*/ 0 w 76412"/>
                <a:gd name="connsiteY0" fmla="*/ 120986 h 101882"/>
                <a:gd name="connsiteX1" fmla="*/ 0 w 76412"/>
                <a:gd name="connsiteY1" fmla="*/ 0 h 101882"/>
                <a:gd name="connsiteX2" fmla="*/ 89657 w 76412"/>
                <a:gd name="connsiteY2" fmla="*/ 0 h 101882"/>
                <a:gd name="connsiteX3" fmla="*/ 89657 w 76412"/>
                <a:gd name="connsiteY3" fmla="*/ 20631 h 101882"/>
                <a:gd name="connsiteX4" fmla="*/ 24452 w 76412"/>
                <a:gd name="connsiteY4" fmla="*/ 20631 h 101882"/>
                <a:gd name="connsiteX5" fmla="*/ 24452 w 76412"/>
                <a:gd name="connsiteY5" fmla="*/ 47121 h 101882"/>
                <a:gd name="connsiteX6" fmla="*/ 85072 w 76412"/>
                <a:gd name="connsiteY6" fmla="*/ 47121 h 101882"/>
                <a:gd name="connsiteX7" fmla="*/ 85072 w 76412"/>
                <a:gd name="connsiteY7" fmla="*/ 67752 h 101882"/>
                <a:gd name="connsiteX8" fmla="*/ 24452 w 76412"/>
                <a:gd name="connsiteY8" fmla="*/ 67752 h 101882"/>
                <a:gd name="connsiteX9" fmla="*/ 24452 w 76412"/>
                <a:gd name="connsiteY9" fmla="*/ 100355 h 101882"/>
                <a:gd name="connsiteX10" fmla="*/ 91949 w 76412"/>
                <a:gd name="connsiteY10" fmla="*/ 100355 h 101882"/>
                <a:gd name="connsiteX11" fmla="*/ 91949 w 76412"/>
                <a:gd name="connsiteY11" fmla="*/ 120986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412" h="101882">
                  <a:moveTo>
                    <a:pt x="0" y="120986"/>
                  </a:moveTo>
                  <a:lnTo>
                    <a:pt x="0" y="0"/>
                  </a:lnTo>
                  <a:lnTo>
                    <a:pt x="89657" y="0"/>
                  </a:lnTo>
                  <a:lnTo>
                    <a:pt x="89657" y="20631"/>
                  </a:lnTo>
                  <a:lnTo>
                    <a:pt x="24452" y="20631"/>
                  </a:lnTo>
                  <a:lnTo>
                    <a:pt x="24452" y="47121"/>
                  </a:lnTo>
                  <a:lnTo>
                    <a:pt x="85072" y="47121"/>
                  </a:lnTo>
                  <a:lnTo>
                    <a:pt x="85072" y="67752"/>
                  </a:lnTo>
                  <a:lnTo>
                    <a:pt x="24452" y="67752"/>
                  </a:lnTo>
                  <a:lnTo>
                    <a:pt x="24452" y="100355"/>
                  </a:lnTo>
                  <a:lnTo>
                    <a:pt x="91949" y="100355"/>
                  </a:lnTo>
                  <a:lnTo>
                    <a:pt x="91949" y="12098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0" name="Forma libre: forma 99">
              <a:extLst>
                <a:ext uri="{FF2B5EF4-FFF2-40B4-BE49-F238E27FC236}">
                  <a16:creationId xmlns:a16="http://schemas.microsoft.com/office/drawing/2014/main" id="{2D2288A3-7B81-412C-9685-03DAE4A7F959}"/>
                </a:ext>
              </a:extLst>
            </p:cNvPr>
            <p:cNvSpPr/>
            <p:nvPr/>
          </p:nvSpPr>
          <p:spPr>
            <a:xfrm>
              <a:off x="6357227" y="9074246"/>
              <a:ext cx="76412" cy="101883"/>
            </a:xfrm>
            <a:custGeom>
              <a:avLst/>
              <a:gdLst>
                <a:gd name="connsiteX0" fmla="*/ 24707 w 76412"/>
                <a:gd name="connsiteY0" fmla="*/ 68007 h 101882"/>
                <a:gd name="connsiteX1" fmla="*/ 24707 w 76412"/>
                <a:gd name="connsiteY1" fmla="*/ 100355 h 101882"/>
                <a:gd name="connsiteX2" fmla="*/ 47121 w 76412"/>
                <a:gd name="connsiteY2" fmla="*/ 100355 h 101882"/>
                <a:gd name="connsiteX3" fmla="*/ 63932 w 76412"/>
                <a:gd name="connsiteY3" fmla="*/ 99590 h 101882"/>
                <a:gd name="connsiteX4" fmla="*/ 72846 w 76412"/>
                <a:gd name="connsiteY4" fmla="*/ 94751 h 101882"/>
                <a:gd name="connsiteX5" fmla="*/ 76157 w 76412"/>
                <a:gd name="connsiteY5" fmla="*/ 84563 h 101882"/>
                <a:gd name="connsiteX6" fmla="*/ 73610 w 76412"/>
                <a:gd name="connsiteY6" fmla="*/ 75393 h 101882"/>
                <a:gd name="connsiteX7" fmla="*/ 65969 w 76412"/>
                <a:gd name="connsiteY7" fmla="*/ 69790 h 101882"/>
                <a:gd name="connsiteX8" fmla="*/ 44319 w 76412"/>
                <a:gd name="connsiteY8" fmla="*/ 68007 h 101882"/>
                <a:gd name="connsiteX9" fmla="*/ 24707 w 76412"/>
                <a:gd name="connsiteY9" fmla="*/ 68007 h 101882"/>
                <a:gd name="connsiteX10" fmla="*/ 24707 w 76412"/>
                <a:gd name="connsiteY10" fmla="*/ 20122 h 101882"/>
                <a:gd name="connsiteX11" fmla="*/ 24707 w 76412"/>
                <a:gd name="connsiteY11" fmla="*/ 48140 h 101882"/>
                <a:gd name="connsiteX12" fmla="*/ 40753 w 76412"/>
                <a:gd name="connsiteY12" fmla="*/ 48140 h 101882"/>
                <a:gd name="connsiteX13" fmla="*/ 58583 w 76412"/>
                <a:gd name="connsiteY13" fmla="*/ 47630 h 101882"/>
                <a:gd name="connsiteX14" fmla="*/ 68262 w 76412"/>
                <a:gd name="connsiteY14" fmla="*/ 43300 h 101882"/>
                <a:gd name="connsiteX15" fmla="*/ 71827 w 76412"/>
                <a:gd name="connsiteY15" fmla="*/ 33876 h 101882"/>
                <a:gd name="connsiteX16" fmla="*/ 68771 w 76412"/>
                <a:gd name="connsiteY16" fmla="*/ 24707 h 101882"/>
                <a:gd name="connsiteX17" fmla="*/ 59601 w 76412"/>
                <a:gd name="connsiteY17" fmla="*/ 20631 h 101882"/>
                <a:gd name="connsiteX18" fmla="*/ 38716 w 76412"/>
                <a:gd name="connsiteY18" fmla="*/ 20122 h 101882"/>
                <a:gd name="connsiteX19" fmla="*/ 24707 w 76412"/>
                <a:gd name="connsiteY19" fmla="*/ 20122 h 101882"/>
                <a:gd name="connsiteX20" fmla="*/ 255 w 76412"/>
                <a:gd name="connsiteY20" fmla="*/ 0 h 101882"/>
                <a:gd name="connsiteX21" fmla="*/ 48649 w 76412"/>
                <a:gd name="connsiteY21" fmla="*/ 0 h 101882"/>
                <a:gd name="connsiteX22" fmla="*/ 70044 w 76412"/>
                <a:gd name="connsiteY22" fmla="*/ 1274 h 101882"/>
                <a:gd name="connsiteX23" fmla="*/ 82780 w 76412"/>
                <a:gd name="connsiteY23" fmla="*/ 6368 h 101882"/>
                <a:gd name="connsiteX24" fmla="*/ 91949 w 76412"/>
                <a:gd name="connsiteY24" fmla="*/ 16301 h 101882"/>
                <a:gd name="connsiteX25" fmla="*/ 95515 w 76412"/>
                <a:gd name="connsiteY25" fmla="*/ 30565 h 101882"/>
                <a:gd name="connsiteX26" fmla="*/ 90930 w 76412"/>
                <a:gd name="connsiteY26" fmla="*/ 46102 h 101882"/>
                <a:gd name="connsiteX27" fmla="*/ 78705 w 76412"/>
                <a:gd name="connsiteY27" fmla="*/ 56800 h 101882"/>
                <a:gd name="connsiteX28" fmla="*/ 95515 w 76412"/>
                <a:gd name="connsiteY28" fmla="*/ 67752 h 101882"/>
                <a:gd name="connsiteX29" fmla="*/ 101628 w 76412"/>
                <a:gd name="connsiteY29" fmla="*/ 86091 h 101882"/>
                <a:gd name="connsiteX30" fmla="*/ 97808 w 76412"/>
                <a:gd name="connsiteY30" fmla="*/ 102138 h 101882"/>
                <a:gd name="connsiteX31" fmla="*/ 87365 w 76412"/>
                <a:gd name="connsiteY31" fmla="*/ 114618 h 101882"/>
                <a:gd name="connsiteX32" fmla="*/ 70809 w 76412"/>
                <a:gd name="connsiteY32" fmla="*/ 120476 h 101882"/>
                <a:gd name="connsiteX33" fmla="*/ 41263 w 76412"/>
                <a:gd name="connsiteY33" fmla="*/ 121241 h 101882"/>
                <a:gd name="connsiteX34" fmla="*/ 0 w 76412"/>
                <a:gd name="connsiteY34" fmla="*/ 121241 h 101882"/>
                <a:gd name="connsiteX35" fmla="*/ 0 w 76412"/>
                <a:gd name="connsiteY35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6412" h="101882">
                  <a:moveTo>
                    <a:pt x="24707" y="68007"/>
                  </a:moveTo>
                  <a:lnTo>
                    <a:pt x="24707" y="100355"/>
                  </a:lnTo>
                  <a:lnTo>
                    <a:pt x="47121" y="100355"/>
                  </a:lnTo>
                  <a:cubicBezTo>
                    <a:pt x="55781" y="100355"/>
                    <a:pt x="61639" y="100100"/>
                    <a:pt x="63932" y="99590"/>
                  </a:cubicBezTo>
                  <a:cubicBezTo>
                    <a:pt x="67497" y="98826"/>
                    <a:pt x="70554" y="97298"/>
                    <a:pt x="72846" y="94751"/>
                  </a:cubicBezTo>
                  <a:cubicBezTo>
                    <a:pt x="75139" y="92204"/>
                    <a:pt x="76157" y="88638"/>
                    <a:pt x="76157" y="84563"/>
                  </a:cubicBezTo>
                  <a:cubicBezTo>
                    <a:pt x="76157" y="80997"/>
                    <a:pt x="75393" y="77686"/>
                    <a:pt x="73610" y="75393"/>
                  </a:cubicBezTo>
                  <a:cubicBezTo>
                    <a:pt x="71827" y="72846"/>
                    <a:pt x="69280" y="71063"/>
                    <a:pt x="65969" y="69790"/>
                  </a:cubicBezTo>
                  <a:cubicBezTo>
                    <a:pt x="62658" y="68516"/>
                    <a:pt x="55271" y="68007"/>
                    <a:pt x="44319" y="68007"/>
                  </a:cubicBezTo>
                  <a:lnTo>
                    <a:pt x="24707" y="68007"/>
                  </a:lnTo>
                  <a:close/>
                  <a:moveTo>
                    <a:pt x="24707" y="20122"/>
                  </a:moveTo>
                  <a:lnTo>
                    <a:pt x="24707" y="48140"/>
                  </a:lnTo>
                  <a:lnTo>
                    <a:pt x="40753" y="48140"/>
                  </a:lnTo>
                  <a:cubicBezTo>
                    <a:pt x="50177" y="48140"/>
                    <a:pt x="56036" y="47885"/>
                    <a:pt x="58583" y="47630"/>
                  </a:cubicBezTo>
                  <a:cubicBezTo>
                    <a:pt x="62658" y="47121"/>
                    <a:pt x="65969" y="45593"/>
                    <a:pt x="68262" y="43300"/>
                  </a:cubicBezTo>
                  <a:cubicBezTo>
                    <a:pt x="70554" y="41008"/>
                    <a:pt x="71827" y="37697"/>
                    <a:pt x="71827" y="33876"/>
                  </a:cubicBezTo>
                  <a:cubicBezTo>
                    <a:pt x="71827" y="30055"/>
                    <a:pt x="70809" y="26999"/>
                    <a:pt x="68771" y="24707"/>
                  </a:cubicBezTo>
                  <a:cubicBezTo>
                    <a:pt x="66733" y="22414"/>
                    <a:pt x="63677" y="20886"/>
                    <a:pt x="59601" y="20631"/>
                  </a:cubicBezTo>
                  <a:cubicBezTo>
                    <a:pt x="57309" y="20377"/>
                    <a:pt x="50177" y="20122"/>
                    <a:pt x="38716" y="20122"/>
                  </a:cubicBezTo>
                  <a:lnTo>
                    <a:pt x="24707" y="20122"/>
                  </a:lnTo>
                  <a:close/>
                  <a:moveTo>
                    <a:pt x="255" y="0"/>
                  </a:moveTo>
                  <a:lnTo>
                    <a:pt x="48649" y="0"/>
                  </a:lnTo>
                  <a:cubicBezTo>
                    <a:pt x="58073" y="0"/>
                    <a:pt x="65205" y="509"/>
                    <a:pt x="70044" y="1274"/>
                  </a:cubicBezTo>
                  <a:cubicBezTo>
                    <a:pt x="74629" y="2038"/>
                    <a:pt x="78959" y="3821"/>
                    <a:pt x="82780" y="6368"/>
                  </a:cubicBezTo>
                  <a:cubicBezTo>
                    <a:pt x="86600" y="8915"/>
                    <a:pt x="89657" y="12226"/>
                    <a:pt x="91949" y="16301"/>
                  </a:cubicBezTo>
                  <a:cubicBezTo>
                    <a:pt x="94496" y="20631"/>
                    <a:pt x="95515" y="25216"/>
                    <a:pt x="95515" y="30565"/>
                  </a:cubicBezTo>
                  <a:cubicBezTo>
                    <a:pt x="95515" y="36168"/>
                    <a:pt x="93987" y="41517"/>
                    <a:pt x="90930" y="46102"/>
                  </a:cubicBezTo>
                  <a:cubicBezTo>
                    <a:pt x="87874" y="50941"/>
                    <a:pt x="83799" y="54507"/>
                    <a:pt x="78705" y="56800"/>
                  </a:cubicBezTo>
                  <a:cubicBezTo>
                    <a:pt x="86091" y="59092"/>
                    <a:pt x="91695" y="62658"/>
                    <a:pt x="95515" y="67752"/>
                  </a:cubicBezTo>
                  <a:cubicBezTo>
                    <a:pt x="99591" y="73101"/>
                    <a:pt x="101628" y="78959"/>
                    <a:pt x="101628" y="86091"/>
                  </a:cubicBezTo>
                  <a:cubicBezTo>
                    <a:pt x="101628" y="91695"/>
                    <a:pt x="100355" y="97043"/>
                    <a:pt x="97808" y="102138"/>
                  </a:cubicBezTo>
                  <a:cubicBezTo>
                    <a:pt x="95261" y="107232"/>
                    <a:pt x="91695" y="111562"/>
                    <a:pt x="87365" y="114618"/>
                  </a:cubicBezTo>
                  <a:cubicBezTo>
                    <a:pt x="82780" y="117675"/>
                    <a:pt x="77431" y="119712"/>
                    <a:pt x="70809" y="120476"/>
                  </a:cubicBezTo>
                  <a:cubicBezTo>
                    <a:pt x="66733" y="120731"/>
                    <a:pt x="56800" y="121241"/>
                    <a:pt x="41263" y="121241"/>
                  </a:cubicBezTo>
                  <a:lnTo>
                    <a:pt x="0" y="12124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1" name="Forma libre: forma 100">
              <a:extLst>
                <a:ext uri="{FF2B5EF4-FFF2-40B4-BE49-F238E27FC236}">
                  <a16:creationId xmlns:a16="http://schemas.microsoft.com/office/drawing/2014/main" id="{55151BDF-4FD3-49D4-9EA2-C90505102C12}"/>
                </a:ext>
              </a:extLst>
            </p:cNvPr>
            <p:cNvSpPr/>
            <p:nvPr/>
          </p:nvSpPr>
          <p:spPr>
            <a:xfrm>
              <a:off x="6467261" y="9072208"/>
              <a:ext cx="101883" cy="101883"/>
            </a:xfrm>
            <a:custGeom>
              <a:avLst/>
              <a:gdLst>
                <a:gd name="connsiteX0" fmla="*/ 25216 w 101882"/>
                <a:gd name="connsiteY0" fmla="*/ 62403 h 101882"/>
                <a:gd name="connsiteX1" fmla="*/ 34640 w 101882"/>
                <a:gd name="connsiteY1" fmla="*/ 93477 h 101882"/>
                <a:gd name="connsiteX2" fmla="*/ 58837 w 101882"/>
                <a:gd name="connsiteY2" fmla="*/ 104175 h 101882"/>
                <a:gd name="connsiteX3" fmla="*/ 82780 w 101882"/>
                <a:gd name="connsiteY3" fmla="*/ 93732 h 101882"/>
                <a:gd name="connsiteX4" fmla="*/ 92204 w 101882"/>
                <a:gd name="connsiteY4" fmla="*/ 62148 h 101882"/>
                <a:gd name="connsiteX5" fmla="*/ 83035 w 101882"/>
                <a:gd name="connsiteY5" fmla="*/ 31074 h 101882"/>
                <a:gd name="connsiteX6" fmla="*/ 58837 w 101882"/>
                <a:gd name="connsiteY6" fmla="*/ 20886 h 101882"/>
                <a:gd name="connsiteX7" fmla="*/ 34640 w 101882"/>
                <a:gd name="connsiteY7" fmla="*/ 31329 h 101882"/>
                <a:gd name="connsiteX8" fmla="*/ 25216 w 101882"/>
                <a:gd name="connsiteY8" fmla="*/ 62403 h 101882"/>
                <a:gd name="connsiteX9" fmla="*/ 0 w 101882"/>
                <a:gd name="connsiteY9" fmla="*/ 63167 h 101882"/>
                <a:gd name="connsiteX10" fmla="*/ 5349 w 101882"/>
                <a:gd name="connsiteY10" fmla="*/ 32093 h 101882"/>
                <a:gd name="connsiteX11" fmla="*/ 16811 w 101882"/>
                <a:gd name="connsiteY11" fmla="*/ 15537 h 101882"/>
                <a:gd name="connsiteX12" fmla="*/ 32348 w 101882"/>
                <a:gd name="connsiteY12" fmla="*/ 4839 h 101882"/>
                <a:gd name="connsiteX13" fmla="*/ 58328 w 101882"/>
                <a:gd name="connsiteY13" fmla="*/ 0 h 101882"/>
                <a:gd name="connsiteX14" fmla="*/ 101119 w 101882"/>
                <a:gd name="connsiteY14" fmla="*/ 16556 h 101882"/>
                <a:gd name="connsiteX15" fmla="*/ 117165 w 101882"/>
                <a:gd name="connsiteY15" fmla="*/ 62658 h 101882"/>
                <a:gd name="connsiteX16" fmla="*/ 101374 w 101882"/>
                <a:gd name="connsiteY16" fmla="*/ 108250 h 101882"/>
                <a:gd name="connsiteX17" fmla="*/ 58837 w 101882"/>
                <a:gd name="connsiteY17" fmla="*/ 124806 h 101882"/>
                <a:gd name="connsiteX18" fmla="*/ 16047 w 101882"/>
                <a:gd name="connsiteY18" fmla="*/ 108505 h 101882"/>
                <a:gd name="connsiteX19" fmla="*/ 0 w 101882"/>
                <a:gd name="connsiteY19" fmla="*/ 63167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216" y="62403"/>
                  </a:moveTo>
                  <a:cubicBezTo>
                    <a:pt x="25216" y="76157"/>
                    <a:pt x="28527" y="86346"/>
                    <a:pt x="34640" y="93477"/>
                  </a:cubicBezTo>
                  <a:cubicBezTo>
                    <a:pt x="41008" y="100609"/>
                    <a:pt x="48904" y="104175"/>
                    <a:pt x="58837" y="104175"/>
                  </a:cubicBezTo>
                  <a:cubicBezTo>
                    <a:pt x="68516" y="104175"/>
                    <a:pt x="76412" y="100609"/>
                    <a:pt x="82780" y="93732"/>
                  </a:cubicBezTo>
                  <a:cubicBezTo>
                    <a:pt x="88893" y="86600"/>
                    <a:pt x="92204" y="76157"/>
                    <a:pt x="92204" y="62148"/>
                  </a:cubicBezTo>
                  <a:cubicBezTo>
                    <a:pt x="92204" y="48394"/>
                    <a:pt x="89148" y="37951"/>
                    <a:pt x="83035" y="31074"/>
                  </a:cubicBezTo>
                  <a:cubicBezTo>
                    <a:pt x="76922" y="24197"/>
                    <a:pt x="68771" y="20886"/>
                    <a:pt x="58837" y="20886"/>
                  </a:cubicBezTo>
                  <a:cubicBezTo>
                    <a:pt x="48904" y="20886"/>
                    <a:pt x="40753" y="24452"/>
                    <a:pt x="34640" y="31329"/>
                  </a:cubicBezTo>
                  <a:cubicBezTo>
                    <a:pt x="28273" y="38206"/>
                    <a:pt x="25216" y="48394"/>
                    <a:pt x="25216" y="62403"/>
                  </a:cubicBezTo>
                  <a:moveTo>
                    <a:pt x="0" y="63167"/>
                  </a:moveTo>
                  <a:cubicBezTo>
                    <a:pt x="0" y="50941"/>
                    <a:pt x="1783" y="40753"/>
                    <a:pt x="5349" y="32093"/>
                  </a:cubicBezTo>
                  <a:cubicBezTo>
                    <a:pt x="8151" y="25980"/>
                    <a:pt x="11971" y="20377"/>
                    <a:pt x="16811" y="15537"/>
                  </a:cubicBezTo>
                  <a:cubicBezTo>
                    <a:pt x="21395" y="10698"/>
                    <a:pt x="26744" y="7132"/>
                    <a:pt x="32348" y="4839"/>
                  </a:cubicBezTo>
                  <a:cubicBezTo>
                    <a:pt x="39989" y="1528"/>
                    <a:pt x="48394" y="0"/>
                    <a:pt x="58328" y="0"/>
                  </a:cubicBezTo>
                  <a:cubicBezTo>
                    <a:pt x="76158" y="0"/>
                    <a:pt x="90421" y="5603"/>
                    <a:pt x="101119" y="16556"/>
                  </a:cubicBezTo>
                  <a:cubicBezTo>
                    <a:pt x="111817" y="27508"/>
                    <a:pt x="117165" y="43045"/>
                    <a:pt x="117165" y="62658"/>
                  </a:cubicBezTo>
                  <a:cubicBezTo>
                    <a:pt x="117165" y="82016"/>
                    <a:pt x="111817" y="97553"/>
                    <a:pt x="101374" y="108250"/>
                  </a:cubicBezTo>
                  <a:cubicBezTo>
                    <a:pt x="90676" y="119203"/>
                    <a:pt x="76412" y="124806"/>
                    <a:pt x="58837" y="124806"/>
                  </a:cubicBezTo>
                  <a:cubicBezTo>
                    <a:pt x="41008" y="124806"/>
                    <a:pt x="26490" y="119203"/>
                    <a:pt x="16047" y="108505"/>
                  </a:cubicBezTo>
                  <a:cubicBezTo>
                    <a:pt x="5349" y="97553"/>
                    <a:pt x="0" y="82525"/>
                    <a:pt x="0" y="6316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2" name="Forma libre: forma 101">
              <a:extLst>
                <a:ext uri="{FF2B5EF4-FFF2-40B4-BE49-F238E27FC236}">
                  <a16:creationId xmlns:a16="http://schemas.microsoft.com/office/drawing/2014/main" id="{D0E55694-30CC-41F7-88F9-6E1830333767}"/>
                </a:ext>
              </a:extLst>
            </p:cNvPr>
            <p:cNvSpPr/>
            <p:nvPr/>
          </p:nvSpPr>
          <p:spPr>
            <a:xfrm>
              <a:off x="6592322" y="9071699"/>
              <a:ext cx="101883" cy="101883"/>
            </a:xfrm>
            <a:custGeom>
              <a:avLst/>
              <a:gdLst>
                <a:gd name="connsiteX0" fmla="*/ 60366 w 101882"/>
                <a:gd name="connsiteY0" fmla="*/ 79214 h 101882"/>
                <a:gd name="connsiteX1" fmla="*/ 60366 w 101882"/>
                <a:gd name="connsiteY1" fmla="*/ 58583 h 101882"/>
                <a:gd name="connsiteX2" fmla="*/ 113090 w 101882"/>
                <a:gd name="connsiteY2" fmla="*/ 58583 h 101882"/>
                <a:gd name="connsiteX3" fmla="*/ 113090 w 101882"/>
                <a:gd name="connsiteY3" fmla="*/ 106722 h 101882"/>
                <a:gd name="connsiteX4" fmla="*/ 90931 w 101882"/>
                <a:gd name="connsiteY4" fmla="*/ 119712 h 101882"/>
                <a:gd name="connsiteX5" fmla="*/ 61384 w 101882"/>
                <a:gd name="connsiteY5" fmla="*/ 125316 h 101882"/>
                <a:gd name="connsiteX6" fmla="*/ 28272 w 101882"/>
                <a:gd name="connsiteY6" fmla="*/ 117165 h 101882"/>
                <a:gd name="connsiteX7" fmla="*/ 7132 w 101882"/>
                <a:gd name="connsiteY7" fmla="*/ 94496 h 101882"/>
                <a:gd name="connsiteX8" fmla="*/ 0 w 101882"/>
                <a:gd name="connsiteY8" fmla="*/ 62403 h 101882"/>
                <a:gd name="connsiteX9" fmla="*/ 8151 w 101882"/>
                <a:gd name="connsiteY9" fmla="*/ 28782 h 101882"/>
                <a:gd name="connsiteX10" fmla="*/ 31329 w 101882"/>
                <a:gd name="connsiteY10" fmla="*/ 6113 h 101882"/>
                <a:gd name="connsiteX11" fmla="*/ 60366 w 101882"/>
                <a:gd name="connsiteY11" fmla="*/ 0 h 101882"/>
                <a:gd name="connsiteX12" fmla="*/ 95515 w 101882"/>
                <a:gd name="connsiteY12" fmla="*/ 9424 h 101882"/>
                <a:gd name="connsiteX13" fmla="*/ 111817 w 101882"/>
                <a:gd name="connsiteY13" fmla="*/ 35659 h 101882"/>
                <a:gd name="connsiteX14" fmla="*/ 87619 w 101882"/>
                <a:gd name="connsiteY14" fmla="*/ 40244 h 101882"/>
                <a:gd name="connsiteX15" fmla="*/ 77940 w 101882"/>
                <a:gd name="connsiteY15" fmla="*/ 26235 h 101882"/>
                <a:gd name="connsiteX16" fmla="*/ 60366 w 101882"/>
                <a:gd name="connsiteY16" fmla="*/ 21141 h 101882"/>
                <a:gd name="connsiteX17" fmla="*/ 34895 w 101882"/>
                <a:gd name="connsiteY17" fmla="*/ 31329 h 101882"/>
                <a:gd name="connsiteX18" fmla="*/ 25471 w 101882"/>
                <a:gd name="connsiteY18" fmla="*/ 61384 h 101882"/>
                <a:gd name="connsiteX19" fmla="*/ 35150 w 101882"/>
                <a:gd name="connsiteY19" fmla="*/ 93477 h 101882"/>
                <a:gd name="connsiteX20" fmla="*/ 60111 w 101882"/>
                <a:gd name="connsiteY20" fmla="*/ 104175 h 101882"/>
                <a:gd name="connsiteX21" fmla="*/ 75393 w 101882"/>
                <a:gd name="connsiteY21" fmla="*/ 101119 h 101882"/>
                <a:gd name="connsiteX22" fmla="*/ 88638 w 101882"/>
                <a:gd name="connsiteY22" fmla="*/ 93732 h 101882"/>
                <a:gd name="connsiteX23" fmla="*/ 88638 w 101882"/>
                <a:gd name="connsiteY23" fmla="*/ 78704 h 101882"/>
                <a:gd name="connsiteX24" fmla="*/ 60366 w 101882"/>
                <a:gd name="connsiteY24" fmla="*/ 78704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1882" h="101882">
                  <a:moveTo>
                    <a:pt x="60366" y="79214"/>
                  </a:moveTo>
                  <a:lnTo>
                    <a:pt x="60366" y="58583"/>
                  </a:lnTo>
                  <a:lnTo>
                    <a:pt x="113090" y="58583"/>
                  </a:lnTo>
                  <a:lnTo>
                    <a:pt x="113090" y="106722"/>
                  </a:lnTo>
                  <a:cubicBezTo>
                    <a:pt x="107996" y="111562"/>
                    <a:pt x="100609" y="116146"/>
                    <a:pt x="90931" y="119712"/>
                  </a:cubicBezTo>
                  <a:cubicBezTo>
                    <a:pt x="81252" y="123533"/>
                    <a:pt x="71318" y="125316"/>
                    <a:pt x="61384" y="125316"/>
                  </a:cubicBezTo>
                  <a:cubicBezTo>
                    <a:pt x="48649" y="125316"/>
                    <a:pt x="37697" y="122769"/>
                    <a:pt x="28272" y="117165"/>
                  </a:cubicBezTo>
                  <a:cubicBezTo>
                    <a:pt x="18848" y="112071"/>
                    <a:pt x="11971" y="104430"/>
                    <a:pt x="7132" y="94496"/>
                  </a:cubicBezTo>
                  <a:cubicBezTo>
                    <a:pt x="2547" y="84563"/>
                    <a:pt x="0" y="73865"/>
                    <a:pt x="0" y="62403"/>
                  </a:cubicBezTo>
                  <a:cubicBezTo>
                    <a:pt x="0" y="49668"/>
                    <a:pt x="2802" y="38461"/>
                    <a:pt x="8151" y="28782"/>
                  </a:cubicBezTo>
                  <a:cubicBezTo>
                    <a:pt x="13245" y="18848"/>
                    <a:pt x="21141" y="11462"/>
                    <a:pt x="31329" y="6113"/>
                  </a:cubicBezTo>
                  <a:cubicBezTo>
                    <a:pt x="38970" y="2038"/>
                    <a:pt x="48649" y="0"/>
                    <a:pt x="60366" y="0"/>
                  </a:cubicBezTo>
                  <a:cubicBezTo>
                    <a:pt x="75393" y="0"/>
                    <a:pt x="87110" y="3056"/>
                    <a:pt x="95515" y="9424"/>
                  </a:cubicBezTo>
                  <a:cubicBezTo>
                    <a:pt x="103921" y="15792"/>
                    <a:pt x="109269" y="24452"/>
                    <a:pt x="111817" y="35659"/>
                  </a:cubicBezTo>
                  <a:lnTo>
                    <a:pt x="87619" y="40244"/>
                  </a:lnTo>
                  <a:cubicBezTo>
                    <a:pt x="85836" y="34385"/>
                    <a:pt x="82780" y="29546"/>
                    <a:pt x="77940" y="26235"/>
                  </a:cubicBezTo>
                  <a:cubicBezTo>
                    <a:pt x="73356" y="22669"/>
                    <a:pt x="67497" y="21141"/>
                    <a:pt x="60366" y="21141"/>
                  </a:cubicBezTo>
                  <a:cubicBezTo>
                    <a:pt x="49668" y="21141"/>
                    <a:pt x="41263" y="24452"/>
                    <a:pt x="34895" y="31329"/>
                  </a:cubicBezTo>
                  <a:cubicBezTo>
                    <a:pt x="28527" y="38206"/>
                    <a:pt x="25471" y="48140"/>
                    <a:pt x="25471" y="61384"/>
                  </a:cubicBezTo>
                  <a:cubicBezTo>
                    <a:pt x="25471" y="75648"/>
                    <a:pt x="28782" y="86600"/>
                    <a:pt x="35150" y="93477"/>
                  </a:cubicBezTo>
                  <a:cubicBezTo>
                    <a:pt x="41517" y="100609"/>
                    <a:pt x="49923" y="104175"/>
                    <a:pt x="60111" y="104175"/>
                  </a:cubicBezTo>
                  <a:cubicBezTo>
                    <a:pt x="65205" y="104175"/>
                    <a:pt x="70299" y="103156"/>
                    <a:pt x="75393" y="101119"/>
                  </a:cubicBezTo>
                  <a:cubicBezTo>
                    <a:pt x="80488" y="99081"/>
                    <a:pt x="84818" y="96789"/>
                    <a:pt x="88638" y="93732"/>
                  </a:cubicBezTo>
                  <a:lnTo>
                    <a:pt x="88638" y="78704"/>
                  </a:lnTo>
                  <a:lnTo>
                    <a:pt x="60366" y="7870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3" name="Forma libre: forma 102">
              <a:extLst>
                <a:ext uri="{FF2B5EF4-FFF2-40B4-BE49-F238E27FC236}">
                  <a16:creationId xmlns:a16="http://schemas.microsoft.com/office/drawing/2014/main" id="{9B32E63E-F243-4EDB-9EA6-71942CA7C5B0}"/>
                </a:ext>
              </a:extLst>
            </p:cNvPr>
            <p:cNvSpPr/>
            <p:nvPr/>
          </p:nvSpPr>
          <p:spPr>
            <a:xfrm>
              <a:off x="6715855" y="9072208"/>
              <a:ext cx="101883" cy="101883"/>
            </a:xfrm>
            <a:custGeom>
              <a:avLst/>
              <a:gdLst>
                <a:gd name="connsiteX0" fmla="*/ 25216 w 101882"/>
                <a:gd name="connsiteY0" fmla="*/ 62403 h 101882"/>
                <a:gd name="connsiteX1" fmla="*/ 34640 w 101882"/>
                <a:gd name="connsiteY1" fmla="*/ 93477 h 101882"/>
                <a:gd name="connsiteX2" fmla="*/ 58837 w 101882"/>
                <a:gd name="connsiteY2" fmla="*/ 104175 h 101882"/>
                <a:gd name="connsiteX3" fmla="*/ 83035 w 101882"/>
                <a:gd name="connsiteY3" fmla="*/ 93732 h 101882"/>
                <a:gd name="connsiteX4" fmla="*/ 92459 w 101882"/>
                <a:gd name="connsiteY4" fmla="*/ 62148 h 101882"/>
                <a:gd name="connsiteX5" fmla="*/ 83544 w 101882"/>
                <a:gd name="connsiteY5" fmla="*/ 31074 h 101882"/>
                <a:gd name="connsiteX6" fmla="*/ 59092 w 101882"/>
                <a:gd name="connsiteY6" fmla="*/ 20886 h 101882"/>
                <a:gd name="connsiteX7" fmla="*/ 34895 w 101882"/>
                <a:gd name="connsiteY7" fmla="*/ 31329 h 101882"/>
                <a:gd name="connsiteX8" fmla="*/ 25216 w 101882"/>
                <a:gd name="connsiteY8" fmla="*/ 62403 h 101882"/>
                <a:gd name="connsiteX9" fmla="*/ 0 w 101882"/>
                <a:gd name="connsiteY9" fmla="*/ 63167 h 101882"/>
                <a:gd name="connsiteX10" fmla="*/ 5604 w 101882"/>
                <a:gd name="connsiteY10" fmla="*/ 32093 h 101882"/>
                <a:gd name="connsiteX11" fmla="*/ 16811 w 101882"/>
                <a:gd name="connsiteY11" fmla="*/ 15537 h 101882"/>
                <a:gd name="connsiteX12" fmla="*/ 32603 w 101882"/>
                <a:gd name="connsiteY12" fmla="*/ 4839 h 101882"/>
                <a:gd name="connsiteX13" fmla="*/ 58583 w 101882"/>
                <a:gd name="connsiteY13" fmla="*/ 0 h 101882"/>
                <a:gd name="connsiteX14" fmla="*/ 101374 w 101882"/>
                <a:gd name="connsiteY14" fmla="*/ 16556 h 101882"/>
                <a:gd name="connsiteX15" fmla="*/ 117165 w 101882"/>
                <a:gd name="connsiteY15" fmla="*/ 62658 h 101882"/>
                <a:gd name="connsiteX16" fmla="*/ 101374 w 101882"/>
                <a:gd name="connsiteY16" fmla="*/ 108250 h 101882"/>
                <a:gd name="connsiteX17" fmla="*/ 58837 w 101882"/>
                <a:gd name="connsiteY17" fmla="*/ 124806 h 101882"/>
                <a:gd name="connsiteX18" fmla="*/ 16047 w 101882"/>
                <a:gd name="connsiteY18" fmla="*/ 108505 h 101882"/>
                <a:gd name="connsiteX19" fmla="*/ 0 w 101882"/>
                <a:gd name="connsiteY19" fmla="*/ 63167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216" y="62403"/>
                  </a:moveTo>
                  <a:cubicBezTo>
                    <a:pt x="25216" y="76157"/>
                    <a:pt x="28273" y="86346"/>
                    <a:pt x="34640" y="93477"/>
                  </a:cubicBezTo>
                  <a:cubicBezTo>
                    <a:pt x="41008" y="100609"/>
                    <a:pt x="49159" y="104175"/>
                    <a:pt x="58837" y="104175"/>
                  </a:cubicBezTo>
                  <a:cubicBezTo>
                    <a:pt x="68516" y="104175"/>
                    <a:pt x="76412" y="100609"/>
                    <a:pt x="83035" y="93732"/>
                  </a:cubicBezTo>
                  <a:cubicBezTo>
                    <a:pt x="89402" y="86600"/>
                    <a:pt x="92459" y="76157"/>
                    <a:pt x="92459" y="62148"/>
                  </a:cubicBezTo>
                  <a:cubicBezTo>
                    <a:pt x="92459" y="48394"/>
                    <a:pt x="89402" y="37951"/>
                    <a:pt x="83544" y="31074"/>
                  </a:cubicBezTo>
                  <a:cubicBezTo>
                    <a:pt x="77431" y="24197"/>
                    <a:pt x="69280" y="20886"/>
                    <a:pt x="59092" y="20886"/>
                  </a:cubicBezTo>
                  <a:cubicBezTo>
                    <a:pt x="49159" y="20886"/>
                    <a:pt x="41008" y="24452"/>
                    <a:pt x="34895" y="31329"/>
                  </a:cubicBezTo>
                  <a:cubicBezTo>
                    <a:pt x="28273" y="38206"/>
                    <a:pt x="25216" y="48394"/>
                    <a:pt x="25216" y="62403"/>
                  </a:cubicBezTo>
                  <a:moveTo>
                    <a:pt x="0" y="63167"/>
                  </a:moveTo>
                  <a:cubicBezTo>
                    <a:pt x="0" y="50941"/>
                    <a:pt x="1783" y="40753"/>
                    <a:pt x="5604" y="32093"/>
                  </a:cubicBezTo>
                  <a:cubicBezTo>
                    <a:pt x="8405" y="25980"/>
                    <a:pt x="12226" y="20377"/>
                    <a:pt x="16811" y="15537"/>
                  </a:cubicBezTo>
                  <a:cubicBezTo>
                    <a:pt x="21650" y="10698"/>
                    <a:pt x="26744" y="7132"/>
                    <a:pt x="32603" y="4839"/>
                  </a:cubicBezTo>
                  <a:cubicBezTo>
                    <a:pt x="40244" y="1528"/>
                    <a:pt x="48649" y="0"/>
                    <a:pt x="58583" y="0"/>
                  </a:cubicBezTo>
                  <a:cubicBezTo>
                    <a:pt x="76157" y="0"/>
                    <a:pt x="90676" y="5603"/>
                    <a:pt x="101374" y="16556"/>
                  </a:cubicBezTo>
                  <a:cubicBezTo>
                    <a:pt x="111817" y="27508"/>
                    <a:pt x="117165" y="43045"/>
                    <a:pt x="117165" y="62658"/>
                  </a:cubicBezTo>
                  <a:cubicBezTo>
                    <a:pt x="117165" y="82016"/>
                    <a:pt x="111817" y="97553"/>
                    <a:pt x="101374" y="108250"/>
                  </a:cubicBezTo>
                  <a:cubicBezTo>
                    <a:pt x="90676" y="119203"/>
                    <a:pt x="76667" y="124806"/>
                    <a:pt x="58837" y="124806"/>
                  </a:cubicBezTo>
                  <a:cubicBezTo>
                    <a:pt x="40753" y="124806"/>
                    <a:pt x="26490" y="119203"/>
                    <a:pt x="16047" y="108505"/>
                  </a:cubicBezTo>
                  <a:cubicBezTo>
                    <a:pt x="5349" y="97553"/>
                    <a:pt x="0" y="82525"/>
                    <a:pt x="0" y="6316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4" name="Forma libre: forma 103">
              <a:extLst>
                <a:ext uri="{FF2B5EF4-FFF2-40B4-BE49-F238E27FC236}">
                  <a16:creationId xmlns:a16="http://schemas.microsoft.com/office/drawing/2014/main" id="{D77B04B0-7CE7-4856-B7ED-8ED93DC8997F}"/>
                </a:ext>
              </a:extLst>
            </p:cNvPr>
            <p:cNvSpPr/>
            <p:nvPr/>
          </p:nvSpPr>
          <p:spPr>
            <a:xfrm>
              <a:off x="6836587" y="9074246"/>
              <a:ext cx="76412" cy="101883"/>
            </a:xfrm>
            <a:custGeom>
              <a:avLst/>
              <a:gdLst>
                <a:gd name="connsiteX0" fmla="*/ 35914 w 76412"/>
                <a:gd name="connsiteY0" fmla="*/ 120986 h 101882"/>
                <a:gd name="connsiteX1" fmla="*/ 35914 w 76412"/>
                <a:gd name="connsiteY1" fmla="*/ 20631 h 101882"/>
                <a:gd name="connsiteX2" fmla="*/ 0 w 76412"/>
                <a:gd name="connsiteY2" fmla="*/ 20631 h 101882"/>
                <a:gd name="connsiteX3" fmla="*/ 0 w 76412"/>
                <a:gd name="connsiteY3" fmla="*/ 0 h 101882"/>
                <a:gd name="connsiteX4" fmla="*/ 96025 w 76412"/>
                <a:gd name="connsiteY4" fmla="*/ 0 h 101882"/>
                <a:gd name="connsiteX5" fmla="*/ 96025 w 76412"/>
                <a:gd name="connsiteY5" fmla="*/ 20631 h 101882"/>
                <a:gd name="connsiteX6" fmla="*/ 60366 w 76412"/>
                <a:gd name="connsiteY6" fmla="*/ 20631 h 101882"/>
                <a:gd name="connsiteX7" fmla="*/ 60366 w 76412"/>
                <a:gd name="connsiteY7" fmla="*/ 120986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412" h="101882">
                  <a:moveTo>
                    <a:pt x="35914" y="120986"/>
                  </a:moveTo>
                  <a:lnTo>
                    <a:pt x="35914" y="20631"/>
                  </a:lnTo>
                  <a:lnTo>
                    <a:pt x="0" y="20631"/>
                  </a:lnTo>
                  <a:lnTo>
                    <a:pt x="0" y="0"/>
                  </a:lnTo>
                  <a:lnTo>
                    <a:pt x="96025" y="0"/>
                  </a:lnTo>
                  <a:lnTo>
                    <a:pt x="96025" y="20631"/>
                  </a:lnTo>
                  <a:lnTo>
                    <a:pt x="60366" y="20631"/>
                  </a:lnTo>
                  <a:lnTo>
                    <a:pt x="60366" y="12098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5" name="Forma libre: forma 104">
              <a:extLst>
                <a:ext uri="{FF2B5EF4-FFF2-40B4-BE49-F238E27FC236}">
                  <a16:creationId xmlns:a16="http://schemas.microsoft.com/office/drawing/2014/main" id="{E005AE3E-37EE-48F6-B8A8-7EE5E7109955}"/>
                </a:ext>
              </a:extLst>
            </p:cNvPr>
            <p:cNvSpPr/>
            <p:nvPr/>
          </p:nvSpPr>
          <p:spPr>
            <a:xfrm>
              <a:off x="6928791" y="9038587"/>
              <a:ext cx="101883" cy="152824"/>
            </a:xfrm>
            <a:custGeom>
              <a:avLst/>
              <a:gdLst>
                <a:gd name="connsiteX0" fmla="*/ 51451 w 101882"/>
                <a:gd name="connsiteY0" fmla="*/ 24707 h 152824"/>
                <a:gd name="connsiteX1" fmla="*/ 62658 w 101882"/>
                <a:gd name="connsiteY1" fmla="*/ 0 h 152824"/>
                <a:gd name="connsiteX2" fmla="*/ 88638 w 101882"/>
                <a:gd name="connsiteY2" fmla="*/ 0 h 152824"/>
                <a:gd name="connsiteX3" fmla="*/ 65969 w 101882"/>
                <a:gd name="connsiteY3" fmla="*/ 24707 h 152824"/>
                <a:gd name="connsiteX4" fmla="*/ 51451 w 101882"/>
                <a:gd name="connsiteY4" fmla="*/ 24707 h 152824"/>
                <a:gd name="connsiteX5" fmla="*/ 76412 w 101882"/>
                <a:gd name="connsiteY5" fmla="*/ 108505 h 152824"/>
                <a:gd name="connsiteX6" fmla="*/ 59602 w 101882"/>
                <a:gd name="connsiteY6" fmla="*/ 63677 h 152824"/>
                <a:gd name="connsiteX7" fmla="*/ 43555 w 101882"/>
                <a:gd name="connsiteY7" fmla="*/ 108505 h 152824"/>
                <a:gd name="connsiteX8" fmla="*/ 76412 w 101882"/>
                <a:gd name="connsiteY8" fmla="*/ 108505 h 152824"/>
                <a:gd name="connsiteX9" fmla="*/ 121495 w 101882"/>
                <a:gd name="connsiteY9" fmla="*/ 156645 h 152824"/>
                <a:gd name="connsiteX10" fmla="*/ 94751 w 101882"/>
                <a:gd name="connsiteY10" fmla="*/ 156645 h 152824"/>
                <a:gd name="connsiteX11" fmla="*/ 84308 w 101882"/>
                <a:gd name="connsiteY11" fmla="*/ 129136 h 152824"/>
                <a:gd name="connsiteX12" fmla="*/ 35914 w 101882"/>
                <a:gd name="connsiteY12" fmla="*/ 129136 h 152824"/>
                <a:gd name="connsiteX13" fmla="*/ 25980 w 101882"/>
                <a:gd name="connsiteY13" fmla="*/ 156645 h 152824"/>
                <a:gd name="connsiteX14" fmla="*/ 0 w 101882"/>
                <a:gd name="connsiteY14" fmla="*/ 156645 h 152824"/>
                <a:gd name="connsiteX15" fmla="*/ 47121 w 101882"/>
                <a:gd name="connsiteY15" fmla="*/ 35659 h 152824"/>
                <a:gd name="connsiteX16" fmla="*/ 73101 w 101882"/>
                <a:gd name="connsiteY16" fmla="*/ 35659 h 152824"/>
                <a:gd name="connsiteX17" fmla="*/ 121495 w 101882"/>
                <a:gd name="connsiteY17" fmla="*/ 156645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1882" h="152824">
                  <a:moveTo>
                    <a:pt x="51451" y="24707"/>
                  </a:moveTo>
                  <a:lnTo>
                    <a:pt x="62658" y="0"/>
                  </a:lnTo>
                  <a:lnTo>
                    <a:pt x="88638" y="0"/>
                  </a:lnTo>
                  <a:lnTo>
                    <a:pt x="65969" y="24707"/>
                  </a:lnTo>
                  <a:lnTo>
                    <a:pt x="51451" y="24707"/>
                  </a:lnTo>
                  <a:close/>
                  <a:moveTo>
                    <a:pt x="76412" y="108505"/>
                  </a:moveTo>
                  <a:lnTo>
                    <a:pt x="59602" y="63677"/>
                  </a:lnTo>
                  <a:lnTo>
                    <a:pt x="43555" y="108505"/>
                  </a:lnTo>
                  <a:lnTo>
                    <a:pt x="76412" y="108505"/>
                  </a:lnTo>
                  <a:close/>
                  <a:moveTo>
                    <a:pt x="121495" y="156645"/>
                  </a:moveTo>
                  <a:lnTo>
                    <a:pt x="94751" y="156645"/>
                  </a:lnTo>
                  <a:lnTo>
                    <a:pt x="84308" y="129136"/>
                  </a:lnTo>
                  <a:lnTo>
                    <a:pt x="35914" y="129136"/>
                  </a:lnTo>
                  <a:lnTo>
                    <a:pt x="25980" y="156645"/>
                  </a:lnTo>
                  <a:lnTo>
                    <a:pt x="0" y="156645"/>
                  </a:lnTo>
                  <a:lnTo>
                    <a:pt x="47121" y="35659"/>
                  </a:lnTo>
                  <a:lnTo>
                    <a:pt x="73101" y="35659"/>
                  </a:lnTo>
                  <a:lnTo>
                    <a:pt x="121495" y="15664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6" name="Forma libre: forma 105">
              <a:extLst>
                <a:ext uri="{FF2B5EF4-FFF2-40B4-BE49-F238E27FC236}">
                  <a16:creationId xmlns:a16="http://schemas.microsoft.com/office/drawing/2014/main" id="{758D948A-0500-485A-BF07-86406380E416}"/>
                </a:ext>
              </a:extLst>
            </p:cNvPr>
            <p:cNvSpPr/>
            <p:nvPr/>
          </p:nvSpPr>
          <p:spPr>
            <a:xfrm>
              <a:off x="7095624" y="9074246"/>
              <a:ext cx="76412" cy="101883"/>
            </a:xfrm>
            <a:custGeom>
              <a:avLst/>
              <a:gdLst>
                <a:gd name="connsiteX0" fmla="*/ 24707 w 76412"/>
                <a:gd name="connsiteY0" fmla="*/ 20631 h 101882"/>
                <a:gd name="connsiteX1" fmla="*/ 24707 w 76412"/>
                <a:gd name="connsiteY1" fmla="*/ 100355 h 101882"/>
                <a:gd name="connsiteX2" fmla="*/ 43046 w 76412"/>
                <a:gd name="connsiteY2" fmla="*/ 100355 h 101882"/>
                <a:gd name="connsiteX3" fmla="*/ 57819 w 76412"/>
                <a:gd name="connsiteY3" fmla="*/ 99336 h 101882"/>
                <a:gd name="connsiteX4" fmla="*/ 67752 w 76412"/>
                <a:gd name="connsiteY4" fmla="*/ 94242 h 101882"/>
                <a:gd name="connsiteX5" fmla="*/ 74120 w 76412"/>
                <a:gd name="connsiteY5" fmla="*/ 82525 h 101882"/>
                <a:gd name="connsiteX6" fmla="*/ 76667 w 76412"/>
                <a:gd name="connsiteY6" fmla="*/ 60366 h 101882"/>
                <a:gd name="connsiteX7" fmla="*/ 74120 w 76412"/>
                <a:gd name="connsiteY7" fmla="*/ 38970 h 101882"/>
                <a:gd name="connsiteX8" fmla="*/ 66988 w 76412"/>
                <a:gd name="connsiteY8" fmla="*/ 27254 h 101882"/>
                <a:gd name="connsiteX9" fmla="*/ 55781 w 76412"/>
                <a:gd name="connsiteY9" fmla="*/ 21650 h 101882"/>
                <a:gd name="connsiteX10" fmla="*/ 35659 w 76412"/>
                <a:gd name="connsiteY10" fmla="*/ 20377 h 101882"/>
                <a:gd name="connsiteX11" fmla="*/ 24707 w 76412"/>
                <a:gd name="connsiteY11" fmla="*/ 20377 h 101882"/>
                <a:gd name="connsiteX12" fmla="*/ 255 w 76412"/>
                <a:gd name="connsiteY12" fmla="*/ 0 h 101882"/>
                <a:gd name="connsiteX13" fmla="*/ 44829 w 76412"/>
                <a:gd name="connsiteY13" fmla="*/ 0 h 101882"/>
                <a:gd name="connsiteX14" fmla="*/ 67752 w 76412"/>
                <a:gd name="connsiteY14" fmla="*/ 2292 h 101882"/>
                <a:gd name="connsiteX15" fmla="*/ 86091 w 76412"/>
                <a:gd name="connsiteY15" fmla="*/ 13500 h 101882"/>
                <a:gd name="connsiteX16" fmla="*/ 97553 w 76412"/>
                <a:gd name="connsiteY16" fmla="*/ 33112 h 101882"/>
                <a:gd name="connsiteX17" fmla="*/ 101374 w 76412"/>
                <a:gd name="connsiteY17" fmla="*/ 61639 h 101882"/>
                <a:gd name="connsiteX18" fmla="*/ 97808 w 76412"/>
                <a:gd name="connsiteY18" fmla="*/ 87365 h 101882"/>
                <a:gd name="connsiteX19" fmla="*/ 84818 w 76412"/>
                <a:gd name="connsiteY19" fmla="*/ 108760 h 101882"/>
                <a:gd name="connsiteX20" fmla="*/ 67752 w 76412"/>
                <a:gd name="connsiteY20" fmla="*/ 118439 h 101882"/>
                <a:gd name="connsiteX21" fmla="*/ 46102 w 76412"/>
                <a:gd name="connsiteY21" fmla="*/ 120986 h 101882"/>
                <a:gd name="connsiteX22" fmla="*/ 0 w 76412"/>
                <a:gd name="connsiteY22" fmla="*/ 120986 h 101882"/>
                <a:gd name="connsiteX23" fmla="*/ 0 w 7641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412" h="101882">
                  <a:moveTo>
                    <a:pt x="24707" y="20631"/>
                  </a:moveTo>
                  <a:lnTo>
                    <a:pt x="24707" y="100355"/>
                  </a:lnTo>
                  <a:lnTo>
                    <a:pt x="43046" y="100355"/>
                  </a:lnTo>
                  <a:cubicBezTo>
                    <a:pt x="49923" y="100355"/>
                    <a:pt x="54762" y="99845"/>
                    <a:pt x="57819" y="99336"/>
                  </a:cubicBezTo>
                  <a:cubicBezTo>
                    <a:pt x="61894" y="98317"/>
                    <a:pt x="65205" y="96789"/>
                    <a:pt x="67752" y="94242"/>
                  </a:cubicBezTo>
                  <a:cubicBezTo>
                    <a:pt x="70299" y="91949"/>
                    <a:pt x="72337" y="87874"/>
                    <a:pt x="74120" y="82525"/>
                  </a:cubicBezTo>
                  <a:cubicBezTo>
                    <a:pt x="75648" y="77176"/>
                    <a:pt x="76667" y="69535"/>
                    <a:pt x="76667" y="60366"/>
                  </a:cubicBezTo>
                  <a:cubicBezTo>
                    <a:pt x="76667" y="51196"/>
                    <a:pt x="75903" y="43810"/>
                    <a:pt x="74120" y="38970"/>
                  </a:cubicBezTo>
                  <a:cubicBezTo>
                    <a:pt x="72337" y="33876"/>
                    <a:pt x="70045" y="30055"/>
                    <a:pt x="66988" y="27254"/>
                  </a:cubicBezTo>
                  <a:cubicBezTo>
                    <a:pt x="64186" y="24452"/>
                    <a:pt x="60366" y="22669"/>
                    <a:pt x="55781" y="21650"/>
                  </a:cubicBezTo>
                  <a:cubicBezTo>
                    <a:pt x="52215" y="20886"/>
                    <a:pt x="45593" y="20377"/>
                    <a:pt x="35659" y="20377"/>
                  </a:cubicBezTo>
                  <a:lnTo>
                    <a:pt x="24707" y="20377"/>
                  </a:lnTo>
                  <a:close/>
                  <a:moveTo>
                    <a:pt x="255" y="0"/>
                  </a:moveTo>
                  <a:lnTo>
                    <a:pt x="44829" y="0"/>
                  </a:lnTo>
                  <a:cubicBezTo>
                    <a:pt x="54762" y="0"/>
                    <a:pt x="62658" y="764"/>
                    <a:pt x="67752" y="2292"/>
                  </a:cubicBezTo>
                  <a:cubicBezTo>
                    <a:pt x="74884" y="4330"/>
                    <a:pt x="80997" y="8151"/>
                    <a:pt x="86091" y="13500"/>
                  </a:cubicBezTo>
                  <a:cubicBezTo>
                    <a:pt x="90931" y="18848"/>
                    <a:pt x="95006" y="25471"/>
                    <a:pt x="97553" y="33112"/>
                  </a:cubicBezTo>
                  <a:cubicBezTo>
                    <a:pt x="100100" y="40753"/>
                    <a:pt x="101374" y="50432"/>
                    <a:pt x="101374" y="61639"/>
                  </a:cubicBezTo>
                  <a:cubicBezTo>
                    <a:pt x="101374" y="71827"/>
                    <a:pt x="100100" y="80233"/>
                    <a:pt x="97808" y="87365"/>
                  </a:cubicBezTo>
                  <a:cubicBezTo>
                    <a:pt x="94751" y="96025"/>
                    <a:pt x="90421" y="103156"/>
                    <a:pt x="84818" y="108760"/>
                  </a:cubicBezTo>
                  <a:cubicBezTo>
                    <a:pt x="80742" y="112835"/>
                    <a:pt x="74884" y="116146"/>
                    <a:pt x="67752" y="118439"/>
                  </a:cubicBezTo>
                  <a:cubicBezTo>
                    <a:pt x="62403" y="120222"/>
                    <a:pt x="55017" y="120986"/>
                    <a:pt x="46102" y="120986"/>
                  </a:cubicBezTo>
                  <a:lnTo>
                    <a:pt x="0" y="1209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7" name="Forma libre: forma 106">
              <a:extLst>
                <a:ext uri="{FF2B5EF4-FFF2-40B4-BE49-F238E27FC236}">
                  <a16:creationId xmlns:a16="http://schemas.microsoft.com/office/drawing/2014/main" id="{806DC39D-483F-4321-9663-CF77840C6EBF}"/>
                </a:ext>
              </a:extLst>
            </p:cNvPr>
            <p:cNvSpPr/>
            <p:nvPr/>
          </p:nvSpPr>
          <p:spPr>
            <a:xfrm>
              <a:off x="7246411" y="9072208"/>
              <a:ext cx="101883" cy="101883"/>
            </a:xfrm>
            <a:custGeom>
              <a:avLst/>
              <a:gdLst>
                <a:gd name="connsiteX0" fmla="*/ 81761 w 101882"/>
                <a:gd name="connsiteY0" fmla="*/ 78195 h 101882"/>
                <a:gd name="connsiteX1" fmla="*/ 105194 w 101882"/>
                <a:gd name="connsiteY1" fmla="*/ 85836 h 101882"/>
                <a:gd name="connsiteX2" fmla="*/ 87110 w 101882"/>
                <a:gd name="connsiteY2" fmla="*/ 115382 h 101882"/>
                <a:gd name="connsiteX3" fmla="*/ 55017 w 101882"/>
                <a:gd name="connsiteY3" fmla="*/ 125061 h 101882"/>
                <a:gd name="connsiteX4" fmla="*/ 15537 w 101882"/>
                <a:gd name="connsiteY4" fmla="*/ 108760 h 101882"/>
                <a:gd name="connsiteX5" fmla="*/ 0 w 101882"/>
                <a:gd name="connsiteY5" fmla="*/ 63677 h 101882"/>
                <a:gd name="connsiteX6" fmla="*/ 15537 w 101882"/>
                <a:gd name="connsiteY6" fmla="*/ 16811 h 101882"/>
                <a:gd name="connsiteX7" fmla="*/ 56545 w 101882"/>
                <a:gd name="connsiteY7" fmla="*/ 0 h 101882"/>
                <a:gd name="connsiteX8" fmla="*/ 92713 w 101882"/>
                <a:gd name="connsiteY8" fmla="*/ 13245 h 101882"/>
                <a:gd name="connsiteX9" fmla="*/ 104939 w 101882"/>
                <a:gd name="connsiteY9" fmla="*/ 35404 h 101882"/>
                <a:gd name="connsiteX10" fmla="*/ 80742 w 101882"/>
                <a:gd name="connsiteY10" fmla="*/ 41263 h 101882"/>
                <a:gd name="connsiteX11" fmla="*/ 71827 w 101882"/>
                <a:gd name="connsiteY11" fmla="*/ 26489 h 101882"/>
                <a:gd name="connsiteX12" fmla="*/ 55526 w 101882"/>
                <a:gd name="connsiteY12" fmla="*/ 20886 h 101882"/>
                <a:gd name="connsiteX13" fmla="*/ 33621 w 101882"/>
                <a:gd name="connsiteY13" fmla="*/ 30565 h 101882"/>
                <a:gd name="connsiteX14" fmla="*/ 25216 w 101882"/>
                <a:gd name="connsiteY14" fmla="*/ 61894 h 101882"/>
                <a:gd name="connsiteX15" fmla="*/ 33621 w 101882"/>
                <a:gd name="connsiteY15" fmla="*/ 94496 h 101882"/>
                <a:gd name="connsiteX16" fmla="*/ 55017 w 101882"/>
                <a:gd name="connsiteY16" fmla="*/ 104175 h 101882"/>
                <a:gd name="connsiteX17" fmla="*/ 71827 w 101882"/>
                <a:gd name="connsiteY17" fmla="*/ 98062 h 101882"/>
                <a:gd name="connsiteX18" fmla="*/ 81761 w 101882"/>
                <a:gd name="connsiteY18" fmla="*/ 7819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882" h="101882">
                  <a:moveTo>
                    <a:pt x="81761" y="78195"/>
                  </a:moveTo>
                  <a:lnTo>
                    <a:pt x="105194" y="85836"/>
                  </a:lnTo>
                  <a:cubicBezTo>
                    <a:pt x="101628" y="99081"/>
                    <a:pt x="95515" y="109015"/>
                    <a:pt x="87110" y="115382"/>
                  </a:cubicBezTo>
                  <a:cubicBezTo>
                    <a:pt x="78705" y="121750"/>
                    <a:pt x="68007" y="125061"/>
                    <a:pt x="55017" y="125061"/>
                  </a:cubicBezTo>
                  <a:cubicBezTo>
                    <a:pt x="38970" y="125061"/>
                    <a:pt x="25725" y="119458"/>
                    <a:pt x="15537" y="108760"/>
                  </a:cubicBezTo>
                  <a:cubicBezTo>
                    <a:pt x="5094" y="97808"/>
                    <a:pt x="0" y="82780"/>
                    <a:pt x="0" y="63677"/>
                  </a:cubicBezTo>
                  <a:cubicBezTo>
                    <a:pt x="0" y="43555"/>
                    <a:pt x="5349" y="28018"/>
                    <a:pt x="15537" y="16811"/>
                  </a:cubicBezTo>
                  <a:cubicBezTo>
                    <a:pt x="25980" y="5603"/>
                    <a:pt x="39734" y="0"/>
                    <a:pt x="56545" y="0"/>
                  </a:cubicBezTo>
                  <a:cubicBezTo>
                    <a:pt x="71318" y="0"/>
                    <a:pt x="83544" y="4330"/>
                    <a:pt x="92713" y="13245"/>
                  </a:cubicBezTo>
                  <a:cubicBezTo>
                    <a:pt x="98317" y="18339"/>
                    <a:pt x="102392" y="25980"/>
                    <a:pt x="104939" y="35404"/>
                  </a:cubicBezTo>
                  <a:lnTo>
                    <a:pt x="80742" y="41263"/>
                  </a:lnTo>
                  <a:cubicBezTo>
                    <a:pt x="79469" y="34895"/>
                    <a:pt x="76157" y="30055"/>
                    <a:pt x="71827" y="26489"/>
                  </a:cubicBezTo>
                  <a:cubicBezTo>
                    <a:pt x="67243" y="22924"/>
                    <a:pt x="61894" y="20886"/>
                    <a:pt x="55526" y="20886"/>
                  </a:cubicBezTo>
                  <a:cubicBezTo>
                    <a:pt x="46357" y="20886"/>
                    <a:pt x="39225" y="24197"/>
                    <a:pt x="33621" y="30565"/>
                  </a:cubicBezTo>
                  <a:cubicBezTo>
                    <a:pt x="28018" y="36933"/>
                    <a:pt x="25216" y="47376"/>
                    <a:pt x="25216" y="61894"/>
                  </a:cubicBezTo>
                  <a:cubicBezTo>
                    <a:pt x="25216" y="77176"/>
                    <a:pt x="28018" y="87874"/>
                    <a:pt x="33621" y="94496"/>
                  </a:cubicBezTo>
                  <a:cubicBezTo>
                    <a:pt x="38970" y="101119"/>
                    <a:pt x="46102" y="104175"/>
                    <a:pt x="55017" y="104175"/>
                  </a:cubicBezTo>
                  <a:cubicBezTo>
                    <a:pt x="61639" y="104175"/>
                    <a:pt x="67243" y="102137"/>
                    <a:pt x="71827" y="98062"/>
                  </a:cubicBezTo>
                  <a:cubicBezTo>
                    <a:pt x="76157" y="93732"/>
                    <a:pt x="79723" y="87110"/>
                    <a:pt x="81761" y="78195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8" name="Forma libre: forma 107">
              <a:extLst>
                <a:ext uri="{FF2B5EF4-FFF2-40B4-BE49-F238E27FC236}">
                  <a16:creationId xmlns:a16="http://schemas.microsoft.com/office/drawing/2014/main" id="{A2C91715-3E96-4635-8FB7-1AACC1C59EC1}"/>
                </a:ext>
              </a:extLst>
            </p:cNvPr>
            <p:cNvSpPr/>
            <p:nvPr/>
          </p:nvSpPr>
          <p:spPr>
            <a:xfrm>
              <a:off x="7365104" y="9172563"/>
              <a:ext cx="25471" cy="25471"/>
            </a:xfrm>
            <a:custGeom>
              <a:avLst/>
              <a:gdLst>
                <a:gd name="connsiteX0" fmla="*/ 0 w 0"/>
                <a:gd name="connsiteY0" fmla="*/ 0 h 0"/>
                <a:gd name="connsiteX1" fmla="*/ 23178 w 0"/>
                <a:gd name="connsiteY1" fmla="*/ 0 h 0"/>
                <a:gd name="connsiteX2" fmla="*/ 23178 w 0"/>
                <a:gd name="connsiteY2" fmla="*/ 23178 h 0"/>
                <a:gd name="connsiteX3" fmla="*/ 0 w 0"/>
                <a:gd name="connsiteY3" fmla="*/ 231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23178" y="0"/>
                  </a:lnTo>
                  <a:lnTo>
                    <a:pt x="23178" y="23178"/>
                  </a:lnTo>
                  <a:lnTo>
                    <a:pt x="0" y="23178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9" name="Forma libre: forma 108">
              <a:extLst>
                <a:ext uri="{FF2B5EF4-FFF2-40B4-BE49-F238E27FC236}">
                  <a16:creationId xmlns:a16="http://schemas.microsoft.com/office/drawing/2014/main" id="{A379792A-5905-470E-AAC7-F9441D93BB15}"/>
                </a:ext>
              </a:extLst>
            </p:cNvPr>
            <p:cNvSpPr/>
            <p:nvPr/>
          </p:nvSpPr>
          <p:spPr>
            <a:xfrm>
              <a:off x="6476176" y="8300392"/>
              <a:ext cx="25471" cy="25471"/>
            </a:xfrm>
            <a:custGeom>
              <a:avLst/>
              <a:gdLst>
                <a:gd name="connsiteX0" fmla="*/ 26490 w 25470"/>
                <a:gd name="connsiteY0" fmla="*/ 35203 h 25470"/>
                <a:gd name="connsiteX1" fmla="*/ 39734 w 25470"/>
                <a:gd name="connsiteY1" fmla="*/ 27817 h 25470"/>
                <a:gd name="connsiteX2" fmla="*/ 49668 w 25470"/>
                <a:gd name="connsiteY2" fmla="*/ 6676 h 25470"/>
                <a:gd name="connsiteX3" fmla="*/ 49668 w 25470"/>
                <a:gd name="connsiteY3" fmla="*/ 2346 h 25470"/>
                <a:gd name="connsiteX4" fmla="*/ 29801 w 25470"/>
                <a:gd name="connsiteY4" fmla="*/ 12789 h 25470"/>
                <a:gd name="connsiteX5" fmla="*/ 13245 w 25470"/>
                <a:gd name="connsiteY5" fmla="*/ 54 h 25470"/>
                <a:gd name="connsiteX6" fmla="*/ 16556 w 25470"/>
                <a:gd name="connsiteY6" fmla="*/ 20176 h 25470"/>
                <a:gd name="connsiteX7" fmla="*/ 0 w 25470"/>
                <a:gd name="connsiteY7" fmla="*/ 32911 h 25470"/>
                <a:gd name="connsiteX8" fmla="*/ 2038 w 25470"/>
                <a:gd name="connsiteY8" fmla="*/ 34949 h 25470"/>
                <a:gd name="connsiteX9" fmla="*/ 26490 w 25470"/>
                <a:gd name="connsiteY9" fmla="*/ 35203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25470">
                  <a:moveTo>
                    <a:pt x="26490" y="35203"/>
                  </a:moveTo>
                  <a:cubicBezTo>
                    <a:pt x="28782" y="38260"/>
                    <a:pt x="40753" y="30874"/>
                    <a:pt x="39734" y="27817"/>
                  </a:cubicBezTo>
                  <a:cubicBezTo>
                    <a:pt x="36423" y="22468"/>
                    <a:pt x="38716" y="7695"/>
                    <a:pt x="49668" y="6676"/>
                  </a:cubicBezTo>
                  <a:lnTo>
                    <a:pt x="49668" y="2346"/>
                  </a:lnTo>
                  <a:cubicBezTo>
                    <a:pt x="49668" y="2346"/>
                    <a:pt x="33112" y="2346"/>
                    <a:pt x="29801" y="12789"/>
                  </a:cubicBezTo>
                  <a:cubicBezTo>
                    <a:pt x="29801" y="12789"/>
                    <a:pt x="16556" y="-965"/>
                    <a:pt x="13245" y="54"/>
                  </a:cubicBezTo>
                  <a:cubicBezTo>
                    <a:pt x="9934" y="2092"/>
                    <a:pt x="16556" y="20176"/>
                    <a:pt x="16556" y="20176"/>
                  </a:cubicBezTo>
                  <a:cubicBezTo>
                    <a:pt x="5604" y="18138"/>
                    <a:pt x="0" y="32911"/>
                    <a:pt x="0" y="32911"/>
                  </a:cubicBezTo>
                  <a:lnTo>
                    <a:pt x="2038" y="34949"/>
                  </a:lnTo>
                  <a:cubicBezTo>
                    <a:pt x="8915" y="25779"/>
                    <a:pt x="23178" y="30109"/>
                    <a:pt x="26490" y="35203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0" name="Forma libre: forma 109">
              <a:extLst>
                <a:ext uri="{FF2B5EF4-FFF2-40B4-BE49-F238E27FC236}">
                  <a16:creationId xmlns:a16="http://schemas.microsoft.com/office/drawing/2014/main" id="{CCD61AE4-41C4-4790-A95A-26C3941A0211}"/>
                </a:ext>
              </a:extLst>
            </p:cNvPr>
            <p:cNvSpPr/>
            <p:nvPr/>
          </p:nvSpPr>
          <p:spPr>
            <a:xfrm>
              <a:off x="6624530" y="8434422"/>
              <a:ext cx="25471" cy="50941"/>
            </a:xfrm>
            <a:custGeom>
              <a:avLst/>
              <a:gdLst>
                <a:gd name="connsiteX0" fmla="*/ 140 w 25470"/>
                <a:gd name="connsiteY0" fmla="*/ 51960 h 50941"/>
                <a:gd name="connsiteX1" fmla="*/ 33252 w 25470"/>
                <a:gd name="connsiteY1" fmla="*/ 35914 h 50941"/>
                <a:gd name="connsiteX2" fmla="*/ 45224 w 25470"/>
                <a:gd name="connsiteY2" fmla="*/ 0 h 50941"/>
                <a:gd name="connsiteX3" fmla="*/ 12112 w 25470"/>
                <a:gd name="connsiteY3" fmla="*/ 14773 h 50941"/>
                <a:gd name="connsiteX4" fmla="*/ 140 w 25470"/>
                <a:gd name="connsiteY4" fmla="*/ 5196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140" y="51960"/>
                  </a:moveTo>
                  <a:cubicBezTo>
                    <a:pt x="12366" y="51960"/>
                    <a:pt x="24338" y="46611"/>
                    <a:pt x="33252" y="35914"/>
                  </a:cubicBezTo>
                  <a:cubicBezTo>
                    <a:pt x="43186" y="25471"/>
                    <a:pt x="46497" y="12481"/>
                    <a:pt x="45224" y="0"/>
                  </a:cubicBezTo>
                  <a:cubicBezTo>
                    <a:pt x="34271" y="0"/>
                    <a:pt x="22045" y="5349"/>
                    <a:pt x="12112" y="14773"/>
                  </a:cubicBezTo>
                  <a:cubicBezTo>
                    <a:pt x="3706" y="25471"/>
                    <a:pt x="-879" y="39225"/>
                    <a:pt x="140" y="51960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1" name="Forma libre: forma 110">
              <a:extLst>
                <a:ext uri="{FF2B5EF4-FFF2-40B4-BE49-F238E27FC236}">
                  <a16:creationId xmlns:a16="http://schemas.microsoft.com/office/drawing/2014/main" id="{24B5D01A-262C-4A56-8C44-FA4E44D100AB}"/>
                </a:ext>
              </a:extLst>
            </p:cNvPr>
            <p:cNvSpPr/>
            <p:nvPr/>
          </p:nvSpPr>
          <p:spPr>
            <a:xfrm>
              <a:off x="6483308" y="7974930"/>
              <a:ext cx="509415" cy="560355"/>
            </a:xfrm>
            <a:custGeom>
              <a:avLst/>
              <a:gdLst>
                <a:gd name="connsiteX0" fmla="*/ 482670 w 509414"/>
                <a:gd name="connsiteY0" fmla="*/ 359646 h 560355"/>
                <a:gd name="connsiteX1" fmla="*/ 416701 w 509414"/>
                <a:gd name="connsiteY1" fmla="*/ 367033 h 560355"/>
                <a:gd name="connsiteX2" fmla="*/ 436568 w 509414"/>
                <a:gd name="connsiteY2" fmla="*/ 425870 h 560355"/>
                <a:gd name="connsiteX3" fmla="*/ 399126 w 509414"/>
                <a:gd name="connsiteY3" fmla="*/ 405239 h 560355"/>
                <a:gd name="connsiteX4" fmla="*/ 420012 w 509414"/>
                <a:gd name="connsiteY4" fmla="*/ 436568 h 560355"/>
                <a:gd name="connsiteX5" fmla="*/ 414918 w 509414"/>
                <a:gd name="connsiteY5" fmla="*/ 440388 h 560355"/>
                <a:gd name="connsiteX6" fmla="*/ 397853 w 509414"/>
                <a:gd name="connsiteY6" fmla="*/ 443190 h 560355"/>
                <a:gd name="connsiteX7" fmla="*/ 347676 w 509414"/>
                <a:gd name="connsiteY7" fmla="*/ 391485 h 560355"/>
                <a:gd name="connsiteX8" fmla="*/ 366014 w 509414"/>
                <a:gd name="connsiteY8" fmla="*/ 387919 h 560355"/>
                <a:gd name="connsiteX9" fmla="*/ 292913 w 509414"/>
                <a:gd name="connsiteY9" fmla="*/ 332138 h 560355"/>
                <a:gd name="connsiteX10" fmla="*/ 300045 w 509414"/>
                <a:gd name="connsiteY10" fmla="*/ 316856 h 560355"/>
                <a:gd name="connsiteX11" fmla="*/ 385882 w 509414"/>
                <a:gd name="connsiteY11" fmla="*/ 328572 h 560355"/>
                <a:gd name="connsiteX12" fmla="*/ 338506 w 509414"/>
                <a:gd name="connsiteY12" fmla="*/ 281706 h 560355"/>
                <a:gd name="connsiteX13" fmla="*/ 455162 w 509414"/>
                <a:gd name="connsiteY13" fmla="*/ 276357 h 560355"/>
                <a:gd name="connsiteX14" fmla="*/ 376967 w 509414"/>
                <a:gd name="connsiteY14" fmla="*/ 242481 h 560355"/>
                <a:gd name="connsiteX15" fmla="*/ 492349 w 509414"/>
                <a:gd name="connsiteY15" fmla="*/ 212680 h 560355"/>
                <a:gd name="connsiteX16" fmla="*/ 404475 w 509414"/>
                <a:gd name="connsiteY16" fmla="*/ 188229 h 560355"/>
                <a:gd name="connsiteX17" fmla="*/ 514509 w 509414"/>
                <a:gd name="connsiteY17" fmla="*/ 113854 h 560355"/>
                <a:gd name="connsiteX18" fmla="*/ 413135 w 509414"/>
                <a:gd name="connsiteY18" fmla="*/ 123278 h 560355"/>
                <a:gd name="connsiteX19" fmla="*/ 509924 w 509414"/>
                <a:gd name="connsiteY19" fmla="*/ 255 h 560355"/>
                <a:gd name="connsiteX20" fmla="*/ 386900 w 509414"/>
                <a:gd name="connsiteY20" fmla="*/ 64950 h 560355"/>
                <a:gd name="connsiteX21" fmla="*/ 337487 w 509414"/>
                <a:gd name="connsiteY21" fmla="*/ 126335 h 560355"/>
                <a:gd name="connsiteX22" fmla="*/ 313290 w 509414"/>
                <a:gd name="connsiteY22" fmla="*/ 147475 h 560355"/>
                <a:gd name="connsiteX23" fmla="*/ 286800 w 509414"/>
                <a:gd name="connsiteY23" fmla="*/ 90166 h 560355"/>
                <a:gd name="connsiteX24" fmla="*/ 265914 w 509414"/>
                <a:gd name="connsiteY24" fmla="*/ 30820 h 560355"/>
                <a:gd name="connsiteX25" fmla="*/ 226435 w 509414"/>
                <a:gd name="connsiteY25" fmla="*/ 30820 h 560355"/>
                <a:gd name="connsiteX26" fmla="*/ 201983 w 509414"/>
                <a:gd name="connsiteY26" fmla="*/ 36168 h 560355"/>
                <a:gd name="connsiteX27" fmla="*/ 197908 w 509414"/>
                <a:gd name="connsiteY27" fmla="*/ 73101 h 560355"/>
                <a:gd name="connsiteX28" fmla="*/ 223124 w 509414"/>
                <a:gd name="connsiteY28" fmla="*/ 73101 h 560355"/>
                <a:gd name="connsiteX29" fmla="*/ 226435 w 509414"/>
                <a:gd name="connsiteY29" fmla="*/ 125061 h 560355"/>
                <a:gd name="connsiteX30" fmla="*/ 202238 w 509414"/>
                <a:gd name="connsiteY30" fmla="*/ 147221 h 560355"/>
                <a:gd name="connsiteX31" fmla="*/ 178040 w 509414"/>
                <a:gd name="connsiteY31" fmla="*/ 126080 h 560355"/>
                <a:gd name="connsiteX32" fmla="*/ 129646 w 509414"/>
                <a:gd name="connsiteY32" fmla="*/ 64696 h 560355"/>
                <a:gd name="connsiteX33" fmla="*/ 4330 w 509414"/>
                <a:gd name="connsiteY33" fmla="*/ 0 h 560355"/>
                <a:gd name="connsiteX34" fmla="*/ 102138 w 509414"/>
                <a:gd name="connsiteY34" fmla="*/ 125061 h 560355"/>
                <a:gd name="connsiteX35" fmla="*/ 0 w 509414"/>
                <a:gd name="connsiteY35" fmla="*/ 113345 h 560355"/>
                <a:gd name="connsiteX36" fmla="*/ 114364 w 509414"/>
                <a:gd name="connsiteY36" fmla="*/ 190776 h 560355"/>
                <a:gd name="connsiteX37" fmla="*/ 24197 w 509414"/>
                <a:gd name="connsiteY37" fmla="*/ 209879 h 560355"/>
                <a:gd name="connsiteX38" fmla="*/ 141872 w 509414"/>
                <a:gd name="connsiteY38" fmla="*/ 248085 h 560355"/>
                <a:gd name="connsiteX39" fmla="*/ 59347 w 509414"/>
                <a:gd name="connsiteY39" fmla="*/ 275848 h 560355"/>
                <a:gd name="connsiteX40" fmla="*/ 176003 w 509414"/>
                <a:gd name="connsiteY40" fmla="*/ 283234 h 560355"/>
                <a:gd name="connsiteX41" fmla="*/ 129646 w 509414"/>
                <a:gd name="connsiteY41" fmla="*/ 327808 h 560355"/>
                <a:gd name="connsiteX42" fmla="*/ 216501 w 509414"/>
                <a:gd name="connsiteY42" fmla="*/ 316091 h 560355"/>
                <a:gd name="connsiteX43" fmla="*/ 222359 w 509414"/>
                <a:gd name="connsiteY43" fmla="*/ 331629 h 560355"/>
                <a:gd name="connsiteX44" fmla="*/ 146202 w 509414"/>
                <a:gd name="connsiteY44" fmla="*/ 387409 h 560355"/>
                <a:gd name="connsiteX45" fmla="*/ 164796 w 509414"/>
                <a:gd name="connsiteY45" fmla="*/ 390975 h 560355"/>
                <a:gd name="connsiteX46" fmla="*/ 113345 w 509414"/>
                <a:gd name="connsiteY46" fmla="*/ 442426 h 560355"/>
                <a:gd name="connsiteX47" fmla="*/ 97553 w 509414"/>
                <a:gd name="connsiteY47" fmla="*/ 439115 h 560355"/>
                <a:gd name="connsiteX48" fmla="*/ 92713 w 509414"/>
                <a:gd name="connsiteY48" fmla="*/ 435549 h 560355"/>
                <a:gd name="connsiteX49" fmla="*/ 113599 w 509414"/>
                <a:gd name="connsiteY49" fmla="*/ 404220 h 560355"/>
                <a:gd name="connsiteX50" fmla="*/ 76157 w 509414"/>
                <a:gd name="connsiteY50" fmla="*/ 425106 h 560355"/>
                <a:gd name="connsiteX51" fmla="*/ 95770 w 509414"/>
                <a:gd name="connsiteY51" fmla="*/ 366014 h 560355"/>
                <a:gd name="connsiteX52" fmla="*/ 29801 w 509414"/>
                <a:gd name="connsiteY52" fmla="*/ 358627 h 560355"/>
                <a:gd name="connsiteX53" fmla="*/ 7896 w 509414"/>
                <a:gd name="connsiteY53" fmla="*/ 420267 h 560355"/>
                <a:gd name="connsiteX54" fmla="*/ 70299 w 509414"/>
                <a:gd name="connsiteY54" fmla="*/ 428672 h 560355"/>
                <a:gd name="connsiteX55" fmla="*/ 33112 w 509414"/>
                <a:gd name="connsiteY55" fmla="*/ 450831 h 560355"/>
                <a:gd name="connsiteX56" fmla="*/ 76667 w 509414"/>
                <a:gd name="connsiteY56" fmla="*/ 442171 h 560355"/>
                <a:gd name="connsiteX57" fmla="*/ 81506 w 509414"/>
                <a:gd name="connsiteY57" fmla="*/ 445737 h 560355"/>
                <a:gd name="connsiteX58" fmla="*/ 76667 w 509414"/>
                <a:gd name="connsiteY58" fmla="*/ 467642 h 560355"/>
                <a:gd name="connsiteX59" fmla="*/ 93223 w 509414"/>
                <a:gd name="connsiteY59" fmla="*/ 483434 h 560355"/>
                <a:gd name="connsiteX60" fmla="*/ 114109 w 509414"/>
                <a:gd name="connsiteY60" fmla="*/ 488273 h 560355"/>
                <a:gd name="connsiteX61" fmla="*/ 122260 w 509414"/>
                <a:gd name="connsiteY61" fmla="*/ 546092 h 560355"/>
                <a:gd name="connsiteX62" fmla="*/ 147476 w 509414"/>
                <a:gd name="connsiteY62" fmla="*/ 547111 h 560355"/>
                <a:gd name="connsiteX63" fmla="*/ 124297 w 509414"/>
                <a:gd name="connsiteY63" fmla="*/ 468406 h 560355"/>
                <a:gd name="connsiteX64" fmla="*/ 126080 w 509414"/>
                <a:gd name="connsiteY64" fmla="*/ 455926 h 560355"/>
                <a:gd name="connsiteX65" fmla="*/ 188738 w 509414"/>
                <a:gd name="connsiteY65" fmla="*/ 415427 h 560355"/>
                <a:gd name="connsiteX66" fmla="*/ 192304 w 509414"/>
                <a:gd name="connsiteY66" fmla="*/ 432493 h 560355"/>
                <a:gd name="connsiteX67" fmla="*/ 230510 w 509414"/>
                <a:gd name="connsiteY67" fmla="*/ 407022 h 560355"/>
                <a:gd name="connsiteX68" fmla="*/ 209879 w 509414"/>
                <a:gd name="connsiteY68" fmla="*/ 491839 h 560355"/>
                <a:gd name="connsiteX69" fmla="*/ 236368 w 509414"/>
                <a:gd name="connsiteY69" fmla="*/ 475793 h 560355"/>
                <a:gd name="connsiteX70" fmla="*/ 254962 w 509414"/>
                <a:gd name="connsiteY70" fmla="*/ 585062 h 560355"/>
                <a:gd name="connsiteX71" fmla="*/ 275848 w 509414"/>
                <a:gd name="connsiteY71" fmla="*/ 475793 h 560355"/>
                <a:gd name="connsiteX72" fmla="*/ 303356 w 509414"/>
                <a:gd name="connsiteY72" fmla="*/ 491839 h 560355"/>
                <a:gd name="connsiteX73" fmla="*/ 281452 w 509414"/>
                <a:gd name="connsiteY73" fmla="*/ 406258 h 560355"/>
                <a:gd name="connsiteX74" fmla="*/ 319912 w 509414"/>
                <a:gd name="connsiteY74" fmla="*/ 432493 h 560355"/>
                <a:gd name="connsiteX75" fmla="*/ 323478 w 509414"/>
                <a:gd name="connsiteY75" fmla="*/ 414918 h 560355"/>
                <a:gd name="connsiteX76" fmla="*/ 386136 w 509414"/>
                <a:gd name="connsiteY76" fmla="*/ 455926 h 560355"/>
                <a:gd name="connsiteX77" fmla="*/ 388683 w 509414"/>
                <a:gd name="connsiteY77" fmla="*/ 468661 h 560355"/>
                <a:gd name="connsiteX78" fmla="*/ 365505 w 509414"/>
                <a:gd name="connsiteY78" fmla="*/ 547111 h 560355"/>
                <a:gd name="connsiteX79" fmla="*/ 390721 w 509414"/>
                <a:gd name="connsiteY79" fmla="*/ 546092 h 560355"/>
                <a:gd name="connsiteX80" fmla="*/ 398617 w 509414"/>
                <a:gd name="connsiteY80" fmla="*/ 488783 h 560355"/>
                <a:gd name="connsiteX81" fmla="*/ 418994 w 509414"/>
                <a:gd name="connsiteY81" fmla="*/ 483434 h 560355"/>
                <a:gd name="connsiteX82" fmla="*/ 435550 w 509414"/>
                <a:gd name="connsiteY82" fmla="*/ 467642 h 560355"/>
                <a:gd name="connsiteX83" fmla="*/ 430710 w 509414"/>
                <a:gd name="connsiteY83" fmla="*/ 446247 h 560355"/>
                <a:gd name="connsiteX84" fmla="*/ 436314 w 509414"/>
                <a:gd name="connsiteY84" fmla="*/ 441917 h 560355"/>
                <a:gd name="connsiteX85" fmla="*/ 479869 w 509414"/>
                <a:gd name="connsiteY85" fmla="*/ 450577 h 560355"/>
                <a:gd name="connsiteX86" fmla="*/ 442681 w 509414"/>
                <a:gd name="connsiteY86" fmla="*/ 428417 h 560355"/>
                <a:gd name="connsiteX87" fmla="*/ 505085 w 509414"/>
                <a:gd name="connsiteY87" fmla="*/ 420012 h 560355"/>
                <a:gd name="connsiteX88" fmla="*/ 482670 w 509414"/>
                <a:gd name="connsiteY88" fmla="*/ 359646 h 560355"/>
                <a:gd name="connsiteX89" fmla="*/ 71063 w 509414"/>
                <a:gd name="connsiteY89" fmla="*/ 424342 h 560355"/>
                <a:gd name="connsiteX90" fmla="*/ 32603 w 509414"/>
                <a:gd name="connsiteY90" fmla="*/ 407277 h 560355"/>
                <a:gd name="connsiteX91" fmla="*/ 30310 w 509414"/>
                <a:gd name="connsiteY91" fmla="*/ 361684 h 560355"/>
                <a:gd name="connsiteX92" fmla="*/ 71063 w 509414"/>
                <a:gd name="connsiteY92" fmla="*/ 384862 h 560355"/>
                <a:gd name="connsiteX93" fmla="*/ 71063 w 509414"/>
                <a:gd name="connsiteY93" fmla="*/ 424342 h 560355"/>
                <a:gd name="connsiteX94" fmla="*/ 240189 w 509414"/>
                <a:gd name="connsiteY94" fmla="*/ 63677 h 560355"/>
                <a:gd name="connsiteX95" fmla="*/ 229237 w 509414"/>
                <a:gd name="connsiteY95" fmla="*/ 54253 h 560355"/>
                <a:gd name="connsiteX96" fmla="*/ 240189 w 509414"/>
                <a:gd name="connsiteY96" fmla="*/ 43555 h 560355"/>
                <a:gd name="connsiteX97" fmla="*/ 250123 w 509414"/>
                <a:gd name="connsiteY97" fmla="*/ 54253 h 560355"/>
                <a:gd name="connsiteX98" fmla="*/ 240189 w 509414"/>
                <a:gd name="connsiteY98" fmla="*/ 63677 h 560355"/>
                <a:gd name="connsiteX99" fmla="*/ 479104 w 509414"/>
                <a:gd name="connsiteY99" fmla="*/ 407531 h 560355"/>
                <a:gd name="connsiteX100" fmla="*/ 440644 w 509414"/>
                <a:gd name="connsiteY100" fmla="*/ 424597 h 560355"/>
                <a:gd name="connsiteX101" fmla="*/ 440644 w 509414"/>
                <a:gd name="connsiteY101" fmla="*/ 385372 h 560355"/>
                <a:gd name="connsiteX102" fmla="*/ 481142 w 509414"/>
                <a:gd name="connsiteY102" fmla="*/ 362193 h 560355"/>
                <a:gd name="connsiteX103" fmla="*/ 479104 w 509414"/>
                <a:gd name="connsiteY103" fmla="*/ 407531 h 560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509414" h="560355">
                  <a:moveTo>
                    <a:pt x="482670" y="359646"/>
                  </a:moveTo>
                  <a:cubicBezTo>
                    <a:pt x="458473" y="344873"/>
                    <a:pt x="428672" y="347930"/>
                    <a:pt x="416701" y="367033"/>
                  </a:cubicBezTo>
                  <a:cubicBezTo>
                    <a:pt x="404985" y="385626"/>
                    <a:pt x="413899" y="410842"/>
                    <a:pt x="436568" y="425870"/>
                  </a:cubicBezTo>
                  <a:cubicBezTo>
                    <a:pt x="420267" y="427398"/>
                    <a:pt x="399126" y="405239"/>
                    <a:pt x="399126" y="405239"/>
                  </a:cubicBezTo>
                  <a:cubicBezTo>
                    <a:pt x="389957" y="422304"/>
                    <a:pt x="406768" y="431983"/>
                    <a:pt x="420012" y="436568"/>
                  </a:cubicBezTo>
                  <a:cubicBezTo>
                    <a:pt x="418229" y="437841"/>
                    <a:pt x="416447" y="439115"/>
                    <a:pt x="414918" y="440388"/>
                  </a:cubicBezTo>
                  <a:cubicBezTo>
                    <a:pt x="402438" y="437332"/>
                    <a:pt x="397853" y="443190"/>
                    <a:pt x="397853" y="443190"/>
                  </a:cubicBezTo>
                  <a:cubicBezTo>
                    <a:pt x="395561" y="442426"/>
                    <a:pt x="368052" y="412625"/>
                    <a:pt x="347676" y="391485"/>
                  </a:cubicBezTo>
                  <a:lnTo>
                    <a:pt x="366014" y="387919"/>
                  </a:lnTo>
                  <a:cubicBezTo>
                    <a:pt x="352770" y="357354"/>
                    <a:pt x="317111" y="350732"/>
                    <a:pt x="292913" y="332138"/>
                  </a:cubicBezTo>
                  <a:cubicBezTo>
                    <a:pt x="274829" y="318129"/>
                    <a:pt x="295206" y="312016"/>
                    <a:pt x="300045" y="316856"/>
                  </a:cubicBezTo>
                  <a:cubicBezTo>
                    <a:pt x="345128" y="355062"/>
                    <a:pt x="385882" y="328572"/>
                    <a:pt x="385882" y="328572"/>
                  </a:cubicBezTo>
                  <a:cubicBezTo>
                    <a:pt x="354043" y="317874"/>
                    <a:pt x="338506" y="281706"/>
                    <a:pt x="338506" y="281706"/>
                  </a:cubicBezTo>
                  <a:cubicBezTo>
                    <a:pt x="404475" y="319912"/>
                    <a:pt x="455162" y="276357"/>
                    <a:pt x="455162" y="276357"/>
                  </a:cubicBezTo>
                  <a:cubicBezTo>
                    <a:pt x="411352" y="283744"/>
                    <a:pt x="376967" y="242481"/>
                    <a:pt x="376967" y="242481"/>
                  </a:cubicBezTo>
                  <a:cubicBezTo>
                    <a:pt x="445228" y="258273"/>
                    <a:pt x="492349" y="212680"/>
                    <a:pt x="492349" y="212680"/>
                  </a:cubicBezTo>
                  <a:cubicBezTo>
                    <a:pt x="467133" y="214718"/>
                    <a:pt x="404475" y="188229"/>
                    <a:pt x="404475" y="188229"/>
                  </a:cubicBezTo>
                  <a:cubicBezTo>
                    <a:pt x="504575" y="185172"/>
                    <a:pt x="513235" y="113854"/>
                    <a:pt x="514509" y="113854"/>
                  </a:cubicBezTo>
                  <a:cubicBezTo>
                    <a:pt x="487000" y="131938"/>
                    <a:pt x="413135" y="123278"/>
                    <a:pt x="413135" y="123278"/>
                  </a:cubicBezTo>
                  <a:cubicBezTo>
                    <a:pt x="517820" y="86091"/>
                    <a:pt x="509924" y="255"/>
                    <a:pt x="509924" y="255"/>
                  </a:cubicBezTo>
                  <a:cubicBezTo>
                    <a:pt x="487765" y="33112"/>
                    <a:pt x="386900" y="64950"/>
                    <a:pt x="386900" y="64950"/>
                  </a:cubicBezTo>
                  <a:cubicBezTo>
                    <a:pt x="359392" y="73356"/>
                    <a:pt x="337487" y="97808"/>
                    <a:pt x="337487" y="126335"/>
                  </a:cubicBezTo>
                  <a:cubicBezTo>
                    <a:pt x="336214" y="138051"/>
                    <a:pt x="325516" y="147475"/>
                    <a:pt x="313290" y="147475"/>
                  </a:cubicBezTo>
                  <a:cubicBezTo>
                    <a:pt x="286291" y="147475"/>
                    <a:pt x="286800" y="108505"/>
                    <a:pt x="286800" y="90166"/>
                  </a:cubicBezTo>
                  <a:cubicBezTo>
                    <a:pt x="286800" y="62658"/>
                    <a:pt x="285782" y="30820"/>
                    <a:pt x="265914" y="30820"/>
                  </a:cubicBezTo>
                  <a:lnTo>
                    <a:pt x="226435" y="30820"/>
                  </a:lnTo>
                  <a:cubicBezTo>
                    <a:pt x="219303" y="30820"/>
                    <a:pt x="207077" y="30055"/>
                    <a:pt x="201983" y="36168"/>
                  </a:cubicBezTo>
                  <a:cubicBezTo>
                    <a:pt x="191795" y="48140"/>
                    <a:pt x="193323" y="79469"/>
                    <a:pt x="197908" y="73101"/>
                  </a:cubicBezTo>
                  <a:cubicBezTo>
                    <a:pt x="197908" y="73101"/>
                    <a:pt x="213190" y="68771"/>
                    <a:pt x="223124" y="73101"/>
                  </a:cubicBezTo>
                  <a:cubicBezTo>
                    <a:pt x="235859" y="76922"/>
                    <a:pt x="226435" y="116401"/>
                    <a:pt x="226435" y="125061"/>
                  </a:cubicBezTo>
                  <a:cubicBezTo>
                    <a:pt x="226435" y="136778"/>
                    <a:pt x="215482" y="147221"/>
                    <a:pt x="202238" y="147221"/>
                  </a:cubicBezTo>
                  <a:cubicBezTo>
                    <a:pt x="190012" y="147221"/>
                    <a:pt x="179059" y="137797"/>
                    <a:pt x="178040" y="126080"/>
                  </a:cubicBezTo>
                  <a:cubicBezTo>
                    <a:pt x="178040" y="97553"/>
                    <a:pt x="156136" y="73101"/>
                    <a:pt x="129646" y="64696"/>
                  </a:cubicBezTo>
                  <a:cubicBezTo>
                    <a:pt x="129646" y="64696"/>
                    <a:pt x="26235" y="32857"/>
                    <a:pt x="4330" y="0"/>
                  </a:cubicBezTo>
                  <a:cubicBezTo>
                    <a:pt x="4330" y="0"/>
                    <a:pt x="-3311" y="86855"/>
                    <a:pt x="102138" y="125061"/>
                  </a:cubicBezTo>
                  <a:cubicBezTo>
                    <a:pt x="102138" y="125061"/>
                    <a:pt x="27254" y="131429"/>
                    <a:pt x="0" y="113345"/>
                  </a:cubicBezTo>
                  <a:cubicBezTo>
                    <a:pt x="1019" y="113345"/>
                    <a:pt x="14264" y="187719"/>
                    <a:pt x="114364" y="190776"/>
                  </a:cubicBezTo>
                  <a:cubicBezTo>
                    <a:pt x="114364" y="190776"/>
                    <a:pt x="48394" y="212935"/>
                    <a:pt x="24197" y="209879"/>
                  </a:cubicBezTo>
                  <a:cubicBezTo>
                    <a:pt x="24197" y="209879"/>
                    <a:pt x="71573" y="263876"/>
                    <a:pt x="141872" y="248085"/>
                  </a:cubicBezTo>
                  <a:cubicBezTo>
                    <a:pt x="141872" y="248085"/>
                    <a:pt x="103411" y="283234"/>
                    <a:pt x="59347" y="275848"/>
                  </a:cubicBezTo>
                  <a:cubicBezTo>
                    <a:pt x="59347" y="275848"/>
                    <a:pt x="109015" y="320167"/>
                    <a:pt x="176003" y="283234"/>
                  </a:cubicBezTo>
                  <a:cubicBezTo>
                    <a:pt x="176003" y="283234"/>
                    <a:pt x="161739" y="317110"/>
                    <a:pt x="129646" y="327808"/>
                  </a:cubicBezTo>
                  <a:cubicBezTo>
                    <a:pt x="129646" y="327808"/>
                    <a:pt x="170399" y="354297"/>
                    <a:pt x="216501" y="316091"/>
                  </a:cubicBezTo>
                  <a:cubicBezTo>
                    <a:pt x="222359" y="309469"/>
                    <a:pt x="241208" y="317110"/>
                    <a:pt x="222359" y="331629"/>
                  </a:cubicBezTo>
                  <a:cubicBezTo>
                    <a:pt x="197143" y="350732"/>
                    <a:pt x="161484" y="355571"/>
                    <a:pt x="146202" y="387409"/>
                  </a:cubicBezTo>
                  <a:lnTo>
                    <a:pt x="164796" y="390975"/>
                  </a:lnTo>
                  <a:cubicBezTo>
                    <a:pt x="143910" y="412116"/>
                    <a:pt x="116147" y="441917"/>
                    <a:pt x="113345" y="442426"/>
                  </a:cubicBezTo>
                  <a:cubicBezTo>
                    <a:pt x="113345" y="442426"/>
                    <a:pt x="109269" y="436823"/>
                    <a:pt x="97553" y="439115"/>
                  </a:cubicBezTo>
                  <a:cubicBezTo>
                    <a:pt x="96025" y="437841"/>
                    <a:pt x="94496" y="436568"/>
                    <a:pt x="92713" y="435549"/>
                  </a:cubicBezTo>
                  <a:cubicBezTo>
                    <a:pt x="105958" y="430964"/>
                    <a:pt x="122769" y="421285"/>
                    <a:pt x="113599" y="404220"/>
                  </a:cubicBezTo>
                  <a:cubicBezTo>
                    <a:pt x="113599" y="404220"/>
                    <a:pt x="92459" y="426380"/>
                    <a:pt x="76157" y="425106"/>
                  </a:cubicBezTo>
                  <a:cubicBezTo>
                    <a:pt x="98572" y="410078"/>
                    <a:pt x="107486" y="384608"/>
                    <a:pt x="95770" y="366014"/>
                  </a:cubicBezTo>
                  <a:cubicBezTo>
                    <a:pt x="83544" y="346911"/>
                    <a:pt x="53998" y="343600"/>
                    <a:pt x="29801" y="358627"/>
                  </a:cubicBezTo>
                  <a:cubicBezTo>
                    <a:pt x="5604" y="373400"/>
                    <a:pt x="-4330" y="401164"/>
                    <a:pt x="7896" y="420267"/>
                  </a:cubicBezTo>
                  <a:cubicBezTo>
                    <a:pt x="19358" y="438351"/>
                    <a:pt x="46102" y="442171"/>
                    <a:pt x="70299" y="428672"/>
                  </a:cubicBezTo>
                  <a:cubicBezTo>
                    <a:pt x="60366" y="443445"/>
                    <a:pt x="41263" y="448030"/>
                    <a:pt x="33112" y="450831"/>
                  </a:cubicBezTo>
                  <a:cubicBezTo>
                    <a:pt x="33112" y="450831"/>
                    <a:pt x="46611" y="477066"/>
                    <a:pt x="76667" y="442171"/>
                  </a:cubicBezTo>
                  <a:cubicBezTo>
                    <a:pt x="78450" y="443445"/>
                    <a:pt x="79978" y="444718"/>
                    <a:pt x="81506" y="445737"/>
                  </a:cubicBezTo>
                  <a:cubicBezTo>
                    <a:pt x="73356" y="452105"/>
                    <a:pt x="70045" y="463057"/>
                    <a:pt x="76667" y="467642"/>
                  </a:cubicBezTo>
                  <a:cubicBezTo>
                    <a:pt x="76667" y="467642"/>
                    <a:pt x="73356" y="484707"/>
                    <a:pt x="93223" y="483434"/>
                  </a:cubicBezTo>
                  <a:cubicBezTo>
                    <a:pt x="93223" y="483434"/>
                    <a:pt x="99845" y="495150"/>
                    <a:pt x="114109" y="488273"/>
                  </a:cubicBezTo>
                  <a:cubicBezTo>
                    <a:pt x="122769" y="511706"/>
                    <a:pt x="119712" y="533357"/>
                    <a:pt x="122260" y="546092"/>
                  </a:cubicBezTo>
                  <a:lnTo>
                    <a:pt x="147476" y="547111"/>
                  </a:lnTo>
                  <a:cubicBezTo>
                    <a:pt x="145183" y="535904"/>
                    <a:pt x="144419" y="500499"/>
                    <a:pt x="124297" y="468406"/>
                  </a:cubicBezTo>
                  <a:cubicBezTo>
                    <a:pt x="128118" y="465095"/>
                    <a:pt x="130155" y="460256"/>
                    <a:pt x="126080" y="455926"/>
                  </a:cubicBezTo>
                  <a:cubicBezTo>
                    <a:pt x="125316" y="454652"/>
                    <a:pt x="161994" y="431728"/>
                    <a:pt x="188738" y="415427"/>
                  </a:cubicBezTo>
                  <a:lnTo>
                    <a:pt x="192304" y="432493"/>
                  </a:lnTo>
                  <a:cubicBezTo>
                    <a:pt x="201473" y="420012"/>
                    <a:pt x="214973" y="411607"/>
                    <a:pt x="230510" y="407022"/>
                  </a:cubicBezTo>
                  <a:cubicBezTo>
                    <a:pt x="213954" y="429691"/>
                    <a:pt x="203766" y="455671"/>
                    <a:pt x="209879" y="491839"/>
                  </a:cubicBezTo>
                  <a:cubicBezTo>
                    <a:pt x="209879" y="491839"/>
                    <a:pt x="214209" y="478085"/>
                    <a:pt x="236368" y="475793"/>
                  </a:cubicBezTo>
                  <a:cubicBezTo>
                    <a:pt x="236368" y="475793"/>
                    <a:pt x="205549" y="512980"/>
                    <a:pt x="254962" y="585062"/>
                  </a:cubicBezTo>
                  <a:cubicBezTo>
                    <a:pt x="304375" y="512980"/>
                    <a:pt x="275848" y="475793"/>
                    <a:pt x="275848" y="475793"/>
                  </a:cubicBezTo>
                  <a:cubicBezTo>
                    <a:pt x="297753" y="478085"/>
                    <a:pt x="303356" y="491839"/>
                    <a:pt x="303356" y="491839"/>
                  </a:cubicBezTo>
                  <a:cubicBezTo>
                    <a:pt x="308196" y="455161"/>
                    <a:pt x="298772" y="429181"/>
                    <a:pt x="281452" y="406258"/>
                  </a:cubicBezTo>
                  <a:cubicBezTo>
                    <a:pt x="297498" y="410588"/>
                    <a:pt x="310234" y="419248"/>
                    <a:pt x="319912" y="432493"/>
                  </a:cubicBezTo>
                  <a:lnTo>
                    <a:pt x="323478" y="414918"/>
                  </a:lnTo>
                  <a:cubicBezTo>
                    <a:pt x="349968" y="431474"/>
                    <a:pt x="386646" y="454397"/>
                    <a:pt x="386136" y="455926"/>
                  </a:cubicBezTo>
                  <a:cubicBezTo>
                    <a:pt x="382061" y="460510"/>
                    <a:pt x="384608" y="465350"/>
                    <a:pt x="388683" y="468661"/>
                  </a:cubicBezTo>
                  <a:cubicBezTo>
                    <a:pt x="368816" y="500754"/>
                    <a:pt x="368052" y="536158"/>
                    <a:pt x="365505" y="547111"/>
                  </a:cubicBezTo>
                  <a:lnTo>
                    <a:pt x="390721" y="546092"/>
                  </a:lnTo>
                  <a:cubicBezTo>
                    <a:pt x="393268" y="533611"/>
                    <a:pt x="390212" y="511961"/>
                    <a:pt x="398617" y="488783"/>
                  </a:cubicBezTo>
                  <a:cubicBezTo>
                    <a:pt x="411607" y="494641"/>
                    <a:pt x="418994" y="483434"/>
                    <a:pt x="418994" y="483434"/>
                  </a:cubicBezTo>
                  <a:cubicBezTo>
                    <a:pt x="438606" y="484453"/>
                    <a:pt x="435550" y="467642"/>
                    <a:pt x="435550" y="467642"/>
                  </a:cubicBezTo>
                  <a:cubicBezTo>
                    <a:pt x="441917" y="463057"/>
                    <a:pt x="439115" y="452614"/>
                    <a:pt x="430710" y="446247"/>
                  </a:cubicBezTo>
                  <a:cubicBezTo>
                    <a:pt x="432493" y="444718"/>
                    <a:pt x="434276" y="443445"/>
                    <a:pt x="436314" y="441917"/>
                  </a:cubicBezTo>
                  <a:cubicBezTo>
                    <a:pt x="466369" y="476557"/>
                    <a:pt x="479869" y="450577"/>
                    <a:pt x="479869" y="450577"/>
                  </a:cubicBezTo>
                  <a:cubicBezTo>
                    <a:pt x="471718" y="447775"/>
                    <a:pt x="452615" y="442936"/>
                    <a:pt x="442681" y="428417"/>
                  </a:cubicBezTo>
                  <a:cubicBezTo>
                    <a:pt x="467133" y="441917"/>
                    <a:pt x="493623" y="438096"/>
                    <a:pt x="505085" y="420012"/>
                  </a:cubicBezTo>
                  <a:cubicBezTo>
                    <a:pt x="516801" y="402182"/>
                    <a:pt x="506868" y="374419"/>
                    <a:pt x="482670" y="359646"/>
                  </a:cubicBezTo>
                  <a:close/>
                  <a:moveTo>
                    <a:pt x="71063" y="424342"/>
                  </a:moveTo>
                  <a:cubicBezTo>
                    <a:pt x="61130" y="430710"/>
                    <a:pt x="45847" y="426380"/>
                    <a:pt x="32603" y="407277"/>
                  </a:cubicBezTo>
                  <a:cubicBezTo>
                    <a:pt x="20631" y="388174"/>
                    <a:pt x="20631" y="367033"/>
                    <a:pt x="30310" y="361684"/>
                  </a:cubicBezTo>
                  <a:cubicBezTo>
                    <a:pt x="40244" y="356335"/>
                    <a:pt x="58837" y="365759"/>
                    <a:pt x="71063" y="384862"/>
                  </a:cubicBezTo>
                  <a:cubicBezTo>
                    <a:pt x="84308" y="403201"/>
                    <a:pt x="80997" y="419248"/>
                    <a:pt x="71063" y="424342"/>
                  </a:cubicBezTo>
                  <a:close/>
                  <a:moveTo>
                    <a:pt x="240189" y="63677"/>
                  </a:moveTo>
                  <a:cubicBezTo>
                    <a:pt x="233567" y="63677"/>
                    <a:pt x="229237" y="59347"/>
                    <a:pt x="229237" y="54253"/>
                  </a:cubicBezTo>
                  <a:cubicBezTo>
                    <a:pt x="229237" y="47885"/>
                    <a:pt x="233567" y="43555"/>
                    <a:pt x="240189" y="43555"/>
                  </a:cubicBezTo>
                  <a:cubicBezTo>
                    <a:pt x="245793" y="43555"/>
                    <a:pt x="250123" y="47885"/>
                    <a:pt x="250123" y="54253"/>
                  </a:cubicBezTo>
                  <a:cubicBezTo>
                    <a:pt x="250123" y="59347"/>
                    <a:pt x="245538" y="63677"/>
                    <a:pt x="240189" y="63677"/>
                  </a:cubicBezTo>
                  <a:close/>
                  <a:moveTo>
                    <a:pt x="479104" y="407531"/>
                  </a:moveTo>
                  <a:cubicBezTo>
                    <a:pt x="465860" y="426634"/>
                    <a:pt x="450323" y="430964"/>
                    <a:pt x="440644" y="424597"/>
                  </a:cubicBezTo>
                  <a:cubicBezTo>
                    <a:pt x="430710" y="419248"/>
                    <a:pt x="427399" y="403456"/>
                    <a:pt x="440644" y="385372"/>
                  </a:cubicBezTo>
                  <a:cubicBezTo>
                    <a:pt x="452870" y="366269"/>
                    <a:pt x="471463" y="356845"/>
                    <a:pt x="481142" y="362193"/>
                  </a:cubicBezTo>
                  <a:cubicBezTo>
                    <a:pt x="491330" y="367033"/>
                    <a:pt x="491330" y="388428"/>
                    <a:pt x="479104" y="407531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2" name="Forma libre: forma 111">
              <a:extLst>
                <a:ext uri="{FF2B5EF4-FFF2-40B4-BE49-F238E27FC236}">
                  <a16:creationId xmlns:a16="http://schemas.microsoft.com/office/drawing/2014/main" id="{1438884D-6767-450B-9609-81B954BAC918}"/>
                </a:ext>
              </a:extLst>
            </p:cNvPr>
            <p:cNvSpPr/>
            <p:nvPr/>
          </p:nvSpPr>
          <p:spPr>
            <a:xfrm>
              <a:off x="6952733" y="8300647"/>
              <a:ext cx="25471" cy="25471"/>
            </a:xfrm>
            <a:custGeom>
              <a:avLst/>
              <a:gdLst>
                <a:gd name="connsiteX0" fmla="*/ 32857 w 25470"/>
                <a:gd name="connsiteY0" fmla="*/ 20176 h 25470"/>
                <a:gd name="connsiteX1" fmla="*/ 36168 w 25470"/>
                <a:gd name="connsiteY1" fmla="*/ 54 h 25470"/>
                <a:gd name="connsiteX2" fmla="*/ 19867 w 25470"/>
                <a:gd name="connsiteY2" fmla="*/ 12789 h 25470"/>
                <a:gd name="connsiteX3" fmla="*/ 0 w 25470"/>
                <a:gd name="connsiteY3" fmla="*/ 2346 h 25470"/>
                <a:gd name="connsiteX4" fmla="*/ 0 w 25470"/>
                <a:gd name="connsiteY4" fmla="*/ 6676 h 25470"/>
                <a:gd name="connsiteX5" fmla="*/ 9934 w 25470"/>
                <a:gd name="connsiteY5" fmla="*/ 27817 h 25470"/>
                <a:gd name="connsiteX6" fmla="*/ 23178 w 25470"/>
                <a:gd name="connsiteY6" fmla="*/ 35203 h 25470"/>
                <a:gd name="connsiteX7" fmla="*/ 47376 w 25470"/>
                <a:gd name="connsiteY7" fmla="*/ 35203 h 25470"/>
                <a:gd name="connsiteX8" fmla="*/ 49668 w 25470"/>
                <a:gd name="connsiteY8" fmla="*/ 33166 h 25470"/>
                <a:gd name="connsiteX9" fmla="*/ 32857 w 25470"/>
                <a:gd name="connsiteY9" fmla="*/ 20176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25470">
                  <a:moveTo>
                    <a:pt x="32857" y="20176"/>
                  </a:moveTo>
                  <a:cubicBezTo>
                    <a:pt x="32857" y="20176"/>
                    <a:pt x="39480" y="2092"/>
                    <a:pt x="36168" y="54"/>
                  </a:cubicBezTo>
                  <a:cubicBezTo>
                    <a:pt x="32857" y="-965"/>
                    <a:pt x="19867" y="12789"/>
                    <a:pt x="19867" y="12789"/>
                  </a:cubicBezTo>
                  <a:cubicBezTo>
                    <a:pt x="16556" y="2346"/>
                    <a:pt x="0" y="2346"/>
                    <a:pt x="0" y="2346"/>
                  </a:cubicBezTo>
                  <a:lnTo>
                    <a:pt x="0" y="6676"/>
                  </a:lnTo>
                  <a:cubicBezTo>
                    <a:pt x="10952" y="7695"/>
                    <a:pt x="13245" y="22468"/>
                    <a:pt x="9934" y="27817"/>
                  </a:cubicBezTo>
                  <a:cubicBezTo>
                    <a:pt x="8915" y="31128"/>
                    <a:pt x="20886" y="38260"/>
                    <a:pt x="23178" y="35203"/>
                  </a:cubicBezTo>
                  <a:cubicBezTo>
                    <a:pt x="26490" y="29855"/>
                    <a:pt x="40753" y="25779"/>
                    <a:pt x="47376" y="35203"/>
                  </a:cubicBezTo>
                  <a:lnTo>
                    <a:pt x="49668" y="33166"/>
                  </a:lnTo>
                  <a:cubicBezTo>
                    <a:pt x="49413" y="32911"/>
                    <a:pt x="44064" y="18138"/>
                    <a:pt x="32857" y="20176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3" name="Forma libre: forma 112">
              <a:extLst>
                <a:ext uri="{FF2B5EF4-FFF2-40B4-BE49-F238E27FC236}">
                  <a16:creationId xmlns:a16="http://schemas.microsoft.com/office/drawing/2014/main" id="{97E9949E-669B-4507-8983-FE00272BE0F2}"/>
                </a:ext>
              </a:extLst>
            </p:cNvPr>
            <p:cNvSpPr/>
            <p:nvPr/>
          </p:nvSpPr>
          <p:spPr>
            <a:xfrm>
              <a:off x="6808564" y="8434422"/>
              <a:ext cx="25471" cy="50941"/>
            </a:xfrm>
            <a:custGeom>
              <a:avLst/>
              <a:gdLst>
                <a:gd name="connsiteX0" fmla="*/ 33117 w 25470"/>
                <a:gd name="connsiteY0" fmla="*/ 14773 h 50941"/>
                <a:gd name="connsiteX1" fmla="*/ 259 w 25470"/>
                <a:gd name="connsiteY1" fmla="*/ 0 h 50941"/>
                <a:gd name="connsiteX2" fmla="*/ 12485 w 25470"/>
                <a:gd name="connsiteY2" fmla="*/ 35914 h 50941"/>
                <a:gd name="connsiteX3" fmla="*/ 45343 w 25470"/>
                <a:gd name="connsiteY3" fmla="*/ 51960 h 50941"/>
                <a:gd name="connsiteX4" fmla="*/ 33117 w 25470"/>
                <a:gd name="connsiteY4" fmla="*/ 14773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33117" y="14773"/>
                  </a:moveTo>
                  <a:cubicBezTo>
                    <a:pt x="23183" y="5094"/>
                    <a:pt x="10957" y="0"/>
                    <a:pt x="259" y="0"/>
                  </a:cubicBezTo>
                  <a:cubicBezTo>
                    <a:pt x="-1014" y="12735"/>
                    <a:pt x="2297" y="25471"/>
                    <a:pt x="12485" y="35914"/>
                  </a:cubicBezTo>
                  <a:cubicBezTo>
                    <a:pt x="21145" y="46611"/>
                    <a:pt x="33371" y="51960"/>
                    <a:pt x="45343" y="51960"/>
                  </a:cubicBezTo>
                  <a:cubicBezTo>
                    <a:pt x="46107" y="39225"/>
                    <a:pt x="41777" y="25471"/>
                    <a:pt x="33117" y="14773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4" name="Forma libre: forma 113">
              <a:extLst>
                <a:ext uri="{FF2B5EF4-FFF2-40B4-BE49-F238E27FC236}">
                  <a16:creationId xmlns:a16="http://schemas.microsoft.com/office/drawing/2014/main" id="{7D6A73D7-2A79-4E9C-9E18-6D87C7A96A3A}"/>
                </a:ext>
              </a:extLst>
            </p:cNvPr>
            <p:cNvSpPr/>
            <p:nvPr/>
          </p:nvSpPr>
          <p:spPr>
            <a:xfrm>
              <a:off x="6693441" y="7945384"/>
              <a:ext cx="76412" cy="50941"/>
            </a:xfrm>
            <a:custGeom>
              <a:avLst/>
              <a:gdLst>
                <a:gd name="connsiteX0" fmla="*/ 72592 w 76412"/>
                <a:gd name="connsiteY0" fmla="*/ 51960 h 50941"/>
                <a:gd name="connsiteX1" fmla="*/ 94496 w 76412"/>
                <a:gd name="connsiteY1" fmla="*/ 17829 h 50941"/>
                <a:gd name="connsiteX2" fmla="*/ 60366 w 76412"/>
                <a:gd name="connsiteY2" fmla="*/ 30565 h 50941"/>
                <a:gd name="connsiteX3" fmla="*/ 48394 w 76412"/>
                <a:gd name="connsiteY3" fmla="*/ 0 h 50941"/>
                <a:gd name="connsiteX4" fmla="*/ 35150 w 76412"/>
                <a:gd name="connsiteY4" fmla="*/ 30565 h 50941"/>
                <a:gd name="connsiteX5" fmla="*/ 0 w 76412"/>
                <a:gd name="connsiteY5" fmla="*/ 17829 h 50941"/>
                <a:gd name="connsiteX6" fmla="*/ 22924 w 76412"/>
                <a:gd name="connsiteY6" fmla="*/ 5196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412" h="50941">
                  <a:moveTo>
                    <a:pt x="72592" y="51960"/>
                  </a:moveTo>
                  <a:lnTo>
                    <a:pt x="94496" y="17829"/>
                  </a:lnTo>
                  <a:lnTo>
                    <a:pt x="60366" y="30565"/>
                  </a:lnTo>
                  <a:lnTo>
                    <a:pt x="48394" y="0"/>
                  </a:lnTo>
                  <a:lnTo>
                    <a:pt x="35150" y="30565"/>
                  </a:lnTo>
                  <a:lnTo>
                    <a:pt x="0" y="17829"/>
                  </a:lnTo>
                  <a:lnTo>
                    <a:pt x="22924" y="5196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5" name="Forma libre: forma 114">
              <a:extLst>
                <a:ext uri="{FF2B5EF4-FFF2-40B4-BE49-F238E27FC236}">
                  <a16:creationId xmlns:a16="http://schemas.microsoft.com/office/drawing/2014/main" id="{90A3D22C-68A5-4F47-AC42-EAC152CA4C23}"/>
                </a:ext>
              </a:extLst>
            </p:cNvPr>
            <p:cNvSpPr/>
            <p:nvPr/>
          </p:nvSpPr>
          <p:spPr>
            <a:xfrm>
              <a:off x="6651173" y="8642651"/>
              <a:ext cx="50941" cy="25471"/>
            </a:xfrm>
            <a:custGeom>
              <a:avLst/>
              <a:gdLst>
                <a:gd name="connsiteX0" fmla="*/ 43032 w 50941"/>
                <a:gd name="connsiteY0" fmla="*/ 885 h 25470"/>
                <a:gd name="connsiteX1" fmla="*/ 241 w 50941"/>
                <a:gd name="connsiteY1" fmla="*/ 12601 h 25470"/>
                <a:gd name="connsiteX2" fmla="*/ 33353 w 50941"/>
                <a:gd name="connsiteY2" fmla="*/ 40110 h 25470"/>
                <a:gd name="connsiteX3" fmla="*/ 70795 w 50941"/>
                <a:gd name="connsiteY3" fmla="*/ 26355 h 25470"/>
                <a:gd name="connsiteX4" fmla="*/ 43032 w 50941"/>
                <a:gd name="connsiteY4" fmla="*/ 885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43032" y="885"/>
                  </a:moveTo>
                  <a:cubicBezTo>
                    <a:pt x="21127" y="-2172"/>
                    <a:pt x="2279" y="2922"/>
                    <a:pt x="241" y="12601"/>
                  </a:cubicBezTo>
                  <a:cubicBezTo>
                    <a:pt x="-2051" y="22025"/>
                    <a:pt x="12213" y="36034"/>
                    <a:pt x="33353" y="40110"/>
                  </a:cubicBezTo>
                  <a:cubicBezTo>
                    <a:pt x="54239" y="44440"/>
                    <a:pt x="68503" y="37053"/>
                    <a:pt x="70795" y="26355"/>
                  </a:cubicBezTo>
                  <a:cubicBezTo>
                    <a:pt x="72833" y="16931"/>
                    <a:pt x="63918" y="5215"/>
                    <a:pt x="43032" y="885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6" name="Forma libre: forma 115">
              <a:extLst>
                <a:ext uri="{FF2B5EF4-FFF2-40B4-BE49-F238E27FC236}">
                  <a16:creationId xmlns:a16="http://schemas.microsoft.com/office/drawing/2014/main" id="{0BCFA341-EDB4-4EA8-A89C-37BFB7D10A7B}"/>
                </a:ext>
              </a:extLst>
            </p:cNvPr>
            <p:cNvSpPr/>
            <p:nvPr/>
          </p:nvSpPr>
          <p:spPr>
            <a:xfrm>
              <a:off x="6608022" y="7852161"/>
              <a:ext cx="50941" cy="25471"/>
            </a:xfrm>
            <a:custGeom>
              <a:avLst/>
              <a:gdLst>
                <a:gd name="connsiteX0" fmla="*/ 32949 w 50941"/>
                <a:gd name="connsiteY0" fmla="*/ 40244 h 25470"/>
                <a:gd name="connsiteX1" fmla="*/ 71410 w 50941"/>
                <a:gd name="connsiteY1" fmla="*/ 20122 h 25470"/>
                <a:gd name="connsiteX2" fmla="*/ 31931 w 50941"/>
                <a:gd name="connsiteY2" fmla="*/ 0 h 25470"/>
                <a:gd name="connsiteX3" fmla="*/ 92 w 50941"/>
                <a:gd name="connsiteY3" fmla="*/ 21141 h 25470"/>
                <a:gd name="connsiteX4" fmla="*/ 32949 w 50941"/>
                <a:gd name="connsiteY4" fmla="*/ 40244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32949" y="40244"/>
                  </a:moveTo>
                  <a:cubicBezTo>
                    <a:pt x="53835" y="39225"/>
                    <a:pt x="70391" y="30565"/>
                    <a:pt x="71410" y="20122"/>
                  </a:cubicBezTo>
                  <a:cubicBezTo>
                    <a:pt x="71410" y="10698"/>
                    <a:pt x="53835" y="0"/>
                    <a:pt x="31931" y="0"/>
                  </a:cubicBezTo>
                  <a:cubicBezTo>
                    <a:pt x="11045" y="1019"/>
                    <a:pt x="92" y="11717"/>
                    <a:pt x="92" y="21141"/>
                  </a:cubicBezTo>
                  <a:cubicBezTo>
                    <a:pt x="-1181" y="31584"/>
                    <a:pt x="10790" y="41263"/>
                    <a:pt x="32949" y="40244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7" name="Forma libre: forma 116">
              <a:extLst>
                <a:ext uri="{FF2B5EF4-FFF2-40B4-BE49-F238E27FC236}">
                  <a16:creationId xmlns:a16="http://schemas.microsoft.com/office/drawing/2014/main" id="{84415AD1-0C9B-4291-899F-B5D3A015D40B}"/>
                </a:ext>
              </a:extLst>
            </p:cNvPr>
            <p:cNvSpPr/>
            <p:nvPr/>
          </p:nvSpPr>
          <p:spPr>
            <a:xfrm>
              <a:off x="7078222" y="7900764"/>
              <a:ext cx="25471" cy="50941"/>
            </a:xfrm>
            <a:custGeom>
              <a:avLst/>
              <a:gdLst>
                <a:gd name="connsiteX0" fmla="*/ 23260 w 25470"/>
                <a:gd name="connsiteY0" fmla="*/ 69072 h 50941"/>
                <a:gd name="connsiteX1" fmla="*/ 41854 w 25470"/>
                <a:gd name="connsiteY1" fmla="*/ 36214 h 50941"/>
                <a:gd name="connsiteX2" fmla="*/ 17657 w 25470"/>
                <a:gd name="connsiteY2" fmla="*/ 46 h 50941"/>
                <a:gd name="connsiteX3" fmla="*/ 82 w 25470"/>
                <a:gd name="connsiteY3" fmla="*/ 39271 h 50941"/>
                <a:gd name="connsiteX4" fmla="*/ 23260 w 25470"/>
                <a:gd name="connsiteY4" fmla="*/ 690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23260" y="69072"/>
                  </a:moveTo>
                  <a:cubicBezTo>
                    <a:pt x="33194" y="68053"/>
                    <a:pt x="43127" y="56336"/>
                    <a:pt x="41854" y="36214"/>
                  </a:cubicBezTo>
                  <a:cubicBezTo>
                    <a:pt x="40835" y="15074"/>
                    <a:pt x="28609" y="-973"/>
                    <a:pt x="17657" y="46"/>
                  </a:cubicBezTo>
                  <a:cubicBezTo>
                    <a:pt x="7723" y="1065"/>
                    <a:pt x="-937" y="18130"/>
                    <a:pt x="82" y="39271"/>
                  </a:cubicBezTo>
                  <a:cubicBezTo>
                    <a:pt x="1101" y="59393"/>
                    <a:pt x="12053" y="70090"/>
                    <a:pt x="23260" y="690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8" name="Forma libre: forma 117">
              <a:extLst>
                <a:ext uri="{FF2B5EF4-FFF2-40B4-BE49-F238E27FC236}">
                  <a16:creationId xmlns:a16="http://schemas.microsoft.com/office/drawing/2014/main" id="{AE72FCB0-855E-421C-AB2D-0E00ADC77D87}"/>
                </a:ext>
              </a:extLst>
            </p:cNvPr>
            <p:cNvSpPr/>
            <p:nvPr/>
          </p:nvSpPr>
          <p:spPr>
            <a:xfrm>
              <a:off x="6383699" y="8517894"/>
              <a:ext cx="50941" cy="50941"/>
            </a:xfrm>
            <a:custGeom>
              <a:avLst/>
              <a:gdLst>
                <a:gd name="connsiteX0" fmla="*/ 44847 w 50941"/>
                <a:gd name="connsiteY0" fmla="*/ 21722 h 50941"/>
                <a:gd name="connsiteX1" fmla="*/ 6131 w 50941"/>
                <a:gd name="connsiteY1" fmla="*/ 1600 h 50941"/>
                <a:gd name="connsiteX2" fmla="*/ 9442 w 50941"/>
                <a:gd name="connsiteY2" fmla="*/ 42862 h 50941"/>
                <a:gd name="connsiteX3" fmla="*/ 44592 w 50941"/>
                <a:gd name="connsiteY3" fmla="*/ 58654 h 50941"/>
                <a:gd name="connsiteX4" fmla="*/ 44847 w 50941"/>
                <a:gd name="connsiteY4" fmla="*/ 2172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50941">
                  <a:moveTo>
                    <a:pt x="44847" y="21722"/>
                  </a:moveTo>
                  <a:cubicBezTo>
                    <a:pt x="32621" y="4656"/>
                    <a:pt x="15046" y="-3749"/>
                    <a:pt x="6131" y="1600"/>
                  </a:cubicBezTo>
                  <a:cubicBezTo>
                    <a:pt x="-2529" y="6949"/>
                    <a:pt x="-2529" y="26052"/>
                    <a:pt x="9442" y="42862"/>
                  </a:cubicBezTo>
                  <a:cubicBezTo>
                    <a:pt x="21668" y="59928"/>
                    <a:pt x="35932" y="64003"/>
                    <a:pt x="44592" y="58654"/>
                  </a:cubicBezTo>
                  <a:cubicBezTo>
                    <a:pt x="53761" y="53560"/>
                    <a:pt x="55799" y="38787"/>
                    <a:pt x="44847" y="2172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9" name="Forma libre: forma 118">
              <a:extLst>
                <a:ext uri="{FF2B5EF4-FFF2-40B4-BE49-F238E27FC236}">
                  <a16:creationId xmlns:a16="http://schemas.microsoft.com/office/drawing/2014/main" id="{10E2C7E2-37D6-4E5E-A7E5-55879396E37C}"/>
                </a:ext>
              </a:extLst>
            </p:cNvPr>
            <p:cNvSpPr/>
            <p:nvPr/>
          </p:nvSpPr>
          <p:spPr>
            <a:xfrm>
              <a:off x="6370843" y="8212526"/>
              <a:ext cx="25471" cy="50941"/>
            </a:xfrm>
            <a:custGeom>
              <a:avLst/>
              <a:gdLst>
                <a:gd name="connsiteX0" fmla="*/ 40637 w 25470"/>
                <a:gd name="connsiteY0" fmla="*/ 36214 h 50941"/>
                <a:gd name="connsiteX1" fmla="*/ 16440 w 25470"/>
                <a:gd name="connsiteY1" fmla="*/ 46 h 50941"/>
                <a:gd name="connsiteX2" fmla="*/ 139 w 25470"/>
                <a:gd name="connsiteY2" fmla="*/ 39271 h 50941"/>
                <a:gd name="connsiteX3" fmla="*/ 22044 w 25470"/>
                <a:gd name="connsiteY3" fmla="*/ 69072 h 50941"/>
                <a:gd name="connsiteX4" fmla="*/ 40637 w 25470"/>
                <a:gd name="connsiteY4" fmla="*/ 36214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40637" y="36214"/>
                  </a:moveTo>
                  <a:cubicBezTo>
                    <a:pt x="39619" y="15074"/>
                    <a:pt x="27393" y="-973"/>
                    <a:pt x="16440" y="46"/>
                  </a:cubicBezTo>
                  <a:cubicBezTo>
                    <a:pt x="6507" y="1065"/>
                    <a:pt x="-1135" y="18130"/>
                    <a:pt x="139" y="39271"/>
                  </a:cubicBezTo>
                  <a:cubicBezTo>
                    <a:pt x="1158" y="59393"/>
                    <a:pt x="12110" y="70090"/>
                    <a:pt x="22044" y="69072"/>
                  </a:cubicBezTo>
                  <a:cubicBezTo>
                    <a:pt x="32996" y="68053"/>
                    <a:pt x="41656" y="56336"/>
                    <a:pt x="40637" y="36214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0" name="Forma libre: forma 119">
              <a:extLst>
                <a:ext uri="{FF2B5EF4-FFF2-40B4-BE49-F238E27FC236}">
                  <a16:creationId xmlns:a16="http://schemas.microsoft.com/office/drawing/2014/main" id="{C59A0FB9-0382-4D25-9A82-98A89D5B6C02}"/>
                </a:ext>
              </a:extLst>
            </p:cNvPr>
            <p:cNvSpPr/>
            <p:nvPr/>
          </p:nvSpPr>
          <p:spPr>
            <a:xfrm>
              <a:off x="6363548" y="7900764"/>
              <a:ext cx="25471" cy="50941"/>
            </a:xfrm>
            <a:custGeom>
              <a:avLst/>
              <a:gdLst>
                <a:gd name="connsiteX0" fmla="*/ 18895 w 25470"/>
                <a:gd name="connsiteY0" fmla="*/ 69072 h 50941"/>
                <a:gd name="connsiteX1" fmla="*/ 40800 w 25470"/>
                <a:gd name="connsiteY1" fmla="*/ 39272 h 50941"/>
                <a:gd name="connsiteX2" fmla="*/ 24244 w 25470"/>
                <a:gd name="connsiteY2" fmla="*/ 47 h 50941"/>
                <a:gd name="connsiteX3" fmla="*/ 47 w 25470"/>
                <a:gd name="connsiteY3" fmla="*/ 36215 h 50941"/>
                <a:gd name="connsiteX4" fmla="*/ 18895 w 25470"/>
                <a:gd name="connsiteY4" fmla="*/ 690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18895" y="69072"/>
                  </a:moveTo>
                  <a:cubicBezTo>
                    <a:pt x="28829" y="70091"/>
                    <a:pt x="39781" y="59648"/>
                    <a:pt x="40800" y="39272"/>
                  </a:cubicBezTo>
                  <a:cubicBezTo>
                    <a:pt x="41819" y="18131"/>
                    <a:pt x="34178" y="1065"/>
                    <a:pt x="24244" y="47"/>
                  </a:cubicBezTo>
                  <a:cubicBezTo>
                    <a:pt x="13292" y="-972"/>
                    <a:pt x="1066" y="14820"/>
                    <a:pt x="47" y="36215"/>
                  </a:cubicBezTo>
                  <a:cubicBezTo>
                    <a:pt x="-717" y="56337"/>
                    <a:pt x="7943" y="68053"/>
                    <a:pt x="18895" y="690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1" name="Forma libre: forma 120">
              <a:extLst>
                <a:ext uri="{FF2B5EF4-FFF2-40B4-BE49-F238E27FC236}">
                  <a16:creationId xmlns:a16="http://schemas.microsoft.com/office/drawing/2014/main" id="{341F8701-A69B-4535-BFD9-F5FF4FDA8EC7}"/>
                </a:ext>
              </a:extLst>
            </p:cNvPr>
            <p:cNvSpPr/>
            <p:nvPr/>
          </p:nvSpPr>
          <p:spPr>
            <a:xfrm>
              <a:off x="7047048" y="8517894"/>
              <a:ext cx="50941" cy="50941"/>
            </a:xfrm>
            <a:custGeom>
              <a:avLst/>
              <a:gdLst>
                <a:gd name="connsiteX0" fmla="*/ 46793 w 50941"/>
                <a:gd name="connsiteY0" fmla="*/ 1600 h 50941"/>
                <a:gd name="connsiteX1" fmla="*/ 8332 w 50941"/>
                <a:gd name="connsiteY1" fmla="*/ 21722 h 50941"/>
                <a:gd name="connsiteX2" fmla="*/ 8332 w 50941"/>
                <a:gd name="connsiteY2" fmla="*/ 58909 h 50941"/>
                <a:gd name="connsiteX3" fmla="*/ 43481 w 50941"/>
                <a:gd name="connsiteY3" fmla="*/ 43117 h 50941"/>
                <a:gd name="connsiteX4" fmla="*/ 46793 w 50941"/>
                <a:gd name="connsiteY4" fmla="*/ 160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50941">
                  <a:moveTo>
                    <a:pt x="46793" y="1600"/>
                  </a:moveTo>
                  <a:cubicBezTo>
                    <a:pt x="38133" y="-3749"/>
                    <a:pt x="20303" y="4656"/>
                    <a:pt x="8332" y="21722"/>
                  </a:cubicBezTo>
                  <a:cubicBezTo>
                    <a:pt x="-3894" y="38787"/>
                    <a:pt x="-1602" y="53560"/>
                    <a:pt x="8332" y="58909"/>
                  </a:cubicBezTo>
                  <a:cubicBezTo>
                    <a:pt x="16992" y="64258"/>
                    <a:pt x="31510" y="59928"/>
                    <a:pt x="43481" y="43117"/>
                  </a:cubicBezTo>
                  <a:cubicBezTo>
                    <a:pt x="55453" y="25797"/>
                    <a:pt x="55453" y="6694"/>
                    <a:pt x="46793" y="1600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2" name="Forma libre: forma 121">
              <a:extLst>
                <a:ext uri="{FF2B5EF4-FFF2-40B4-BE49-F238E27FC236}">
                  <a16:creationId xmlns:a16="http://schemas.microsoft.com/office/drawing/2014/main" id="{11174AAC-8AFB-476E-A6D6-02B962F29F66}"/>
                </a:ext>
              </a:extLst>
            </p:cNvPr>
            <p:cNvSpPr/>
            <p:nvPr/>
          </p:nvSpPr>
          <p:spPr>
            <a:xfrm>
              <a:off x="6306795" y="7755882"/>
              <a:ext cx="840534" cy="993357"/>
            </a:xfrm>
            <a:custGeom>
              <a:avLst/>
              <a:gdLst>
                <a:gd name="connsiteX0" fmla="*/ 432493 w 840534"/>
                <a:gd name="connsiteY0" fmla="*/ 1019 h 993357"/>
                <a:gd name="connsiteX1" fmla="*/ 0 w 840534"/>
                <a:gd name="connsiteY1" fmla="*/ 0 h 993357"/>
                <a:gd name="connsiteX2" fmla="*/ 0 w 840534"/>
                <a:gd name="connsiteY2" fmla="*/ 774819 h 993357"/>
                <a:gd name="connsiteX3" fmla="*/ 174984 w 840534"/>
                <a:gd name="connsiteY3" fmla="*/ 944963 h 993357"/>
                <a:gd name="connsiteX4" fmla="*/ 432493 w 840534"/>
                <a:gd name="connsiteY4" fmla="*/ 1009404 h 993357"/>
                <a:gd name="connsiteX5" fmla="*/ 688983 w 840534"/>
                <a:gd name="connsiteY5" fmla="*/ 944963 h 993357"/>
                <a:gd name="connsiteX6" fmla="*/ 864986 w 840534"/>
                <a:gd name="connsiteY6" fmla="*/ 774819 h 993357"/>
                <a:gd name="connsiteX7" fmla="*/ 864986 w 840534"/>
                <a:gd name="connsiteY7" fmla="*/ 0 h 993357"/>
                <a:gd name="connsiteX8" fmla="*/ 432493 w 840534"/>
                <a:gd name="connsiteY8" fmla="*/ 1019 h 993357"/>
                <a:gd name="connsiteX9" fmla="*/ 780169 w 840534"/>
                <a:gd name="connsiteY9" fmla="*/ 121495 h 993357"/>
                <a:gd name="connsiteX10" fmla="*/ 785772 w 840534"/>
                <a:gd name="connsiteY10" fmla="*/ 104685 h 993357"/>
                <a:gd name="connsiteX11" fmla="*/ 794432 w 840534"/>
                <a:gd name="connsiteY11" fmla="*/ 120476 h 993357"/>
                <a:gd name="connsiteX12" fmla="*/ 814299 w 840534"/>
                <a:gd name="connsiteY12" fmla="*/ 121495 h 993357"/>
                <a:gd name="connsiteX13" fmla="*/ 813280 w 840534"/>
                <a:gd name="connsiteY13" fmla="*/ 124806 h 993357"/>
                <a:gd name="connsiteX14" fmla="*/ 795706 w 840534"/>
                <a:gd name="connsiteY14" fmla="*/ 136523 h 993357"/>
                <a:gd name="connsiteX15" fmla="*/ 781187 w 840534"/>
                <a:gd name="connsiteY15" fmla="*/ 137542 h 993357"/>
                <a:gd name="connsiteX16" fmla="*/ 761320 w 840534"/>
                <a:gd name="connsiteY16" fmla="*/ 126844 h 993357"/>
                <a:gd name="connsiteX17" fmla="*/ 760301 w 840534"/>
                <a:gd name="connsiteY17" fmla="*/ 124806 h 993357"/>
                <a:gd name="connsiteX18" fmla="*/ 780169 w 840534"/>
                <a:gd name="connsiteY18" fmla="*/ 121495 h 993357"/>
                <a:gd name="connsiteX19" fmla="*/ 789083 w 840534"/>
                <a:gd name="connsiteY19" fmla="*/ 143909 h 993357"/>
                <a:gd name="connsiteX20" fmla="*/ 840789 w 840534"/>
                <a:gd name="connsiteY20" fmla="*/ 176767 h 993357"/>
                <a:gd name="connsiteX21" fmla="*/ 800290 w 840534"/>
                <a:gd name="connsiteY21" fmla="*/ 216501 h 993357"/>
                <a:gd name="connsiteX22" fmla="*/ 839770 w 840534"/>
                <a:gd name="connsiteY22" fmla="*/ 213699 h 993357"/>
                <a:gd name="connsiteX23" fmla="*/ 804875 w 840534"/>
                <a:gd name="connsiteY23" fmla="*/ 230255 h 993357"/>
                <a:gd name="connsiteX24" fmla="*/ 789083 w 840534"/>
                <a:gd name="connsiteY24" fmla="*/ 284508 h 993357"/>
                <a:gd name="connsiteX25" fmla="*/ 800036 w 840534"/>
                <a:gd name="connsiteY25" fmla="*/ 274319 h 993357"/>
                <a:gd name="connsiteX26" fmla="*/ 836459 w 840534"/>
                <a:gd name="connsiteY26" fmla="*/ 267952 h 993357"/>
                <a:gd name="connsiteX27" fmla="*/ 818884 w 840534"/>
                <a:gd name="connsiteY27" fmla="*/ 294441 h 993357"/>
                <a:gd name="connsiteX28" fmla="*/ 787300 w 840534"/>
                <a:gd name="connsiteY28" fmla="*/ 302337 h 993357"/>
                <a:gd name="connsiteX29" fmla="*/ 796725 w 840534"/>
                <a:gd name="connsiteY29" fmla="*/ 334685 h 993357"/>
                <a:gd name="connsiteX30" fmla="*/ 779150 w 840534"/>
                <a:gd name="connsiteY30" fmla="*/ 348439 h 993357"/>
                <a:gd name="connsiteX31" fmla="*/ 781187 w 840534"/>
                <a:gd name="connsiteY31" fmla="*/ 264641 h 993357"/>
                <a:gd name="connsiteX32" fmla="*/ 790866 w 840534"/>
                <a:gd name="connsiteY32" fmla="*/ 231274 h 993357"/>
                <a:gd name="connsiteX33" fmla="*/ 751641 w 840534"/>
                <a:gd name="connsiteY33" fmla="*/ 221086 h 993357"/>
                <a:gd name="connsiteX34" fmla="*/ 791121 w 840534"/>
                <a:gd name="connsiteY34" fmla="*/ 217010 h 993357"/>
                <a:gd name="connsiteX35" fmla="*/ 744000 w 840534"/>
                <a:gd name="connsiteY35" fmla="*/ 183134 h 993357"/>
                <a:gd name="connsiteX36" fmla="*/ 789083 w 840534"/>
                <a:gd name="connsiteY36" fmla="*/ 143909 h 993357"/>
                <a:gd name="connsiteX37" fmla="*/ 818120 w 840534"/>
                <a:gd name="connsiteY37" fmla="*/ 435549 h 993357"/>
                <a:gd name="connsiteX38" fmla="*/ 816846 w 840534"/>
                <a:gd name="connsiteY38" fmla="*/ 438860 h 993357"/>
                <a:gd name="connsiteX39" fmla="*/ 797234 w 840534"/>
                <a:gd name="connsiteY39" fmla="*/ 449558 h 993357"/>
                <a:gd name="connsiteX40" fmla="*/ 782970 w 840534"/>
                <a:gd name="connsiteY40" fmla="*/ 448284 h 993357"/>
                <a:gd name="connsiteX41" fmla="*/ 765396 w 840534"/>
                <a:gd name="connsiteY41" fmla="*/ 436568 h 993357"/>
                <a:gd name="connsiteX42" fmla="*/ 764377 w 840534"/>
                <a:gd name="connsiteY42" fmla="*/ 433257 h 993357"/>
                <a:gd name="connsiteX43" fmla="*/ 783989 w 840534"/>
                <a:gd name="connsiteY43" fmla="*/ 432238 h 993357"/>
                <a:gd name="connsiteX44" fmla="*/ 792904 w 840534"/>
                <a:gd name="connsiteY44" fmla="*/ 416446 h 993357"/>
                <a:gd name="connsiteX45" fmla="*/ 798508 w 840534"/>
                <a:gd name="connsiteY45" fmla="*/ 433511 h 993357"/>
                <a:gd name="connsiteX46" fmla="*/ 818120 w 840534"/>
                <a:gd name="connsiteY46" fmla="*/ 435549 h 993357"/>
                <a:gd name="connsiteX47" fmla="*/ 534376 w 840534"/>
                <a:gd name="connsiteY47" fmla="*/ 70554 h 993357"/>
                <a:gd name="connsiteX48" fmla="*/ 570799 w 840534"/>
                <a:gd name="connsiteY48" fmla="*/ 113599 h 993357"/>
                <a:gd name="connsiteX49" fmla="*/ 571818 w 840534"/>
                <a:gd name="connsiteY49" fmla="*/ 74629 h 993357"/>
                <a:gd name="connsiteX50" fmla="*/ 587355 w 840534"/>
                <a:gd name="connsiteY50" fmla="*/ 109015 h 993357"/>
                <a:gd name="connsiteX51" fmla="*/ 640080 w 840534"/>
                <a:gd name="connsiteY51" fmla="*/ 128627 h 993357"/>
                <a:gd name="connsiteX52" fmla="*/ 631165 w 840534"/>
                <a:gd name="connsiteY52" fmla="*/ 117165 h 993357"/>
                <a:gd name="connsiteX53" fmla="*/ 626835 w 840534"/>
                <a:gd name="connsiteY53" fmla="*/ 82270 h 993357"/>
                <a:gd name="connsiteX54" fmla="*/ 653070 w 840534"/>
                <a:gd name="connsiteY54" fmla="*/ 101373 h 993357"/>
                <a:gd name="connsiteX55" fmla="*/ 658418 w 840534"/>
                <a:gd name="connsiteY55" fmla="*/ 131938 h 993357"/>
                <a:gd name="connsiteX56" fmla="*/ 692549 w 840534"/>
                <a:gd name="connsiteY56" fmla="*/ 125825 h 993357"/>
                <a:gd name="connsiteX57" fmla="*/ 705794 w 840534"/>
                <a:gd name="connsiteY57" fmla="*/ 143909 h 993357"/>
                <a:gd name="connsiteX58" fmla="*/ 618939 w 840534"/>
                <a:gd name="connsiteY58" fmla="*/ 134231 h 993357"/>
                <a:gd name="connsiteX59" fmla="*/ 586336 w 840534"/>
                <a:gd name="connsiteY59" fmla="*/ 122005 h 993357"/>
                <a:gd name="connsiteX60" fmla="*/ 572582 w 840534"/>
                <a:gd name="connsiteY60" fmla="*/ 158682 h 993357"/>
                <a:gd name="connsiteX61" fmla="*/ 570290 w 840534"/>
                <a:gd name="connsiteY61" fmla="*/ 119712 h 993357"/>
                <a:gd name="connsiteX62" fmla="*/ 530810 w 840534"/>
                <a:gd name="connsiteY62" fmla="*/ 163012 h 993357"/>
                <a:gd name="connsiteX63" fmla="*/ 494642 w 840534"/>
                <a:gd name="connsiteY63" fmla="*/ 116401 h 993357"/>
                <a:gd name="connsiteX64" fmla="*/ 534376 w 840534"/>
                <a:gd name="connsiteY64" fmla="*/ 70554 h 993357"/>
                <a:gd name="connsiteX65" fmla="*/ 471718 w 840534"/>
                <a:gd name="connsiteY65" fmla="*/ 109779 h 993357"/>
                <a:gd name="connsiteX66" fmla="*/ 473756 w 840534"/>
                <a:gd name="connsiteY66" fmla="*/ 90676 h 993357"/>
                <a:gd name="connsiteX67" fmla="*/ 477067 w 840534"/>
                <a:gd name="connsiteY67" fmla="*/ 91695 h 993357"/>
                <a:gd name="connsiteX68" fmla="*/ 488019 w 840534"/>
                <a:gd name="connsiteY68" fmla="*/ 109779 h 993357"/>
                <a:gd name="connsiteX69" fmla="*/ 488019 w 840534"/>
                <a:gd name="connsiteY69" fmla="*/ 122514 h 993357"/>
                <a:gd name="connsiteX70" fmla="*/ 474774 w 840534"/>
                <a:gd name="connsiteY70" fmla="*/ 141617 h 993357"/>
                <a:gd name="connsiteX71" fmla="*/ 471463 w 840534"/>
                <a:gd name="connsiteY71" fmla="*/ 141617 h 993357"/>
                <a:gd name="connsiteX72" fmla="*/ 470190 w 840534"/>
                <a:gd name="connsiteY72" fmla="*/ 122514 h 993357"/>
                <a:gd name="connsiteX73" fmla="*/ 452615 w 840534"/>
                <a:gd name="connsiteY73" fmla="*/ 116146 h 993357"/>
                <a:gd name="connsiteX74" fmla="*/ 471718 w 840534"/>
                <a:gd name="connsiteY74" fmla="*/ 109779 h 993357"/>
                <a:gd name="connsiteX75" fmla="*/ 380278 w 840534"/>
                <a:gd name="connsiteY75" fmla="*/ 109779 h 993357"/>
                <a:gd name="connsiteX76" fmla="*/ 391230 w 840534"/>
                <a:gd name="connsiteY76" fmla="*/ 91695 h 993357"/>
                <a:gd name="connsiteX77" fmla="*/ 394542 w 840534"/>
                <a:gd name="connsiteY77" fmla="*/ 90676 h 993357"/>
                <a:gd name="connsiteX78" fmla="*/ 396834 w 840534"/>
                <a:gd name="connsiteY78" fmla="*/ 109779 h 993357"/>
                <a:gd name="connsiteX79" fmla="*/ 415428 w 840534"/>
                <a:gd name="connsiteY79" fmla="*/ 116146 h 993357"/>
                <a:gd name="connsiteX80" fmla="*/ 397853 w 840534"/>
                <a:gd name="connsiteY80" fmla="*/ 122514 h 993357"/>
                <a:gd name="connsiteX81" fmla="*/ 396834 w 840534"/>
                <a:gd name="connsiteY81" fmla="*/ 141617 h 993357"/>
                <a:gd name="connsiteX82" fmla="*/ 393523 w 840534"/>
                <a:gd name="connsiteY82" fmla="*/ 141617 h 993357"/>
                <a:gd name="connsiteX83" fmla="*/ 380278 w 840534"/>
                <a:gd name="connsiteY83" fmla="*/ 122514 h 993357"/>
                <a:gd name="connsiteX84" fmla="*/ 380278 w 840534"/>
                <a:gd name="connsiteY84" fmla="*/ 109779 h 993357"/>
                <a:gd name="connsiteX85" fmla="*/ 175748 w 840534"/>
                <a:gd name="connsiteY85" fmla="*/ 125825 h 993357"/>
                <a:gd name="connsiteX86" fmla="*/ 209879 w 840534"/>
                <a:gd name="connsiteY86" fmla="*/ 131938 h 993357"/>
                <a:gd name="connsiteX87" fmla="*/ 215482 w 840534"/>
                <a:gd name="connsiteY87" fmla="*/ 101373 h 993357"/>
                <a:gd name="connsiteX88" fmla="*/ 241972 w 840534"/>
                <a:gd name="connsiteY88" fmla="*/ 82270 h 993357"/>
                <a:gd name="connsiteX89" fmla="*/ 237642 w 840534"/>
                <a:gd name="connsiteY89" fmla="*/ 117165 h 993357"/>
                <a:gd name="connsiteX90" fmla="*/ 228727 w 840534"/>
                <a:gd name="connsiteY90" fmla="*/ 128627 h 993357"/>
                <a:gd name="connsiteX91" fmla="*/ 281452 w 840534"/>
                <a:gd name="connsiteY91" fmla="*/ 109015 h 993357"/>
                <a:gd name="connsiteX92" fmla="*/ 296989 w 840534"/>
                <a:gd name="connsiteY92" fmla="*/ 74629 h 993357"/>
                <a:gd name="connsiteX93" fmla="*/ 298008 w 840534"/>
                <a:gd name="connsiteY93" fmla="*/ 113599 h 993357"/>
                <a:gd name="connsiteX94" fmla="*/ 334431 w 840534"/>
                <a:gd name="connsiteY94" fmla="*/ 70554 h 993357"/>
                <a:gd name="connsiteX95" fmla="*/ 374165 w 840534"/>
                <a:gd name="connsiteY95" fmla="*/ 116146 h 993357"/>
                <a:gd name="connsiteX96" fmla="*/ 337742 w 840534"/>
                <a:gd name="connsiteY96" fmla="*/ 162758 h 993357"/>
                <a:gd name="connsiteX97" fmla="*/ 298262 w 840534"/>
                <a:gd name="connsiteY97" fmla="*/ 119458 h 993357"/>
                <a:gd name="connsiteX98" fmla="*/ 295970 w 840534"/>
                <a:gd name="connsiteY98" fmla="*/ 158428 h 993357"/>
                <a:gd name="connsiteX99" fmla="*/ 282216 w 840534"/>
                <a:gd name="connsiteY99" fmla="*/ 121750 h 993357"/>
                <a:gd name="connsiteX100" fmla="*/ 249359 w 840534"/>
                <a:gd name="connsiteY100" fmla="*/ 134231 h 993357"/>
                <a:gd name="connsiteX101" fmla="*/ 162503 w 840534"/>
                <a:gd name="connsiteY101" fmla="*/ 143909 h 993357"/>
                <a:gd name="connsiteX102" fmla="*/ 175748 w 840534"/>
                <a:gd name="connsiteY102" fmla="*/ 125825 h 993357"/>
                <a:gd name="connsiteX103" fmla="*/ 75648 w 840534"/>
                <a:gd name="connsiteY103" fmla="*/ 120476 h 993357"/>
                <a:gd name="connsiteX104" fmla="*/ 84308 w 840534"/>
                <a:gd name="connsiteY104" fmla="*/ 104685 h 993357"/>
                <a:gd name="connsiteX105" fmla="*/ 89912 w 840534"/>
                <a:gd name="connsiteY105" fmla="*/ 121495 h 993357"/>
                <a:gd name="connsiteX106" fmla="*/ 109779 w 840534"/>
                <a:gd name="connsiteY106" fmla="*/ 124806 h 993357"/>
                <a:gd name="connsiteX107" fmla="*/ 108760 w 840534"/>
                <a:gd name="connsiteY107" fmla="*/ 126844 h 993357"/>
                <a:gd name="connsiteX108" fmla="*/ 89148 w 840534"/>
                <a:gd name="connsiteY108" fmla="*/ 137542 h 993357"/>
                <a:gd name="connsiteX109" fmla="*/ 74884 w 840534"/>
                <a:gd name="connsiteY109" fmla="*/ 136523 h 993357"/>
                <a:gd name="connsiteX110" fmla="*/ 57309 w 840534"/>
                <a:gd name="connsiteY110" fmla="*/ 124806 h 993357"/>
                <a:gd name="connsiteX111" fmla="*/ 56290 w 840534"/>
                <a:gd name="connsiteY111" fmla="*/ 121495 h 993357"/>
                <a:gd name="connsiteX112" fmla="*/ 75648 w 840534"/>
                <a:gd name="connsiteY112" fmla="*/ 120476 h 993357"/>
                <a:gd name="connsiteX113" fmla="*/ 81252 w 840534"/>
                <a:gd name="connsiteY113" fmla="*/ 143909 h 993357"/>
                <a:gd name="connsiteX114" fmla="*/ 126335 w 840534"/>
                <a:gd name="connsiteY114" fmla="*/ 183134 h 993357"/>
                <a:gd name="connsiteX115" fmla="*/ 79214 w 840534"/>
                <a:gd name="connsiteY115" fmla="*/ 217010 h 993357"/>
                <a:gd name="connsiteX116" fmla="*/ 118694 w 840534"/>
                <a:gd name="connsiteY116" fmla="*/ 221086 h 993357"/>
                <a:gd name="connsiteX117" fmla="*/ 79469 w 840534"/>
                <a:gd name="connsiteY117" fmla="*/ 231274 h 993357"/>
                <a:gd name="connsiteX118" fmla="*/ 89148 w 840534"/>
                <a:gd name="connsiteY118" fmla="*/ 264641 h 993357"/>
                <a:gd name="connsiteX119" fmla="*/ 91440 w 840534"/>
                <a:gd name="connsiteY119" fmla="*/ 348439 h 993357"/>
                <a:gd name="connsiteX120" fmla="*/ 73865 w 840534"/>
                <a:gd name="connsiteY120" fmla="*/ 334685 h 993357"/>
                <a:gd name="connsiteX121" fmla="*/ 82780 w 840534"/>
                <a:gd name="connsiteY121" fmla="*/ 302337 h 993357"/>
                <a:gd name="connsiteX122" fmla="*/ 51960 w 840534"/>
                <a:gd name="connsiteY122" fmla="*/ 294441 h 993357"/>
                <a:gd name="connsiteX123" fmla="*/ 34386 w 840534"/>
                <a:gd name="connsiteY123" fmla="*/ 267952 h 993357"/>
                <a:gd name="connsiteX124" fmla="*/ 70554 w 840534"/>
                <a:gd name="connsiteY124" fmla="*/ 274319 h 993357"/>
                <a:gd name="connsiteX125" fmla="*/ 80488 w 840534"/>
                <a:gd name="connsiteY125" fmla="*/ 283234 h 993357"/>
                <a:gd name="connsiteX126" fmla="*/ 65460 w 840534"/>
                <a:gd name="connsiteY126" fmla="*/ 230510 h 993357"/>
                <a:gd name="connsiteX127" fmla="*/ 31074 w 840534"/>
                <a:gd name="connsiteY127" fmla="*/ 213954 h 993357"/>
                <a:gd name="connsiteX128" fmla="*/ 70554 w 840534"/>
                <a:gd name="connsiteY128" fmla="*/ 216501 h 993357"/>
                <a:gd name="connsiteX129" fmla="*/ 30055 w 840534"/>
                <a:gd name="connsiteY129" fmla="*/ 176767 h 993357"/>
                <a:gd name="connsiteX130" fmla="*/ 81252 w 840534"/>
                <a:gd name="connsiteY130" fmla="*/ 143909 h 993357"/>
                <a:gd name="connsiteX131" fmla="*/ 105704 w 840534"/>
                <a:gd name="connsiteY131" fmla="*/ 433511 h 993357"/>
                <a:gd name="connsiteX132" fmla="*/ 104685 w 840534"/>
                <a:gd name="connsiteY132" fmla="*/ 436823 h 993357"/>
                <a:gd name="connsiteX133" fmla="*/ 87110 w 840534"/>
                <a:gd name="connsiteY133" fmla="*/ 448539 h 993357"/>
                <a:gd name="connsiteX134" fmla="*/ 72846 w 840534"/>
                <a:gd name="connsiteY134" fmla="*/ 449813 h 993357"/>
                <a:gd name="connsiteX135" fmla="*/ 52979 w 840534"/>
                <a:gd name="connsiteY135" fmla="*/ 439115 h 993357"/>
                <a:gd name="connsiteX136" fmla="*/ 51960 w 840534"/>
                <a:gd name="connsiteY136" fmla="*/ 435804 h 993357"/>
                <a:gd name="connsiteX137" fmla="*/ 71827 w 840534"/>
                <a:gd name="connsiteY137" fmla="*/ 433766 h 993357"/>
                <a:gd name="connsiteX138" fmla="*/ 77176 w 840534"/>
                <a:gd name="connsiteY138" fmla="*/ 416701 h 993357"/>
                <a:gd name="connsiteX139" fmla="*/ 86091 w 840534"/>
                <a:gd name="connsiteY139" fmla="*/ 432493 h 993357"/>
                <a:gd name="connsiteX140" fmla="*/ 105704 w 840534"/>
                <a:gd name="connsiteY140" fmla="*/ 433511 h 993357"/>
                <a:gd name="connsiteX141" fmla="*/ 24197 w 840534"/>
                <a:gd name="connsiteY141" fmla="*/ 556535 h 993357"/>
                <a:gd name="connsiteX142" fmla="*/ 57054 w 840534"/>
                <a:gd name="connsiteY142" fmla="*/ 568251 h 993357"/>
                <a:gd name="connsiteX143" fmla="*/ 68516 w 840534"/>
                <a:gd name="connsiteY143" fmla="*/ 586845 h 993357"/>
                <a:gd name="connsiteX144" fmla="*/ 72592 w 840534"/>
                <a:gd name="connsiteY144" fmla="*/ 576657 h 993357"/>
                <a:gd name="connsiteX145" fmla="*/ 82270 w 840534"/>
                <a:gd name="connsiteY145" fmla="*/ 543290 h 993357"/>
                <a:gd name="connsiteX146" fmla="*/ 43046 w 840534"/>
                <a:gd name="connsiteY146" fmla="*/ 533102 h 993357"/>
                <a:gd name="connsiteX147" fmla="*/ 83799 w 840534"/>
                <a:gd name="connsiteY147" fmla="*/ 528008 h 993357"/>
                <a:gd name="connsiteX148" fmla="*/ 35404 w 840534"/>
                <a:gd name="connsiteY148" fmla="*/ 494896 h 993357"/>
                <a:gd name="connsiteX149" fmla="*/ 80488 w 840534"/>
                <a:gd name="connsiteY149" fmla="*/ 454652 h 993357"/>
                <a:gd name="connsiteX150" fmla="*/ 132193 w 840534"/>
                <a:gd name="connsiteY150" fmla="*/ 488783 h 993357"/>
                <a:gd name="connsiteX151" fmla="*/ 89912 w 840534"/>
                <a:gd name="connsiteY151" fmla="*/ 527753 h 993357"/>
                <a:gd name="connsiteX152" fmla="*/ 131174 w 840534"/>
                <a:gd name="connsiteY152" fmla="*/ 525970 h 993357"/>
                <a:gd name="connsiteX153" fmla="*/ 96534 w 840534"/>
                <a:gd name="connsiteY153" fmla="*/ 542526 h 993357"/>
                <a:gd name="connsiteX154" fmla="*/ 88129 w 840534"/>
                <a:gd name="connsiteY154" fmla="*/ 646956 h 993357"/>
                <a:gd name="connsiteX155" fmla="*/ 70554 w 840534"/>
                <a:gd name="connsiteY155" fmla="*/ 660710 h 993357"/>
                <a:gd name="connsiteX156" fmla="*/ 65969 w 840534"/>
                <a:gd name="connsiteY156" fmla="*/ 597288 h 993357"/>
                <a:gd name="connsiteX157" fmla="*/ 34131 w 840534"/>
                <a:gd name="connsiteY157" fmla="*/ 585571 h 993357"/>
                <a:gd name="connsiteX158" fmla="*/ 24197 w 840534"/>
                <a:gd name="connsiteY158" fmla="*/ 556535 h 993357"/>
                <a:gd name="connsiteX159" fmla="*/ 50177 w 840534"/>
                <a:gd name="connsiteY159" fmla="*/ 760300 h 993357"/>
                <a:gd name="connsiteX160" fmla="*/ 48140 w 840534"/>
                <a:gd name="connsiteY160" fmla="*/ 758263 h 993357"/>
                <a:gd name="connsiteX161" fmla="*/ 64696 w 840534"/>
                <a:gd name="connsiteY161" fmla="*/ 746546 h 993357"/>
                <a:gd name="connsiteX162" fmla="*/ 60366 w 840534"/>
                <a:gd name="connsiteY162" fmla="*/ 728462 h 993357"/>
                <a:gd name="connsiteX163" fmla="*/ 75903 w 840534"/>
                <a:gd name="connsiteY163" fmla="*/ 739160 h 993357"/>
                <a:gd name="connsiteX164" fmla="*/ 93478 w 840534"/>
                <a:gd name="connsiteY164" fmla="*/ 729736 h 993357"/>
                <a:gd name="connsiteX165" fmla="*/ 94496 w 840534"/>
                <a:gd name="connsiteY165" fmla="*/ 732792 h 993357"/>
                <a:gd name="connsiteX166" fmla="*/ 84563 w 840534"/>
                <a:gd name="connsiteY166" fmla="*/ 753169 h 993357"/>
                <a:gd name="connsiteX167" fmla="*/ 73610 w 840534"/>
                <a:gd name="connsiteY167" fmla="*/ 760555 h 993357"/>
                <a:gd name="connsiteX168" fmla="*/ 50177 w 840534"/>
                <a:gd name="connsiteY168" fmla="*/ 760300 h 993357"/>
                <a:gd name="connsiteX169" fmla="*/ 196634 w 840534"/>
                <a:gd name="connsiteY169" fmla="*/ 918473 h 993357"/>
                <a:gd name="connsiteX170" fmla="*/ 183899 w 840534"/>
                <a:gd name="connsiteY170" fmla="*/ 887654 h 993357"/>
                <a:gd name="connsiteX171" fmla="*/ 154862 w 840534"/>
                <a:gd name="connsiteY171" fmla="*/ 899370 h 993357"/>
                <a:gd name="connsiteX172" fmla="*/ 123024 w 840534"/>
                <a:gd name="connsiteY172" fmla="*/ 887654 h 993357"/>
                <a:gd name="connsiteX173" fmla="*/ 156136 w 840534"/>
                <a:gd name="connsiteY173" fmla="*/ 872881 h 993357"/>
                <a:gd name="connsiteX174" fmla="*/ 170654 w 840534"/>
                <a:gd name="connsiteY174" fmla="*/ 873900 h 993357"/>
                <a:gd name="connsiteX175" fmla="*/ 124807 w 840534"/>
                <a:gd name="connsiteY175" fmla="*/ 840533 h 993357"/>
                <a:gd name="connsiteX176" fmla="*/ 86855 w 840534"/>
                <a:gd name="connsiteY176" fmla="*/ 846391 h 993357"/>
                <a:gd name="connsiteX177" fmla="*/ 121495 w 840534"/>
                <a:gd name="connsiteY177" fmla="*/ 823977 h 993357"/>
                <a:gd name="connsiteX178" fmla="*/ 62658 w 840534"/>
                <a:gd name="connsiteY178" fmla="*/ 817610 h 993357"/>
                <a:gd name="connsiteX179" fmla="*/ 82525 w 840534"/>
                <a:gd name="connsiteY179" fmla="*/ 761319 h 993357"/>
                <a:gd name="connsiteX180" fmla="*/ 143146 w 840534"/>
                <a:gd name="connsiteY180" fmla="*/ 766668 h 993357"/>
                <a:gd name="connsiteX181" fmla="*/ 125825 w 840534"/>
                <a:gd name="connsiteY181" fmla="*/ 821175 h 993357"/>
                <a:gd name="connsiteX182" fmla="*/ 161739 w 840534"/>
                <a:gd name="connsiteY182" fmla="*/ 802837 h 993357"/>
                <a:gd name="connsiteX183" fmla="*/ 136523 w 840534"/>
                <a:gd name="connsiteY183" fmla="*/ 833147 h 993357"/>
                <a:gd name="connsiteX184" fmla="*/ 165050 w 840534"/>
                <a:gd name="connsiteY184" fmla="*/ 853778 h 993357"/>
                <a:gd name="connsiteX185" fmla="*/ 220067 w 840534"/>
                <a:gd name="connsiteY185" fmla="*/ 919492 h 993357"/>
                <a:gd name="connsiteX186" fmla="*/ 196634 w 840534"/>
                <a:gd name="connsiteY186" fmla="*/ 918473 h 993357"/>
                <a:gd name="connsiteX187" fmla="*/ 335704 w 840534"/>
                <a:gd name="connsiteY187" fmla="*/ 903701 h 993357"/>
                <a:gd name="connsiteX188" fmla="*/ 319403 w 840534"/>
                <a:gd name="connsiteY188" fmla="*/ 919492 h 993357"/>
                <a:gd name="connsiteX189" fmla="*/ 316092 w 840534"/>
                <a:gd name="connsiteY189" fmla="*/ 919492 h 993357"/>
                <a:gd name="connsiteX190" fmla="*/ 319403 w 840534"/>
                <a:gd name="connsiteY190" fmla="*/ 900389 h 993357"/>
                <a:gd name="connsiteX191" fmla="*/ 302847 w 840534"/>
                <a:gd name="connsiteY191" fmla="*/ 889692 h 993357"/>
                <a:gd name="connsiteX192" fmla="*/ 321695 w 840534"/>
                <a:gd name="connsiteY192" fmla="*/ 887654 h 993357"/>
                <a:gd name="connsiteX193" fmla="*/ 327044 w 840534"/>
                <a:gd name="connsiteY193" fmla="*/ 868551 h 993357"/>
                <a:gd name="connsiteX194" fmla="*/ 330355 w 840534"/>
                <a:gd name="connsiteY194" fmla="*/ 870589 h 993357"/>
                <a:gd name="connsiteX195" fmla="*/ 337997 w 840534"/>
                <a:gd name="connsiteY195" fmla="*/ 890710 h 993357"/>
                <a:gd name="connsiteX196" fmla="*/ 335704 w 840534"/>
                <a:gd name="connsiteY196" fmla="*/ 903701 h 993357"/>
                <a:gd name="connsiteX197" fmla="*/ 539215 w 840534"/>
                <a:gd name="connsiteY197" fmla="*/ 932228 h 993357"/>
                <a:gd name="connsiteX198" fmla="*/ 507377 w 840534"/>
                <a:gd name="connsiteY198" fmla="*/ 919238 h 993357"/>
                <a:gd name="connsiteX199" fmla="*/ 495151 w 840534"/>
                <a:gd name="connsiteY199" fmla="*/ 947001 h 993357"/>
                <a:gd name="connsiteX200" fmla="*/ 464331 w 840534"/>
                <a:gd name="connsiteY200" fmla="*/ 960755 h 993357"/>
                <a:gd name="connsiteX201" fmla="*/ 476557 w 840534"/>
                <a:gd name="connsiteY201" fmla="*/ 926624 h 993357"/>
                <a:gd name="connsiteX202" fmla="*/ 488019 w 840534"/>
                <a:gd name="connsiteY202" fmla="*/ 918473 h 993357"/>
                <a:gd name="connsiteX203" fmla="*/ 431220 w 840534"/>
                <a:gd name="connsiteY203" fmla="*/ 926369 h 993357"/>
                <a:gd name="connsiteX204" fmla="*/ 408296 w 840534"/>
                <a:gd name="connsiteY204" fmla="*/ 955406 h 993357"/>
                <a:gd name="connsiteX205" fmla="*/ 416447 w 840534"/>
                <a:gd name="connsiteY205" fmla="*/ 917709 h 993357"/>
                <a:gd name="connsiteX206" fmla="*/ 370854 w 840534"/>
                <a:gd name="connsiteY206" fmla="*/ 952350 h 993357"/>
                <a:gd name="connsiteX207" fmla="*/ 342327 w 840534"/>
                <a:gd name="connsiteY207" fmla="*/ 899370 h 993357"/>
                <a:gd name="connsiteX208" fmla="*/ 389702 w 840534"/>
                <a:gd name="connsiteY208" fmla="*/ 861164 h 993357"/>
                <a:gd name="connsiteX209" fmla="*/ 417975 w 840534"/>
                <a:gd name="connsiteY209" fmla="*/ 911087 h 993357"/>
                <a:gd name="connsiteX210" fmla="*/ 428418 w 840534"/>
                <a:gd name="connsiteY210" fmla="*/ 874919 h 993357"/>
                <a:gd name="connsiteX211" fmla="*/ 434021 w 840534"/>
                <a:gd name="connsiteY211" fmla="*/ 912615 h 993357"/>
                <a:gd name="connsiteX212" fmla="*/ 468916 w 840534"/>
                <a:gd name="connsiteY212" fmla="*/ 908795 h 993357"/>
                <a:gd name="connsiteX213" fmla="*/ 557045 w 840534"/>
                <a:gd name="connsiteY213" fmla="*/ 917200 h 993357"/>
                <a:gd name="connsiteX214" fmla="*/ 539215 w 840534"/>
                <a:gd name="connsiteY214" fmla="*/ 932228 h 993357"/>
                <a:gd name="connsiteX215" fmla="*/ 431729 w 840534"/>
                <a:gd name="connsiteY215" fmla="*/ 849703 h 993357"/>
                <a:gd name="connsiteX216" fmla="*/ 260311 w 840534"/>
                <a:gd name="connsiteY216" fmla="*/ 808185 h 993357"/>
                <a:gd name="connsiteX217" fmla="*/ 147730 w 840534"/>
                <a:gd name="connsiteY217" fmla="*/ 695605 h 993357"/>
                <a:gd name="connsiteX218" fmla="*/ 146966 w 840534"/>
                <a:gd name="connsiteY218" fmla="*/ 174474 h 993357"/>
                <a:gd name="connsiteX219" fmla="*/ 435040 w 840534"/>
                <a:gd name="connsiteY219" fmla="*/ 152060 h 993357"/>
                <a:gd name="connsiteX220" fmla="*/ 723114 w 840534"/>
                <a:gd name="connsiteY220" fmla="*/ 174474 h 993357"/>
                <a:gd name="connsiteX221" fmla="*/ 722605 w 840534"/>
                <a:gd name="connsiteY221" fmla="*/ 695605 h 993357"/>
                <a:gd name="connsiteX222" fmla="*/ 601873 w 840534"/>
                <a:gd name="connsiteY222" fmla="*/ 808185 h 993357"/>
                <a:gd name="connsiteX223" fmla="*/ 431729 w 840534"/>
                <a:gd name="connsiteY223" fmla="*/ 849703 h 993357"/>
                <a:gd name="connsiteX224" fmla="*/ 807932 w 840534"/>
                <a:gd name="connsiteY224" fmla="*/ 817610 h 993357"/>
                <a:gd name="connsiteX225" fmla="*/ 749604 w 840534"/>
                <a:gd name="connsiteY225" fmla="*/ 824996 h 993357"/>
                <a:gd name="connsiteX226" fmla="*/ 783734 w 840534"/>
                <a:gd name="connsiteY226" fmla="*/ 846391 h 993357"/>
                <a:gd name="connsiteX227" fmla="*/ 746038 w 840534"/>
                <a:gd name="connsiteY227" fmla="*/ 840533 h 993357"/>
                <a:gd name="connsiteX228" fmla="*/ 699936 w 840534"/>
                <a:gd name="connsiteY228" fmla="*/ 874155 h 993357"/>
                <a:gd name="connsiteX229" fmla="*/ 714454 w 840534"/>
                <a:gd name="connsiteY229" fmla="*/ 873136 h 993357"/>
                <a:gd name="connsiteX230" fmla="*/ 747566 w 840534"/>
                <a:gd name="connsiteY230" fmla="*/ 887909 h 993357"/>
                <a:gd name="connsiteX231" fmla="*/ 715728 w 840534"/>
                <a:gd name="connsiteY231" fmla="*/ 899625 h 993357"/>
                <a:gd name="connsiteX232" fmla="*/ 686436 w 840534"/>
                <a:gd name="connsiteY232" fmla="*/ 888163 h 993357"/>
                <a:gd name="connsiteX233" fmla="*/ 673701 w 840534"/>
                <a:gd name="connsiteY233" fmla="*/ 918728 h 993357"/>
                <a:gd name="connsiteX234" fmla="*/ 650523 w 840534"/>
                <a:gd name="connsiteY234" fmla="*/ 919747 h 993357"/>
                <a:gd name="connsiteX235" fmla="*/ 705539 w 840534"/>
                <a:gd name="connsiteY235" fmla="*/ 854033 h 993357"/>
                <a:gd name="connsiteX236" fmla="*/ 734067 w 840534"/>
                <a:gd name="connsiteY236" fmla="*/ 833401 h 993357"/>
                <a:gd name="connsiteX237" fmla="*/ 708851 w 840534"/>
                <a:gd name="connsiteY237" fmla="*/ 803091 h 993357"/>
                <a:gd name="connsiteX238" fmla="*/ 743745 w 840534"/>
                <a:gd name="connsiteY238" fmla="*/ 821685 h 993357"/>
                <a:gd name="connsiteX239" fmla="*/ 727444 w 840534"/>
                <a:gd name="connsiteY239" fmla="*/ 767178 h 993357"/>
                <a:gd name="connsiteX240" fmla="*/ 788065 w 840534"/>
                <a:gd name="connsiteY240" fmla="*/ 761829 h 993357"/>
                <a:gd name="connsiteX241" fmla="*/ 807932 w 840534"/>
                <a:gd name="connsiteY241" fmla="*/ 817610 h 993357"/>
                <a:gd name="connsiteX242" fmla="*/ 818884 w 840534"/>
                <a:gd name="connsiteY242" fmla="*/ 760300 h 993357"/>
                <a:gd name="connsiteX243" fmla="*/ 796725 w 840534"/>
                <a:gd name="connsiteY243" fmla="*/ 760300 h 993357"/>
                <a:gd name="connsiteX244" fmla="*/ 784499 w 840534"/>
                <a:gd name="connsiteY244" fmla="*/ 752914 h 993357"/>
                <a:gd name="connsiteX245" fmla="*/ 775839 w 840534"/>
                <a:gd name="connsiteY245" fmla="*/ 732537 h 993357"/>
                <a:gd name="connsiteX246" fmla="*/ 776857 w 840534"/>
                <a:gd name="connsiteY246" fmla="*/ 729481 h 993357"/>
                <a:gd name="connsiteX247" fmla="*/ 794432 w 840534"/>
                <a:gd name="connsiteY247" fmla="*/ 738905 h 993357"/>
                <a:gd name="connsiteX248" fmla="*/ 809715 w 840534"/>
                <a:gd name="connsiteY248" fmla="*/ 728207 h 993357"/>
                <a:gd name="connsiteX249" fmla="*/ 805385 w 840534"/>
                <a:gd name="connsiteY249" fmla="*/ 746292 h 993357"/>
                <a:gd name="connsiteX250" fmla="*/ 821941 w 840534"/>
                <a:gd name="connsiteY250" fmla="*/ 758008 h 993357"/>
                <a:gd name="connsiteX251" fmla="*/ 818884 w 840534"/>
                <a:gd name="connsiteY251" fmla="*/ 760300 h 993357"/>
                <a:gd name="connsiteX252" fmla="*/ 835695 w 840534"/>
                <a:gd name="connsiteY252" fmla="*/ 585062 h 993357"/>
                <a:gd name="connsiteX253" fmla="*/ 804366 w 840534"/>
                <a:gd name="connsiteY253" fmla="*/ 596779 h 993357"/>
                <a:gd name="connsiteX254" fmla="*/ 799272 w 840534"/>
                <a:gd name="connsiteY254" fmla="*/ 660201 h 993357"/>
                <a:gd name="connsiteX255" fmla="*/ 781697 w 840534"/>
                <a:gd name="connsiteY255" fmla="*/ 646446 h 993357"/>
                <a:gd name="connsiteX256" fmla="*/ 773546 w 840534"/>
                <a:gd name="connsiteY256" fmla="*/ 542017 h 993357"/>
                <a:gd name="connsiteX257" fmla="*/ 739925 w 840534"/>
                <a:gd name="connsiteY257" fmla="*/ 525461 h 993357"/>
                <a:gd name="connsiteX258" fmla="*/ 779914 w 840534"/>
                <a:gd name="connsiteY258" fmla="*/ 527244 h 993357"/>
                <a:gd name="connsiteX259" fmla="*/ 737632 w 840534"/>
                <a:gd name="connsiteY259" fmla="*/ 488273 h 993357"/>
                <a:gd name="connsiteX260" fmla="*/ 789338 w 840534"/>
                <a:gd name="connsiteY260" fmla="*/ 454143 h 993357"/>
                <a:gd name="connsiteX261" fmla="*/ 834421 w 840534"/>
                <a:gd name="connsiteY261" fmla="*/ 494386 h 993357"/>
                <a:gd name="connsiteX262" fmla="*/ 786027 w 840534"/>
                <a:gd name="connsiteY262" fmla="*/ 527498 h 993357"/>
                <a:gd name="connsiteX263" fmla="*/ 826780 w 840534"/>
                <a:gd name="connsiteY263" fmla="*/ 532592 h 993357"/>
                <a:gd name="connsiteX264" fmla="*/ 787300 w 840534"/>
                <a:gd name="connsiteY264" fmla="*/ 542781 h 993357"/>
                <a:gd name="connsiteX265" fmla="*/ 796979 w 840534"/>
                <a:gd name="connsiteY265" fmla="*/ 576147 h 993357"/>
                <a:gd name="connsiteX266" fmla="*/ 801309 w 840534"/>
                <a:gd name="connsiteY266" fmla="*/ 586336 h 993357"/>
                <a:gd name="connsiteX267" fmla="*/ 812516 w 840534"/>
                <a:gd name="connsiteY267" fmla="*/ 567742 h 993357"/>
                <a:gd name="connsiteX268" fmla="*/ 846393 w 840534"/>
                <a:gd name="connsiteY268" fmla="*/ 556025 h 993357"/>
                <a:gd name="connsiteX269" fmla="*/ 835695 w 840534"/>
                <a:gd name="connsiteY269" fmla="*/ 585062 h 99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</a:cxnLst>
              <a:rect l="l" t="t" r="r" b="b"/>
              <a:pathLst>
                <a:path w="840534" h="993357">
                  <a:moveTo>
                    <a:pt x="432493" y="1019"/>
                  </a:moveTo>
                  <a:cubicBezTo>
                    <a:pt x="298008" y="71318"/>
                    <a:pt x="133976" y="71063"/>
                    <a:pt x="0" y="0"/>
                  </a:cubicBezTo>
                  <a:lnTo>
                    <a:pt x="0" y="774819"/>
                  </a:lnTo>
                  <a:cubicBezTo>
                    <a:pt x="0" y="869570"/>
                    <a:pt x="77940" y="944963"/>
                    <a:pt x="174984" y="944963"/>
                  </a:cubicBezTo>
                  <a:cubicBezTo>
                    <a:pt x="268716" y="944963"/>
                    <a:pt x="352006" y="957953"/>
                    <a:pt x="432493" y="1009404"/>
                  </a:cubicBezTo>
                  <a:cubicBezTo>
                    <a:pt x="512981" y="958717"/>
                    <a:pt x="595506" y="944963"/>
                    <a:pt x="688983" y="944963"/>
                  </a:cubicBezTo>
                  <a:cubicBezTo>
                    <a:pt x="785517" y="944963"/>
                    <a:pt x="864986" y="869824"/>
                    <a:pt x="864986" y="774819"/>
                  </a:cubicBezTo>
                  <a:lnTo>
                    <a:pt x="864986" y="0"/>
                  </a:lnTo>
                  <a:cubicBezTo>
                    <a:pt x="729991" y="71318"/>
                    <a:pt x="567743" y="70554"/>
                    <a:pt x="432493" y="1019"/>
                  </a:cubicBezTo>
                  <a:close/>
                  <a:moveTo>
                    <a:pt x="780169" y="121495"/>
                  </a:moveTo>
                  <a:cubicBezTo>
                    <a:pt x="780169" y="121495"/>
                    <a:pt x="782461" y="104685"/>
                    <a:pt x="785772" y="104685"/>
                  </a:cubicBezTo>
                  <a:cubicBezTo>
                    <a:pt x="789083" y="103666"/>
                    <a:pt x="794432" y="120476"/>
                    <a:pt x="794432" y="120476"/>
                  </a:cubicBezTo>
                  <a:cubicBezTo>
                    <a:pt x="801055" y="114109"/>
                    <a:pt x="814299" y="121495"/>
                    <a:pt x="814299" y="121495"/>
                  </a:cubicBezTo>
                  <a:lnTo>
                    <a:pt x="813280" y="124806"/>
                  </a:lnTo>
                  <a:cubicBezTo>
                    <a:pt x="803347" y="120476"/>
                    <a:pt x="794687" y="131174"/>
                    <a:pt x="795706" y="136523"/>
                  </a:cubicBezTo>
                  <a:cubicBezTo>
                    <a:pt x="795706" y="139579"/>
                    <a:pt x="781187" y="140598"/>
                    <a:pt x="781187" y="137542"/>
                  </a:cubicBezTo>
                  <a:cubicBezTo>
                    <a:pt x="781187" y="132193"/>
                    <a:pt x="771254" y="122769"/>
                    <a:pt x="761320" y="126844"/>
                  </a:cubicBezTo>
                  <a:lnTo>
                    <a:pt x="760301" y="124806"/>
                  </a:lnTo>
                  <a:cubicBezTo>
                    <a:pt x="760301" y="124806"/>
                    <a:pt x="771508" y="115128"/>
                    <a:pt x="780169" y="121495"/>
                  </a:cubicBezTo>
                  <a:close/>
                  <a:moveTo>
                    <a:pt x="789083" y="143909"/>
                  </a:moveTo>
                  <a:cubicBezTo>
                    <a:pt x="815318" y="141872"/>
                    <a:pt x="838497" y="156645"/>
                    <a:pt x="840789" y="176767"/>
                  </a:cubicBezTo>
                  <a:cubicBezTo>
                    <a:pt x="841808" y="195870"/>
                    <a:pt x="824488" y="212935"/>
                    <a:pt x="800290" y="216501"/>
                  </a:cubicBezTo>
                  <a:cubicBezTo>
                    <a:pt x="815064" y="221850"/>
                    <a:pt x="830855" y="215737"/>
                    <a:pt x="839770" y="213699"/>
                  </a:cubicBezTo>
                  <a:cubicBezTo>
                    <a:pt x="839770" y="213699"/>
                    <a:pt x="842827" y="238151"/>
                    <a:pt x="804875" y="230255"/>
                  </a:cubicBezTo>
                  <a:cubicBezTo>
                    <a:pt x="806403" y="250122"/>
                    <a:pt x="793668" y="264641"/>
                    <a:pt x="789083" y="284508"/>
                  </a:cubicBezTo>
                  <a:cubicBezTo>
                    <a:pt x="791885" y="280687"/>
                    <a:pt x="795451" y="277376"/>
                    <a:pt x="800036" y="274319"/>
                  </a:cubicBezTo>
                  <a:cubicBezTo>
                    <a:pt x="810988" y="267952"/>
                    <a:pt x="824233" y="265914"/>
                    <a:pt x="836459" y="267952"/>
                  </a:cubicBezTo>
                  <a:cubicBezTo>
                    <a:pt x="835440" y="277376"/>
                    <a:pt x="828563" y="288074"/>
                    <a:pt x="818884" y="294441"/>
                  </a:cubicBezTo>
                  <a:cubicBezTo>
                    <a:pt x="809205" y="300809"/>
                    <a:pt x="797998" y="303356"/>
                    <a:pt x="787300" y="302337"/>
                  </a:cubicBezTo>
                  <a:cubicBezTo>
                    <a:pt x="787810" y="311507"/>
                    <a:pt x="790357" y="322204"/>
                    <a:pt x="796725" y="334685"/>
                  </a:cubicBezTo>
                  <a:lnTo>
                    <a:pt x="779150" y="348439"/>
                  </a:lnTo>
                  <a:cubicBezTo>
                    <a:pt x="770490" y="331374"/>
                    <a:pt x="766924" y="292149"/>
                    <a:pt x="781187" y="264641"/>
                  </a:cubicBezTo>
                  <a:cubicBezTo>
                    <a:pt x="790102" y="245792"/>
                    <a:pt x="791885" y="238406"/>
                    <a:pt x="790866" y="231274"/>
                  </a:cubicBezTo>
                  <a:cubicBezTo>
                    <a:pt x="778895" y="235604"/>
                    <a:pt x="754953" y="241462"/>
                    <a:pt x="751641" y="221086"/>
                  </a:cubicBezTo>
                  <a:cubicBezTo>
                    <a:pt x="751641" y="221086"/>
                    <a:pt x="778640" y="225416"/>
                    <a:pt x="791121" y="217010"/>
                  </a:cubicBezTo>
                  <a:cubicBezTo>
                    <a:pt x="766669" y="216246"/>
                    <a:pt x="746038" y="201983"/>
                    <a:pt x="744000" y="183134"/>
                  </a:cubicBezTo>
                  <a:cubicBezTo>
                    <a:pt x="742727" y="163012"/>
                    <a:pt x="762594" y="144928"/>
                    <a:pt x="789083" y="143909"/>
                  </a:cubicBezTo>
                  <a:close/>
                  <a:moveTo>
                    <a:pt x="818120" y="435549"/>
                  </a:moveTo>
                  <a:lnTo>
                    <a:pt x="816846" y="438860"/>
                  </a:lnTo>
                  <a:cubicBezTo>
                    <a:pt x="806913" y="434530"/>
                    <a:pt x="797234" y="444209"/>
                    <a:pt x="797234" y="449558"/>
                  </a:cubicBezTo>
                  <a:cubicBezTo>
                    <a:pt x="797234" y="452614"/>
                    <a:pt x="782970" y="451596"/>
                    <a:pt x="782970" y="448284"/>
                  </a:cubicBezTo>
                  <a:cubicBezTo>
                    <a:pt x="783989" y="442936"/>
                    <a:pt x="775074" y="432493"/>
                    <a:pt x="765396" y="436568"/>
                  </a:cubicBezTo>
                  <a:lnTo>
                    <a:pt x="764377" y="433257"/>
                  </a:lnTo>
                  <a:cubicBezTo>
                    <a:pt x="764377" y="433257"/>
                    <a:pt x="777622" y="425870"/>
                    <a:pt x="783989" y="432238"/>
                  </a:cubicBezTo>
                  <a:cubicBezTo>
                    <a:pt x="783989" y="432238"/>
                    <a:pt x="789593" y="415427"/>
                    <a:pt x="792904" y="416446"/>
                  </a:cubicBezTo>
                  <a:cubicBezTo>
                    <a:pt x="796215" y="416446"/>
                    <a:pt x="798508" y="433511"/>
                    <a:pt x="798508" y="433511"/>
                  </a:cubicBezTo>
                  <a:cubicBezTo>
                    <a:pt x="807168" y="426889"/>
                    <a:pt x="818120" y="435549"/>
                    <a:pt x="818120" y="435549"/>
                  </a:cubicBezTo>
                  <a:close/>
                  <a:moveTo>
                    <a:pt x="534376" y="70554"/>
                  </a:moveTo>
                  <a:cubicBezTo>
                    <a:pt x="554498" y="70554"/>
                    <a:pt x="570290" y="89657"/>
                    <a:pt x="570799" y="113599"/>
                  </a:cubicBezTo>
                  <a:cubicBezTo>
                    <a:pt x="578695" y="99336"/>
                    <a:pt x="572837" y="82525"/>
                    <a:pt x="571818" y="74629"/>
                  </a:cubicBezTo>
                  <a:cubicBezTo>
                    <a:pt x="571818" y="74629"/>
                    <a:pt x="597289" y="73610"/>
                    <a:pt x="587355" y="109015"/>
                  </a:cubicBezTo>
                  <a:cubicBezTo>
                    <a:pt x="606968" y="109779"/>
                    <a:pt x="620976" y="122514"/>
                    <a:pt x="640080" y="128627"/>
                  </a:cubicBezTo>
                  <a:cubicBezTo>
                    <a:pt x="636514" y="125571"/>
                    <a:pt x="633457" y="121750"/>
                    <a:pt x="631165" y="117165"/>
                  </a:cubicBezTo>
                  <a:cubicBezTo>
                    <a:pt x="624288" y="106468"/>
                    <a:pt x="623524" y="93732"/>
                    <a:pt x="626835" y="82270"/>
                  </a:cubicBezTo>
                  <a:cubicBezTo>
                    <a:pt x="637532" y="84308"/>
                    <a:pt x="647721" y="90676"/>
                    <a:pt x="653070" y="101373"/>
                  </a:cubicBezTo>
                  <a:cubicBezTo>
                    <a:pt x="658673" y="111307"/>
                    <a:pt x="660201" y="122259"/>
                    <a:pt x="658418" y="131938"/>
                  </a:cubicBezTo>
                  <a:cubicBezTo>
                    <a:pt x="668097" y="132193"/>
                    <a:pt x="679304" y="130665"/>
                    <a:pt x="692549" y="125825"/>
                  </a:cubicBezTo>
                  <a:lnTo>
                    <a:pt x="705794" y="143909"/>
                  </a:lnTo>
                  <a:cubicBezTo>
                    <a:pt x="687200" y="150277"/>
                    <a:pt x="646193" y="150277"/>
                    <a:pt x="618939" y="134231"/>
                  </a:cubicBezTo>
                  <a:cubicBezTo>
                    <a:pt x="601364" y="124806"/>
                    <a:pt x="593468" y="122259"/>
                    <a:pt x="586336" y="122005"/>
                  </a:cubicBezTo>
                  <a:cubicBezTo>
                    <a:pt x="589138" y="133466"/>
                    <a:pt x="592704" y="157918"/>
                    <a:pt x="572582" y="158682"/>
                  </a:cubicBezTo>
                  <a:cubicBezTo>
                    <a:pt x="572582" y="158682"/>
                    <a:pt x="579204" y="131938"/>
                    <a:pt x="570290" y="119712"/>
                  </a:cubicBezTo>
                  <a:cubicBezTo>
                    <a:pt x="569271" y="144164"/>
                    <a:pt x="551951" y="163012"/>
                    <a:pt x="530810" y="163012"/>
                  </a:cubicBezTo>
                  <a:cubicBezTo>
                    <a:pt x="509924" y="163012"/>
                    <a:pt x="493368" y="141872"/>
                    <a:pt x="494642" y="116401"/>
                  </a:cubicBezTo>
                  <a:cubicBezTo>
                    <a:pt x="494896" y="90676"/>
                    <a:pt x="512471" y="70554"/>
                    <a:pt x="534376" y="70554"/>
                  </a:cubicBezTo>
                  <a:close/>
                  <a:moveTo>
                    <a:pt x="471718" y="109779"/>
                  </a:moveTo>
                  <a:cubicBezTo>
                    <a:pt x="465096" y="102392"/>
                    <a:pt x="473756" y="90676"/>
                    <a:pt x="473756" y="90676"/>
                  </a:cubicBezTo>
                  <a:lnTo>
                    <a:pt x="477067" y="91695"/>
                  </a:lnTo>
                  <a:cubicBezTo>
                    <a:pt x="471718" y="101373"/>
                    <a:pt x="482670" y="109779"/>
                    <a:pt x="488019" y="109779"/>
                  </a:cubicBezTo>
                  <a:cubicBezTo>
                    <a:pt x="491330" y="109779"/>
                    <a:pt x="491330" y="122514"/>
                    <a:pt x="488019" y="122514"/>
                  </a:cubicBezTo>
                  <a:cubicBezTo>
                    <a:pt x="481397" y="122514"/>
                    <a:pt x="471463" y="131174"/>
                    <a:pt x="474774" y="141617"/>
                  </a:cubicBezTo>
                  <a:lnTo>
                    <a:pt x="471463" y="141617"/>
                  </a:lnTo>
                  <a:cubicBezTo>
                    <a:pt x="471463" y="141617"/>
                    <a:pt x="463822" y="129901"/>
                    <a:pt x="470190" y="122514"/>
                  </a:cubicBezTo>
                  <a:cubicBezTo>
                    <a:pt x="470190" y="122514"/>
                    <a:pt x="452615" y="119458"/>
                    <a:pt x="452615" y="116146"/>
                  </a:cubicBezTo>
                  <a:cubicBezTo>
                    <a:pt x="452870" y="113090"/>
                    <a:pt x="471718" y="109779"/>
                    <a:pt x="471718" y="109779"/>
                  </a:cubicBezTo>
                  <a:close/>
                  <a:moveTo>
                    <a:pt x="380278" y="109779"/>
                  </a:moveTo>
                  <a:cubicBezTo>
                    <a:pt x="385882" y="109779"/>
                    <a:pt x="396834" y="101373"/>
                    <a:pt x="391230" y="91695"/>
                  </a:cubicBezTo>
                  <a:lnTo>
                    <a:pt x="394542" y="90676"/>
                  </a:lnTo>
                  <a:cubicBezTo>
                    <a:pt x="394542" y="90676"/>
                    <a:pt x="403456" y="102392"/>
                    <a:pt x="396834" y="109779"/>
                  </a:cubicBezTo>
                  <a:cubicBezTo>
                    <a:pt x="396834" y="109779"/>
                    <a:pt x="415428" y="113090"/>
                    <a:pt x="415428" y="116146"/>
                  </a:cubicBezTo>
                  <a:cubicBezTo>
                    <a:pt x="415428" y="119458"/>
                    <a:pt x="397853" y="122514"/>
                    <a:pt x="397853" y="122514"/>
                  </a:cubicBezTo>
                  <a:cubicBezTo>
                    <a:pt x="404475" y="129901"/>
                    <a:pt x="396834" y="141617"/>
                    <a:pt x="396834" y="141617"/>
                  </a:cubicBezTo>
                  <a:lnTo>
                    <a:pt x="393523" y="141617"/>
                  </a:lnTo>
                  <a:cubicBezTo>
                    <a:pt x="396834" y="131174"/>
                    <a:pt x="386900" y="122514"/>
                    <a:pt x="380278" y="122514"/>
                  </a:cubicBezTo>
                  <a:cubicBezTo>
                    <a:pt x="376967" y="122514"/>
                    <a:pt x="376967" y="109779"/>
                    <a:pt x="380278" y="109779"/>
                  </a:cubicBezTo>
                  <a:close/>
                  <a:moveTo>
                    <a:pt x="175748" y="125825"/>
                  </a:moveTo>
                  <a:cubicBezTo>
                    <a:pt x="189248" y="130665"/>
                    <a:pt x="200200" y="132193"/>
                    <a:pt x="209879" y="131938"/>
                  </a:cubicBezTo>
                  <a:cubicBezTo>
                    <a:pt x="208096" y="122259"/>
                    <a:pt x="209624" y="111562"/>
                    <a:pt x="215482" y="101373"/>
                  </a:cubicBezTo>
                  <a:cubicBezTo>
                    <a:pt x="221086" y="90676"/>
                    <a:pt x="230765" y="84308"/>
                    <a:pt x="241972" y="82270"/>
                  </a:cubicBezTo>
                  <a:cubicBezTo>
                    <a:pt x="245283" y="93987"/>
                    <a:pt x="244264" y="106722"/>
                    <a:pt x="237642" y="117165"/>
                  </a:cubicBezTo>
                  <a:cubicBezTo>
                    <a:pt x="235350" y="121495"/>
                    <a:pt x="232293" y="125571"/>
                    <a:pt x="228727" y="128627"/>
                  </a:cubicBezTo>
                  <a:cubicBezTo>
                    <a:pt x="248085" y="122514"/>
                    <a:pt x="261839" y="109779"/>
                    <a:pt x="281452" y="109015"/>
                  </a:cubicBezTo>
                  <a:cubicBezTo>
                    <a:pt x="271773" y="73865"/>
                    <a:pt x="296989" y="74629"/>
                    <a:pt x="296989" y="74629"/>
                  </a:cubicBezTo>
                  <a:cubicBezTo>
                    <a:pt x="295970" y="82525"/>
                    <a:pt x="290366" y="99336"/>
                    <a:pt x="298008" y="113599"/>
                  </a:cubicBezTo>
                  <a:cubicBezTo>
                    <a:pt x="298517" y="89657"/>
                    <a:pt x="314309" y="70554"/>
                    <a:pt x="334431" y="70554"/>
                  </a:cubicBezTo>
                  <a:cubicBezTo>
                    <a:pt x="356336" y="70554"/>
                    <a:pt x="374165" y="90676"/>
                    <a:pt x="374165" y="116146"/>
                  </a:cubicBezTo>
                  <a:cubicBezTo>
                    <a:pt x="375184" y="141617"/>
                    <a:pt x="358628" y="162758"/>
                    <a:pt x="337742" y="162758"/>
                  </a:cubicBezTo>
                  <a:cubicBezTo>
                    <a:pt x="316347" y="162758"/>
                    <a:pt x="299281" y="143909"/>
                    <a:pt x="298262" y="119458"/>
                  </a:cubicBezTo>
                  <a:cubicBezTo>
                    <a:pt x="289348" y="131684"/>
                    <a:pt x="295970" y="158428"/>
                    <a:pt x="295970" y="158428"/>
                  </a:cubicBezTo>
                  <a:cubicBezTo>
                    <a:pt x="275848" y="157664"/>
                    <a:pt x="279414" y="133212"/>
                    <a:pt x="282216" y="121750"/>
                  </a:cubicBezTo>
                  <a:cubicBezTo>
                    <a:pt x="274829" y="122259"/>
                    <a:pt x="266933" y="124806"/>
                    <a:pt x="249359" y="134231"/>
                  </a:cubicBezTo>
                  <a:cubicBezTo>
                    <a:pt x="221850" y="150277"/>
                    <a:pt x="181097" y="150277"/>
                    <a:pt x="162503" y="143909"/>
                  </a:cubicBezTo>
                  <a:lnTo>
                    <a:pt x="175748" y="125825"/>
                  </a:lnTo>
                  <a:close/>
                  <a:moveTo>
                    <a:pt x="75648" y="120476"/>
                  </a:moveTo>
                  <a:cubicBezTo>
                    <a:pt x="75648" y="120476"/>
                    <a:pt x="81252" y="103411"/>
                    <a:pt x="84308" y="104685"/>
                  </a:cubicBezTo>
                  <a:cubicBezTo>
                    <a:pt x="87619" y="104685"/>
                    <a:pt x="89912" y="121495"/>
                    <a:pt x="89912" y="121495"/>
                  </a:cubicBezTo>
                  <a:cubicBezTo>
                    <a:pt x="98572" y="115128"/>
                    <a:pt x="109779" y="124806"/>
                    <a:pt x="109779" y="124806"/>
                  </a:cubicBezTo>
                  <a:lnTo>
                    <a:pt x="108760" y="126844"/>
                  </a:lnTo>
                  <a:cubicBezTo>
                    <a:pt x="98826" y="122769"/>
                    <a:pt x="89148" y="132193"/>
                    <a:pt x="89148" y="137542"/>
                  </a:cubicBezTo>
                  <a:cubicBezTo>
                    <a:pt x="88129" y="140853"/>
                    <a:pt x="74884" y="139579"/>
                    <a:pt x="74884" y="136523"/>
                  </a:cubicBezTo>
                  <a:cubicBezTo>
                    <a:pt x="74884" y="131174"/>
                    <a:pt x="67243" y="120476"/>
                    <a:pt x="57309" y="124806"/>
                  </a:cubicBezTo>
                  <a:lnTo>
                    <a:pt x="56290" y="121495"/>
                  </a:lnTo>
                  <a:cubicBezTo>
                    <a:pt x="56036" y="121495"/>
                    <a:pt x="69026" y="114109"/>
                    <a:pt x="75648" y="120476"/>
                  </a:cubicBezTo>
                  <a:close/>
                  <a:moveTo>
                    <a:pt x="81252" y="143909"/>
                  </a:moveTo>
                  <a:cubicBezTo>
                    <a:pt x="107741" y="144928"/>
                    <a:pt x="127608" y="163012"/>
                    <a:pt x="126335" y="183134"/>
                  </a:cubicBezTo>
                  <a:cubicBezTo>
                    <a:pt x="124297" y="201983"/>
                    <a:pt x="103666" y="216501"/>
                    <a:pt x="79214" y="217010"/>
                  </a:cubicBezTo>
                  <a:cubicBezTo>
                    <a:pt x="91695" y="225670"/>
                    <a:pt x="118694" y="221086"/>
                    <a:pt x="118694" y="221086"/>
                  </a:cubicBezTo>
                  <a:cubicBezTo>
                    <a:pt x="115382" y="241717"/>
                    <a:pt x="91440" y="235604"/>
                    <a:pt x="79469" y="231274"/>
                  </a:cubicBezTo>
                  <a:cubicBezTo>
                    <a:pt x="78450" y="238406"/>
                    <a:pt x="80233" y="245792"/>
                    <a:pt x="89148" y="264641"/>
                  </a:cubicBezTo>
                  <a:cubicBezTo>
                    <a:pt x="102392" y="292149"/>
                    <a:pt x="100100" y="331374"/>
                    <a:pt x="91440" y="348439"/>
                  </a:cubicBezTo>
                  <a:lnTo>
                    <a:pt x="73865" y="334685"/>
                  </a:lnTo>
                  <a:cubicBezTo>
                    <a:pt x="79978" y="322204"/>
                    <a:pt x="82270" y="311761"/>
                    <a:pt x="82780" y="302337"/>
                  </a:cubicBezTo>
                  <a:cubicBezTo>
                    <a:pt x="72337" y="303101"/>
                    <a:pt x="61384" y="300554"/>
                    <a:pt x="51960" y="294441"/>
                  </a:cubicBezTo>
                  <a:cubicBezTo>
                    <a:pt x="41008" y="288074"/>
                    <a:pt x="35404" y="277376"/>
                    <a:pt x="34386" y="267952"/>
                  </a:cubicBezTo>
                  <a:cubicBezTo>
                    <a:pt x="46611" y="265914"/>
                    <a:pt x="59602" y="267952"/>
                    <a:pt x="70554" y="274319"/>
                  </a:cubicBezTo>
                  <a:cubicBezTo>
                    <a:pt x="74629" y="277121"/>
                    <a:pt x="77686" y="279923"/>
                    <a:pt x="80488" y="283234"/>
                  </a:cubicBezTo>
                  <a:cubicBezTo>
                    <a:pt x="75393" y="264131"/>
                    <a:pt x="63677" y="249868"/>
                    <a:pt x="65460" y="230510"/>
                  </a:cubicBezTo>
                  <a:cubicBezTo>
                    <a:pt x="28273" y="238406"/>
                    <a:pt x="31074" y="213954"/>
                    <a:pt x="31074" y="213954"/>
                  </a:cubicBezTo>
                  <a:cubicBezTo>
                    <a:pt x="39734" y="215992"/>
                    <a:pt x="55526" y="221850"/>
                    <a:pt x="70554" y="216501"/>
                  </a:cubicBezTo>
                  <a:cubicBezTo>
                    <a:pt x="46357" y="212680"/>
                    <a:pt x="29037" y="195615"/>
                    <a:pt x="30055" y="176767"/>
                  </a:cubicBezTo>
                  <a:cubicBezTo>
                    <a:pt x="31584" y="156645"/>
                    <a:pt x="54762" y="141617"/>
                    <a:pt x="81252" y="143909"/>
                  </a:cubicBezTo>
                  <a:close/>
                  <a:moveTo>
                    <a:pt x="105704" y="433511"/>
                  </a:moveTo>
                  <a:lnTo>
                    <a:pt x="104685" y="436823"/>
                  </a:lnTo>
                  <a:cubicBezTo>
                    <a:pt x="94751" y="432493"/>
                    <a:pt x="85836" y="443190"/>
                    <a:pt x="87110" y="448539"/>
                  </a:cubicBezTo>
                  <a:cubicBezTo>
                    <a:pt x="87110" y="451850"/>
                    <a:pt x="73865" y="452869"/>
                    <a:pt x="72846" y="449813"/>
                  </a:cubicBezTo>
                  <a:cubicBezTo>
                    <a:pt x="72846" y="444464"/>
                    <a:pt x="62913" y="435040"/>
                    <a:pt x="52979" y="439115"/>
                  </a:cubicBezTo>
                  <a:lnTo>
                    <a:pt x="51960" y="435804"/>
                  </a:lnTo>
                  <a:cubicBezTo>
                    <a:pt x="51960" y="435804"/>
                    <a:pt x="62913" y="427144"/>
                    <a:pt x="71827" y="433766"/>
                  </a:cubicBezTo>
                  <a:cubicBezTo>
                    <a:pt x="71827" y="433766"/>
                    <a:pt x="74120" y="416701"/>
                    <a:pt x="77176" y="416701"/>
                  </a:cubicBezTo>
                  <a:cubicBezTo>
                    <a:pt x="80488" y="415682"/>
                    <a:pt x="86091" y="432493"/>
                    <a:pt x="86091" y="432493"/>
                  </a:cubicBezTo>
                  <a:cubicBezTo>
                    <a:pt x="92459" y="426125"/>
                    <a:pt x="105704" y="433511"/>
                    <a:pt x="105704" y="433511"/>
                  </a:cubicBezTo>
                  <a:close/>
                  <a:moveTo>
                    <a:pt x="24197" y="556535"/>
                  </a:moveTo>
                  <a:cubicBezTo>
                    <a:pt x="36168" y="555516"/>
                    <a:pt x="48394" y="559591"/>
                    <a:pt x="57054" y="568251"/>
                  </a:cubicBezTo>
                  <a:cubicBezTo>
                    <a:pt x="63677" y="573091"/>
                    <a:pt x="67497" y="579968"/>
                    <a:pt x="68516" y="586845"/>
                  </a:cubicBezTo>
                  <a:cubicBezTo>
                    <a:pt x="69535" y="583279"/>
                    <a:pt x="71063" y="579968"/>
                    <a:pt x="72592" y="576657"/>
                  </a:cubicBezTo>
                  <a:cubicBezTo>
                    <a:pt x="81506" y="557808"/>
                    <a:pt x="83289" y="550422"/>
                    <a:pt x="82270" y="543290"/>
                  </a:cubicBezTo>
                  <a:cubicBezTo>
                    <a:pt x="70045" y="547620"/>
                    <a:pt x="46102" y="553478"/>
                    <a:pt x="43046" y="533102"/>
                  </a:cubicBezTo>
                  <a:cubicBezTo>
                    <a:pt x="43046" y="533102"/>
                    <a:pt x="71827" y="537687"/>
                    <a:pt x="83799" y="528008"/>
                  </a:cubicBezTo>
                  <a:cubicBezTo>
                    <a:pt x="58837" y="528772"/>
                    <a:pt x="37442" y="514253"/>
                    <a:pt x="35404" y="494896"/>
                  </a:cubicBezTo>
                  <a:cubicBezTo>
                    <a:pt x="34386" y="474774"/>
                    <a:pt x="53998" y="456690"/>
                    <a:pt x="80488" y="454652"/>
                  </a:cubicBezTo>
                  <a:cubicBezTo>
                    <a:pt x="106977" y="453633"/>
                    <a:pt x="129901" y="468406"/>
                    <a:pt x="132193" y="488783"/>
                  </a:cubicBezTo>
                  <a:cubicBezTo>
                    <a:pt x="133212" y="508141"/>
                    <a:pt x="114873" y="525715"/>
                    <a:pt x="89912" y="527753"/>
                  </a:cubicBezTo>
                  <a:cubicBezTo>
                    <a:pt x="105449" y="534375"/>
                    <a:pt x="122005" y="527753"/>
                    <a:pt x="131174" y="525970"/>
                  </a:cubicBezTo>
                  <a:cubicBezTo>
                    <a:pt x="131174" y="525970"/>
                    <a:pt x="133976" y="550422"/>
                    <a:pt x="96534" y="542526"/>
                  </a:cubicBezTo>
                  <a:cubicBezTo>
                    <a:pt x="99845" y="575638"/>
                    <a:pt x="62913" y="594232"/>
                    <a:pt x="88129" y="646956"/>
                  </a:cubicBezTo>
                  <a:lnTo>
                    <a:pt x="70554" y="660710"/>
                  </a:lnTo>
                  <a:cubicBezTo>
                    <a:pt x="63677" y="647720"/>
                    <a:pt x="60875" y="621230"/>
                    <a:pt x="65969" y="597288"/>
                  </a:cubicBezTo>
                  <a:cubicBezTo>
                    <a:pt x="54507" y="597543"/>
                    <a:pt x="42536" y="593467"/>
                    <a:pt x="34131" y="585571"/>
                  </a:cubicBezTo>
                  <a:cubicBezTo>
                    <a:pt x="25471" y="576657"/>
                    <a:pt x="22160" y="565959"/>
                    <a:pt x="24197" y="556535"/>
                  </a:cubicBezTo>
                  <a:close/>
                  <a:moveTo>
                    <a:pt x="50177" y="760300"/>
                  </a:moveTo>
                  <a:lnTo>
                    <a:pt x="48140" y="758263"/>
                  </a:lnTo>
                  <a:cubicBezTo>
                    <a:pt x="48140" y="758263"/>
                    <a:pt x="53743" y="744509"/>
                    <a:pt x="64696" y="746546"/>
                  </a:cubicBezTo>
                  <a:cubicBezTo>
                    <a:pt x="64696" y="746546"/>
                    <a:pt x="57054" y="730754"/>
                    <a:pt x="60366" y="728462"/>
                  </a:cubicBezTo>
                  <a:cubicBezTo>
                    <a:pt x="63677" y="726424"/>
                    <a:pt x="75903" y="739160"/>
                    <a:pt x="75903" y="739160"/>
                  </a:cubicBezTo>
                  <a:cubicBezTo>
                    <a:pt x="79214" y="729736"/>
                    <a:pt x="93478" y="729736"/>
                    <a:pt x="93478" y="729736"/>
                  </a:cubicBezTo>
                  <a:lnTo>
                    <a:pt x="94496" y="732792"/>
                  </a:lnTo>
                  <a:cubicBezTo>
                    <a:pt x="83544" y="734830"/>
                    <a:pt x="81252" y="747820"/>
                    <a:pt x="84563" y="753169"/>
                  </a:cubicBezTo>
                  <a:cubicBezTo>
                    <a:pt x="86855" y="755206"/>
                    <a:pt x="74629" y="762848"/>
                    <a:pt x="73610" y="760555"/>
                  </a:cubicBezTo>
                  <a:cubicBezTo>
                    <a:pt x="70045" y="754952"/>
                    <a:pt x="56800" y="750622"/>
                    <a:pt x="50177" y="760300"/>
                  </a:cubicBezTo>
                  <a:close/>
                  <a:moveTo>
                    <a:pt x="196634" y="918473"/>
                  </a:moveTo>
                  <a:cubicBezTo>
                    <a:pt x="193832" y="905229"/>
                    <a:pt x="189248" y="895295"/>
                    <a:pt x="183899" y="887654"/>
                  </a:cubicBezTo>
                  <a:cubicBezTo>
                    <a:pt x="175493" y="894276"/>
                    <a:pt x="165050" y="898352"/>
                    <a:pt x="154862" y="899370"/>
                  </a:cubicBezTo>
                  <a:cubicBezTo>
                    <a:pt x="141617" y="900389"/>
                    <a:pt x="129646" y="895040"/>
                    <a:pt x="123024" y="887654"/>
                  </a:cubicBezTo>
                  <a:cubicBezTo>
                    <a:pt x="130665" y="879249"/>
                    <a:pt x="142891" y="872881"/>
                    <a:pt x="156136" y="872881"/>
                  </a:cubicBezTo>
                  <a:cubicBezTo>
                    <a:pt x="161484" y="872372"/>
                    <a:pt x="166324" y="872881"/>
                    <a:pt x="170654" y="873900"/>
                  </a:cubicBezTo>
                  <a:cubicBezTo>
                    <a:pt x="154862" y="861674"/>
                    <a:pt x="136014" y="857089"/>
                    <a:pt x="124807" y="840533"/>
                  </a:cubicBezTo>
                  <a:cubicBezTo>
                    <a:pt x="99336" y="868042"/>
                    <a:pt x="86855" y="846391"/>
                    <a:pt x="86855" y="846391"/>
                  </a:cubicBezTo>
                  <a:cubicBezTo>
                    <a:pt x="95006" y="843335"/>
                    <a:pt x="112835" y="838496"/>
                    <a:pt x="121495" y="823977"/>
                  </a:cubicBezTo>
                  <a:cubicBezTo>
                    <a:pt x="99845" y="837477"/>
                    <a:pt x="74375" y="834166"/>
                    <a:pt x="62658" y="817610"/>
                  </a:cubicBezTo>
                  <a:cubicBezTo>
                    <a:pt x="51706" y="800799"/>
                    <a:pt x="60366" y="775073"/>
                    <a:pt x="82525" y="761319"/>
                  </a:cubicBezTo>
                  <a:cubicBezTo>
                    <a:pt x="104430" y="747565"/>
                    <a:pt x="131938" y="749603"/>
                    <a:pt x="143146" y="766668"/>
                  </a:cubicBezTo>
                  <a:cubicBezTo>
                    <a:pt x="154862" y="782969"/>
                    <a:pt x="147221" y="807167"/>
                    <a:pt x="125825" y="821175"/>
                  </a:cubicBezTo>
                  <a:cubicBezTo>
                    <a:pt x="141108" y="822704"/>
                    <a:pt x="161739" y="802837"/>
                    <a:pt x="161739" y="802837"/>
                  </a:cubicBezTo>
                  <a:cubicBezTo>
                    <a:pt x="171673" y="820411"/>
                    <a:pt x="148494" y="829581"/>
                    <a:pt x="136523" y="833147"/>
                  </a:cubicBezTo>
                  <a:cubicBezTo>
                    <a:pt x="140089" y="839769"/>
                    <a:pt x="146202" y="844609"/>
                    <a:pt x="165050" y="853778"/>
                  </a:cubicBezTo>
                  <a:cubicBezTo>
                    <a:pt x="193578" y="867532"/>
                    <a:pt x="215737" y="900389"/>
                    <a:pt x="220067" y="919492"/>
                  </a:cubicBezTo>
                  <a:lnTo>
                    <a:pt x="196634" y="918473"/>
                  </a:lnTo>
                  <a:close/>
                  <a:moveTo>
                    <a:pt x="335704" y="903701"/>
                  </a:moveTo>
                  <a:cubicBezTo>
                    <a:pt x="329082" y="902427"/>
                    <a:pt x="317111" y="909049"/>
                    <a:pt x="319403" y="919492"/>
                  </a:cubicBezTo>
                  <a:lnTo>
                    <a:pt x="316092" y="919492"/>
                  </a:lnTo>
                  <a:cubicBezTo>
                    <a:pt x="316092" y="919492"/>
                    <a:pt x="310488" y="906757"/>
                    <a:pt x="319403" y="900389"/>
                  </a:cubicBezTo>
                  <a:cubicBezTo>
                    <a:pt x="319403" y="900389"/>
                    <a:pt x="301828" y="893003"/>
                    <a:pt x="302847" y="889692"/>
                  </a:cubicBezTo>
                  <a:cubicBezTo>
                    <a:pt x="304121" y="887654"/>
                    <a:pt x="321695" y="887654"/>
                    <a:pt x="321695" y="887654"/>
                  </a:cubicBezTo>
                  <a:cubicBezTo>
                    <a:pt x="316092" y="878230"/>
                    <a:pt x="327044" y="868551"/>
                    <a:pt x="327044" y="868551"/>
                  </a:cubicBezTo>
                  <a:lnTo>
                    <a:pt x="330355" y="870589"/>
                  </a:lnTo>
                  <a:cubicBezTo>
                    <a:pt x="323733" y="878994"/>
                    <a:pt x="332648" y="889692"/>
                    <a:pt x="337997" y="890710"/>
                  </a:cubicBezTo>
                  <a:cubicBezTo>
                    <a:pt x="341308" y="891984"/>
                    <a:pt x="337997" y="904719"/>
                    <a:pt x="335704" y="903701"/>
                  </a:cubicBezTo>
                  <a:close/>
                  <a:moveTo>
                    <a:pt x="539215" y="932228"/>
                  </a:moveTo>
                  <a:cubicBezTo>
                    <a:pt x="527244" y="924841"/>
                    <a:pt x="517056" y="921021"/>
                    <a:pt x="507377" y="919238"/>
                  </a:cubicBezTo>
                  <a:cubicBezTo>
                    <a:pt x="506868" y="929426"/>
                    <a:pt x="502538" y="939869"/>
                    <a:pt x="495151" y="947001"/>
                  </a:cubicBezTo>
                  <a:cubicBezTo>
                    <a:pt x="486491" y="956425"/>
                    <a:pt x="475284" y="960755"/>
                    <a:pt x="464331" y="960755"/>
                  </a:cubicBezTo>
                  <a:cubicBezTo>
                    <a:pt x="464331" y="949038"/>
                    <a:pt x="468661" y="936303"/>
                    <a:pt x="476557" y="926624"/>
                  </a:cubicBezTo>
                  <a:cubicBezTo>
                    <a:pt x="479869" y="923313"/>
                    <a:pt x="483944" y="920511"/>
                    <a:pt x="488019" y="918473"/>
                  </a:cubicBezTo>
                  <a:cubicBezTo>
                    <a:pt x="467897" y="920766"/>
                    <a:pt x="451087" y="929935"/>
                    <a:pt x="431220" y="926369"/>
                  </a:cubicBezTo>
                  <a:cubicBezTo>
                    <a:pt x="433512" y="962793"/>
                    <a:pt x="408296" y="955406"/>
                    <a:pt x="408296" y="955406"/>
                  </a:cubicBezTo>
                  <a:cubicBezTo>
                    <a:pt x="411352" y="947765"/>
                    <a:pt x="420522" y="932992"/>
                    <a:pt x="416447" y="917709"/>
                  </a:cubicBezTo>
                  <a:cubicBezTo>
                    <a:pt x="411098" y="940633"/>
                    <a:pt x="390976" y="956425"/>
                    <a:pt x="370854" y="952350"/>
                  </a:cubicBezTo>
                  <a:cubicBezTo>
                    <a:pt x="349968" y="947001"/>
                    <a:pt x="337742" y="923822"/>
                    <a:pt x="342327" y="899370"/>
                  </a:cubicBezTo>
                  <a:cubicBezTo>
                    <a:pt x="347930" y="873900"/>
                    <a:pt x="368816" y="856834"/>
                    <a:pt x="389702" y="861164"/>
                  </a:cubicBezTo>
                  <a:cubicBezTo>
                    <a:pt x="409569" y="866259"/>
                    <a:pt x="421286" y="887399"/>
                    <a:pt x="417975" y="911087"/>
                  </a:cubicBezTo>
                  <a:cubicBezTo>
                    <a:pt x="429182" y="901408"/>
                    <a:pt x="428418" y="874919"/>
                    <a:pt x="428418" y="874919"/>
                  </a:cubicBezTo>
                  <a:cubicBezTo>
                    <a:pt x="449049" y="880522"/>
                    <a:pt x="439880" y="902172"/>
                    <a:pt x="434021" y="912615"/>
                  </a:cubicBezTo>
                  <a:cubicBezTo>
                    <a:pt x="441408" y="914398"/>
                    <a:pt x="449558" y="914144"/>
                    <a:pt x="468916" y="908795"/>
                  </a:cubicBezTo>
                  <a:cubicBezTo>
                    <a:pt x="499736" y="899370"/>
                    <a:pt x="540234" y="906757"/>
                    <a:pt x="557045" y="917200"/>
                  </a:cubicBezTo>
                  <a:lnTo>
                    <a:pt x="539215" y="932228"/>
                  </a:lnTo>
                  <a:close/>
                  <a:moveTo>
                    <a:pt x="431729" y="849703"/>
                  </a:moveTo>
                  <a:cubicBezTo>
                    <a:pt x="376457" y="815063"/>
                    <a:pt x="323988" y="808185"/>
                    <a:pt x="260311" y="808185"/>
                  </a:cubicBezTo>
                  <a:cubicBezTo>
                    <a:pt x="195106" y="808185"/>
                    <a:pt x="147730" y="757499"/>
                    <a:pt x="147730" y="695605"/>
                  </a:cubicBezTo>
                  <a:lnTo>
                    <a:pt x="146966" y="174474"/>
                  </a:lnTo>
                  <a:cubicBezTo>
                    <a:pt x="216247" y="211662"/>
                    <a:pt x="368561" y="186700"/>
                    <a:pt x="435040" y="152060"/>
                  </a:cubicBezTo>
                  <a:cubicBezTo>
                    <a:pt x="502283" y="187210"/>
                    <a:pt x="653070" y="211152"/>
                    <a:pt x="723114" y="174474"/>
                  </a:cubicBezTo>
                  <a:lnTo>
                    <a:pt x="722605" y="695605"/>
                  </a:lnTo>
                  <a:cubicBezTo>
                    <a:pt x="722605" y="757499"/>
                    <a:pt x="667079" y="808185"/>
                    <a:pt x="601873" y="808185"/>
                  </a:cubicBezTo>
                  <a:cubicBezTo>
                    <a:pt x="538706" y="808185"/>
                    <a:pt x="486491" y="815317"/>
                    <a:pt x="431729" y="849703"/>
                  </a:cubicBezTo>
                  <a:close/>
                  <a:moveTo>
                    <a:pt x="807932" y="817610"/>
                  </a:moveTo>
                  <a:cubicBezTo>
                    <a:pt x="796470" y="833656"/>
                    <a:pt x="772018" y="837477"/>
                    <a:pt x="749604" y="824996"/>
                  </a:cubicBezTo>
                  <a:cubicBezTo>
                    <a:pt x="758518" y="838750"/>
                    <a:pt x="775584" y="843590"/>
                    <a:pt x="783734" y="846391"/>
                  </a:cubicBezTo>
                  <a:cubicBezTo>
                    <a:pt x="783734" y="846391"/>
                    <a:pt x="771254" y="867787"/>
                    <a:pt x="746038" y="840533"/>
                  </a:cubicBezTo>
                  <a:cubicBezTo>
                    <a:pt x="734576" y="857089"/>
                    <a:pt x="715982" y="861929"/>
                    <a:pt x="699936" y="874155"/>
                  </a:cubicBezTo>
                  <a:cubicBezTo>
                    <a:pt x="704521" y="872881"/>
                    <a:pt x="709360" y="872626"/>
                    <a:pt x="714454" y="873136"/>
                  </a:cubicBezTo>
                  <a:cubicBezTo>
                    <a:pt x="727699" y="873136"/>
                    <a:pt x="738651" y="879503"/>
                    <a:pt x="747566" y="887909"/>
                  </a:cubicBezTo>
                  <a:cubicBezTo>
                    <a:pt x="739925" y="895295"/>
                    <a:pt x="728718" y="900644"/>
                    <a:pt x="715728" y="899625"/>
                  </a:cubicBezTo>
                  <a:cubicBezTo>
                    <a:pt x="704266" y="898606"/>
                    <a:pt x="694587" y="894531"/>
                    <a:pt x="686436" y="888163"/>
                  </a:cubicBezTo>
                  <a:cubicBezTo>
                    <a:pt x="681087" y="895805"/>
                    <a:pt x="676503" y="905483"/>
                    <a:pt x="673701" y="918728"/>
                  </a:cubicBezTo>
                  <a:lnTo>
                    <a:pt x="650523" y="919747"/>
                  </a:lnTo>
                  <a:cubicBezTo>
                    <a:pt x="654853" y="900644"/>
                    <a:pt x="677012" y="867787"/>
                    <a:pt x="705539" y="854033"/>
                  </a:cubicBezTo>
                  <a:cubicBezTo>
                    <a:pt x="724388" y="844609"/>
                    <a:pt x="730246" y="839769"/>
                    <a:pt x="734067" y="833401"/>
                  </a:cubicBezTo>
                  <a:cubicBezTo>
                    <a:pt x="722095" y="829835"/>
                    <a:pt x="698917" y="820666"/>
                    <a:pt x="708851" y="803091"/>
                  </a:cubicBezTo>
                  <a:cubicBezTo>
                    <a:pt x="708851" y="803091"/>
                    <a:pt x="728718" y="822194"/>
                    <a:pt x="743745" y="821685"/>
                  </a:cubicBezTo>
                  <a:cubicBezTo>
                    <a:pt x="723624" y="807676"/>
                    <a:pt x="715728" y="783479"/>
                    <a:pt x="727444" y="767178"/>
                  </a:cubicBezTo>
                  <a:cubicBezTo>
                    <a:pt x="738397" y="750367"/>
                    <a:pt x="765905" y="748075"/>
                    <a:pt x="788065" y="761829"/>
                  </a:cubicBezTo>
                  <a:cubicBezTo>
                    <a:pt x="810224" y="775073"/>
                    <a:pt x="818884" y="800799"/>
                    <a:pt x="807932" y="817610"/>
                  </a:cubicBezTo>
                  <a:close/>
                  <a:moveTo>
                    <a:pt x="818884" y="760300"/>
                  </a:moveTo>
                  <a:cubicBezTo>
                    <a:pt x="813280" y="750876"/>
                    <a:pt x="800036" y="755206"/>
                    <a:pt x="796725" y="760300"/>
                  </a:cubicBezTo>
                  <a:cubicBezTo>
                    <a:pt x="795451" y="762593"/>
                    <a:pt x="783480" y="755206"/>
                    <a:pt x="784499" y="752914"/>
                  </a:cubicBezTo>
                  <a:cubicBezTo>
                    <a:pt x="788065" y="747565"/>
                    <a:pt x="786791" y="734830"/>
                    <a:pt x="775839" y="732537"/>
                  </a:cubicBezTo>
                  <a:lnTo>
                    <a:pt x="776857" y="729481"/>
                  </a:lnTo>
                  <a:cubicBezTo>
                    <a:pt x="776857" y="729481"/>
                    <a:pt x="791121" y="729481"/>
                    <a:pt x="794432" y="738905"/>
                  </a:cubicBezTo>
                  <a:cubicBezTo>
                    <a:pt x="794432" y="738905"/>
                    <a:pt x="806403" y="726170"/>
                    <a:pt x="809715" y="728207"/>
                  </a:cubicBezTo>
                  <a:cubicBezTo>
                    <a:pt x="812007" y="730500"/>
                    <a:pt x="805385" y="746292"/>
                    <a:pt x="805385" y="746292"/>
                  </a:cubicBezTo>
                  <a:cubicBezTo>
                    <a:pt x="816337" y="744254"/>
                    <a:pt x="821941" y="758008"/>
                    <a:pt x="821941" y="758008"/>
                  </a:cubicBezTo>
                  <a:lnTo>
                    <a:pt x="818884" y="760300"/>
                  </a:lnTo>
                  <a:close/>
                  <a:moveTo>
                    <a:pt x="835695" y="585062"/>
                  </a:moveTo>
                  <a:cubicBezTo>
                    <a:pt x="827544" y="592958"/>
                    <a:pt x="815828" y="597033"/>
                    <a:pt x="804366" y="596779"/>
                  </a:cubicBezTo>
                  <a:cubicBezTo>
                    <a:pt x="809715" y="620721"/>
                    <a:pt x="806149" y="647211"/>
                    <a:pt x="799272" y="660201"/>
                  </a:cubicBezTo>
                  <a:lnTo>
                    <a:pt x="781697" y="646446"/>
                  </a:lnTo>
                  <a:cubicBezTo>
                    <a:pt x="807932" y="593722"/>
                    <a:pt x="771254" y="575128"/>
                    <a:pt x="773546" y="542017"/>
                  </a:cubicBezTo>
                  <a:cubicBezTo>
                    <a:pt x="736104" y="549913"/>
                    <a:pt x="739925" y="525461"/>
                    <a:pt x="739925" y="525461"/>
                  </a:cubicBezTo>
                  <a:cubicBezTo>
                    <a:pt x="748075" y="527244"/>
                    <a:pt x="764631" y="533866"/>
                    <a:pt x="779914" y="527244"/>
                  </a:cubicBezTo>
                  <a:cubicBezTo>
                    <a:pt x="754953" y="524951"/>
                    <a:pt x="736359" y="507631"/>
                    <a:pt x="737632" y="488273"/>
                  </a:cubicBezTo>
                  <a:cubicBezTo>
                    <a:pt x="739925" y="467897"/>
                    <a:pt x="762848" y="453124"/>
                    <a:pt x="789338" y="454143"/>
                  </a:cubicBezTo>
                  <a:cubicBezTo>
                    <a:pt x="815573" y="456180"/>
                    <a:pt x="835440" y="474264"/>
                    <a:pt x="834421" y="494386"/>
                  </a:cubicBezTo>
                  <a:cubicBezTo>
                    <a:pt x="832384" y="513744"/>
                    <a:pt x="810988" y="528262"/>
                    <a:pt x="786027" y="527498"/>
                  </a:cubicBezTo>
                  <a:cubicBezTo>
                    <a:pt x="797998" y="537177"/>
                    <a:pt x="826780" y="532592"/>
                    <a:pt x="826780" y="532592"/>
                  </a:cubicBezTo>
                  <a:cubicBezTo>
                    <a:pt x="823469" y="553224"/>
                    <a:pt x="799526" y="547111"/>
                    <a:pt x="787300" y="542781"/>
                  </a:cubicBezTo>
                  <a:cubicBezTo>
                    <a:pt x="786282" y="549913"/>
                    <a:pt x="788065" y="557299"/>
                    <a:pt x="796979" y="576147"/>
                  </a:cubicBezTo>
                  <a:cubicBezTo>
                    <a:pt x="798508" y="579459"/>
                    <a:pt x="800036" y="582770"/>
                    <a:pt x="801309" y="586336"/>
                  </a:cubicBezTo>
                  <a:cubicBezTo>
                    <a:pt x="802583" y="579459"/>
                    <a:pt x="806403" y="572581"/>
                    <a:pt x="812516" y="567742"/>
                  </a:cubicBezTo>
                  <a:cubicBezTo>
                    <a:pt x="821176" y="559082"/>
                    <a:pt x="833148" y="554752"/>
                    <a:pt x="846393" y="556025"/>
                  </a:cubicBezTo>
                  <a:cubicBezTo>
                    <a:pt x="847666" y="565959"/>
                    <a:pt x="844610" y="576657"/>
                    <a:pt x="835695" y="58506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3" name="Forma libre: forma 122">
              <a:extLst>
                <a:ext uri="{FF2B5EF4-FFF2-40B4-BE49-F238E27FC236}">
                  <a16:creationId xmlns:a16="http://schemas.microsoft.com/office/drawing/2014/main" id="{AF489EAF-EAF5-435D-9EC9-416038569575}"/>
                </a:ext>
              </a:extLst>
            </p:cNvPr>
            <p:cNvSpPr/>
            <p:nvPr/>
          </p:nvSpPr>
          <p:spPr>
            <a:xfrm>
              <a:off x="7072119" y="8212780"/>
              <a:ext cx="25471" cy="50941"/>
            </a:xfrm>
            <a:custGeom>
              <a:avLst/>
              <a:gdLst>
                <a:gd name="connsiteX0" fmla="*/ 41844 w 25470"/>
                <a:gd name="connsiteY0" fmla="*/ 39272 h 50941"/>
                <a:gd name="connsiteX1" fmla="*/ 24269 w 25470"/>
                <a:gd name="connsiteY1" fmla="*/ 47 h 50941"/>
                <a:gd name="connsiteX2" fmla="*/ 72 w 25470"/>
                <a:gd name="connsiteY2" fmla="*/ 36215 h 50941"/>
                <a:gd name="connsiteX3" fmla="*/ 18666 w 25470"/>
                <a:gd name="connsiteY3" fmla="*/ 69072 h 50941"/>
                <a:gd name="connsiteX4" fmla="*/ 41844 w 25470"/>
                <a:gd name="connsiteY4" fmla="*/ 392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41844" y="39272"/>
                  </a:moveTo>
                  <a:cubicBezTo>
                    <a:pt x="43118" y="18131"/>
                    <a:pt x="34203" y="1065"/>
                    <a:pt x="24269" y="47"/>
                  </a:cubicBezTo>
                  <a:cubicBezTo>
                    <a:pt x="13062" y="-972"/>
                    <a:pt x="1091" y="14820"/>
                    <a:pt x="72" y="36215"/>
                  </a:cubicBezTo>
                  <a:cubicBezTo>
                    <a:pt x="-947" y="56337"/>
                    <a:pt x="8987" y="68053"/>
                    <a:pt x="18666" y="69072"/>
                  </a:cubicBezTo>
                  <a:cubicBezTo>
                    <a:pt x="29618" y="69836"/>
                    <a:pt x="40825" y="59139"/>
                    <a:pt x="41844" y="392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4" name="Forma libre: forma 123">
              <a:extLst>
                <a:ext uri="{FF2B5EF4-FFF2-40B4-BE49-F238E27FC236}">
                  <a16:creationId xmlns:a16="http://schemas.microsoft.com/office/drawing/2014/main" id="{11028F8A-E0DB-49DD-931E-E83AE3F9EC3C}"/>
                </a:ext>
              </a:extLst>
            </p:cNvPr>
            <p:cNvSpPr/>
            <p:nvPr/>
          </p:nvSpPr>
          <p:spPr>
            <a:xfrm>
              <a:off x="6802711" y="7852161"/>
              <a:ext cx="50941" cy="25471"/>
            </a:xfrm>
            <a:custGeom>
              <a:avLst/>
              <a:gdLst>
                <a:gd name="connsiteX0" fmla="*/ 71573 w 50941"/>
                <a:gd name="connsiteY0" fmla="*/ 21141 h 25470"/>
                <a:gd name="connsiteX1" fmla="*/ 39480 w 50941"/>
                <a:gd name="connsiteY1" fmla="*/ 0 h 25470"/>
                <a:gd name="connsiteX2" fmla="*/ 0 w 50941"/>
                <a:gd name="connsiteY2" fmla="*/ 20122 h 25470"/>
                <a:gd name="connsiteX3" fmla="*/ 38206 w 50941"/>
                <a:gd name="connsiteY3" fmla="*/ 40244 h 25470"/>
                <a:gd name="connsiteX4" fmla="*/ 71573 w 50941"/>
                <a:gd name="connsiteY4" fmla="*/ 21141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71573" y="21141"/>
                  </a:moveTo>
                  <a:cubicBezTo>
                    <a:pt x="71573" y="11462"/>
                    <a:pt x="60620" y="1019"/>
                    <a:pt x="39480" y="0"/>
                  </a:cubicBezTo>
                  <a:cubicBezTo>
                    <a:pt x="17575" y="0"/>
                    <a:pt x="0" y="10698"/>
                    <a:pt x="0" y="20122"/>
                  </a:cubicBezTo>
                  <a:cubicBezTo>
                    <a:pt x="1019" y="30820"/>
                    <a:pt x="17575" y="39225"/>
                    <a:pt x="38206" y="40244"/>
                  </a:cubicBezTo>
                  <a:cubicBezTo>
                    <a:pt x="60366" y="41263"/>
                    <a:pt x="72592" y="31584"/>
                    <a:pt x="71573" y="21141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</p:grp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575C4382-8D0A-40F9-8DF0-4018C259544D}"/>
              </a:ext>
            </a:extLst>
          </p:cNvPr>
          <p:cNvCxnSpPr>
            <a:cxnSpLocks/>
          </p:cNvCxnSpPr>
          <p:nvPr/>
        </p:nvCxnSpPr>
        <p:spPr>
          <a:xfrm>
            <a:off x="0" y="661946"/>
            <a:ext cx="12192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ector recto 124">
            <a:extLst>
              <a:ext uri="{FF2B5EF4-FFF2-40B4-BE49-F238E27FC236}">
                <a16:creationId xmlns:a16="http://schemas.microsoft.com/office/drawing/2014/main" id="{46C1343A-DE20-4318-9415-87889E803DF7}"/>
              </a:ext>
            </a:extLst>
          </p:cNvPr>
          <p:cNvCxnSpPr>
            <a:cxnSpLocks/>
          </p:cNvCxnSpPr>
          <p:nvPr/>
        </p:nvCxnSpPr>
        <p:spPr>
          <a:xfrm>
            <a:off x="0" y="679838"/>
            <a:ext cx="12192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9 CuadroTexto">
            <a:extLst>
              <a:ext uri="{FF2B5EF4-FFF2-40B4-BE49-F238E27FC236}">
                <a16:creationId xmlns:a16="http://schemas.microsoft.com/office/drawing/2014/main" id="{1A664F1F-198E-4512-9874-85ED0BAD2903}"/>
              </a:ext>
            </a:extLst>
          </p:cNvPr>
          <p:cNvSpPr txBox="1"/>
          <p:nvPr/>
        </p:nvSpPr>
        <p:spPr>
          <a:xfrm>
            <a:off x="112205" y="72566"/>
            <a:ext cx="9856742" cy="495627"/>
          </a:xfrm>
          <a:prstGeom prst="rect">
            <a:avLst/>
          </a:prstGeom>
          <a:noFill/>
        </p:spPr>
        <p:txBody>
          <a:bodyPr wrap="square" lIns="64116" tIns="32057" rIns="64116" bIns="32057" rtlCol="0">
            <a:spAutoFit/>
          </a:bodyPr>
          <a:lstStyle/>
          <a:p>
            <a:pPr defTabSz="1077006"/>
            <a:r>
              <a:rPr lang="es-CO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Rendición de Cuentas vigencia 2020 – Antonio Nariño</a:t>
            </a:r>
          </a:p>
        </p:txBody>
      </p:sp>
      <p:sp>
        <p:nvSpPr>
          <p:cNvPr id="2" name="Abrir llave 1">
            <a:extLst>
              <a:ext uri="{FF2B5EF4-FFF2-40B4-BE49-F238E27FC236}">
                <a16:creationId xmlns:a16="http://schemas.microsoft.com/office/drawing/2014/main" id="{99A61CDE-A2C6-4F4E-9568-41036A74EFF7}"/>
              </a:ext>
            </a:extLst>
          </p:cNvPr>
          <p:cNvSpPr/>
          <p:nvPr/>
        </p:nvSpPr>
        <p:spPr>
          <a:xfrm>
            <a:off x="5087147" y="2808443"/>
            <a:ext cx="519071" cy="2249135"/>
          </a:xfrm>
          <a:prstGeom prst="leftBrace">
            <a:avLst/>
          </a:prstGeom>
          <a:ln>
            <a:solidFill>
              <a:srgbClr val="2542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sz="240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C671A81-0215-4983-8A1B-D71BA88DA15E}"/>
              </a:ext>
            </a:extLst>
          </p:cNvPr>
          <p:cNvSpPr txBox="1"/>
          <p:nvPr/>
        </p:nvSpPr>
        <p:spPr>
          <a:xfrm>
            <a:off x="617276" y="1125468"/>
            <a:ext cx="111493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localidad de Antonio Nariño tiene 2 UPZ las cuales están asignadas a las siguientes zonas operacionales del SITP:</a:t>
            </a:r>
            <a:endParaRPr lang="es-CO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CB62311-3164-4D11-9469-E4E85BD4A3A9}"/>
              </a:ext>
            </a:extLst>
          </p:cNvPr>
          <p:cNvSpPr txBox="1"/>
          <p:nvPr/>
        </p:nvSpPr>
        <p:spPr>
          <a:xfrm>
            <a:off x="1309816" y="2712269"/>
            <a:ext cx="2075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sz="24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843876A-2593-4CD1-BC21-F7DCA3F7D193}"/>
              </a:ext>
            </a:extLst>
          </p:cNvPr>
          <p:cNvSpPr txBox="1"/>
          <p:nvPr/>
        </p:nvSpPr>
        <p:spPr>
          <a:xfrm>
            <a:off x="732323" y="3214284"/>
            <a:ext cx="37703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rgbClr val="25427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Zona Operacional Antonio Nariño</a:t>
            </a:r>
            <a:endParaRPr lang="es-CO" sz="2800" dirty="0">
              <a:solidFill>
                <a:srgbClr val="254275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A811A94-4A7B-4CB1-937A-CCED3D2B1FD4}"/>
              </a:ext>
            </a:extLst>
          </p:cNvPr>
          <p:cNvSpPr txBox="1"/>
          <p:nvPr/>
        </p:nvSpPr>
        <p:spPr>
          <a:xfrm>
            <a:off x="5511738" y="3470592"/>
            <a:ext cx="508533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s-CO" sz="26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Ciudad Jardín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s-CO" sz="26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Restrepo</a:t>
            </a:r>
          </a:p>
          <a:p>
            <a:pPr algn="just">
              <a:defRPr/>
            </a:pPr>
            <a:endParaRPr lang="es-CO" sz="26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42492255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ángulo 68">
            <a:extLst>
              <a:ext uri="{FF2B5EF4-FFF2-40B4-BE49-F238E27FC236}">
                <a16:creationId xmlns:a16="http://schemas.microsoft.com/office/drawing/2014/main" id="{07532289-3B7E-41C0-A1AC-915E049C7D6F}"/>
              </a:ext>
            </a:extLst>
          </p:cNvPr>
          <p:cNvSpPr/>
          <p:nvPr/>
        </p:nvSpPr>
        <p:spPr>
          <a:xfrm>
            <a:off x="0" y="0"/>
            <a:ext cx="10098681" cy="644625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3" name="Grupo 72">
            <a:extLst>
              <a:ext uri="{FF2B5EF4-FFF2-40B4-BE49-F238E27FC236}">
                <a16:creationId xmlns:a16="http://schemas.microsoft.com/office/drawing/2014/main" id="{7435ED4F-F6A0-415A-99B8-B1A7D86F7863}"/>
              </a:ext>
            </a:extLst>
          </p:cNvPr>
          <p:cNvGrpSpPr/>
          <p:nvPr/>
        </p:nvGrpSpPr>
        <p:grpSpPr>
          <a:xfrm>
            <a:off x="10251830" y="105216"/>
            <a:ext cx="1763234" cy="450539"/>
            <a:chOff x="6018212" y="7750788"/>
            <a:chExt cx="5133627" cy="1447246"/>
          </a:xfrm>
          <a:solidFill>
            <a:schemeClr val="tx2"/>
          </a:solidFill>
        </p:grpSpPr>
        <p:sp>
          <p:nvSpPr>
            <p:cNvPr id="74" name="Forma libre: forma 73">
              <a:extLst>
                <a:ext uri="{FF2B5EF4-FFF2-40B4-BE49-F238E27FC236}">
                  <a16:creationId xmlns:a16="http://schemas.microsoft.com/office/drawing/2014/main" id="{B16ACA10-D1CE-40CA-BC01-C5D7FAACA294}"/>
                </a:ext>
              </a:extLst>
            </p:cNvPr>
            <p:cNvSpPr/>
            <p:nvPr/>
          </p:nvSpPr>
          <p:spPr>
            <a:xfrm>
              <a:off x="8345982" y="8533248"/>
              <a:ext cx="305649" cy="433002"/>
            </a:xfrm>
            <a:custGeom>
              <a:avLst/>
              <a:gdLst>
                <a:gd name="connsiteX0" fmla="*/ 315328 w 305648"/>
                <a:gd name="connsiteY0" fmla="*/ 142127 h 433001"/>
                <a:gd name="connsiteX1" fmla="*/ 172182 w 305648"/>
                <a:gd name="connsiteY1" fmla="*/ 0 h 433001"/>
                <a:gd name="connsiteX2" fmla="*/ 0 w 305648"/>
                <a:gd name="connsiteY2" fmla="*/ 0 h 433001"/>
                <a:gd name="connsiteX3" fmla="*/ 0 w 305648"/>
                <a:gd name="connsiteY3" fmla="*/ 453633 h 433001"/>
                <a:gd name="connsiteX4" fmla="*/ 187210 w 305648"/>
                <a:gd name="connsiteY4" fmla="*/ 453633 h 433001"/>
                <a:gd name="connsiteX5" fmla="*/ 330355 w 305648"/>
                <a:gd name="connsiteY5" fmla="*/ 311507 h 433001"/>
                <a:gd name="connsiteX6" fmla="*/ 293678 w 305648"/>
                <a:gd name="connsiteY6" fmla="*/ 216756 h 433001"/>
                <a:gd name="connsiteX7" fmla="*/ 315328 w 305648"/>
                <a:gd name="connsiteY7" fmla="*/ 142127 h 433001"/>
                <a:gd name="connsiteX8" fmla="*/ 115382 w 305648"/>
                <a:gd name="connsiteY8" fmla="*/ 98826 h 433001"/>
                <a:gd name="connsiteX9" fmla="*/ 172182 w 305648"/>
                <a:gd name="connsiteY9" fmla="*/ 98826 h 433001"/>
                <a:gd name="connsiteX10" fmla="*/ 216501 w 305648"/>
                <a:gd name="connsiteY10" fmla="*/ 142127 h 433001"/>
                <a:gd name="connsiteX11" fmla="*/ 172182 w 305648"/>
                <a:gd name="connsiteY11" fmla="*/ 185427 h 433001"/>
                <a:gd name="connsiteX12" fmla="*/ 115382 w 305648"/>
                <a:gd name="connsiteY12" fmla="*/ 185427 h 433001"/>
                <a:gd name="connsiteX13" fmla="*/ 115382 w 305648"/>
                <a:gd name="connsiteY13" fmla="*/ 98826 h 433001"/>
                <a:gd name="connsiteX14" fmla="*/ 187210 w 305648"/>
                <a:gd name="connsiteY14" fmla="*/ 354807 h 433001"/>
                <a:gd name="connsiteX15" fmla="*/ 115128 w 305648"/>
                <a:gd name="connsiteY15" fmla="*/ 354807 h 433001"/>
                <a:gd name="connsiteX16" fmla="*/ 115128 w 305648"/>
                <a:gd name="connsiteY16" fmla="*/ 267952 h 433001"/>
                <a:gd name="connsiteX17" fmla="*/ 171927 w 305648"/>
                <a:gd name="connsiteY17" fmla="*/ 267952 h 433001"/>
                <a:gd name="connsiteX18" fmla="*/ 186955 w 305648"/>
                <a:gd name="connsiteY18" fmla="*/ 267952 h 433001"/>
                <a:gd name="connsiteX19" fmla="*/ 231274 w 305648"/>
                <a:gd name="connsiteY19" fmla="*/ 311507 h 433001"/>
                <a:gd name="connsiteX20" fmla="*/ 187210 w 305648"/>
                <a:gd name="connsiteY20" fmla="*/ 354807 h 43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05648" h="433001">
                  <a:moveTo>
                    <a:pt x="315328" y="142127"/>
                  </a:moveTo>
                  <a:cubicBezTo>
                    <a:pt x="315328" y="63931"/>
                    <a:pt x="251141" y="0"/>
                    <a:pt x="172182" y="0"/>
                  </a:cubicBezTo>
                  <a:lnTo>
                    <a:pt x="0" y="0"/>
                  </a:lnTo>
                  <a:lnTo>
                    <a:pt x="0" y="453633"/>
                  </a:lnTo>
                  <a:lnTo>
                    <a:pt x="187210" y="453633"/>
                  </a:lnTo>
                  <a:cubicBezTo>
                    <a:pt x="266169" y="453633"/>
                    <a:pt x="330355" y="389956"/>
                    <a:pt x="330355" y="311507"/>
                  </a:cubicBezTo>
                  <a:cubicBezTo>
                    <a:pt x="330355" y="276612"/>
                    <a:pt x="317111" y="242736"/>
                    <a:pt x="293678" y="216756"/>
                  </a:cubicBezTo>
                  <a:cubicBezTo>
                    <a:pt x="307941" y="194596"/>
                    <a:pt x="315328" y="168871"/>
                    <a:pt x="315328" y="142127"/>
                  </a:cubicBezTo>
                  <a:moveTo>
                    <a:pt x="115382" y="98826"/>
                  </a:moveTo>
                  <a:lnTo>
                    <a:pt x="172182" y="98826"/>
                  </a:lnTo>
                  <a:cubicBezTo>
                    <a:pt x="196634" y="98826"/>
                    <a:pt x="216501" y="118184"/>
                    <a:pt x="216501" y="142127"/>
                  </a:cubicBezTo>
                  <a:cubicBezTo>
                    <a:pt x="216501" y="166069"/>
                    <a:pt x="196634" y="185427"/>
                    <a:pt x="172182" y="185427"/>
                  </a:cubicBezTo>
                  <a:lnTo>
                    <a:pt x="115382" y="185427"/>
                  </a:lnTo>
                  <a:lnTo>
                    <a:pt x="115382" y="98826"/>
                  </a:lnTo>
                  <a:close/>
                  <a:moveTo>
                    <a:pt x="187210" y="354807"/>
                  </a:moveTo>
                  <a:lnTo>
                    <a:pt x="115128" y="354807"/>
                  </a:lnTo>
                  <a:lnTo>
                    <a:pt x="115128" y="267952"/>
                  </a:lnTo>
                  <a:lnTo>
                    <a:pt x="171927" y="267952"/>
                  </a:lnTo>
                  <a:lnTo>
                    <a:pt x="186955" y="267952"/>
                  </a:lnTo>
                  <a:cubicBezTo>
                    <a:pt x="211407" y="267952"/>
                    <a:pt x="231274" y="287564"/>
                    <a:pt x="231274" y="311507"/>
                  </a:cubicBezTo>
                  <a:cubicBezTo>
                    <a:pt x="231784" y="335449"/>
                    <a:pt x="211916" y="354807"/>
                    <a:pt x="187210" y="35480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5" name="Forma libre: forma 74">
              <a:extLst>
                <a:ext uri="{FF2B5EF4-FFF2-40B4-BE49-F238E27FC236}">
                  <a16:creationId xmlns:a16="http://schemas.microsoft.com/office/drawing/2014/main" id="{6F5E0C87-9DBC-4A65-B1C8-F5F5DB584E85}"/>
                </a:ext>
              </a:extLst>
            </p:cNvPr>
            <p:cNvSpPr/>
            <p:nvPr/>
          </p:nvSpPr>
          <p:spPr>
            <a:xfrm>
              <a:off x="8694677" y="8525097"/>
              <a:ext cx="433002" cy="458473"/>
            </a:xfrm>
            <a:custGeom>
              <a:avLst/>
              <a:gdLst>
                <a:gd name="connsiteX0" fmla="*/ 228982 w 433002"/>
                <a:gd name="connsiteY0" fmla="*/ 0 h 458472"/>
                <a:gd name="connsiteX1" fmla="*/ 0 w 433002"/>
                <a:gd name="connsiteY1" fmla="*/ 237132 h 458472"/>
                <a:gd name="connsiteX2" fmla="*/ 228982 w 433002"/>
                <a:gd name="connsiteY2" fmla="*/ 474265 h 458472"/>
                <a:gd name="connsiteX3" fmla="*/ 457964 w 433002"/>
                <a:gd name="connsiteY3" fmla="*/ 237132 h 458472"/>
                <a:gd name="connsiteX4" fmla="*/ 228982 w 433002"/>
                <a:gd name="connsiteY4" fmla="*/ 0 h 458472"/>
                <a:gd name="connsiteX5" fmla="*/ 228982 w 433002"/>
                <a:gd name="connsiteY5" fmla="*/ 350986 h 458472"/>
                <a:gd name="connsiteX6" fmla="*/ 123278 w 433002"/>
                <a:gd name="connsiteY6" fmla="*/ 236878 h 458472"/>
                <a:gd name="connsiteX7" fmla="*/ 228982 w 433002"/>
                <a:gd name="connsiteY7" fmla="*/ 123023 h 458472"/>
                <a:gd name="connsiteX8" fmla="*/ 334685 w 433002"/>
                <a:gd name="connsiteY8" fmla="*/ 236878 h 458472"/>
                <a:gd name="connsiteX9" fmla="*/ 228982 w 433002"/>
                <a:gd name="connsiteY9" fmla="*/ 350986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3002" h="458472">
                  <a:moveTo>
                    <a:pt x="228982" y="0"/>
                  </a:moveTo>
                  <a:cubicBezTo>
                    <a:pt x="102647" y="0"/>
                    <a:pt x="0" y="106468"/>
                    <a:pt x="0" y="237132"/>
                  </a:cubicBezTo>
                  <a:cubicBezTo>
                    <a:pt x="0" y="368052"/>
                    <a:pt x="102647" y="474265"/>
                    <a:pt x="228982" y="474265"/>
                  </a:cubicBezTo>
                  <a:cubicBezTo>
                    <a:pt x="355317" y="474265"/>
                    <a:pt x="457964" y="368052"/>
                    <a:pt x="457964" y="237132"/>
                  </a:cubicBezTo>
                  <a:cubicBezTo>
                    <a:pt x="457964" y="106468"/>
                    <a:pt x="355317" y="0"/>
                    <a:pt x="228982" y="0"/>
                  </a:cubicBezTo>
                  <a:moveTo>
                    <a:pt x="228982" y="350986"/>
                  </a:moveTo>
                  <a:cubicBezTo>
                    <a:pt x="170654" y="350986"/>
                    <a:pt x="123278" y="300045"/>
                    <a:pt x="123278" y="236878"/>
                  </a:cubicBezTo>
                  <a:cubicBezTo>
                    <a:pt x="123278" y="174220"/>
                    <a:pt x="170654" y="123023"/>
                    <a:pt x="228982" y="123023"/>
                  </a:cubicBezTo>
                  <a:cubicBezTo>
                    <a:pt x="287310" y="123023"/>
                    <a:pt x="334685" y="174220"/>
                    <a:pt x="334685" y="236878"/>
                  </a:cubicBezTo>
                  <a:cubicBezTo>
                    <a:pt x="334685" y="300045"/>
                    <a:pt x="287310" y="350986"/>
                    <a:pt x="228982" y="350986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6" name="Forma libre: forma 75">
              <a:extLst>
                <a:ext uri="{FF2B5EF4-FFF2-40B4-BE49-F238E27FC236}">
                  <a16:creationId xmlns:a16="http://schemas.microsoft.com/office/drawing/2014/main" id="{4A8804E1-EB1C-46D2-8BAE-632B6DE0A9CC}"/>
                </a:ext>
              </a:extLst>
            </p:cNvPr>
            <p:cNvSpPr/>
            <p:nvPr/>
          </p:nvSpPr>
          <p:spPr>
            <a:xfrm>
              <a:off x="9176074" y="8525097"/>
              <a:ext cx="433002" cy="458473"/>
            </a:xfrm>
            <a:custGeom>
              <a:avLst/>
              <a:gdLst>
                <a:gd name="connsiteX0" fmla="*/ 258273 w 433002"/>
                <a:gd name="connsiteY0" fmla="*/ 306922 h 458472"/>
                <a:gd name="connsiteX1" fmla="*/ 312016 w 433002"/>
                <a:gd name="connsiteY1" fmla="*/ 306922 h 458472"/>
                <a:gd name="connsiteX2" fmla="*/ 312016 w 433002"/>
                <a:gd name="connsiteY2" fmla="*/ 331883 h 458472"/>
                <a:gd name="connsiteX3" fmla="*/ 244519 w 433002"/>
                <a:gd name="connsiteY3" fmla="*/ 351241 h 458472"/>
                <a:gd name="connsiteX4" fmla="*/ 123278 w 433002"/>
                <a:gd name="connsiteY4" fmla="*/ 237132 h 458472"/>
                <a:gd name="connsiteX5" fmla="*/ 244519 w 433002"/>
                <a:gd name="connsiteY5" fmla="*/ 123278 h 458472"/>
                <a:gd name="connsiteX6" fmla="*/ 329082 w 433002"/>
                <a:gd name="connsiteY6" fmla="*/ 155626 h 458472"/>
                <a:gd name="connsiteX7" fmla="*/ 341053 w 433002"/>
                <a:gd name="connsiteY7" fmla="*/ 166578 h 458472"/>
                <a:gd name="connsiteX8" fmla="*/ 424342 w 433002"/>
                <a:gd name="connsiteY8" fmla="*/ 75648 h 458472"/>
                <a:gd name="connsiteX9" fmla="*/ 412371 w 433002"/>
                <a:gd name="connsiteY9" fmla="*/ 64696 h 458472"/>
                <a:gd name="connsiteX10" fmla="*/ 244519 w 433002"/>
                <a:gd name="connsiteY10" fmla="*/ 0 h 458472"/>
                <a:gd name="connsiteX11" fmla="*/ 0 w 433002"/>
                <a:gd name="connsiteY11" fmla="*/ 237132 h 458472"/>
                <a:gd name="connsiteX12" fmla="*/ 244519 w 433002"/>
                <a:gd name="connsiteY12" fmla="*/ 474265 h 458472"/>
                <a:gd name="connsiteX13" fmla="*/ 312016 w 433002"/>
                <a:gd name="connsiteY13" fmla="*/ 465095 h 458472"/>
                <a:gd name="connsiteX14" fmla="*/ 312016 w 433002"/>
                <a:gd name="connsiteY14" fmla="*/ 466114 h 458472"/>
                <a:gd name="connsiteX15" fmla="*/ 435295 w 433002"/>
                <a:gd name="connsiteY15" fmla="*/ 466114 h 458472"/>
                <a:gd name="connsiteX16" fmla="*/ 435295 w 433002"/>
                <a:gd name="connsiteY16" fmla="*/ 183644 h 458472"/>
                <a:gd name="connsiteX17" fmla="*/ 258273 w 433002"/>
                <a:gd name="connsiteY17" fmla="*/ 183644 h 458472"/>
                <a:gd name="connsiteX18" fmla="*/ 258273 w 433002"/>
                <a:gd name="connsiteY18" fmla="*/ 306922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3002" h="458472">
                  <a:moveTo>
                    <a:pt x="258273" y="306922"/>
                  </a:moveTo>
                  <a:lnTo>
                    <a:pt x="312016" y="306922"/>
                  </a:lnTo>
                  <a:lnTo>
                    <a:pt x="312016" y="331883"/>
                  </a:lnTo>
                  <a:cubicBezTo>
                    <a:pt x="292149" y="344364"/>
                    <a:pt x="268462" y="351241"/>
                    <a:pt x="244519" y="351241"/>
                  </a:cubicBezTo>
                  <a:cubicBezTo>
                    <a:pt x="177531" y="351241"/>
                    <a:pt x="123278" y="300300"/>
                    <a:pt x="123278" y="237132"/>
                  </a:cubicBezTo>
                  <a:cubicBezTo>
                    <a:pt x="123278" y="174474"/>
                    <a:pt x="177786" y="123278"/>
                    <a:pt x="244519" y="123278"/>
                  </a:cubicBezTo>
                  <a:cubicBezTo>
                    <a:pt x="276103" y="123278"/>
                    <a:pt x="306158" y="134740"/>
                    <a:pt x="329082" y="155626"/>
                  </a:cubicBezTo>
                  <a:lnTo>
                    <a:pt x="341053" y="166578"/>
                  </a:lnTo>
                  <a:lnTo>
                    <a:pt x="424342" y="75648"/>
                  </a:lnTo>
                  <a:lnTo>
                    <a:pt x="412371" y="64696"/>
                  </a:lnTo>
                  <a:cubicBezTo>
                    <a:pt x="366779" y="22924"/>
                    <a:pt x="307177" y="0"/>
                    <a:pt x="244519" y="0"/>
                  </a:cubicBezTo>
                  <a:cubicBezTo>
                    <a:pt x="109779" y="0"/>
                    <a:pt x="0" y="106468"/>
                    <a:pt x="0" y="237132"/>
                  </a:cubicBezTo>
                  <a:cubicBezTo>
                    <a:pt x="0" y="368052"/>
                    <a:pt x="109779" y="474265"/>
                    <a:pt x="244519" y="474265"/>
                  </a:cubicBezTo>
                  <a:cubicBezTo>
                    <a:pt x="267443" y="474265"/>
                    <a:pt x="290111" y="471208"/>
                    <a:pt x="312016" y="465095"/>
                  </a:cubicBezTo>
                  <a:lnTo>
                    <a:pt x="312016" y="466114"/>
                  </a:lnTo>
                  <a:lnTo>
                    <a:pt x="435295" y="466114"/>
                  </a:lnTo>
                  <a:lnTo>
                    <a:pt x="435295" y="183644"/>
                  </a:lnTo>
                  <a:lnTo>
                    <a:pt x="258273" y="183644"/>
                  </a:lnTo>
                  <a:lnTo>
                    <a:pt x="258273" y="306922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7" name="Forma libre: forma 76">
              <a:extLst>
                <a:ext uri="{FF2B5EF4-FFF2-40B4-BE49-F238E27FC236}">
                  <a16:creationId xmlns:a16="http://schemas.microsoft.com/office/drawing/2014/main" id="{09E6831A-324A-4EEE-9356-0BAAAA201850}"/>
                </a:ext>
              </a:extLst>
            </p:cNvPr>
            <p:cNvSpPr/>
            <p:nvPr/>
          </p:nvSpPr>
          <p:spPr>
            <a:xfrm>
              <a:off x="10105246" y="8527135"/>
              <a:ext cx="407532" cy="458473"/>
            </a:xfrm>
            <a:custGeom>
              <a:avLst/>
              <a:gdLst>
                <a:gd name="connsiteX0" fmla="*/ 138306 w 407531"/>
                <a:gd name="connsiteY0" fmla="*/ 139579 h 458472"/>
                <a:gd name="connsiteX1" fmla="*/ 138306 w 407531"/>
                <a:gd name="connsiteY1" fmla="*/ 463821 h 458472"/>
                <a:gd name="connsiteX2" fmla="*/ 284508 w 407531"/>
                <a:gd name="connsiteY2" fmla="*/ 463821 h 458472"/>
                <a:gd name="connsiteX3" fmla="*/ 284508 w 407531"/>
                <a:gd name="connsiteY3" fmla="*/ 139579 h 458472"/>
                <a:gd name="connsiteX4" fmla="*/ 422559 w 407531"/>
                <a:gd name="connsiteY4" fmla="*/ 139579 h 458472"/>
                <a:gd name="connsiteX5" fmla="*/ 422559 w 407531"/>
                <a:gd name="connsiteY5" fmla="*/ 0 h 458472"/>
                <a:gd name="connsiteX6" fmla="*/ 0 w 407531"/>
                <a:gd name="connsiteY6" fmla="*/ 0 h 458472"/>
                <a:gd name="connsiteX7" fmla="*/ 0 w 407531"/>
                <a:gd name="connsiteY7" fmla="*/ 139579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7531" h="458472">
                  <a:moveTo>
                    <a:pt x="138306" y="139579"/>
                  </a:moveTo>
                  <a:lnTo>
                    <a:pt x="138306" y="463821"/>
                  </a:lnTo>
                  <a:lnTo>
                    <a:pt x="284508" y="463821"/>
                  </a:lnTo>
                  <a:lnTo>
                    <a:pt x="284508" y="139579"/>
                  </a:lnTo>
                  <a:lnTo>
                    <a:pt x="422559" y="139579"/>
                  </a:lnTo>
                  <a:lnTo>
                    <a:pt x="422559" y="0"/>
                  </a:lnTo>
                  <a:lnTo>
                    <a:pt x="0" y="0"/>
                  </a:lnTo>
                  <a:lnTo>
                    <a:pt x="0" y="139579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8" name="Forma libre: forma 77">
              <a:extLst>
                <a:ext uri="{FF2B5EF4-FFF2-40B4-BE49-F238E27FC236}">
                  <a16:creationId xmlns:a16="http://schemas.microsoft.com/office/drawing/2014/main" id="{8125508B-CD7E-4E0A-87AD-CCA30CFCC5D7}"/>
                </a:ext>
              </a:extLst>
            </p:cNvPr>
            <p:cNvSpPr/>
            <p:nvPr/>
          </p:nvSpPr>
          <p:spPr>
            <a:xfrm>
              <a:off x="10438658" y="8441553"/>
              <a:ext cx="713181" cy="738650"/>
            </a:xfrm>
            <a:custGeom>
              <a:avLst/>
              <a:gdLst>
                <a:gd name="connsiteX0" fmla="*/ 736359 w 713180"/>
                <a:gd name="connsiteY0" fmla="*/ 743744 h 738650"/>
                <a:gd name="connsiteX1" fmla="*/ 456690 w 713180"/>
                <a:gd name="connsiteY1" fmla="*/ 0 h 738650"/>
                <a:gd name="connsiteX2" fmla="*/ 205549 w 713180"/>
                <a:gd name="connsiteY2" fmla="*/ 0 h 738650"/>
                <a:gd name="connsiteX3" fmla="*/ 0 w 713180"/>
                <a:gd name="connsiteY3" fmla="*/ 548639 h 738650"/>
                <a:gd name="connsiteX4" fmla="*/ 152315 w 713180"/>
                <a:gd name="connsiteY4" fmla="*/ 548639 h 738650"/>
                <a:gd name="connsiteX5" fmla="*/ 330610 w 713180"/>
                <a:gd name="connsiteY5" fmla="*/ 97298 h 738650"/>
                <a:gd name="connsiteX6" fmla="*/ 584044 w 713180"/>
                <a:gd name="connsiteY6" fmla="*/ 743744 h 73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3180" h="738650">
                  <a:moveTo>
                    <a:pt x="736359" y="743744"/>
                  </a:moveTo>
                  <a:lnTo>
                    <a:pt x="456690" y="0"/>
                  </a:lnTo>
                  <a:lnTo>
                    <a:pt x="205549" y="0"/>
                  </a:lnTo>
                  <a:lnTo>
                    <a:pt x="0" y="548639"/>
                  </a:lnTo>
                  <a:lnTo>
                    <a:pt x="152315" y="548639"/>
                  </a:lnTo>
                  <a:lnTo>
                    <a:pt x="330610" y="97298"/>
                  </a:lnTo>
                  <a:lnTo>
                    <a:pt x="584044" y="74374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9" name="Forma libre: forma 78">
              <a:extLst>
                <a:ext uri="{FF2B5EF4-FFF2-40B4-BE49-F238E27FC236}">
                  <a16:creationId xmlns:a16="http://schemas.microsoft.com/office/drawing/2014/main" id="{BACCE1C0-8497-4188-84A5-829D5ED6D041}"/>
                </a:ext>
              </a:extLst>
            </p:cNvPr>
            <p:cNvSpPr/>
            <p:nvPr/>
          </p:nvSpPr>
          <p:spPr>
            <a:xfrm>
              <a:off x="9638621" y="8524843"/>
              <a:ext cx="433001" cy="458473"/>
            </a:xfrm>
            <a:custGeom>
              <a:avLst/>
              <a:gdLst>
                <a:gd name="connsiteX0" fmla="*/ 430965 w 433002"/>
                <a:gd name="connsiteY0" fmla="*/ 125316 h 458472"/>
                <a:gd name="connsiteX1" fmla="*/ 430710 w 433002"/>
                <a:gd name="connsiteY1" fmla="*/ 124806 h 458472"/>
                <a:gd name="connsiteX2" fmla="*/ 228982 w 433002"/>
                <a:gd name="connsiteY2" fmla="*/ 0 h 458472"/>
                <a:gd name="connsiteX3" fmla="*/ 0 w 433002"/>
                <a:gd name="connsiteY3" fmla="*/ 237132 h 458472"/>
                <a:gd name="connsiteX4" fmla="*/ 228982 w 433002"/>
                <a:gd name="connsiteY4" fmla="*/ 474264 h 458472"/>
                <a:gd name="connsiteX5" fmla="*/ 457964 w 433002"/>
                <a:gd name="connsiteY5" fmla="*/ 237132 h 458472"/>
                <a:gd name="connsiteX6" fmla="*/ 430965 w 433002"/>
                <a:gd name="connsiteY6" fmla="*/ 125316 h 458472"/>
                <a:gd name="connsiteX7" fmla="*/ 229237 w 433002"/>
                <a:gd name="connsiteY7" fmla="*/ 351241 h 458472"/>
                <a:gd name="connsiteX8" fmla="*/ 123533 w 433002"/>
                <a:gd name="connsiteY8" fmla="*/ 237132 h 458472"/>
                <a:gd name="connsiteX9" fmla="*/ 229237 w 433002"/>
                <a:gd name="connsiteY9" fmla="*/ 123278 h 458472"/>
                <a:gd name="connsiteX10" fmla="*/ 334940 w 433002"/>
                <a:gd name="connsiteY10" fmla="*/ 237132 h 458472"/>
                <a:gd name="connsiteX11" fmla="*/ 229237 w 433002"/>
                <a:gd name="connsiteY11" fmla="*/ 351241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3002" h="458472">
                  <a:moveTo>
                    <a:pt x="430965" y="125316"/>
                  </a:moveTo>
                  <a:lnTo>
                    <a:pt x="430710" y="124806"/>
                  </a:lnTo>
                  <a:cubicBezTo>
                    <a:pt x="391995" y="50687"/>
                    <a:pt x="316092" y="0"/>
                    <a:pt x="228982" y="0"/>
                  </a:cubicBezTo>
                  <a:cubicBezTo>
                    <a:pt x="102647" y="0"/>
                    <a:pt x="0" y="106468"/>
                    <a:pt x="0" y="237132"/>
                  </a:cubicBezTo>
                  <a:cubicBezTo>
                    <a:pt x="0" y="368052"/>
                    <a:pt x="102647" y="474264"/>
                    <a:pt x="228982" y="474264"/>
                  </a:cubicBezTo>
                  <a:cubicBezTo>
                    <a:pt x="355317" y="474264"/>
                    <a:pt x="457964" y="368052"/>
                    <a:pt x="457964" y="237132"/>
                  </a:cubicBezTo>
                  <a:cubicBezTo>
                    <a:pt x="458219" y="196889"/>
                    <a:pt x="448285" y="158937"/>
                    <a:pt x="430965" y="125316"/>
                  </a:cubicBezTo>
                  <a:moveTo>
                    <a:pt x="229237" y="351241"/>
                  </a:moveTo>
                  <a:cubicBezTo>
                    <a:pt x="170909" y="351241"/>
                    <a:pt x="123533" y="300300"/>
                    <a:pt x="123533" y="237132"/>
                  </a:cubicBezTo>
                  <a:cubicBezTo>
                    <a:pt x="123533" y="174474"/>
                    <a:pt x="170909" y="123278"/>
                    <a:pt x="229237" y="123278"/>
                  </a:cubicBezTo>
                  <a:cubicBezTo>
                    <a:pt x="287564" y="123278"/>
                    <a:pt x="334940" y="174474"/>
                    <a:pt x="334940" y="237132"/>
                  </a:cubicBezTo>
                  <a:cubicBezTo>
                    <a:pt x="334940" y="300300"/>
                    <a:pt x="287310" y="351241"/>
                    <a:pt x="229237" y="351241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0" name="Forma libre: forma 79">
              <a:extLst>
                <a:ext uri="{FF2B5EF4-FFF2-40B4-BE49-F238E27FC236}">
                  <a16:creationId xmlns:a16="http://schemas.microsoft.com/office/drawing/2014/main" id="{301587E0-82CC-469E-8218-14ED2099FBE0}"/>
                </a:ext>
              </a:extLst>
            </p:cNvPr>
            <p:cNvSpPr/>
            <p:nvPr/>
          </p:nvSpPr>
          <p:spPr>
            <a:xfrm>
              <a:off x="10428469" y="7766580"/>
              <a:ext cx="662239" cy="662238"/>
            </a:xfrm>
            <a:custGeom>
              <a:avLst/>
              <a:gdLst>
                <a:gd name="connsiteX0" fmla="*/ 530810 w 662239"/>
                <a:gd name="connsiteY0" fmla="*/ 434021 h 662238"/>
                <a:gd name="connsiteX1" fmla="*/ 667843 w 662239"/>
                <a:gd name="connsiteY1" fmla="*/ 377985 h 662238"/>
                <a:gd name="connsiteX2" fmla="*/ 485473 w 662239"/>
                <a:gd name="connsiteY2" fmla="*/ 312780 h 662238"/>
                <a:gd name="connsiteX3" fmla="*/ 368562 w 662239"/>
                <a:gd name="connsiteY3" fmla="*/ 0 h 662238"/>
                <a:gd name="connsiteX4" fmla="*/ 247321 w 662239"/>
                <a:gd name="connsiteY4" fmla="*/ 230255 h 662238"/>
                <a:gd name="connsiteX5" fmla="*/ 0 w 662239"/>
                <a:gd name="connsiteY5" fmla="*/ 179568 h 662238"/>
                <a:gd name="connsiteX6" fmla="*/ 174475 w 662239"/>
                <a:gd name="connsiteY6" fmla="*/ 368561 h 662238"/>
                <a:gd name="connsiteX7" fmla="*/ 89403 w 662239"/>
                <a:gd name="connsiteY7" fmla="*/ 597288 h 662238"/>
                <a:gd name="connsiteX8" fmla="*/ 396580 w 662239"/>
                <a:gd name="connsiteY8" fmla="*/ 487000 h 662238"/>
                <a:gd name="connsiteX9" fmla="*/ 620722 w 662239"/>
                <a:gd name="connsiteY9" fmla="*/ 674974 h 66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2239" h="662238">
                  <a:moveTo>
                    <a:pt x="530810" y="434021"/>
                  </a:moveTo>
                  <a:lnTo>
                    <a:pt x="667843" y="377985"/>
                  </a:lnTo>
                  <a:lnTo>
                    <a:pt x="485473" y="312780"/>
                  </a:lnTo>
                  <a:lnTo>
                    <a:pt x="368562" y="0"/>
                  </a:lnTo>
                  <a:lnTo>
                    <a:pt x="247321" y="230255"/>
                  </a:lnTo>
                  <a:lnTo>
                    <a:pt x="0" y="179568"/>
                  </a:lnTo>
                  <a:lnTo>
                    <a:pt x="174475" y="368561"/>
                  </a:lnTo>
                  <a:lnTo>
                    <a:pt x="89403" y="597288"/>
                  </a:lnTo>
                  <a:lnTo>
                    <a:pt x="396580" y="487000"/>
                  </a:lnTo>
                  <a:lnTo>
                    <a:pt x="620722" y="67497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1" name="Forma libre: forma 80">
              <a:extLst>
                <a:ext uri="{FF2B5EF4-FFF2-40B4-BE49-F238E27FC236}">
                  <a16:creationId xmlns:a16="http://schemas.microsoft.com/office/drawing/2014/main" id="{5AFFDBEB-BCBC-4B7B-B53D-220DF10406AD}"/>
                </a:ext>
              </a:extLst>
            </p:cNvPr>
            <p:cNvSpPr/>
            <p:nvPr/>
          </p:nvSpPr>
          <p:spPr>
            <a:xfrm>
              <a:off x="10289144" y="8095661"/>
              <a:ext cx="203766" cy="178295"/>
            </a:xfrm>
            <a:custGeom>
              <a:avLst/>
              <a:gdLst>
                <a:gd name="connsiteX0" fmla="*/ 158938 w 203765"/>
                <a:gd name="connsiteY0" fmla="*/ 117420 h 178294"/>
                <a:gd name="connsiteX1" fmla="*/ 214973 w 203765"/>
                <a:gd name="connsiteY1" fmla="*/ 81252 h 178294"/>
                <a:gd name="connsiteX2" fmla="*/ 147730 w 203765"/>
                <a:gd name="connsiteY2" fmla="*/ 66988 h 178294"/>
                <a:gd name="connsiteX3" fmla="*/ 128627 w 203765"/>
                <a:gd name="connsiteY3" fmla="*/ 0 h 178294"/>
                <a:gd name="connsiteX4" fmla="*/ 101883 w 203765"/>
                <a:gd name="connsiteY4" fmla="*/ 57054 h 178294"/>
                <a:gd name="connsiteX5" fmla="*/ 0 w 203765"/>
                <a:gd name="connsiteY5" fmla="*/ 35404 h 178294"/>
                <a:gd name="connsiteX6" fmla="*/ 79469 w 203765"/>
                <a:gd name="connsiteY6" fmla="*/ 117675 h 178294"/>
                <a:gd name="connsiteX7" fmla="*/ 55017 w 203765"/>
                <a:gd name="connsiteY7" fmla="*/ 183898 h 178294"/>
                <a:gd name="connsiteX8" fmla="*/ 126590 w 203765"/>
                <a:gd name="connsiteY8" fmla="*/ 138051 h 178294"/>
                <a:gd name="connsiteX9" fmla="*/ 182116 w 203765"/>
                <a:gd name="connsiteY9" fmla="*/ 182880 h 17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765" h="178294">
                  <a:moveTo>
                    <a:pt x="158938" y="117420"/>
                  </a:moveTo>
                  <a:lnTo>
                    <a:pt x="214973" y="81252"/>
                  </a:lnTo>
                  <a:lnTo>
                    <a:pt x="147730" y="66988"/>
                  </a:lnTo>
                  <a:lnTo>
                    <a:pt x="128627" y="0"/>
                  </a:lnTo>
                  <a:lnTo>
                    <a:pt x="101883" y="57054"/>
                  </a:lnTo>
                  <a:lnTo>
                    <a:pt x="0" y="35404"/>
                  </a:lnTo>
                  <a:lnTo>
                    <a:pt x="79469" y="117675"/>
                  </a:lnTo>
                  <a:lnTo>
                    <a:pt x="55017" y="183898"/>
                  </a:lnTo>
                  <a:lnTo>
                    <a:pt x="126590" y="138051"/>
                  </a:lnTo>
                  <a:lnTo>
                    <a:pt x="182116" y="18288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2" name="Forma libre: forma 81">
              <a:extLst>
                <a:ext uri="{FF2B5EF4-FFF2-40B4-BE49-F238E27FC236}">
                  <a16:creationId xmlns:a16="http://schemas.microsoft.com/office/drawing/2014/main" id="{F7695EFB-4A37-4AA8-BDA0-9D5F60AE40CA}"/>
                </a:ext>
              </a:extLst>
            </p:cNvPr>
            <p:cNvSpPr/>
            <p:nvPr/>
          </p:nvSpPr>
          <p:spPr>
            <a:xfrm>
              <a:off x="10888980" y="7750788"/>
              <a:ext cx="203766" cy="178295"/>
            </a:xfrm>
            <a:custGeom>
              <a:avLst/>
              <a:gdLst>
                <a:gd name="connsiteX0" fmla="*/ 165815 w 203765"/>
                <a:gd name="connsiteY0" fmla="*/ 122514 h 178294"/>
                <a:gd name="connsiteX1" fmla="*/ 224652 w 203765"/>
                <a:gd name="connsiteY1" fmla="*/ 84817 h 178294"/>
                <a:gd name="connsiteX2" fmla="*/ 154353 w 203765"/>
                <a:gd name="connsiteY2" fmla="*/ 70044 h 178294"/>
                <a:gd name="connsiteX3" fmla="*/ 134231 w 203765"/>
                <a:gd name="connsiteY3" fmla="*/ 0 h 178294"/>
                <a:gd name="connsiteX4" fmla="*/ 100100 w 203765"/>
                <a:gd name="connsiteY4" fmla="*/ 58328 h 178294"/>
                <a:gd name="connsiteX5" fmla="*/ 0 w 203765"/>
                <a:gd name="connsiteY5" fmla="*/ 37187 h 178294"/>
                <a:gd name="connsiteX6" fmla="*/ 83035 w 203765"/>
                <a:gd name="connsiteY6" fmla="*/ 122769 h 178294"/>
                <a:gd name="connsiteX7" fmla="*/ 57564 w 203765"/>
                <a:gd name="connsiteY7" fmla="*/ 192049 h 178294"/>
                <a:gd name="connsiteX8" fmla="*/ 132193 w 203765"/>
                <a:gd name="connsiteY8" fmla="*/ 144164 h 178294"/>
                <a:gd name="connsiteX9" fmla="*/ 190012 w 203765"/>
                <a:gd name="connsiteY9" fmla="*/ 190776 h 17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765" h="178294">
                  <a:moveTo>
                    <a:pt x="165815" y="122514"/>
                  </a:moveTo>
                  <a:lnTo>
                    <a:pt x="224652" y="84817"/>
                  </a:lnTo>
                  <a:lnTo>
                    <a:pt x="154353" y="70044"/>
                  </a:lnTo>
                  <a:lnTo>
                    <a:pt x="134231" y="0"/>
                  </a:lnTo>
                  <a:lnTo>
                    <a:pt x="100100" y="58328"/>
                  </a:lnTo>
                  <a:lnTo>
                    <a:pt x="0" y="37187"/>
                  </a:lnTo>
                  <a:lnTo>
                    <a:pt x="83035" y="122769"/>
                  </a:lnTo>
                  <a:lnTo>
                    <a:pt x="57564" y="192049"/>
                  </a:lnTo>
                  <a:lnTo>
                    <a:pt x="132193" y="144164"/>
                  </a:lnTo>
                  <a:lnTo>
                    <a:pt x="190012" y="19077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3" name="Forma libre: forma 82">
              <a:extLst>
                <a:ext uri="{FF2B5EF4-FFF2-40B4-BE49-F238E27FC236}">
                  <a16:creationId xmlns:a16="http://schemas.microsoft.com/office/drawing/2014/main" id="{948732F5-C07A-4035-B902-24FFCE529468}"/>
                </a:ext>
              </a:extLst>
            </p:cNvPr>
            <p:cNvSpPr/>
            <p:nvPr/>
          </p:nvSpPr>
          <p:spPr>
            <a:xfrm>
              <a:off x="7894896" y="7755627"/>
              <a:ext cx="25471" cy="1426359"/>
            </a:xfrm>
            <a:custGeom>
              <a:avLst/>
              <a:gdLst>
                <a:gd name="connsiteX0" fmla="*/ 0 w 25470"/>
                <a:gd name="connsiteY0" fmla="*/ 0 h 1426359"/>
                <a:gd name="connsiteX1" fmla="*/ 26490 w 25470"/>
                <a:gd name="connsiteY1" fmla="*/ 0 h 1426359"/>
                <a:gd name="connsiteX2" fmla="*/ 26490 w 25470"/>
                <a:gd name="connsiteY2" fmla="*/ 1441642 h 1426359"/>
                <a:gd name="connsiteX3" fmla="*/ 0 w 25470"/>
                <a:gd name="connsiteY3" fmla="*/ 1441642 h 1426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70" h="1426359">
                  <a:moveTo>
                    <a:pt x="0" y="0"/>
                  </a:moveTo>
                  <a:lnTo>
                    <a:pt x="26490" y="0"/>
                  </a:lnTo>
                  <a:lnTo>
                    <a:pt x="26490" y="1441642"/>
                  </a:lnTo>
                  <a:lnTo>
                    <a:pt x="0" y="1441642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4" name="Forma libre: forma 83">
              <a:extLst>
                <a:ext uri="{FF2B5EF4-FFF2-40B4-BE49-F238E27FC236}">
                  <a16:creationId xmlns:a16="http://schemas.microsoft.com/office/drawing/2014/main" id="{395B46B3-270B-4434-9AF0-E60ECC9F2012}"/>
                </a:ext>
              </a:extLst>
            </p:cNvPr>
            <p:cNvSpPr/>
            <p:nvPr/>
          </p:nvSpPr>
          <p:spPr>
            <a:xfrm>
              <a:off x="6018212" y="8873537"/>
              <a:ext cx="101883" cy="101883"/>
            </a:xfrm>
            <a:custGeom>
              <a:avLst/>
              <a:gdLst>
                <a:gd name="connsiteX0" fmla="*/ 77686 w 101882"/>
                <a:gd name="connsiteY0" fmla="*/ 74120 h 101882"/>
                <a:gd name="connsiteX1" fmla="*/ 60620 w 101882"/>
                <a:gd name="connsiteY1" fmla="*/ 28782 h 101882"/>
                <a:gd name="connsiteX2" fmla="*/ 44064 w 101882"/>
                <a:gd name="connsiteY2" fmla="*/ 74120 h 101882"/>
                <a:gd name="connsiteX3" fmla="*/ 77686 w 101882"/>
                <a:gd name="connsiteY3" fmla="*/ 74120 h 101882"/>
                <a:gd name="connsiteX4" fmla="*/ 123533 w 101882"/>
                <a:gd name="connsiteY4" fmla="*/ 123023 h 101882"/>
                <a:gd name="connsiteX5" fmla="*/ 96534 w 101882"/>
                <a:gd name="connsiteY5" fmla="*/ 123023 h 101882"/>
                <a:gd name="connsiteX6" fmla="*/ 85836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533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686" y="74120"/>
                  </a:moveTo>
                  <a:lnTo>
                    <a:pt x="60620" y="28782"/>
                  </a:lnTo>
                  <a:lnTo>
                    <a:pt x="44064" y="74120"/>
                  </a:lnTo>
                  <a:lnTo>
                    <a:pt x="77686" y="74120"/>
                  </a:lnTo>
                  <a:close/>
                  <a:moveTo>
                    <a:pt x="123533" y="123023"/>
                  </a:moveTo>
                  <a:lnTo>
                    <a:pt x="96534" y="123023"/>
                  </a:lnTo>
                  <a:lnTo>
                    <a:pt x="85836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533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5" name="Forma libre: forma 84">
              <a:extLst>
                <a:ext uri="{FF2B5EF4-FFF2-40B4-BE49-F238E27FC236}">
                  <a16:creationId xmlns:a16="http://schemas.microsoft.com/office/drawing/2014/main" id="{86E0CEC9-C8CE-445E-824C-B21F5ABC958D}"/>
                </a:ext>
              </a:extLst>
            </p:cNvPr>
            <p:cNvSpPr/>
            <p:nvPr/>
          </p:nvSpPr>
          <p:spPr>
            <a:xfrm>
              <a:off x="6148367" y="8874555"/>
              <a:ext cx="76412" cy="101883"/>
            </a:xfrm>
            <a:custGeom>
              <a:avLst/>
              <a:gdLst>
                <a:gd name="connsiteX0" fmla="*/ 0 w 76412"/>
                <a:gd name="connsiteY0" fmla="*/ 122005 h 101882"/>
                <a:gd name="connsiteX1" fmla="*/ 0 w 76412"/>
                <a:gd name="connsiteY1" fmla="*/ 0 h 101882"/>
                <a:gd name="connsiteX2" fmla="*/ 24961 w 76412"/>
                <a:gd name="connsiteY2" fmla="*/ 0 h 101882"/>
                <a:gd name="connsiteX3" fmla="*/ 24961 w 76412"/>
                <a:gd name="connsiteY3" fmla="*/ 101119 h 101882"/>
                <a:gd name="connsiteX4" fmla="*/ 86600 w 76412"/>
                <a:gd name="connsiteY4" fmla="*/ 101119 h 101882"/>
                <a:gd name="connsiteX5" fmla="*/ 86600 w 76412"/>
                <a:gd name="connsiteY5" fmla="*/ 12200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12" h="101882">
                  <a:moveTo>
                    <a:pt x="0" y="122005"/>
                  </a:moveTo>
                  <a:lnTo>
                    <a:pt x="0" y="0"/>
                  </a:lnTo>
                  <a:lnTo>
                    <a:pt x="24961" y="0"/>
                  </a:lnTo>
                  <a:lnTo>
                    <a:pt x="24961" y="101119"/>
                  </a:lnTo>
                  <a:lnTo>
                    <a:pt x="86600" y="101119"/>
                  </a:lnTo>
                  <a:lnTo>
                    <a:pt x="86600" y="12200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6" name="Forma libre: forma 85">
              <a:extLst>
                <a:ext uri="{FF2B5EF4-FFF2-40B4-BE49-F238E27FC236}">
                  <a16:creationId xmlns:a16="http://schemas.microsoft.com/office/drawing/2014/main" id="{EE74FAE9-2CA3-4E66-BCE2-BACAC12D5DAE}"/>
                </a:ext>
              </a:extLst>
            </p:cNvPr>
            <p:cNvSpPr/>
            <p:nvPr/>
          </p:nvSpPr>
          <p:spPr>
            <a:xfrm>
              <a:off x="6241081" y="8871499"/>
              <a:ext cx="101883" cy="101883"/>
            </a:xfrm>
            <a:custGeom>
              <a:avLst/>
              <a:gdLst>
                <a:gd name="connsiteX0" fmla="*/ 83035 w 101882"/>
                <a:gd name="connsiteY0" fmla="*/ 79723 h 101882"/>
                <a:gd name="connsiteX1" fmla="*/ 106977 w 101882"/>
                <a:gd name="connsiteY1" fmla="*/ 87365 h 101882"/>
                <a:gd name="connsiteX2" fmla="*/ 88638 w 101882"/>
                <a:gd name="connsiteY2" fmla="*/ 117420 h 101882"/>
                <a:gd name="connsiteX3" fmla="*/ 56036 w 101882"/>
                <a:gd name="connsiteY3" fmla="*/ 127099 h 101882"/>
                <a:gd name="connsiteX4" fmla="*/ 15792 w 101882"/>
                <a:gd name="connsiteY4" fmla="*/ 110288 h 101882"/>
                <a:gd name="connsiteX5" fmla="*/ 0 w 101882"/>
                <a:gd name="connsiteY5" fmla="*/ 64441 h 101882"/>
                <a:gd name="connsiteX6" fmla="*/ 15792 w 101882"/>
                <a:gd name="connsiteY6" fmla="*/ 16811 h 101882"/>
                <a:gd name="connsiteX7" fmla="*/ 57564 w 101882"/>
                <a:gd name="connsiteY7" fmla="*/ 0 h 101882"/>
                <a:gd name="connsiteX8" fmla="*/ 94242 w 101882"/>
                <a:gd name="connsiteY8" fmla="*/ 13499 h 101882"/>
                <a:gd name="connsiteX9" fmla="*/ 106977 w 101882"/>
                <a:gd name="connsiteY9" fmla="*/ 36168 h 101882"/>
                <a:gd name="connsiteX10" fmla="*/ 82270 w 101882"/>
                <a:gd name="connsiteY10" fmla="*/ 42027 h 101882"/>
                <a:gd name="connsiteX11" fmla="*/ 73101 w 101882"/>
                <a:gd name="connsiteY11" fmla="*/ 26999 h 101882"/>
                <a:gd name="connsiteX12" fmla="*/ 56290 w 101882"/>
                <a:gd name="connsiteY12" fmla="*/ 21395 h 101882"/>
                <a:gd name="connsiteX13" fmla="*/ 33876 w 101882"/>
                <a:gd name="connsiteY13" fmla="*/ 31329 h 101882"/>
                <a:gd name="connsiteX14" fmla="*/ 25471 w 101882"/>
                <a:gd name="connsiteY14" fmla="*/ 63167 h 101882"/>
                <a:gd name="connsiteX15" fmla="*/ 33876 w 101882"/>
                <a:gd name="connsiteY15" fmla="*/ 96279 h 101882"/>
                <a:gd name="connsiteX16" fmla="*/ 55781 w 101882"/>
                <a:gd name="connsiteY16" fmla="*/ 106213 h 101882"/>
                <a:gd name="connsiteX17" fmla="*/ 72846 w 101882"/>
                <a:gd name="connsiteY17" fmla="*/ 99845 h 101882"/>
                <a:gd name="connsiteX18" fmla="*/ 83035 w 101882"/>
                <a:gd name="connsiteY18" fmla="*/ 797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882" h="101882">
                  <a:moveTo>
                    <a:pt x="83035" y="79723"/>
                  </a:moveTo>
                  <a:lnTo>
                    <a:pt x="106977" y="87365"/>
                  </a:lnTo>
                  <a:cubicBezTo>
                    <a:pt x="103411" y="100864"/>
                    <a:pt x="97044" y="110798"/>
                    <a:pt x="88638" y="117420"/>
                  </a:cubicBezTo>
                  <a:cubicBezTo>
                    <a:pt x="79978" y="124042"/>
                    <a:pt x="69026" y="127099"/>
                    <a:pt x="56036" y="127099"/>
                  </a:cubicBezTo>
                  <a:cubicBezTo>
                    <a:pt x="39734" y="127099"/>
                    <a:pt x="26235" y="121495"/>
                    <a:pt x="15792" y="110288"/>
                  </a:cubicBezTo>
                  <a:cubicBezTo>
                    <a:pt x="5349" y="99081"/>
                    <a:pt x="0" y="83799"/>
                    <a:pt x="0" y="64441"/>
                  </a:cubicBezTo>
                  <a:cubicBezTo>
                    <a:pt x="0" y="44064"/>
                    <a:pt x="5349" y="28272"/>
                    <a:pt x="15792" y="16811"/>
                  </a:cubicBezTo>
                  <a:cubicBezTo>
                    <a:pt x="26490" y="5604"/>
                    <a:pt x="40244" y="0"/>
                    <a:pt x="57564" y="0"/>
                  </a:cubicBezTo>
                  <a:cubicBezTo>
                    <a:pt x="72592" y="0"/>
                    <a:pt x="84818" y="4585"/>
                    <a:pt x="94242" y="13499"/>
                  </a:cubicBezTo>
                  <a:cubicBezTo>
                    <a:pt x="99845" y="18594"/>
                    <a:pt x="103921" y="26490"/>
                    <a:pt x="106977" y="36168"/>
                  </a:cubicBezTo>
                  <a:lnTo>
                    <a:pt x="82270" y="42027"/>
                  </a:lnTo>
                  <a:cubicBezTo>
                    <a:pt x="80742" y="35659"/>
                    <a:pt x="77940" y="30565"/>
                    <a:pt x="73101" y="26999"/>
                  </a:cubicBezTo>
                  <a:cubicBezTo>
                    <a:pt x="68516" y="23433"/>
                    <a:pt x="62913" y="21395"/>
                    <a:pt x="56290" y="21395"/>
                  </a:cubicBezTo>
                  <a:cubicBezTo>
                    <a:pt x="47121" y="21395"/>
                    <a:pt x="39734" y="24707"/>
                    <a:pt x="33876" y="31329"/>
                  </a:cubicBezTo>
                  <a:cubicBezTo>
                    <a:pt x="28273" y="37951"/>
                    <a:pt x="25471" y="48394"/>
                    <a:pt x="25471" y="63167"/>
                  </a:cubicBezTo>
                  <a:cubicBezTo>
                    <a:pt x="25471" y="78704"/>
                    <a:pt x="28273" y="89657"/>
                    <a:pt x="33876" y="96279"/>
                  </a:cubicBezTo>
                  <a:cubicBezTo>
                    <a:pt x="39480" y="102902"/>
                    <a:pt x="46611" y="106213"/>
                    <a:pt x="55781" y="106213"/>
                  </a:cubicBezTo>
                  <a:cubicBezTo>
                    <a:pt x="62403" y="106213"/>
                    <a:pt x="68007" y="104175"/>
                    <a:pt x="72846" y="99845"/>
                  </a:cubicBezTo>
                  <a:cubicBezTo>
                    <a:pt x="77686" y="95260"/>
                    <a:pt x="80997" y="88638"/>
                    <a:pt x="83035" y="79723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7" name="Forma libre: forma 86">
              <a:extLst>
                <a:ext uri="{FF2B5EF4-FFF2-40B4-BE49-F238E27FC236}">
                  <a16:creationId xmlns:a16="http://schemas.microsoft.com/office/drawing/2014/main" id="{3FAF3A0F-596D-40BA-8968-89345DEA6DA0}"/>
                </a:ext>
              </a:extLst>
            </p:cNvPr>
            <p:cNvSpPr/>
            <p:nvPr/>
          </p:nvSpPr>
          <p:spPr>
            <a:xfrm>
              <a:off x="6349586" y="8873537"/>
              <a:ext cx="101883" cy="101883"/>
            </a:xfrm>
            <a:custGeom>
              <a:avLst/>
              <a:gdLst>
                <a:gd name="connsiteX0" fmla="*/ 77940 w 101882"/>
                <a:gd name="connsiteY0" fmla="*/ 74120 h 101882"/>
                <a:gd name="connsiteX1" fmla="*/ 61130 w 101882"/>
                <a:gd name="connsiteY1" fmla="*/ 28782 h 101882"/>
                <a:gd name="connsiteX2" fmla="*/ 44319 w 101882"/>
                <a:gd name="connsiteY2" fmla="*/ 74120 h 101882"/>
                <a:gd name="connsiteX3" fmla="*/ 77940 w 101882"/>
                <a:gd name="connsiteY3" fmla="*/ 74120 h 101882"/>
                <a:gd name="connsiteX4" fmla="*/ 123788 w 101882"/>
                <a:gd name="connsiteY4" fmla="*/ 123023 h 101882"/>
                <a:gd name="connsiteX5" fmla="*/ 96534 w 101882"/>
                <a:gd name="connsiteY5" fmla="*/ 123023 h 101882"/>
                <a:gd name="connsiteX6" fmla="*/ 85836 w 101882"/>
                <a:gd name="connsiteY6" fmla="*/ 95006 h 101882"/>
                <a:gd name="connsiteX7" fmla="*/ 36678 w 101882"/>
                <a:gd name="connsiteY7" fmla="*/ 95006 h 101882"/>
                <a:gd name="connsiteX8" fmla="*/ 26490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78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940" y="74120"/>
                  </a:moveTo>
                  <a:lnTo>
                    <a:pt x="61130" y="28782"/>
                  </a:lnTo>
                  <a:lnTo>
                    <a:pt x="44319" y="74120"/>
                  </a:lnTo>
                  <a:lnTo>
                    <a:pt x="77940" y="74120"/>
                  </a:lnTo>
                  <a:close/>
                  <a:moveTo>
                    <a:pt x="123788" y="123023"/>
                  </a:moveTo>
                  <a:lnTo>
                    <a:pt x="96534" y="123023"/>
                  </a:lnTo>
                  <a:lnTo>
                    <a:pt x="85836" y="95006"/>
                  </a:lnTo>
                  <a:lnTo>
                    <a:pt x="36678" y="95006"/>
                  </a:lnTo>
                  <a:lnTo>
                    <a:pt x="26490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78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8" name="Forma libre: forma 87">
              <a:extLst>
                <a:ext uri="{FF2B5EF4-FFF2-40B4-BE49-F238E27FC236}">
                  <a16:creationId xmlns:a16="http://schemas.microsoft.com/office/drawing/2014/main" id="{9A7D4DA3-48D3-4032-8215-5E0EA732D106}"/>
                </a:ext>
              </a:extLst>
            </p:cNvPr>
            <p:cNvSpPr/>
            <p:nvPr/>
          </p:nvSpPr>
          <p:spPr>
            <a:xfrm>
              <a:off x="6479996" y="8874555"/>
              <a:ext cx="76412" cy="101883"/>
            </a:xfrm>
            <a:custGeom>
              <a:avLst/>
              <a:gdLst>
                <a:gd name="connsiteX0" fmla="*/ 0 w 76412"/>
                <a:gd name="connsiteY0" fmla="*/ 122005 h 101882"/>
                <a:gd name="connsiteX1" fmla="*/ 0 w 76412"/>
                <a:gd name="connsiteY1" fmla="*/ 0 h 101882"/>
                <a:gd name="connsiteX2" fmla="*/ 24707 w 76412"/>
                <a:gd name="connsiteY2" fmla="*/ 0 h 101882"/>
                <a:gd name="connsiteX3" fmla="*/ 24707 w 76412"/>
                <a:gd name="connsiteY3" fmla="*/ 101119 h 101882"/>
                <a:gd name="connsiteX4" fmla="*/ 86346 w 76412"/>
                <a:gd name="connsiteY4" fmla="*/ 101119 h 101882"/>
                <a:gd name="connsiteX5" fmla="*/ 86346 w 76412"/>
                <a:gd name="connsiteY5" fmla="*/ 12200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12" h="101882">
                  <a:moveTo>
                    <a:pt x="0" y="122005"/>
                  </a:moveTo>
                  <a:lnTo>
                    <a:pt x="0" y="0"/>
                  </a:lnTo>
                  <a:lnTo>
                    <a:pt x="24707" y="0"/>
                  </a:lnTo>
                  <a:lnTo>
                    <a:pt x="24707" y="101119"/>
                  </a:lnTo>
                  <a:lnTo>
                    <a:pt x="86346" y="101119"/>
                  </a:lnTo>
                  <a:lnTo>
                    <a:pt x="86346" y="12200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9" name="Forma libre: forma 88">
              <a:extLst>
                <a:ext uri="{FF2B5EF4-FFF2-40B4-BE49-F238E27FC236}">
                  <a16:creationId xmlns:a16="http://schemas.microsoft.com/office/drawing/2014/main" id="{FE187511-E220-4586-BBCB-A81AEE59211C}"/>
                </a:ext>
              </a:extLst>
            </p:cNvPr>
            <p:cNvSpPr/>
            <p:nvPr/>
          </p:nvSpPr>
          <p:spPr>
            <a:xfrm>
              <a:off x="6576530" y="8873537"/>
              <a:ext cx="101883" cy="101883"/>
            </a:xfrm>
            <a:custGeom>
              <a:avLst/>
              <a:gdLst>
                <a:gd name="connsiteX0" fmla="*/ 25216 w 101882"/>
                <a:gd name="connsiteY0" fmla="*/ 20886 h 101882"/>
                <a:gd name="connsiteX1" fmla="*/ 25216 w 101882"/>
                <a:gd name="connsiteY1" fmla="*/ 102137 h 101882"/>
                <a:gd name="connsiteX2" fmla="*/ 43810 w 101882"/>
                <a:gd name="connsiteY2" fmla="*/ 102137 h 101882"/>
                <a:gd name="connsiteX3" fmla="*/ 58837 w 101882"/>
                <a:gd name="connsiteY3" fmla="*/ 100864 h 101882"/>
                <a:gd name="connsiteX4" fmla="*/ 69026 w 101882"/>
                <a:gd name="connsiteY4" fmla="*/ 95770 h 101882"/>
                <a:gd name="connsiteX5" fmla="*/ 75648 w 101882"/>
                <a:gd name="connsiteY5" fmla="*/ 83799 h 101882"/>
                <a:gd name="connsiteX6" fmla="*/ 78195 w 101882"/>
                <a:gd name="connsiteY6" fmla="*/ 61384 h 101882"/>
                <a:gd name="connsiteX7" fmla="*/ 75648 w 101882"/>
                <a:gd name="connsiteY7" fmla="*/ 39480 h 101882"/>
                <a:gd name="connsiteX8" fmla="*/ 68516 w 101882"/>
                <a:gd name="connsiteY8" fmla="*/ 27508 h 101882"/>
                <a:gd name="connsiteX9" fmla="*/ 57054 w 101882"/>
                <a:gd name="connsiteY9" fmla="*/ 21650 h 101882"/>
                <a:gd name="connsiteX10" fmla="*/ 36678 w 101882"/>
                <a:gd name="connsiteY10" fmla="*/ 20631 h 101882"/>
                <a:gd name="connsiteX11" fmla="*/ 25216 w 101882"/>
                <a:gd name="connsiteY11" fmla="*/ 20631 h 101882"/>
                <a:gd name="connsiteX12" fmla="*/ 255 w 101882"/>
                <a:gd name="connsiteY12" fmla="*/ 0 h 101882"/>
                <a:gd name="connsiteX13" fmla="*/ 45593 w 101882"/>
                <a:gd name="connsiteY13" fmla="*/ 0 h 101882"/>
                <a:gd name="connsiteX14" fmla="*/ 69026 w 101882"/>
                <a:gd name="connsiteY14" fmla="*/ 2292 h 101882"/>
                <a:gd name="connsiteX15" fmla="*/ 87619 w 101882"/>
                <a:gd name="connsiteY15" fmla="*/ 13754 h 101882"/>
                <a:gd name="connsiteX16" fmla="*/ 99336 w 101882"/>
                <a:gd name="connsiteY16" fmla="*/ 33621 h 101882"/>
                <a:gd name="connsiteX17" fmla="*/ 103411 w 101882"/>
                <a:gd name="connsiteY17" fmla="*/ 62658 h 101882"/>
                <a:gd name="connsiteX18" fmla="*/ 99591 w 101882"/>
                <a:gd name="connsiteY18" fmla="*/ 88893 h 101882"/>
                <a:gd name="connsiteX19" fmla="*/ 86346 w 101882"/>
                <a:gd name="connsiteY19" fmla="*/ 110543 h 101882"/>
                <a:gd name="connsiteX20" fmla="*/ 68771 w 101882"/>
                <a:gd name="connsiteY20" fmla="*/ 120476 h 101882"/>
                <a:gd name="connsiteX21" fmla="*/ 46866 w 101882"/>
                <a:gd name="connsiteY21" fmla="*/ 123023 h 101882"/>
                <a:gd name="connsiteX22" fmla="*/ 0 w 101882"/>
                <a:gd name="connsiteY22" fmla="*/ 123023 h 101882"/>
                <a:gd name="connsiteX23" fmla="*/ 0 w 10188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1882" h="101882">
                  <a:moveTo>
                    <a:pt x="25216" y="20886"/>
                  </a:moveTo>
                  <a:lnTo>
                    <a:pt x="25216" y="102137"/>
                  </a:lnTo>
                  <a:lnTo>
                    <a:pt x="43810" y="102137"/>
                  </a:lnTo>
                  <a:cubicBezTo>
                    <a:pt x="50941" y="102137"/>
                    <a:pt x="55781" y="101628"/>
                    <a:pt x="58837" y="100864"/>
                  </a:cubicBezTo>
                  <a:cubicBezTo>
                    <a:pt x="62913" y="99845"/>
                    <a:pt x="66224" y="98317"/>
                    <a:pt x="69026" y="95770"/>
                  </a:cubicBezTo>
                  <a:cubicBezTo>
                    <a:pt x="71573" y="93223"/>
                    <a:pt x="73865" y="89402"/>
                    <a:pt x="75648" y="83799"/>
                  </a:cubicBezTo>
                  <a:cubicBezTo>
                    <a:pt x="77176" y="78195"/>
                    <a:pt x="78195" y="70809"/>
                    <a:pt x="78195" y="61384"/>
                  </a:cubicBezTo>
                  <a:cubicBezTo>
                    <a:pt x="78195" y="51960"/>
                    <a:pt x="77431" y="44574"/>
                    <a:pt x="75648" y="39480"/>
                  </a:cubicBezTo>
                  <a:cubicBezTo>
                    <a:pt x="73865" y="34385"/>
                    <a:pt x="71573" y="30310"/>
                    <a:pt x="68516" y="27508"/>
                  </a:cubicBezTo>
                  <a:cubicBezTo>
                    <a:pt x="65460" y="24707"/>
                    <a:pt x="61639" y="22924"/>
                    <a:pt x="57054" y="21650"/>
                  </a:cubicBezTo>
                  <a:cubicBezTo>
                    <a:pt x="53489" y="20886"/>
                    <a:pt x="46866" y="20631"/>
                    <a:pt x="36678" y="20631"/>
                  </a:cubicBezTo>
                  <a:lnTo>
                    <a:pt x="25216" y="20631"/>
                  </a:lnTo>
                  <a:close/>
                  <a:moveTo>
                    <a:pt x="255" y="0"/>
                  </a:moveTo>
                  <a:lnTo>
                    <a:pt x="45593" y="0"/>
                  </a:lnTo>
                  <a:cubicBezTo>
                    <a:pt x="55781" y="0"/>
                    <a:pt x="63677" y="764"/>
                    <a:pt x="69026" y="2292"/>
                  </a:cubicBezTo>
                  <a:cubicBezTo>
                    <a:pt x="76157" y="4330"/>
                    <a:pt x="82270" y="8151"/>
                    <a:pt x="87619" y="13754"/>
                  </a:cubicBezTo>
                  <a:cubicBezTo>
                    <a:pt x="92713" y="19103"/>
                    <a:pt x="96789" y="25980"/>
                    <a:pt x="99336" y="33621"/>
                  </a:cubicBezTo>
                  <a:cubicBezTo>
                    <a:pt x="102138" y="41517"/>
                    <a:pt x="103411" y="51196"/>
                    <a:pt x="103411" y="62658"/>
                  </a:cubicBezTo>
                  <a:cubicBezTo>
                    <a:pt x="103411" y="72846"/>
                    <a:pt x="102138" y="81506"/>
                    <a:pt x="99591" y="88893"/>
                  </a:cubicBezTo>
                  <a:cubicBezTo>
                    <a:pt x="96534" y="97807"/>
                    <a:pt x="92204" y="104939"/>
                    <a:pt x="86346" y="110543"/>
                  </a:cubicBezTo>
                  <a:cubicBezTo>
                    <a:pt x="82016" y="114873"/>
                    <a:pt x="76157" y="118184"/>
                    <a:pt x="68771" y="120476"/>
                  </a:cubicBezTo>
                  <a:cubicBezTo>
                    <a:pt x="63422" y="122259"/>
                    <a:pt x="56036" y="123023"/>
                    <a:pt x="46866" y="123023"/>
                  </a:cubicBezTo>
                  <a:lnTo>
                    <a:pt x="0" y="12302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0" name="Forma libre: forma 89">
              <a:extLst>
                <a:ext uri="{FF2B5EF4-FFF2-40B4-BE49-F238E27FC236}">
                  <a16:creationId xmlns:a16="http://schemas.microsoft.com/office/drawing/2014/main" id="{15DCDBB7-7901-4AF3-8790-80CAB29E0A04}"/>
                </a:ext>
              </a:extLst>
            </p:cNvPr>
            <p:cNvSpPr/>
            <p:nvPr/>
          </p:nvSpPr>
          <p:spPr>
            <a:xfrm>
              <a:off x="6693186" y="8837368"/>
              <a:ext cx="25471" cy="152824"/>
            </a:xfrm>
            <a:custGeom>
              <a:avLst/>
              <a:gdLst>
                <a:gd name="connsiteX0" fmla="*/ 0 w 25470"/>
                <a:gd name="connsiteY0" fmla="*/ 36168 h 152824"/>
                <a:gd name="connsiteX1" fmla="*/ 24961 w 25470"/>
                <a:gd name="connsiteY1" fmla="*/ 36168 h 152824"/>
                <a:gd name="connsiteX2" fmla="*/ 24961 w 25470"/>
                <a:gd name="connsiteY2" fmla="*/ 159192 h 152824"/>
                <a:gd name="connsiteX3" fmla="*/ 0 w 25470"/>
                <a:gd name="connsiteY3" fmla="*/ 159192 h 152824"/>
                <a:gd name="connsiteX4" fmla="*/ 0 w 25470"/>
                <a:gd name="connsiteY4" fmla="*/ 36168 h 152824"/>
                <a:gd name="connsiteX5" fmla="*/ 6113 w 25470"/>
                <a:gd name="connsiteY5" fmla="*/ 24961 h 152824"/>
                <a:gd name="connsiteX6" fmla="*/ 17575 w 25470"/>
                <a:gd name="connsiteY6" fmla="*/ 0 h 152824"/>
                <a:gd name="connsiteX7" fmla="*/ 44064 w 25470"/>
                <a:gd name="connsiteY7" fmla="*/ 0 h 152824"/>
                <a:gd name="connsiteX8" fmla="*/ 21141 w 25470"/>
                <a:gd name="connsiteY8" fmla="*/ 24961 h 152824"/>
                <a:gd name="connsiteX9" fmla="*/ 6113 w 25470"/>
                <a:gd name="connsiteY9" fmla="*/ 24961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152824">
                  <a:moveTo>
                    <a:pt x="0" y="36168"/>
                  </a:moveTo>
                  <a:lnTo>
                    <a:pt x="24961" y="36168"/>
                  </a:lnTo>
                  <a:lnTo>
                    <a:pt x="24961" y="159192"/>
                  </a:lnTo>
                  <a:lnTo>
                    <a:pt x="0" y="159192"/>
                  </a:lnTo>
                  <a:lnTo>
                    <a:pt x="0" y="36168"/>
                  </a:lnTo>
                  <a:close/>
                  <a:moveTo>
                    <a:pt x="6113" y="24961"/>
                  </a:moveTo>
                  <a:lnTo>
                    <a:pt x="17575" y="0"/>
                  </a:lnTo>
                  <a:lnTo>
                    <a:pt x="44064" y="0"/>
                  </a:lnTo>
                  <a:lnTo>
                    <a:pt x="21141" y="24961"/>
                  </a:lnTo>
                  <a:lnTo>
                    <a:pt x="6113" y="24961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1" name="Forma libre: forma 90">
              <a:extLst>
                <a:ext uri="{FF2B5EF4-FFF2-40B4-BE49-F238E27FC236}">
                  <a16:creationId xmlns:a16="http://schemas.microsoft.com/office/drawing/2014/main" id="{5C5AFE53-3F1C-43D2-94CA-1C514704F72A}"/>
                </a:ext>
              </a:extLst>
            </p:cNvPr>
            <p:cNvSpPr/>
            <p:nvPr/>
          </p:nvSpPr>
          <p:spPr>
            <a:xfrm>
              <a:off x="6722223" y="8873537"/>
              <a:ext cx="101883" cy="101883"/>
            </a:xfrm>
            <a:custGeom>
              <a:avLst/>
              <a:gdLst>
                <a:gd name="connsiteX0" fmla="*/ 77431 w 101882"/>
                <a:gd name="connsiteY0" fmla="*/ 74120 h 101882"/>
                <a:gd name="connsiteX1" fmla="*/ 60366 w 101882"/>
                <a:gd name="connsiteY1" fmla="*/ 28782 h 101882"/>
                <a:gd name="connsiteX2" fmla="*/ 43810 w 101882"/>
                <a:gd name="connsiteY2" fmla="*/ 74120 h 101882"/>
                <a:gd name="connsiteX3" fmla="*/ 77431 w 101882"/>
                <a:gd name="connsiteY3" fmla="*/ 74120 h 101882"/>
                <a:gd name="connsiteX4" fmla="*/ 123278 w 101882"/>
                <a:gd name="connsiteY4" fmla="*/ 123023 h 101882"/>
                <a:gd name="connsiteX5" fmla="*/ 96279 w 101882"/>
                <a:gd name="connsiteY5" fmla="*/ 123023 h 101882"/>
                <a:gd name="connsiteX6" fmla="*/ 85582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27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431" y="74120"/>
                  </a:moveTo>
                  <a:lnTo>
                    <a:pt x="60366" y="28782"/>
                  </a:lnTo>
                  <a:lnTo>
                    <a:pt x="43810" y="74120"/>
                  </a:lnTo>
                  <a:lnTo>
                    <a:pt x="77431" y="74120"/>
                  </a:lnTo>
                  <a:close/>
                  <a:moveTo>
                    <a:pt x="123278" y="123023"/>
                  </a:moveTo>
                  <a:lnTo>
                    <a:pt x="96279" y="123023"/>
                  </a:lnTo>
                  <a:lnTo>
                    <a:pt x="85582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27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2" name="Forma libre: forma 91">
              <a:extLst>
                <a:ext uri="{FF2B5EF4-FFF2-40B4-BE49-F238E27FC236}">
                  <a16:creationId xmlns:a16="http://schemas.microsoft.com/office/drawing/2014/main" id="{4C847A87-01F4-45AD-B566-A62D304509E4}"/>
                </a:ext>
              </a:extLst>
            </p:cNvPr>
            <p:cNvSpPr/>
            <p:nvPr/>
          </p:nvSpPr>
          <p:spPr>
            <a:xfrm>
              <a:off x="6885236" y="8873537"/>
              <a:ext cx="101883" cy="101883"/>
            </a:xfrm>
            <a:custGeom>
              <a:avLst/>
              <a:gdLst>
                <a:gd name="connsiteX0" fmla="*/ 0 w 101882"/>
                <a:gd name="connsiteY0" fmla="*/ 123023 h 101882"/>
                <a:gd name="connsiteX1" fmla="*/ 0 w 101882"/>
                <a:gd name="connsiteY1" fmla="*/ 0 h 101882"/>
                <a:gd name="connsiteX2" fmla="*/ 37187 w 101882"/>
                <a:gd name="connsiteY2" fmla="*/ 0 h 101882"/>
                <a:gd name="connsiteX3" fmla="*/ 59347 w 101882"/>
                <a:gd name="connsiteY3" fmla="*/ 84053 h 101882"/>
                <a:gd name="connsiteX4" fmla="*/ 81506 w 101882"/>
                <a:gd name="connsiteY4" fmla="*/ 0 h 101882"/>
                <a:gd name="connsiteX5" fmla="*/ 118694 w 101882"/>
                <a:gd name="connsiteY5" fmla="*/ 0 h 101882"/>
                <a:gd name="connsiteX6" fmla="*/ 118694 w 101882"/>
                <a:gd name="connsiteY6" fmla="*/ 123023 h 101882"/>
                <a:gd name="connsiteX7" fmla="*/ 95515 w 101882"/>
                <a:gd name="connsiteY7" fmla="*/ 123023 h 101882"/>
                <a:gd name="connsiteX8" fmla="*/ 95515 w 101882"/>
                <a:gd name="connsiteY8" fmla="*/ 26235 h 101882"/>
                <a:gd name="connsiteX9" fmla="*/ 71063 w 101882"/>
                <a:gd name="connsiteY9" fmla="*/ 123023 h 101882"/>
                <a:gd name="connsiteX10" fmla="*/ 47121 w 101882"/>
                <a:gd name="connsiteY10" fmla="*/ 123023 h 101882"/>
                <a:gd name="connsiteX11" fmla="*/ 22924 w 101882"/>
                <a:gd name="connsiteY11" fmla="*/ 26235 h 101882"/>
                <a:gd name="connsiteX12" fmla="*/ 22924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0" y="123023"/>
                  </a:moveTo>
                  <a:lnTo>
                    <a:pt x="0" y="0"/>
                  </a:lnTo>
                  <a:lnTo>
                    <a:pt x="37187" y="0"/>
                  </a:lnTo>
                  <a:lnTo>
                    <a:pt x="59347" y="84053"/>
                  </a:lnTo>
                  <a:lnTo>
                    <a:pt x="81506" y="0"/>
                  </a:lnTo>
                  <a:lnTo>
                    <a:pt x="118694" y="0"/>
                  </a:lnTo>
                  <a:lnTo>
                    <a:pt x="118694" y="123023"/>
                  </a:lnTo>
                  <a:lnTo>
                    <a:pt x="95515" y="123023"/>
                  </a:lnTo>
                  <a:lnTo>
                    <a:pt x="95515" y="26235"/>
                  </a:lnTo>
                  <a:lnTo>
                    <a:pt x="71063" y="123023"/>
                  </a:lnTo>
                  <a:lnTo>
                    <a:pt x="47121" y="123023"/>
                  </a:lnTo>
                  <a:lnTo>
                    <a:pt x="22924" y="26235"/>
                  </a:lnTo>
                  <a:lnTo>
                    <a:pt x="22924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3" name="Forma libre: forma 92">
              <a:extLst>
                <a:ext uri="{FF2B5EF4-FFF2-40B4-BE49-F238E27FC236}">
                  <a16:creationId xmlns:a16="http://schemas.microsoft.com/office/drawing/2014/main" id="{A2FC2C4D-E2EA-49B5-9591-F8CAF31C99C4}"/>
                </a:ext>
              </a:extLst>
            </p:cNvPr>
            <p:cNvSpPr/>
            <p:nvPr/>
          </p:nvSpPr>
          <p:spPr>
            <a:xfrm>
              <a:off x="7009278" y="8873537"/>
              <a:ext cx="101883" cy="101883"/>
            </a:xfrm>
            <a:custGeom>
              <a:avLst/>
              <a:gdLst>
                <a:gd name="connsiteX0" fmla="*/ 77431 w 101882"/>
                <a:gd name="connsiteY0" fmla="*/ 74120 h 101882"/>
                <a:gd name="connsiteX1" fmla="*/ 60366 w 101882"/>
                <a:gd name="connsiteY1" fmla="*/ 28782 h 101882"/>
                <a:gd name="connsiteX2" fmla="*/ 43810 w 101882"/>
                <a:gd name="connsiteY2" fmla="*/ 74120 h 101882"/>
                <a:gd name="connsiteX3" fmla="*/ 77431 w 101882"/>
                <a:gd name="connsiteY3" fmla="*/ 74120 h 101882"/>
                <a:gd name="connsiteX4" fmla="*/ 123278 w 101882"/>
                <a:gd name="connsiteY4" fmla="*/ 123023 h 101882"/>
                <a:gd name="connsiteX5" fmla="*/ 96279 w 101882"/>
                <a:gd name="connsiteY5" fmla="*/ 123023 h 101882"/>
                <a:gd name="connsiteX6" fmla="*/ 85582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27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431" y="74120"/>
                  </a:moveTo>
                  <a:lnTo>
                    <a:pt x="60366" y="28782"/>
                  </a:lnTo>
                  <a:lnTo>
                    <a:pt x="43810" y="74120"/>
                  </a:lnTo>
                  <a:lnTo>
                    <a:pt x="77431" y="74120"/>
                  </a:lnTo>
                  <a:close/>
                  <a:moveTo>
                    <a:pt x="123278" y="123023"/>
                  </a:moveTo>
                  <a:lnTo>
                    <a:pt x="96279" y="123023"/>
                  </a:lnTo>
                  <a:lnTo>
                    <a:pt x="85582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27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4" name="Forma libre: forma 93">
              <a:extLst>
                <a:ext uri="{FF2B5EF4-FFF2-40B4-BE49-F238E27FC236}">
                  <a16:creationId xmlns:a16="http://schemas.microsoft.com/office/drawing/2014/main" id="{8756FC9E-EB94-490C-BFB4-0D58489DB34B}"/>
                </a:ext>
              </a:extLst>
            </p:cNvPr>
            <p:cNvSpPr/>
            <p:nvPr/>
          </p:nvSpPr>
          <p:spPr>
            <a:xfrm>
              <a:off x="7109888" y="8873537"/>
              <a:ext cx="101883" cy="101883"/>
            </a:xfrm>
            <a:custGeom>
              <a:avLst/>
              <a:gdLst>
                <a:gd name="connsiteX0" fmla="*/ 44828 w 101882"/>
                <a:gd name="connsiteY0" fmla="*/ 123023 h 101882"/>
                <a:gd name="connsiteX1" fmla="*/ 44828 w 101882"/>
                <a:gd name="connsiteY1" fmla="*/ 71318 h 101882"/>
                <a:gd name="connsiteX2" fmla="*/ 0 w 101882"/>
                <a:gd name="connsiteY2" fmla="*/ 0 h 101882"/>
                <a:gd name="connsiteX3" fmla="*/ 29037 w 101882"/>
                <a:gd name="connsiteY3" fmla="*/ 0 h 101882"/>
                <a:gd name="connsiteX4" fmla="*/ 58073 w 101882"/>
                <a:gd name="connsiteY4" fmla="*/ 48649 h 101882"/>
                <a:gd name="connsiteX5" fmla="*/ 86346 w 101882"/>
                <a:gd name="connsiteY5" fmla="*/ 0 h 101882"/>
                <a:gd name="connsiteX6" fmla="*/ 115128 w 101882"/>
                <a:gd name="connsiteY6" fmla="*/ 0 h 101882"/>
                <a:gd name="connsiteX7" fmla="*/ 69790 w 101882"/>
                <a:gd name="connsiteY7" fmla="*/ 71318 h 101882"/>
                <a:gd name="connsiteX8" fmla="*/ 69790 w 101882"/>
                <a:gd name="connsiteY8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882" h="101882">
                  <a:moveTo>
                    <a:pt x="44828" y="123023"/>
                  </a:moveTo>
                  <a:lnTo>
                    <a:pt x="44828" y="71318"/>
                  </a:lnTo>
                  <a:lnTo>
                    <a:pt x="0" y="0"/>
                  </a:lnTo>
                  <a:lnTo>
                    <a:pt x="29037" y="0"/>
                  </a:lnTo>
                  <a:lnTo>
                    <a:pt x="58073" y="48649"/>
                  </a:lnTo>
                  <a:lnTo>
                    <a:pt x="86346" y="0"/>
                  </a:lnTo>
                  <a:lnTo>
                    <a:pt x="115128" y="0"/>
                  </a:lnTo>
                  <a:lnTo>
                    <a:pt x="69790" y="71318"/>
                  </a:lnTo>
                  <a:lnTo>
                    <a:pt x="69790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5" name="Forma libre: forma 94">
              <a:extLst>
                <a:ext uri="{FF2B5EF4-FFF2-40B4-BE49-F238E27FC236}">
                  <a16:creationId xmlns:a16="http://schemas.microsoft.com/office/drawing/2014/main" id="{4B4DAAC5-936D-451D-8ECD-0C01206777DC}"/>
                </a:ext>
              </a:extLst>
            </p:cNvPr>
            <p:cNvSpPr/>
            <p:nvPr/>
          </p:nvSpPr>
          <p:spPr>
            <a:xfrm>
              <a:off x="7225015" y="8871499"/>
              <a:ext cx="101883" cy="101883"/>
            </a:xfrm>
            <a:custGeom>
              <a:avLst/>
              <a:gdLst>
                <a:gd name="connsiteX0" fmla="*/ 25471 w 101882"/>
                <a:gd name="connsiteY0" fmla="*/ 63422 h 101882"/>
                <a:gd name="connsiteX1" fmla="*/ 35150 w 101882"/>
                <a:gd name="connsiteY1" fmla="*/ 95006 h 101882"/>
                <a:gd name="connsiteX2" fmla="*/ 59602 w 101882"/>
                <a:gd name="connsiteY2" fmla="*/ 105703 h 101882"/>
                <a:gd name="connsiteX3" fmla="*/ 83799 w 101882"/>
                <a:gd name="connsiteY3" fmla="*/ 95006 h 101882"/>
                <a:gd name="connsiteX4" fmla="*/ 93223 w 101882"/>
                <a:gd name="connsiteY4" fmla="*/ 62913 h 101882"/>
                <a:gd name="connsiteX5" fmla="*/ 84053 w 101882"/>
                <a:gd name="connsiteY5" fmla="*/ 31329 h 101882"/>
                <a:gd name="connsiteX6" fmla="*/ 59347 w 101882"/>
                <a:gd name="connsiteY6" fmla="*/ 20886 h 101882"/>
                <a:gd name="connsiteX7" fmla="*/ 34640 w 101882"/>
                <a:gd name="connsiteY7" fmla="*/ 31329 h 101882"/>
                <a:gd name="connsiteX8" fmla="*/ 25471 w 101882"/>
                <a:gd name="connsiteY8" fmla="*/ 63422 h 101882"/>
                <a:gd name="connsiteX9" fmla="*/ 0 w 101882"/>
                <a:gd name="connsiteY9" fmla="*/ 64441 h 101882"/>
                <a:gd name="connsiteX10" fmla="*/ 5603 w 101882"/>
                <a:gd name="connsiteY10" fmla="*/ 32857 h 101882"/>
                <a:gd name="connsiteX11" fmla="*/ 17065 w 101882"/>
                <a:gd name="connsiteY11" fmla="*/ 16047 h 101882"/>
                <a:gd name="connsiteX12" fmla="*/ 33112 w 101882"/>
                <a:gd name="connsiteY12" fmla="*/ 4839 h 101882"/>
                <a:gd name="connsiteX13" fmla="*/ 59602 w 101882"/>
                <a:gd name="connsiteY13" fmla="*/ 0 h 101882"/>
                <a:gd name="connsiteX14" fmla="*/ 103156 w 101882"/>
                <a:gd name="connsiteY14" fmla="*/ 16811 h 101882"/>
                <a:gd name="connsiteX15" fmla="*/ 119458 w 101882"/>
                <a:gd name="connsiteY15" fmla="*/ 63677 h 101882"/>
                <a:gd name="connsiteX16" fmla="*/ 103411 w 101882"/>
                <a:gd name="connsiteY16" fmla="*/ 110288 h 101882"/>
                <a:gd name="connsiteX17" fmla="*/ 60111 w 101882"/>
                <a:gd name="connsiteY17" fmla="*/ 127099 h 101882"/>
                <a:gd name="connsiteX18" fmla="*/ 16301 w 101882"/>
                <a:gd name="connsiteY18" fmla="*/ 110543 h 101882"/>
                <a:gd name="connsiteX19" fmla="*/ 0 w 101882"/>
                <a:gd name="connsiteY19" fmla="*/ 64441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471" y="63422"/>
                  </a:moveTo>
                  <a:cubicBezTo>
                    <a:pt x="25471" y="77431"/>
                    <a:pt x="28782" y="87874"/>
                    <a:pt x="35150" y="95006"/>
                  </a:cubicBezTo>
                  <a:cubicBezTo>
                    <a:pt x="41517" y="102137"/>
                    <a:pt x="49668" y="105703"/>
                    <a:pt x="59602" y="105703"/>
                  </a:cubicBezTo>
                  <a:cubicBezTo>
                    <a:pt x="69280" y="105703"/>
                    <a:pt x="77686" y="102137"/>
                    <a:pt x="83799" y="95006"/>
                  </a:cubicBezTo>
                  <a:cubicBezTo>
                    <a:pt x="90166" y="87874"/>
                    <a:pt x="93223" y="77176"/>
                    <a:pt x="93223" y="62913"/>
                  </a:cubicBezTo>
                  <a:cubicBezTo>
                    <a:pt x="93223" y="48904"/>
                    <a:pt x="90166" y="38461"/>
                    <a:pt x="84053" y="31329"/>
                  </a:cubicBezTo>
                  <a:cubicBezTo>
                    <a:pt x="77940" y="24452"/>
                    <a:pt x="69535" y="20886"/>
                    <a:pt x="59347" y="20886"/>
                  </a:cubicBezTo>
                  <a:cubicBezTo>
                    <a:pt x="49159" y="20886"/>
                    <a:pt x="40753" y="24452"/>
                    <a:pt x="34640" y="31329"/>
                  </a:cubicBezTo>
                  <a:cubicBezTo>
                    <a:pt x="28527" y="38715"/>
                    <a:pt x="25471" y="49413"/>
                    <a:pt x="25471" y="63422"/>
                  </a:cubicBezTo>
                  <a:moveTo>
                    <a:pt x="0" y="64441"/>
                  </a:moveTo>
                  <a:cubicBezTo>
                    <a:pt x="0" y="51960"/>
                    <a:pt x="2038" y="41263"/>
                    <a:pt x="5603" y="32857"/>
                  </a:cubicBezTo>
                  <a:cubicBezTo>
                    <a:pt x="8405" y="26490"/>
                    <a:pt x="12226" y="20886"/>
                    <a:pt x="17065" y="16047"/>
                  </a:cubicBezTo>
                  <a:cubicBezTo>
                    <a:pt x="21905" y="10952"/>
                    <a:pt x="27254" y="7387"/>
                    <a:pt x="33112" y="4839"/>
                  </a:cubicBezTo>
                  <a:cubicBezTo>
                    <a:pt x="40753" y="1528"/>
                    <a:pt x="49668" y="0"/>
                    <a:pt x="59602" y="0"/>
                  </a:cubicBezTo>
                  <a:cubicBezTo>
                    <a:pt x="77686" y="0"/>
                    <a:pt x="92204" y="5604"/>
                    <a:pt x="103156" y="16811"/>
                  </a:cubicBezTo>
                  <a:cubicBezTo>
                    <a:pt x="114109" y="28018"/>
                    <a:pt x="119458" y="43810"/>
                    <a:pt x="119458" y="63677"/>
                  </a:cubicBezTo>
                  <a:cubicBezTo>
                    <a:pt x="119458" y="83544"/>
                    <a:pt x="114109" y="99081"/>
                    <a:pt x="103411" y="110288"/>
                  </a:cubicBezTo>
                  <a:cubicBezTo>
                    <a:pt x="92713" y="121495"/>
                    <a:pt x="78195" y="127099"/>
                    <a:pt x="60111" y="127099"/>
                  </a:cubicBezTo>
                  <a:cubicBezTo>
                    <a:pt x="41772" y="127099"/>
                    <a:pt x="27254" y="121495"/>
                    <a:pt x="16301" y="110543"/>
                  </a:cubicBezTo>
                  <a:cubicBezTo>
                    <a:pt x="5349" y="99336"/>
                    <a:pt x="0" y="84053"/>
                    <a:pt x="0" y="64441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6" name="Forma libre: forma 95">
              <a:extLst>
                <a:ext uri="{FF2B5EF4-FFF2-40B4-BE49-F238E27FC236}">
                  <a16:creationId xmlns:a16="http://schemas.microsoft.com/office/drawing/2014/main" id="{560EB8B4-B8FD-4AB8-9E0B-C7A4EEA4E55C}"/>
                </a:ext>
              </a:extLst>
            </p:cNvPr>
            <p:cNvSpPr/>
            <p:nvPr/>
          </p:nvSpPr>
          <p:spPr>
            <a:xfrm>
              <a:off x="7356444" y="8873537"/>
              <a:ext cx="101883" cy="101883"/>
            </a:xfrm>
            <a:custGeom>
              <a:avLst/>
              <a:gdLst>
                <a:gd name="connsiteX0" fmla="*/ 24961 w 101882"/>
                <a:gd name="connsiteY0" fmla="*/ 52215 h 101882"/>
                <a:gd name="connsiteX1" fmla="*/ 43300 w 101882"/>
                <a:gd name="connsiteY1" fmla="*/ 52215 h 101882"/>
                <a:gd name="connsiteX2" fmla="*/ 65460 w 101882"/>
                <a:gd name="connsiteY2" fmla="*/ 50687 h 101882"/>
                <a:gd name="connsiteX3" fmla="*/ 72592 w 101882"/>
                <a:gd name="connsiteY3" fmla="*/ 45338 h 101882"/>
                <a:gd name="connsiteX4" fmla="*/ 75139 w 101882"/>
                <a:gd name="connsiteY4" fmla="*/ 36168 h 101882"/>
                <a:gd name="connsiteX5" fmla="*/ 71827 w 101882"/>
                <a:gd name="connsiteY5" fmla="*/ 26235 h 101882"/>
                <a:gd name="connsiteX6" fmla="*/ 62658 w 101882"/>
                <a:gd name="connsiteY6" fmla="*/ 21395 h 101882"/>
                <a:gd name="connsiteX7" fmla="*/ 44574 w 101882"/>
                <a:gd name="connsiteY7" fmla="*/ 21141 h 101882"/>
                <a:gd name="connsiteX8" fmla="*/ 25216 w 101882"/>
                <a:gd name="connsiteY8" fmla="*/ 21141 h 101882"/>
                <a:gd name="connsiteX9" fmla="*/ 25216 w 101882"/>
                <a:gd name="connsiteY9" fmla="*/ 52215 h 101882"/>
                <a:gd name="connsiteX10" fmla="*/ 0 w 101882"/>
                <a:gd name="connsiteY10" fmla="*/ 123023 h 101882"/>
                <a:gd name="connsiteX11" fmla="*/ 0 w 101882"/>
                <a:gd name="connsiteY11" fmla="*/ 0 h 101882"/>
                <a:gd name="connsiteX12" fmla="*/ 52215 w 101882"/>
                <a:gd name="connsiteY12" fmla="*/ 0 h 101882"/>
                <a:gd name="connsiteX13" fmla="*/ 80997 w 101882"/>
                <a:gd name="connsiteY13" fmla="*/ 3311 h 101882"/>
                <a:gd name="connsiteX14" fmla="*/ 95260 w 101882"/>
                <a:gd name="connsiteY14" fmla="*/ 15028 h 101882"/>
                <a:gd name="connsiteX15" fmla="*/ 100609 w 101882"/>
                <a:gd name="connsiteY15" fmla="*/ 34385 h 101882"/>
                <a:gd name="connsiteX16" fmla="*/ 92459 w 101882"/>
                <a:gd name="connsiteY16" fmla="*/ 57309 h 101882"/>
                <a:gd name="connsiteX17" fmla="*/ 68262 w 101882"/>
                <a:gd name="connsiteY17" fmla="*/ 68771 h 101882"/>
                <a:gd name="connsiteX18" fmla="*/ 81506 w 101882"/>
                <a:gd name="connsiteY18" fmla="*/ 79214 h 101882"/>
                <a:gd name="connsiteX19" fmla="*/ 95515 w 101882"/>
                <a:gd name="connsiteY19" fmla="*/ 99081 h 101882"/>
                <a:gd name="connsiteX20" fmla="*/ 110543 w 101882"/>
                <a:gd name="connsiteY20" fmla="*/ 123023 h 101882"/>
                <a:gd name="connsiteX21" fmla="*/ 80742 w 101882"/>
                <a:gd name="connsiteY21" fmla="*/ 123023 h 101882"/>
                <a:gd name="connsiteX22" fmla="*/ 62913 w 101882"/>
                <a:gd name="connsiteY22" fmla="*/ 96279 h 101882"/>
                <a:gd name="connsiteX23" fmla="*/ 49923 w 101882"/>
                <a:gd name="connsiteY23" fmla="*/ 78195 h 101882"/>
                <a:gd name="connsiteX24" fmla="*/ 42536 w 101882"/>
                <a:gd name="connsiteY24" fmla="*/ 73101 h 101882"/>
                <a:gd name="connsiteX25" fmla="*/ 29801 w 101882"/>
                <a:gd name="connsiteY25" fmla="*/ 71827 h 101882"/>
                <a:gd name="connsiteX26" fmla="*/ 24707 w 101882"/>
                <a:gd name="connsiteY26" fmla="*/ 71827 h 101882"/>
                <a:gd name="connsiteX27" fmla="*/ 24707 w 101882"/>
                <a:gd name="connsiteY27" fmla="*/ 123023 h 101882"/>
                <a:gd name="connsiteX28" fmla="*/ 0 w 101882"/>
                <a:gd name="connsiteY28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1882" h="101882">
                  <a:moveTo>
                    <a:pt x="24961" y="52215"/>
                  </a:moveTo>
                  <a:lnTo>
                    <a:pt x="43300" y="52215"/>
                  </a:lnTo>
                  <a:cubicBezTo>
                    <a:pt x="55271" y="52215"/>
                    <a:pt x="62658" y="51705"/>
                    <a:pt x="65460" y="50687"/>
                  </a:cubicBezTo>
                  <a:cubicBezTo>
                    <a:pt x="68516" y="49668"/>
                    <a:pt x="70809" y="47885"/>
                    <a:pt x="72592" y="45338"/>
                  </a:cubicBezTo>
                  <a:cubicBezTo>
                    <a:pt x="74374" y="42791"/>
                    <a:pt x="75139" y="39734"/>
                    <a:pt x="75139" y="36168"/>
                  </a:cubicBezTo>
                  <a:cubicBezTo>
                    <a:pt x="75139" y="32093"/>
                    <a:pt x="74120" y="28782"/>
                    <a:pt x="71827" y="26235"/>
                  </a:cubicBezTo>
                  <a:cubicBezTo>
                    <a:pt x="69535" y="23688"/>
                    <a:pt x="66733" y="21905"/>
                    <a:pt x="62658" y="21395"/>
                  </a:cubicBezTo>
                  <a:cubicBezTo>
                    <a:pt x="60875" y="21141"/>
                    <a:pt x="54762" y="21141"/>
                    <a:pt x="44574" y="21141"/>
                  </a:cubicBezTo>
                  <a:lnTo>
                    <a:pt x="25216" y="21141"/>
                  </a:lnTo>
                  <a:lnTo>
                    <a:pt x="25216" y="52215"/>
                  </a:lnTo>
                  <a:close/>
                  <a:moveTo>
                    <a:pt x="0" y="123023"/>
                  </a:moveTo>
                  <a:lnTo>
                    <a:pt x="0" y="0"/>
                  </a:lnTo>
                  <a:lnTo>
                    <a:pt x="52215" y="0"/>
                  </a:lnTo>
                  <a:cubicBezTo>
                    <a:pt x="65460" y="0"/>
                    <a:pt x="74884" y="1019"/>
                    <a:pt x="80997" y="3311"/>
                  </a:cubicBezTo>
                  <a:cubicBezTo>
                    <a:pt x="86855" y="5603"/>
                    <a:pt x="91695" y="9424"/>
                    <a:pt x="95260" y="15028"/>
                  </a:cubicBezTo>
                  <a:cubicBezTo>
                    <a:pt x="98826" y="20631"/>
                    <a:pt x="100609" y="27254"/>
                    <a:pt x="100609" y="34385"/>
                  </a:cubicBezTo>
                  <a:cubicBezTo>
                    <a:pt x="100609" y="43555"/>
                    <a:pt x="97808" y="51196"/>
                    <a:pt x="92459" y="57309"/>
                  </a:cubicBezTo>
                  <a:cubicBezTo>
                    <a:pt x="87110" y="63167"/>
                    <a:pt x="78959" y="66988"/>
                    <a:pt x="68262" y="68771"/>
                  </a:cubicBezTo>
                  <a:cubicBezTo>
                    <a:pt x="73610" y="71827"/>
                    <a:pt x="77940" y="75393"/>
                    <a:pt x="81506" y="79214"/>
                  </a:cubicBezTo>
                  <a:cubicBezTo>
                    <a:pt x="85072" y="82780"/>
                    <a:pt x="89657" y="89402"/>
                    <a:pt x="95515" y="99081"/>
                  </a:cubicBezTo>
                  <a:lnTo>
                    <a:pt x="110543" y="123023"/>
                  </a:lnTo>
                  <a:lnTo>
                    <a:pt x="80742" y="123023"/>
                  </a:lnTo>
                  <a:lnTo>
                    <a:pt x="62913" y="96279"/>
                  </a:lnTo>
                  <a:cubicBezTo>
                    <a:pt x="56545" y="86600"/>
                    <a:pt x="52215" y="80742"/>
                    <a:pt x="49923" y="78195"/>
                  </a:cubicBezTo>
                  <a:cubicBezTo>
                    <a:pt x="47376" y="75648"/>
                    <a:pt x="45083" y="74120"/>
                    <a:pt x="42536" y="73101"/>
                  </a:cubicBezTo>
                  <a:cubicBezTo>
                    <a:pt x="39734" y="72337"/>
                    <a:pt x="35659" y="71827"/>
                    <a:pt x="29801" y="71827"/>
                  </a:cubicBezTo>
                  <a:lnTo>
                    <a:pt x="24707" y="71827"/>
                  </a:lnTo>
                  <a:lnTo>
                    <a:pt x="24707" y="123023"/>
                  </a:lnTo>
                  <a:lnTo>
                    <a:pt x="0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7" name="Forma libre: forma 96">
              <a:extLst>
                <a:ext uri="{FF2B5EF4-FFF2-40B4-BE49-F238E27FC236}">
                  <a16:creationId xmlns:a16="http://schemas.microsoft.com/office/drawing/2014/main" id="{3FE5F272-8229-4A5E-9AD9-4B86FB631A3B}"/>
                </a:ext>
              </a:extLst>
            </p:cNvPr>
            <p:cNvSpPr/>
            <p:nvPr/>
          </p:nvSpPr>
          <p:spPr>
            <a:xfrm>
              <a:off x="7210497" y="9172308"/>
              <a:ext cx="25471" cy="25471"/>
            </a:xfrm>
            <a:custGeom>
              <a:avLst/>
              <a:gdLst>
                <a:gd name="connsiteX0" fmla="*/ 0 w 0"/>
                <a:gd name="connsiteY0" fmla="*/ 0 h 0"/>
                <a:gd name="connsiteX1" fmla="*/ 23178 w 0"/>
                <a:gd name="connsiteY1" fmla="*/ 0 h 0"/>
                <a:gd name="connsiteX2" fmla="*/ 23178 w 0"/>
                <a:gd name="connsiteY2" fmla="*/ 23178 h 0"/>
                <a:gd name="connsiteX3" fmla="*/ 0 w 0"/>
                <a:gd name="connsiteY3" fmla="*/ 231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23178" y="0"/>
                  </a:lnTo>
                  <a:lnTo>
                    <a:pt x="23178" y="23178"/>
                  </a:lnTo>
                  <a:lnTo>
                    <a:pt x="0" y="23178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8" name="Forma libre: forma 97">
              <a:extLst>
                <a:ext uri="{FF2B5EF4-FFF2-40B4-BE49-F238E27FC236}">
                  <a16:creationId xmlns:a16="http://schemas.microsoft.com/office/drawing/2014/main" id="{F1236A63-70E2-41A4-BDC8-B433D00183EB}"/>
                </a:ext>
              </a:extLst>
            </p:cNvPr>
            <p:cNvSpPr/>
            <p:nvPr/>
          </p:nvSpPr>
          <p:spPr>
            <a:xfrm>
              <a:off x="6096917" y="9074246"/>
              <a:ext cx="76412" cy="101883"/>
            </a:xfrm>
            <a:custGeom>
              <a:avLst/>
              <a:gdLst>
                <a:gd name="connsiteX0" fmla="*/ 24452 w 76412"/>
                <a:gd name="connsiteY0" fmla="*/ 20631 h 101882"/>
                <a:gd name="connsiteX1" fmla="*/ 24452 w 76412"/>
                <a:gd name="connsiteY1" fmla="*/ 100355 h 101882"/>
                <a:gd name="connsiteX2" fmla="*/ 42791 w 76412"/>
                <a:gd name="connsiteY2" fmla="*/ 100355 h 101882"/>
                <a:gd name="connsiteX3" fmla="*/ 57564 w 76412"/>
                <a:gd name="connsiteY3" fmla="*/ 99336 h 101882"/>
                <a:gd name="connsiteX4" fmla="*/ 67497 w 76412"/>
                <a:gd name="connsiteY4" fmla="*/ 94242 h 101882"/>
                <a:gd name="connsiteX5" fmla="*/ 73865 w 76412"/>
                <a:gd name="connsiteY5" fmla="*/ 82525 h 101882"/>
                <a:gd name="connsiteX6" fmla="*/ 76412 w 76412"/>
                <a:gd name="connsiteY6" fmla="*/ 60366 h 101882"/>
                <a:gd name="connsiteX7" fmla="*/ 73865 w 76412"/>
                <a:gd name="connsiteY7" fmla="*/ 38970 h 101882"/>
                <a:gd name="connsiteX8" fmla="*/ 66988 w 76412"/>
                <a:gd name="connsiteY8" fmla="*/ 27254 h 101882"/>
                <a:gd name="connsiteX9" fmla="*/ 55781 w 76412"/>
                <a:gd name="connsiteY9" fmla="*/ 21650 h 101882"/>
                <a:gd name="connsiteX10" fmla="*/ 35659 w 76412"/>
                <a:gd name="connsiteY10" fmla="*/ 20377 h 101882"/>
                <a:gd name="connsiteX11" fmla="*/ 24452 w 76412"/>
                <a:gd name="connsiteY11" fmla="*/ 20377 h 101882"/>
                <a:gd name="connsiteX12" fmla="*/ 0 w 76412"/>
                <a:gd name="connsiteY12" fmla="*/ 0 h 101882"/>
                <a:gd name="connsiteX13" fmla="*/ 44574 w 76412"/>
                <a:gd name="connsiteY13" fmla="*/ 0 h 101882"/>
                <a:gd name="connsiteX14" fmla="*/ 67497 w 76412"/>
                <a:gd name="connsiteY14" fmla="*/ 2292 h 101882"/>
                <a:gd name="connsiteX15" fmla="*/ 85836 w 76412"/>
                <a:gd name="connsiteY15" fmla="*/ 13500 h 101882"/>
                <a:gd name="connsiteX16" fmla="*/ 97298 w 76412"/>
                <a:gd name="connsiteY16" fmla="*/ 33112 h 101882"/>
                <a:gd name="connsiteX17" fmla="*/ 101374 w 76412"/>
                <a:gd name="connsiteY17" fmla="*/ 61639 h 101882"/>
                <a:gd name="connsiteX18" fmla="*/ 97553 w 76412"/>
                <a:gd name="connsiteY18" fmla="*/ 87365 h 101882"/>
                <a:gd name="connsiteX19" fmla="*/ 84563 w 76412"/>
                <a:gd name="connsiteY19" fmla="*/ 108760 h 101882"/>
                <a:gd name="connsiteX20" fmla="*/ 67497 w 76412"/>
                <a:gd name="connsiteY20" fmla="*/ 118439 h 101882"/>
                <a:gd name="connsiteX21" fmla="*/ 45847 w 76412"/>
                <a:gd name="connsiteY21" fmla="*/ 120986 h 101882"/>
                <a:gd name="connsiteX22" fmla="*/ 0 w 76412"/>
                <a:gd name="connsiteY22" fmla="*/ 120986 h 101882"/>
                <a:gd name="connsiteX23" fmla="*/ 0 w 7641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412" h="101882">
                  <a:moveTo>
                    <a:pt x="24452" y="20631"/>
                  </a:moveTo>
                  <a:lnTo>
                    <a:pt x="24452" y="100355"/>
                  </a:lnTo>
                  <a:lnTo>
                    <a:pt x="42791" y="100355"/>
                  </a:lnTo>
                  <a:cubicBezTo>
                    <a:pt x="49668" y="100355"/>
                    <a:pt x="54507" y="99845"/>
                    <a:pt x="57564" y="99336"/>
                  </a:cubicBezTo>
                  <a:cubicBezTo>
                    <a:pt x="61384" y="98317"/>
                    <a:pt x="64696" y="96789"/>
                    <a:pt x="67497" y="94242"/>
                  </a:cubicBezTo>
                  <a:cubicBezTo>
                    <a:pt x="70045" y="91949"/>
                    <a:pt x="72082" y="87874"/>
                    <a:pt x="73865" y="82525"/>
                  </a:cubicBezTo>
                  <a:cubicBezTo>
                    <a:pt x="75648" y="77176"/>
                    <a:pt x="76412" y="69535"/>
                    <a:pt x="76412" y="60366"/>
                  </a:cubicBezTo>
                  <a:cubicBezTo>
                    <a:pt x="76412" y="51196"/>
                    <a:pt x="75648" y="43810"/>
                    <a:pt x="73865" y="38970"/>
                  </a:cubicBezTo>
                  <a:cubicBezTo>
                    <a:pt x="72082" y="33876"/>
                    <a:pt x="70045" y="30055"/>
                    <a:pt x="66988" y="27254"/>
                  </a:cubicBezTo>
                  <a:cubicBezTo>
                    <a:pt x="63932" y="24452"/>
                    <a:pt x="60111" y="22669"/>
                    <a:pt x="55781" y="21650"/>
                  </a:cubicBezTo>
                  <a:cubicBezTo>
                    <a:pt x="52470" y="20886"/>
                    <a:pt x="45593" y="20377"/>
                    <a:pt x="35659" y="20377"/>
                  </a:cubicBezTo>
                  <a:lnTo>
                    <a:pt x="24452" y="20377"/>
                  </a:lnTo>
                  <a:close/>
                  <a:moveTo>
                    <a:pt x="0" y="0"/>
                  </a:moveTo>
                  <a:lnTo>
                    <a:pt x="44574" y="0"/>
                  </a:lnTo>
                  <a:cubicBezTo>
                    <a:pt x="54762" y="0"/>
                    <a:pt x="62149" y="764"/>
                    <a:pt x="67497" y="2292"/>
                  </a:cubicBezTo>
                  <a:cubicBezTo>
                    <a:pt x="74629" y="4330"/>
                    <a:pt x="80488" y="8151"/>
                    <a:pt x="85836" y="13500"/>
                  </a:cubicBezTo>
                  <a:cubicBezTo>
                    <a:pt x="90931" y="18848"/>
                    <a:pt x="94751" y="25471"/>
                    <a:pt x="97298" y="33112"/>
                  </a:cubicBezTo>
                  <a:cubicBezTo>
                    <a:pt x="100100" y="40753"/>
                    <a:pt x="101374" y="50432"/>
                    <a:pt x="101374" y="61639"/>
                  </a:cubicBezTo>
                  <a:cubicBezTo>
                    <a:pt x="101374" y="71827"/>
                    <a:pt x="100100" y="80233"/>
                    <a:pt x="97553" y="87365"/>
                  </a:cubicBezTo>
                  <a:cubicBezTo>
                    <a:pt x="94496" y="96025"/>
                    <a:pt x="90166" y="103156"/>
                    <a:pt x="84563" y="108760"/>
                  </a:cubicBezTo>
                  <a:cubicBezTo>
                    <a:pt x="80233" y="112835"/>
                    <a:pt x="74629" y="116146"/>
                    <a:pt x="67497" y="118439"/>
                  </a:cubicBezTo>
                  <a:cubicBezTo>
                    <a:pt x="62149" y="120222"/>
                    <a:pt x="55017" y="120986"/>
                    <a:pt x="45847" y="120986"/>
                  </a:cubicBezTo>
                  <a:lnTo>
                    <a:pt x="0" y="1209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9" name="Forma libre: forma 98">
              <a:extLst>
                <a:ext uri="{FF2B5EF4-FFF2-40B4-BE49-F238E27FC236}">
                  <a16:creationId xmlns:a16="http://schemas.microsoft.com/office/drawing/2014/main" id="{B9C41481-2339-49E2-9EBD-75BF063649D1}"/>
                </a:ext>
              </a:extLst>
            </p:cNvPr>
            <p:cNvSpPr/>
            <p:nvPr/>
          </p:nvSpPr>
          <p:spPr>
            <a:xfrm>
              <a:off x="6212044" y="9074246"/>
              <a:ext cx="76412" cy="101883"/>
            </a:xfrm>
            <a:custGeom>
              <a:avLst/>
              <a:gdLst>
                <a:gd name="connsiteX0" fmla="*/ 0 w 76412"/>
                <a:gd name="connsiteY0" fmla="*/ 120986 h 101882"/>
                <a:gd name="connsiteX1" fmla="*/ 0 w 76412"/>
                <a:gd name="connsiteY1" fmla="*/ 0 h 101882"/>
                <a:gd name="connsiteX2" fmla="*/ 89657 w 76412"/>
                <a:gd name="connsiteY2" fmla="*/ 0 h 101882"/>
                <a:gd name="connsiteX3" fmla="*/ 89657 w 76412"/>
                <a:gd name="connsiteY3" fmla="*/ 20631 h 101882"/>
                <a:gd name="connsiteX4" fmla="*/ 24452 w 76412"/>
                <a:gd name="connsiteY4" fmla="*/ 20631 h 101882"/>
                <a:gd name="connsiteX5" fmla="*/ 24452 w 76412"/>
                <a:gd name="connsiteY5" fmla="*/ 47121 h 101882"/>
                <a:gd name="connsiteX6" fmla="*/ 85072 w 76412"/>
                <a:gd name="connsiteY6" fmla="*/ 47121 h 101882"/>
                <a:gd name="connsiteX7" fmla="*/ 85072 w 76412"/>
                <a:gd name="connsiteY7" fmla="*/ 67752 h 101882"/>
                <a:gd name="connsiteX8" fmla="*/ 24452 w 76412"/>
                <a:gd name="connsiteY8" fmla="*/ 67752 h 101882"/>
                <a:gd name="connsiteX9" fmla="*/ 24452 w 76412"/>
                <a:gd name="connsiteY9" fmla="*/ 100355 h 101882"/>
                <a:gd name="connsiteX10" fmla="*/ 91949 w 76412"/>
                <a:gd name="connsiteY10" fmla="*/ 100355 h 101882"/>
                <a:gd name="connsiteX11" fmla="*/ 91949 w 76412"/>
                <a:gd name="connsiteY11" fmla="*/ 120986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412" h="101882">
                  <a:moveTo>
                    <a:pt x="0" y="120986"/>
                  </a:moveTo>
                  <a:lnTo>
                    <a:pt x="0" y="0"/>
                  </a:lnTo>
                  <a:lnTo>
                    <a:pt x="89657" y="0"/>
                  </a:lnTo>
                  <a:lnTo>
                    <a:pt x="89657" y="20631"/>
                  </a:lnTo>
                  <a:lnTo>
                    <a:pt x="24452" y="20631"/>
                  </a:lnTo>
                  <a:lnTo>
                    <a:pt x="24452" y="47121"/>
                  </a:lnTo>
                  <a:lnTo>
                    <a:pt x="85072" y="47121"/>
                  </a:lnTo>
                  <a:lnTo>
                    <a:pt x="85072" y="67752"/>
                  </a:lnTo>
                  <a:lnTo>
                    <a:pt x="24452" y="67752"/>
                  </a:lnTo>
                  <a:lnTo>
                    <a:pt x="24452" y="100355"/>
                  </a:lnTo>
                  <a:lnTo>
                    <a:pt x="91949" y="100355"/>
                  </a:lnTo>
                  <a:lnTo>
                    <a:pt x="91949" y="12098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0" name="Forma libre: forma 99">
              <a:extLst>
                <a:ext uri="{FF2B5EF4-FFF2-40B4-BE49-F238E27FC236}">
                  <a16:creationId xmlns:a16="http://schemas.microsoft.com/office/drawing/2014/main" id="{2D2288A3-7B81-412C-9685-03DAE4A7F959}"/>
                </a:ext>
              </a:extLst>
            </p:cNvPr>
            <p:cNvSpPr/>
            <p:nvPr/>
          </p:nvSpPr>
          <p:spPr>
            <a:xfrm>
              <a:off x="6357227" y="9074246"/>
              <a:ext cx="76412" cy="101883"/>
            </a:xfrm>
            <a:custGeom>
              <a:avLst/>
              <a:gdLst>
                <a:gd name="connsiteX0" fmla="*/ 24707 w 76412"/>
                <a:gd name="connsiteY0" fmla="*/ 68007 h 101882"/>
                <a:gd name="connsiteX1" fmla="*/ 24707 w 76412"/>
                <a:gd name="connsiteY1" fmla="*/ 100355 h 101882"/>
                <a:gd name="connsiteX2" fmla="*/ 47121 w 76412"/>
                <a:gd name="connsiteY2" fmla="*/ 100355 h 101882"/>
                <a:gd name="connsiteX3" fmla="*/ 63932 w 76412"/>
                <a:gd name="connsiteY3" fmla="*/ 99590 h 101882"/>
                <a:gd name="connsiteX4" fmla="*/ 72846 w 76412"/>
                <a:gd name="connsiteY4" fmla="*/ 94751 h 101882"/>
                <a:gd name="connsiteX5" fmla="*/ 76157 w 76412"/>
                <a:gd name="connsiteY5" fmla="*/ 84563 h 101882"/>
                <a:gd name="connsiteX6" fmla="*/ 73610 w 76412"/>
                <a:gd name="connsiteY6" fmla="*/ 75393 h 101882"/>
                <a:gd name="connsiteX7" fmla="*/ 65969 w 76412"/>
                <a:gd name="connsiteY7" fmla="*/ 69790 h 101882"/>
                <a:gd name="connsiteX8" fmla="*/ 44319 w 76412"/>
                <a:gd name="connsiteY8" fmla="*/ 68007 h 101882"/>
                <a:gd name="connsiteX9" fmla="*/ 24707 w 76412"/>
                <a:gd name="connsiteY9" fmla="*/ 68007 h 101882"/>
                <a:gd name="connsiteX10" fmla="*/ 24707 w 76412"/>
                <a:gd name="connsiteY10" fmla="*/ 20122 h 101882"/>
                <a:gd name="connsiteX11" fmla="*/ 24707 w 76412"/>
                <a:gd name="connsiteY11" fmla="*/ 48140 h 101882"/>
                <a:gd name="connsiteX12" fmla="*/ 40753 w 76412"/>
                <a:gd name="connsiteY12" fmla="*/ 48140 h 101882"/>
                <a:gd name="connsiteX13" fmla="*/ 58583 w 76412"/>
                <a:gd name="connsiteY13" fmla="*/ 47630 h 101882"/>
                <a:gd name="connsiteX14" fmla="*/ 68262 w 76412"/>
                <a:gd name="connsiteY14" fmla="*/ 43300 h 101882"/>
                <a:gd name="connsiteX15" fmla="*/ 71827 w 76412"/>
                <a:gd name="connsiteY15" fmla="*/ 33876 h 101882"/>
                <a:gd name="connsiteX16" fmla="*/ 68771 w 76412"/>
                <a:gd name="connsiteY16" fmla="*/ 24707 h 101882"/>
                <a:gd name="connsiteX17" fmla="*/ 59601 w 76412"/>
                <a:gd name="connsiteY17" fmla="*/ 20631 h 101882"/>
                <a:gd name="connsiteX18" fmla="*/ 38716 w 76412"/>
                <a:gd name="connsiteY18" fmla="*/ 20122 h 101882"/>
                <a:gd name="connsiteX19" fmla="*/ 24707 w 76412"/>
                <a:gd name="connsiteY19" fmla="*/ 20122 h 101882"/>
                <a:gd name="connsiteX20" fmla="*/ 255 w 76412"/>
                <a:gd name="connsiteY20" fmla="*/ 0 h 101882"/>
                <a:gd name="connsiteX21" fmla="*/ 48649 w 76412"/>
                <a:gd name="connsiteY21" fmla="*/ 0 h 101882"/>
                <a:gd name="connsiteX22" fmla="*/ 70044 w 76412"/>
                <a:gd name="connsiteY22" fmla="*/ 1274 h 101882"/>
                <a:gd name="connsiteX23" fmla="*/ 82780 w 76412"/>
                <a:gd name="connsiteY23" fmla="*/ 6368 h 101882"/>
                <a:gd name="connsiteX24" fmla="*/ 91949 w 76412"/>
                <a:gd name="connsiteY24" fmla="*/ 16301 h 101882"/>
                <a:gd name="connsiteX25" fmla="*/ 95515 w 76412"/>
                <a:gd name="connsiteY25" fmla="*/ 30565 h 101882"/>
                <a:gd name="connsiteX26" fmla="*/ 90930 w 76412"/>
                <a:gd name="connsiteY26" fmla="*/ 46102 h 101882"/>
                <a:gd name="connsiteX27" fmla="*/ 78705 w 76412"/>
                <a:gd name="connsiteY27" fmla="*/ 56800 h 101882"/>
                <a:gd name="connsiteX28" fmla="*/ 95515 w 76412"/>
                <a:gd name="connsiteY28" fmla="*/ 67752 h 101882"/>
                <a:gd name="connsiteX29" fmla="*/ 101628 w 76412"/>
                <a:gd name="connsiteY29" fmla="*/ 86091 h 101882"/>
                <a:gd name="connsiteX30" fmla="*/ 97808 w 76412"/>
                <a:gd name="connsiteY30" fmla="*/ 102138 h 101882"/>
                <a:gd name="connsiteX31" fmla="*/ 87365 w 76412"/>
                <a:gd name="connsiteY31" fmla="*/ 114618 h 101882"/>
                <a:gd name="connsiteX32" fmla="*/ 70809 w 76412"/>
                <a:gd name="connsiteY32" fmla="*/ 120476 h 101882"/>
                <a:gd name="connsiteX33" fmla="*/ 41263 w 76412"/>
                <a:gd name="connsiteY33" fmla="*/ 121241 h 101882"/>
                <a:gd name="connsiteX34" fmla="*/ 0 w 76412"/>
                <a:gd name="connsiteY34" fmla="*/ 121241 h 101882"/>
                <a:gd name="connsiteX35" fmla="*/ 0 w 76412"/>
                <a:gd name="connsiteY35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6412" h="101882">
                  <a:moveTo>
                    <a:pt x="24707" y="68007"/>
                  </a:moveTo>
                  <a:lnTo>
                    <a:pt x="24707" y="100355"/>
                  </a:lnTo>
                  <a:lnTo>
                    <a:pt x="47121" y="100355"/>
                  </a:lnTo>
                  <a:cubicBezTo>
                    <a:pt x="55781" y="100355"/>
                    <a:pt x="61639" y="100100"/>
                    <a:pt x="63932" y="99590"/>
                  </a:cubicBezTo>
                  <a:cubicBezTo>
                    <a:pt x="67497" y="98826"/>
                    <a:pt x="70554" y="97298"/>
                    <a:pt x="72846" y="94751"/>
                  </a:cubicBezTo>
                  <a:cubicBezTo>
                    <a:pt x="75139" y="92204"/>
                    <a:pt x="76157" y="88638"/>
                    <a:pt x="76157" y="84563"/>
                  </a:cubicBezTo>
                  <a:cubicBezTo>
                    <a:pt x="76157" y="80997"/>
                    <a:pt x="75393" y="77686"/>
                    <a:pt x="73610" y="75393"/>
                  </a:cubicBezTo>
                  <a:cubicBezTo>
                    <a:pt x="71827" y="72846"/>
                    <a:pt x="69280" y="71063"/>
                    <a:pt x="65969" y="69790"/>
                  </a:cubicBezTo>
                  <a:cubicBezTo>
                    <a:pt x="62658" y="68516"/>
                    <a:pt x="55271" y="68007"/>
                    <a:pt x="44319" y="68007"/>
                  </a:cubicBezTo>
                  <a:lnTo>
                    <a:pt x="24707" y="68007"/>
                  </a:lnTo>
                  <a:close/>
                  <a:moveTo>
                    <a:pt x="24707" y="20122"/>
                  </a:moveTo>
                  <a:lnTo>
                    <a:pt x="24707" y="48140"/>
                  </a:lnTo>
                  <a:lnTo>
                    <a:pt x="40753" y="48140"/>
                  </a:lnTo>
                  <a:cubicBezTo>
                    <a:pt x="50177" y="48140"/>
                    <a:pt x="56036" y="47885"/>
                    <a:pt x="58583" y="47630"/>
                  </a:cubicBezTo>
                  <a:cubicBezTo>
                    <a:pt x="62658" y="47121"/>
                    <a:pt x="65969" y="45593"/>
                    <a:pt x="68262" y="43300"/>
                  </a:cubicBezTo>
                  <a:cubicBezTo>
                    <a:pt x="70554" y="41008"/>
                    <a:pt x="71827" y="37697"/>
                    <a:pt x="71827" y="33876"/>
                  </a:cubicBezTo>
                  <a:cubicBezTo>
                    <a:pt x="71827" y="30055"/>
                    <a:pt x="70809" y="26999"/>
                    <a:pt x="68771" y="24707"/>
                  </a:cubicBezTo>
                  <a:cubicBezTo>
                    <a:pt x="66733" y="22414"/>
                    <a:pt x="63677" y="20886"/>
                    <a:pt x="59601" y="20631"/>
                  </a:cubicBezTo>
                  <a:cubicBezTo>
                    <a:pt x="57309" y="20377"/>
                    <a:pt x="50177" y="20122"/>
                    <a:pt x="38716" y="20122"/>
                  </a:cubicBezTo>
                  <a:lnTo>
                    <a:pt x="24707" y="20122"/>
                  </a:lnTo>
                  <a:close/>
                  <a:moveTo>
                    <a:pt x="255" y="0"/>
                  </a:moveTo>
                  <a:lnTo>
                    <a:pt x="48649" y="0"/>
                  </a:lnTo>
                  <a:cubicBezTo>
                    <a:pt x="58073" y="0"/>
                    <a:pt x="65205" y="509"/>
                    <a:pt x="70044" y="1274"/>
                  </a:cubicBezTo>
                  <a:cubicBezTo>
                    <a:pt x="74629" y="2038"/>
                    <a:pt x="78959" y="3821"/>
                    <a:pt x="82780" y="6368"/>
                  </a:cubicBezTo>
                  <a:cubicBezTo>
                    <a:pt x="86600" y="8915"/>
                    <a:pt x="89657" y="12226"/>
                    <a:pt x="91949" y="16301"/>
                  </a:cubicBezTo>
                  <a:cubicBezTo>
                    <a:pt x="94496" y="20631"/>
                    <a:pt x="95515" y="25216"/>
                    <a:pt x="95515" y="30565"/>
                  </a:cubicBezTo>
                  <a:cubicBezTo>
                    <a:pt x="95515" y="36168"/>
                    <a:pt x="93987" y="41517"/>
                    <a:pt x="90930" y="46102"/>
                  </a:cubicBezTo>
                  <a:cubicBezTo>
                    <a:pt x="87874" y="50941"/>
                    <a:pt x="83799" y="54507"/>
                    <a:pt x="78705" y="56800"/>
                  </a:cubicBezTo>
                  <a:cubicBezTo>
                    <a:pt x="86091" y="59092"/>
                    <a:pt x="91695" y="62658"/>
                    <a:pt x="95515" y="67752"/>
                  </a:cubicBezTo>
                  <a:cubicBezTo>
                    <a:pt x="99591" y="73101"/>
                    <a:pt x="101628" y="78959"/>
                    <a:pt x="101628" y="86091"/>
                  </a:cubicBezTo>
                  <a:cubicBezTo>
                    <a:pt x="101628" y="91695"/>
                    <a:pt x="100355" y="97043"/>
                    <a:pt x="97808" y="102138"/>
                  </a:cubicBezTo>
                  <a:cubicBezTo>
                    <a:pt x="95261" y="107232"/>
                    <a:pt x="91695" y="111562"/>
                    <a:pt x="87365" y="114618"/>
                  </a:cubicBezTo>
                  <a:cubicBezTo>
                    <a:pt x="82780" y="117675"/>
                    <a:pt x="77431" y="119712"/>
                    <a:pt x="70809" y="120476"/>
                  </a:cubicBezTo>
                  <a:cubicBezTo>
                    <a:pt x="66733" y="120731"/>
                    <a:pt x="56800" y="121241"/>
                    <a:pt x="41263" y="121241"/>
                  </a:cubicBezTo>
                  <a:lnTo>
                    <a:pt x="0" y="12124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1" name="Forma libre: forma 100">
              <a:extLst>
                <a:ext uri="{FF2B5EF4-FFF2-40B4-BE49-F238E27FC236}">
                  <a16:creationId xmlns:a16="http://schemas.microsoft.com/office/drawing/2014/main" id="{55151BDF-4FD3-49D4-9EA2-C90505102C12}"/>
                </a:ext>
              </a:extLst>
            </p:cNvPr>
            <p:cNvSpPr/>
            <p:nvPr/>
          </p:nvSpPr>
          <p:spPr>
            <a:xfrm>
              <a:off x="6467261" y="9072208"/>
              <a:ext cx="101883" cy="101883"/>
            </a:xfrm>
            <a:custGeom>
              <a:avLst/>
              <a:gdLst>
                <a:gd name="connsiteX0" fmla="*/ 25216 w 101882"/>
                <a:gd name="connsiteY0" fmla="*/ 62403 h 101882"/>
                <a:gd name="connsiteX1" fmla="*/ 34640 w 101882"/>
                <a:gd name="connsiteY1" fmla="*/ 93477 h 101882"/>
                <a:gd name="connsiteX2" fmla="*/ 58837 w 101882"/>
                <a:gd name="connsiteY2" fmla="*/ 104175 h 101882"/>
                <a:gd name="connsiteX3" fmla="*/ 82780 w 101882"/>
                <a:gd name="connsiteY3" fmla="*/ 93732 h 101882"/>
                <a:gd name="connsiteX4" fmla="*/ 92204 w 101882"/>
                <a:gd name="connsiteY4" fmla="*/ 62148 h 101882"/>
                <a:gd name="connsiteX5" fmla="*/ 83035 w 101882"/>
                <a:gd name="connsiteY5" fmla="*/ 31074 h 101882"/>
                <a:gd name="connsiteX6" fmla="*/ 58837 w 101882"/>
                <a:gd name="connsiteY6" fmla="*/ 20886 h 101882"/>
                <a:gd name="connsiteX7" fmla="*/ 34640 w 101882"/>
                <a:gd name="connsiteY7" fmla="*/ 31329 h 101882"/>
                <a:gd name="connsiteX8" fmla="*/ 25216 w 101882"/>
                <a:gd name="connsiteY8" fmla="*/ 62403 h 101882"/>
                <a:gd name="connsiteX9" fmla="*/ 0 w 101882"/>
                <a:gd name="connsiteY9" fmla="*/ 63167 h 101882"/>
                <a:gd name="connsiteX10" fmla="*/ 5349 w 101882"/>
                <a:gd name="connsiteY10" fmla="*/ 32093 h 101882"/>
                <a:gd name="connsiteX11" fmla="*/ 16811 w 101882"/>
                <a:gd name="connsiteY11" fmla="*/ 15537 h 101882"/>
                <a:gd name="connsiteX12" fmla="*/ 32348 w 101882"/>
                <a:gd name="connsiteY12" fmla="*/ 4839 h 101882"/>
                <a:gd name="connsiteX13" fmla="*/ 58328 w 101882"/>
                <a:gd name="connsiteY13" fmla="*/ 0 h 101882"/>
                <a:gd name="connsiteX14" fmla="*/ 101119 w 101882"/>
                <a:gd name="connsiteY14" fmla="*/ 16556 h 101882"/>
                <a:gd name="connsiteX15" fmla="*/ 117165 w 101882"/>
                <a:gd name="connsiteY15" fmla="*/ 62658 h 101882"/>
                <a:gd name="connsiteX16" fmla="*/ 101374 w 101882"/>
                <a:gd name="connsiteY16" fmla="*/ 108250 h 101882"/>
                <a:gd name="connsiteX17" fmla="*/ 58837 w 101882"/>
                <a:gd name="connsiteY17" fmla="*/ 124806 h 101882"/>
                <a:gd name="connsiteX18" fmla="*/ 16047 w 101882"/>
                <a:gd name="connsiteY18" fmla="*/ 108505 h 101882"/>
                <a:gd name="connsiteX19" fmla="*/ 0 w 101882"/>
                <a:gd name="connsiteY19" fmla="*/ 63167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216" y="62403"/>
                  </a:moveTo>
                  <a:cubicBezTo>
                    <a:pt x="25216" y="76157"/>
                    <a:pt x="28527" y="86346"/>
                    <a:pt x="34640" y="93477"/>
                  </a:cubicBezTo>
                  <a:cubicBezTo>
                    <a:pt x="41008" y="100609"/>
                    <a:pt x="48904" y="104175"/>
                    <a:pt x="58837" y="104175"/>
                  </a:cubicBezTo>
                  <a:cubicBezTo>
                    <a:pt x="68516" y="104175"/>
                    <a:pt x="76412" y="100609"/>
                    <a:pt x="82780" y="93732"/>
                  </a:cubicBezTo>
                  <a:cubicBezTo>
                    <a:pt x="88893" y="86600"/>
                    <a:pt x="92204" y="76157"/>
                    <a:pt x="92204" y="62148"/>
                  </a:cubicBezTo>
                  <a:cubicBezTo>
                    <a:pt x="92204" y="48394"/>
                    <a:pt x="89148" y="37951"/>
                    <a:pt x="83035" y="31074"/>
                  </a:cubicBezTo>
                  <a:cubicBezTo>
                    <a:pt x="76922" y="24197"/>
                    <a:pt x="68771" y="20886"/>
                    <a:pt x="58837" y="20886"/>
                  </a:cubicBezTo>
                  <a:cubicBezTo>
                    <a:pt x="48904" y="20886"/>
                    <a:pt x="40753" y="24452"/>
                    <a:pt x="34640" y="31329"/>
                  </a:cubicBezTo>
                  <a:cubicBezTo>
                    <a:pt x="28273" y="38206"/>
                    <a:pt x="25216" y="48394"/>
                    <a:pt x="25216" y="62403"/>
                  </a:cubicBezTo>
                  <a:moveTo>
                    <a:pt x="0" y="63167"/>
                  </a:moveTo>
                  <a:cubicBezTo>
                    <a:pt x="0" y="50941"/>
                    <a:pt x="1783" y="40753"/>
                    <a:pt x="5349" y="32093"/>
                  </a:cubicBezTo>
                  <a:cubicBezTo>
                    <a:pt x="8151" y="25980"/>
                    <a:pt x="11971" y="20377"/>
                    <a:pt x="16811" y="15537"/>
                  </a:cubicBezTo>
                  <a:cubicBezTo>
                    <a:pt x="21395" y="10698"/>
                    <a:pt x="26744" y="7132"/>
                    <a:pt x="32348" y="4839"/>
                  </a:cubicBezTo>
                  <a:cubicBezTo>
                    <a:pt x="39989" y="1528"/>
                    <a:pt x="48394" y="0"/>
                    <a:pt x="58328" y="0"/>
                  </a:cubicBezTo>
                  <a:cubicBezTo>
                    <a:pt x="76158" y="0"/>
                    <a:pt x="90421" y="5603"/>
                    <a:pt x="101119" y="16556"/>
                  </a:cubicBezTo>
                  <a:cubicBezTo>
                    <a:pt x="111817" y="27508"/>
                    <a:pt x="117165" y="43045"/>
                    <a:pt x="117165" y="62658"/>
                  </a:cubicBezTo>
                  <a:cubicBezTo>
                    <a:pt x="117165" y="82016"/>
                    <a:pt x="111817" y="97553"/>
                    <a:pt x="101374" y="108250"/>
                  </a:cubicBezTo>
                  <a:cubicBezTo>
                    <a:pt x="90676" y="119203"/>
                    <a:pt x="76412" y="124806"/>
                    <a:pt x="58837" y="124806"/>
                  </a:cubicBezTo>
                  <a:cubicBezTo>
                    <a:pt x="41008" y="124806"/>
                    <a:pt x="26490" y="119203"/>
                    <a:pt x="16047" y="108505"/>
                  </a:cubicBezTo>
                  <a:cubicBezTo>
                    <a:pt x="5349" y="97553"/>
                    <a:pt x="0" y="82525"/>
                    <a:pt x="0" y="6316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2" name="Forma libre: forma 101">
              <a:extLst>
                <a:ext uri="{FF2B5EF4-FFF2-40B4-BE49-F238E27FC236}">
                  <a16:creationId xmlns:a16="http://schemas.microsoft.com/office/drawing/2014/main" id="{D0E55694-30CC-41F7-88F9-6E1830333767}"/>
                </a:ext>
              </a:extLst>
            </p:cNvPr>
            <p:cNvSpPr/>
            <p:nvPr/>
          </p:nvSpPr>
          <p:spPr>
            <a:xfrm>
              <a:off x="6592322" y="9071699"/>
              <a:ext cx="101883" cy="101883"/>
            </a:xfrm>
            <a:custGeom>
              <a:avLst/>
              <a:gdLst>
                <a:gd name="connsiteX0" fmla="*/ 60366 w 101882"/>
                <a:gd name="connsiteY0" fmla="*/ 79214 h 101882"/>
                <a:gd name="connsiteX1" fmla="*/ 60366 w 101882"/>
                <a:gd name="connsiteY1" fmla="*/ 58583 h 101882"/>
                <a:gd name="connsiteX2" fmla="*/ 113090 w 101882"/>
                <a:gd name="connsiteY2" fmla="*/ 58583 h 101882"/>
                <a:gd name="connsiteX3" fmla="*/ 113090 w 101882"/>
                <a:gd name="connsiteY3" fmla="*/ 106722 h 101882"/>
                <a:gd name="connsiteX4" fmla="*/ 90931 w 101882"/>
                <a:gd name="connsiteY4" fmla="*/ 119712 h 101882"/>
                <a:gd name="connsiteX5" fmla="*/ 61384 w 101882"/>
                <a:gd name="connsiteY5" fmla="*/ 125316 h 101882"/>
                <a:gd name="connsiteX6" fmla="*/ 28272 w 101882"/>
                <a:gd name="connsiteY6" fmla="*/ 117165 h 101882"/>
                <a:gd name="connsiteX7" fmla="*/ 7132 w 101882"/>
                <a:gd name="connsiteY7" fmla="*/ 94496 h 101882"/>
                <a:gd name="connsiteX8" fmla="*/ 0 w 101882"/>
                <a:gd name="connsiteY8" fmla="*/ 62403 h 101882"/>
                <a:gd name="connsiteX9" fmla="*/ 8151 w 101882"/>
                <a:gd name="connsiteY9" fmla="*/ 28782 h 101882"/>
                <a:gd name="connsiteX10" fmla="*/ 31329 w 101882"/>
                <a:gd name="connsiteY10" fmla="*/ 6113 h 101882"/>
                <a:gd name="connsiteX11" fmla="*/ 60366 w 101882"/>
                <a:gd name="connsiteY11" fmla="*/ 0 h 101882"/>
                <a:gd name="connsiteX12" fmla="*/ 95515 w 101882"/>
                <a:gd name="connsiteY12" fmla="*/ 9424 h 101882"/>
                <a:gd name="connsiteX13" fmla="*/ 111817 w 101882"/>
                <a:gd name="connsiteY13" fmla="*/ 35659 h 101882"/>
                <a:gd name="connsiteX14" fmla="*/ 87619 w 101882"/>
                <a:gd name="connsiteY14" fmla="*/ 40244 h 101882"/>
                <a:gd name="connsiteX15" fmla="*/ 77940 w 101882"/>
                <a:gd name="connsiteY15" fmla="*/ 26235 h 101882"/>
                <a:gd name="connsiteX16" fmla="*/ 60366 w 101882"/>
                <a:gd name="connsiteY16" fmla="*/ 21141 h 101882"/>
                <a:gd name="connsiteX17" fmla="*/ 34895 w 101882"/>
                <a:gd name="connsiteY17" fmla="*/ 31329 h 101882"/>
                <a:gd name="connsiteX18" fmla="*/ 25471 w 101882"/>
                <a:gd name="connsiteY18" fmla="*/ 61384 h 101882"/>
                <a:gd name="connsiteX19" fmla="*/ 35150 w 101882"/>
                <a:gd name="connsiteY19" fmla="*/ 93477 h 101882"/>
                <a:gd name="connsiteX20" fmla="*/ 60111 w 101882"/>
                <a:gd name="connsiteY20" fmla="*/ 104175 h 101882"/>
                <a:gd name="connsiteX21" fmla="*/ 75393 w 101882"/>
                <a:gd name="connsiteY21" fmla="*/ 101119 h 101882"/>
                <a:gd name="connsiteX22" fmla="*/ 88638 w 101882"/>
                <a:gd name="connsiteY22" fmla="*/ 93732 h 101882"/>
                <a:gd name="connsiteX23" fmla="*/ 88638 w 101882"/>
                <a:gd name="connsiteY23" fmla="*/ 78704 h 101882"/>
                <a:gd name="connsiteX24" fmla="*/ 60366 w 101882"/>
                <a:gd name="connsiteY24" fmla="*/ 78704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1882" h="101882">
                  <a:moveTo>
                    <a:pt x="60366" y="79214"/>
                  </a:moveTo>
                  <a:lnTo>
                    <a:pt x="60366" y="58583"/>
                  </a:lnTo>
                  <a:lnTo>
                    <a:pt x="113090" y="58583"/>
                  </a:lnTo>
                  <a:lnTo>
                    <a:pt x="113090" y="106722"/>
                  </a:lnTo>
                  <a:cubicBezTo>
                    <a:pt x="107996" y="111562"/>
                    <a:pt x="100609" y="116146"/>
                    <a:pt x="90931" y="119712"/>
                  </a:cubicBezTo>
                  <a:cubicBezTo>
                    <a:pt x="81252" y="123533"/>
                    <a:pt x="71318" y="125316"/>
                    <a:pt x="61384" y="125316"/>
                  </a:cubicBezTo>
                  <a:cubicBezTo>
                    <a:pt x="48649" y="125316"/>
                    <a:pt x="37697" y="122769"/>
                    <a:pt x="28272" y="117165"/>
                  </a:cubicBezTo>
                  <a:cubicBezTo>
                    <a:pt x="18848" y="112071"/>
                    <a:pt x="11971" y="104430"/>
                    <a:pt x="7132" y="94496"/>
                  </a:cubicBezTo>
                  <a:cubicBezTo>
                    <a:pt x="2547" y="84563"/>
                    <a:pt x="0" y="73865"/>
                    <a:pt x="0" y="62403"/>
                  </a:cubicBezTo>
                  <a:cubicBezTo>
                    <a:pt x="0" y="49668"/>
                    <a:pt x="2802" y="38461"/>
                    <a:pt x="8151" y="28782"/>
                  </a:cubicBezTo>
                  <a:cubicBezTo>
                    <a:pt x="13245" y="18848"/>
                    <a:pt x="21141" y="11462"/>
                    <a:pt x="31329" y="6113"/>
                  </a:cubicBezTo>
                  <a:cubicBezTo>
                    <a:pt x="38970" y="2038"/>
                    <a:pt x="48649" y="0"/>
                    <a:pt x="60366" y="0"/>
                  </a:cubicBezTo>
                  <a:cubicBezTo>
                    <a:pt x="75393" y="0"/>
                    <a:pt x="87110" y="3056"/>
                    <a:pt x="95515" y="9424"/>
                  </a:cubicBezTo>
                  <a:cubicBezTo>
                    <a:pt x="103921" y="15792"/>
                    <a:pt x="109269" y="24452"/>
                    <a:pt x="111817" y="35659"/>
                  </a:cubicBezTo>
                  <a:lnTo>
                    <a:pt x="87619" y="40244"/>
                  </a:lnTo>
                  <a:cubicBezTo>
                    <a:pt x="85836" y="34385"/>
                    <a:pt x="82780" y="29546"/>
                    <a:pt x="77940" y="26235"/>
                  </a:cubicBezTo>
                  <a:cubicBezTo>
                    <a:pt x="73356" y="22669"/>
                    <a:pt x="67497" y="21141"/>
                    <a:pt x="60366" y="21141"/>
                  </a:cubicBezTo>
                  <a:cubicBezTo>
                    <a:pt x="49668" y="21141"/>
                    <a:pt x="41263" y="24452"/>
                    <a:pt x="34895" y="31329"/>
                  </a:cubicBezTo>
                  <a:cubicBezTo>
                    <a:pt x="28527" y="38206"/>
                    <a:pt x="25471" y="48140"/>
                    <a:pt x="25471" y="61384"/>
                  </a:cubicBezTo>
                  <a:cubicBezTo>
                    <a:pt x="25471" y="75648"/>
                    <a:pt x="28782" y="86600"/>
                    <a:pt x="35150" y="93477"/>
                  </a:cubicBezTo>
                  <a:cubicBezTo>
                    <a:pt x="41517" y="100609"/>
                    <a:pt x="49923" y="104175"/>
                    <a:pt x="60111" y="104175"/>
                  </a:cubicBezTo>
                  <a:cubicBezTo>
                    <a:pt x="65205" y="104175"/>
                    <a:pt x="70299" y="103156"/>
                    <a:pt x="75393" y="101119"/>
                  </a:cubicBezTo>
                  <a:cubicBezTo>
                    <a:pt x="80488" y="99081"/>
                    <a:pt x="84818" y="96789"/>
                    <a:pt x="88638" y="93732"/>
                  </a:cubicBezTo>
                  <a:lnTo>
                    <a:pt x="88638" y="78704"/>
                  </a:lnTo>
                  <a:lnTo>
                    <a:pt x="60366" y="7870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3" name="Forma libre: forma 102">
              <a:extLst>
                <a:ext uri="{FF2B5EF4-FFF2-40B4-BE49-F238E27FC236}">
                  <a16:creationId xmlns:a16="http://schemas.microsoft.com/office/drawing/2014/main" id="{9B32E63E-F243-4EDB-9EA6-71942CA7C5B0}"/>
                </a:ext>
              </a:extLst>
            </p:cNvPr>
            <p:cNvSpPr/>
            <p:nvPr/>
          </p:nvSpPr>
          <p:spPr>
            <a:xfrm>
              <a:off x="6715855" y="9072208"/>
              <a:ext cx="101883" cy="101883"/>
            </a:xfrm>
            <a:custGeom>
              <a:avLst/>
              <a:gdLst>
                <a:gd name="connsiteX0" fmla="*/ 25216 w 101882"/>
                <a:gd name="connsiteY0" fmla="*/ 62403 h 101882"/>
                <a:gd name="connsiteX1" fmla="*/ 34640 w 101882"/>
                <a:gd name="connsiteY1" fmla="*/ 93477 h 101882"/>
                <a:gd name="connsiteX2" fmla="*/ 58837 w 101882"/>
                <a:gd name="connsiteY2" fmla="*/ 104175 h 101882"/>
                <a:gd name="connsiteX3" fmla="*/ 83035 w 101882"/>
                <a:gd name="connsiteY3" fmla="*/ 93732 h 101882"/>
                <a:gd name="connsiteX4" fmla="*/ 92459 w 101882"/>
                <a:gd name="connsiteY4" fmla="*/ 62148 h 101882"/>
                <a:gd name="connsiteX5" fmla="*/ 83544 w 101882"/>
                <a:gd name="connsiteY5" fmla="*/ 31074 h 101882"/>
                <a:gd name="connsiteX6" fmla="*/ 59092 w 101882"/>
                <a:gd name="connsiteY6" fmla="*/ 20886 h 101882"/>
                <a:gd name="connsiteX7" fmla="*/ 34895 w 101882"/>
                <a:gd name="connsiteY7" fmla="*/ 31329 h 101882"/>
                <a:gd name="connsiteX8" fmla="*/ 25216 w 101882"/>
                <a:gd name="connsiteY8" fmla="*/ 62403 h 101882"/>
                <a:gd name="connsiteX9" fmla="*/ 0 w 101882"/>
                <a:gd name="connsiteY9" fmla="*/ 63167 h 101882"/>
                <a:gd name="connsiteX10" fmla="*/ 5604 w 101882"/>
                <a:gd name="connsiteY10" fmla="*/ 32093 h 101882"/>
                <a:gd name="connsiteX11" fmla="*/ 16811 w 101882"/>
                <a:gd name="connsiteY11" fmla="*/ 15537 h 101882"/>
                <a:gd name="connsiteX12" fmla="*/ 32603 w 101882"/>
                <a:gd name="connsiteY12" fmla="*/ 4839 h 101882"/>
                <a:gd name="connsiteX13" fmla="*/ 58583 w 101882"/>
                <a:gd name="connsiteY13" fmla="*/ 0 h 101882"/>
                <a:gd name="connsiteX14" fmla="*/ 101374 w 101882"/>
                <a:gd name="connsiteY14" fmla="*/ 16556 h 101882"/>
                <a:gd name="connsiteX15" fmla="*/ 117165 w 101882"/>
                <a:gd name="connsiteY15" fmla="*/ 62658 h 101882"/>
                <a:gd name="connsiteX16" fmla="*/ 101374 w 101882"/>
                <a:gd name="connsiteY16" fmla="*/ 108250 h 101882"/>
                <a:gd name="connsiteX17" fmla="*/ 58837 w 101882"/>
                <a:gd name="connsiteY17" fmla="*/ 124806 h 101882"/>
                <a:gd name="connsiteX18" fmla="*/ 16047 w 101882"/>
                <a:gd name="connsiteY18" fmla="*/ 108505 h 101882"/>
                <a:gd name="connsiteX19" fmla="*/ 0 w 101882"/>
                <a:gd name="connsiteY19" fmla="*/ 63167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216" y="62403"/>
                  </a:moveTo>
                  <a:cubicBezTo>
                    <a:pt x="25216" y="76157"/>
                    <a:pt x="28273" y="86346"/>
                    <a:pt x="34640" y="93477"/>
                  </a:cubicBezTo>
                  <a:cubicBezTo>
                    <a:pt x="41008" y="100609"/>
                    <a:pt x="49159" y="104175"/>
                    <a:pt x="58837" y="104175"/>
                  </a:cubicBezTo>
                  <a:cubicBezTo>
                    <a:pt x="68516" y="104175"/>
                    <a:pt x="76412" y="100609"/>
                    <a:pt x="83035" y="93732"/>
                  </a:cubicBezTo>
                  <a:cubicBezTo>
                    <a:pt x="89402" y="86600"/>
                    <a:pt x="92459" y="76157"/>
                    <a:pt x="92459" y="62148"/>
                  </a:cubicBezTo>
                  <a:cubicBezTo>
                    <a:pt x="92459" y="48394"/>
                    <a:pt x="89402" y="37951"/>
                    <a:pt x="83544" y="31074"/>
                  </a:cubicBezTo>
                  <a:cubicBezTo>
                    <a:pt x="77431" y="24197"/>
                    <a:pt x="69280" y="20886"/>
                    <a:pt x="59092" y="20886"/>
                  </a:cubicBezTo>
                  <a:cubicBezTo>
                    <a:pt x="49159" y="20886"/>
                    <a:pt x="41008" y="24452"/>
                    <a:pt x="34895" y="31329"/>
                  </a:cubicBezTo>
                  <a:cubicBezTo>
                    <a:pt x="28273" y="38206"/>
                    <a:pt x="25216" y="48394"/>
                    <a:pt x="25216" y="62403"/>
                  </a:cubicBezTo>
                  <a:moveTo>
                    <a:pt x="0" y="63167"/>
                  </a:moveTo>
                  <a:cubicBezTo>
                    <a:pt x="0" y="50941"/>
                    <a:pt x="1783" y="40753"/>
                    <a:pt x="5604" y="32093"/>
                  </a:cubicBezTo>
                  <a:cubicBezTo>
                    <a:pt x="8405" y="25980"/>
                    <a:pt x="12226" y="20377"/>
                    <a:pt x="16811" y="15537"/>
                  </a:cubicBezTo>
                  <a:cubicBezTo>
                    <a:pt x="21650" y="10698"/>
                    <a:pt x="26744" y="7132"/>
                    <a:pt x="32603" y="4839"/>
                  </a:cubicBezTo>
                  <a:cubicBezTo>
                    <a:pt x="40244" y="1528"/>
                    <a:pt x="48649" y="0"/>
                    <a:pt x="58583" y="0"/>
                  </a:cubicBezTo>
                  <a:cubicBezTo>
                    <a:pt x="76157" y="0"/>
                    <a:pt x="90676" y="5603"/>
                    <a:pt x="101374" y="16556"/>
                  </a:cubicBezTo>
                  <a:cubicBezTo>
                    <a:pt x="111817" y="27508"/>
                    <a:pt x="117165" y="43045"/>
                    <a:pt x="117165" y="62658"/>
                  </a:cubicBezTo>
                  <a:cubicBezTo>
                    <a:pt x="117165" y="82016"/>
                    <a:pt x="111817" y="97553"/>
                    <a:pt x="101374" y="108250"/>
                  </a:cubicBezTo>
                  <a:cubicBezTo>
                    <a:pt x="90676" y="119203"/>
                    <a:pt x="76667" y="124806"/>
                    <a:pt x="58837" y="124806"/>
                  </a:cubicBezTo>
                  <a:cubicBezTo>
                    <a:pt x="40753" y="124806"/>
                    <a:pt x="26490" y="119203"/>
                    <a:pt x="16047" y="108505"/>
                  </a:cubicBezTo>
                  <a:cubicBezTo>
                    <a:pt x="5349" y="97553"/>
                    <a:pt x="0" y="82525"/>
                    <a:pt x="0" y="6316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4" name="Forma libre: forma 103">
              <a:extLst>
                <a:ext uri="{FF2B5EF4-FFF2-40B4-BE49-F238E27FC236}">
                  <a16:creationId xmlns:a16="http://schemas.microsoft.com/office/drawing/2014/main" id="{D77B04B0-7CE7-4856-B7ED-8ED93DC8997F}"/>
                </a:ext>
              </a:extLst>
            </p:cNvPr>
            <p:cNvSpPr/>
            <p:nvPr/>
          </p:nvSpPr>
          <p:spPr>
            <a:xfrm>
              <a:off x="6836587" y="9074246"/>
              <a:ext cx="76412" cy="101883"/>
            </a:xfrm>
            <a:custGeom>
              <a:avLst/>
              <a:gdLst>
                <a:gd name="connsiteX0" fmla="*/ 35914 w 76412"/>
                <a:gd name="connsiteY0" fmla="*/ 120986 h 101882"/>
                <a:gd name="connsiteX1" fmla="*/ 35914 w 76412"/>
                <a:gd name="connsiteY1" fmla="*/ 20631 h 101882"/>
                <a:gd name="connsiteX2" fmla="*/ 0 w 76412"/>
                <a:gd name="connsiteY2" fmla="*/ 20631 h 101882"/>
                <a:gd name="connsiteX3" fmla="*/ 0 w 76412"/>
                <a:gd name="connsiteY3" fmla="*/ 0 h 101882"/>
                <a:gd name="connsiteX4" fmla="*/ 96025 w 76412"/>
                <a:gd name="connsiteY4" fmla="*/ 0 h 101882"/>
                <a:gd name="connsiteX5" fmla="*/ 96025 w 76412"/>
                <a:gd name="connsiteY5" fmla="*/ 20631 h 101882"/>
                <a:gd name="connsiteX6" fmla="*/ 60366 w 76412"/>
                <a:gd name="connsiteY6" fmla="*/ 20631 h 101882"/>
                <a:gd name="connsiteX7" fmla="*/ 60366 w 76412"/>
                <a:gd name="connsiteY7" fmla="*/ 120986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412" h="101882">
                  <a:moveTo>
                    <a:pt x="35914" y="120986"/>
                  </a:moveTo>
                  <a:lnTo>
                    <a:pt x="35914" y="20631"/>
                  </a:lnTo>
                  <a:lnTo>
                    <a:pt x="0" y="20631"/>
                  </a:lnTo>
                  <a:lnTo>
                    <a:pt x="0" y="0"/>
                  </a:lnTo>
                  <a:lnTo>
                    <a:pt x="96025" y="0"/>
                  </a:lnTo>
                  <a:lnTo>
                    <a:pt x="96025" y="20631"/>
                  </a:lnTo>
                  <a:lnTo>
                    <a:pt x="60366" y="20631"/>
                  </a:lnTo>
                  <a:lnTo>
                    <a:pt x="60366" y="12098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5" name="Forma libre: forma 104">
              <a:extLst>
                <a:ext uri="{FF2B5EF4-FFF2-40B4-BE49-F238E27FC236}">
                  <a16:creationId xmlns:a16="http://schemas.microsoft.com/office/drawing/2014/main" id="{E005AE3E-37EE-48F6-B8A8-7EE5E7109955}"/>
                </a:ext>
              </a:extLst>
            </p:cNvPr>
            <p:cNvSpPr/>
            <p:nvPr/>
          </p:nvSpPr>
          <p:spPr>
            <a:xfrm>
              <a:off x="6928791" y="9038587"/>
              <a:ext cx="101883" cy="152824"/>
            </a:xfrm>
            <a:custGeom>
              <a:avLst/>
              <a:gdLst>
                <a:gd name="connsiteX0" fmla="*/ 51451 w 101882"/>
                <a:gd name="connsiteY0" fmla="*/ 24707 h 152824"/>
                <a:gd name="connsiteX1" fmla="*/ 62658 w 101882"/>
                <a:gd name="connsiteY1" fmla="*/ 0 h 152824"/>
                <a:gd name="connsiteX2" fmla="*/ 88638 w 101882"/>
                <a:gd name="connsiteY2" fmla="*/ 0 h 152824"/>
                <a:gd name="connsiteX3" fmla="*/ 65969 w 101882"/>
                <a:gd name="connsiteY3" fmla="*/ 24707 h 152824"/>
                <a:gd name="connsiteX4" fmla="*/ 51451 w 101882"/>
                <a:gd name="connsiteY4" fmla="*/ 24707 h 152824"/>
                <a:gd name="connsiteX5" fmla="*/ 76412 w 101882"/>
                <a:gd name="connsiteY5" fmla="*/ 108505 h 152824"/>
                <a:gd name="connsiteX6" fmla="*/ 59602 w 101882"/>
                <a:gd name="connsiteY6" fmla="*/ 63677 h 152824"/>
                <a:gd name="connsiteX7" fmla="*/ 43555 w 101882"/>
                <a:gd name="connsiteY7" fmla="*/ 108505 h 152824"/>
                <a:gd name="connsiteX8" fmla="*/ 76412 w 101882"/>
                <a:gd name="connsiteY8" fmla="*/ 108505 h 152824"/>
                <a:gd name="connsiteX9" fmla="*/ 121495 w 101882"/>
                <a:gd name="connsiteY9" fmla="*/ 156645 h 152824"/>
                <a:gd name="connsiteX10" fmla="*/ 94751 w 101882"/>
                <a:gd name="connsiteY10" fmla="*/ 156645 h 152824"/>
                <a:gd name="connsiteX11" fmla="*/ 84308 w 101882"/>
                <a:gd name="connsiteY11" fmla="*/ 129136 h 152824"/>
                <a:gd name="connsiteX12" fmla="*/ 35914 w 101882"/>
                <a:gd name="connsiteY12" fmla="*/ 129136 h 152824"/>
                <a:gd name="connsiteX13" fmla="*/ 25980 w 101882"/>
                <a:gd name="connsiteY13" fmla="*/ 156645 h 152824"/>
                <a:gd name="connsiteX14" fmla="*/ 0 w 101882"/>
                <a:gd name="connsiteY14" fmla="*/ 156645 h 152824"/>
                <a:gd name="connsiteX15" fmla="*/ 47121 w 101882"/>
                <a:gd name="connsiteY15" fmla="*/ 35659 h 152824"/>
                <a:gd name="connsiteX16" fmla="*/ 73101 w 101882"/>
                <a:gd name="connsiteY16" fmla="*/ 35659 h 152824"/>
                <a:gd name="connsiteX17" fmla="*/ 121495 w 101882"/>
                <a:gd name="connsiteY17" fmla="*/ 156645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1882" h="152824">
                  <a:moveTo>
                    <a:pt x="51451" y="24707"/>
                  </a:moveTo>
                  <a:lnTo>
                    <a:pt x="62658" y="0"/>
                  </a:lnTo>
                  <a:lnTo>
                    <a:pt x="88638" y="0"/>
                  </a:lnTo>
                  <a:lnTo>
                    <a:pt x="65969" y="24707"/>
                  </a:lnTo>
                  <a:lnTo>
                    <a:pt x="51451" y="24707"/>
                  </a:lnTo>
                  <a:close/>
                  <a:moveTo>
                    <a:pt x="76412" y="108505"/>
                  </a:moveTo>
                  <a:lnTo>
                    <a:pt x="59602" y="63677"/>
                  </a:lnTo>
                  <a:lnTo>
                    <a:pt x="43555" y="108505"/>
                  </a:lnTo>
                  <a:lnTo>
                    <a:pt x="76412" y="108505"/>
                  </a:lnTo>
                  <a:close/>
                  <a:moveTo>
                    <a:pt x="121495" y="156645"/>
                  </a:moveTo>
                  <a:lnTo>
                    <a:pt x="94751" y="156645"/>
                  </a:lnTo>
                  <a:lnTo>
                    <a:pt x="84308" y="129136"/>
                  </a:lnTo>
                  <a:lnTo>
                    <a:pt x="35914" y="129136"/>
                  </a:lnTo>
                  <a:lnTo>
                    <a:pt x="25980" y="156645"/>
                  </a:lnTo>
                  <a:lnTo>
                    <a:pt x="0" y="156645"/>
                  </a:lnTo>
                  <a:lnTo>
                    <a:pt x="47121" y="35659"/>
                  </a:lnTo>
                  <a:lnTo>
                    <a:pt x="73101" y="35659"/>
                  </a:lnTo>
                  <a:lnTo>
                    <a:pt x="121495" y="15664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6" name="Forma libre: forma 105">
              <a:extLst>
                <a:ext uri="{FF2B5EF4-FFF2-40B4-BE49-F238E27FC236}">
                  <a16:creationId xmlns:a16="http://schemas.microsoft.com/office/drawing/2014/main" id="{758D948A-0500-485A-BF07-86406380E416}"/>
                </a:ext>
              </a:extLst>
            </p:cNvPr>
            <p:cNvSpPr/>
            <p:nvPr/>
          </p:nvSpPr>
          <p:spPr>
            <a:xfrm>
              <a:off x="7095624" y="9074246"/>
              <a:ext cx="76412" cy="101883"/>
            </a:xfrm>
            <a:custGeom>
              <a:avLst/>
              <a:gdLst>
                <a:gd name="connsiteX0" fmla="*/ 24707 w 76412"/>
                <a:gd name="connsiteY0" fmla="*/ 20631 h 101882"/>
                <a:gd name="connsiteX1" fmla="*/ 24707 w 76412"/>
                <a:gd name="connsiteY1" fmla="*/ 100355 h 101882"/>
                <a:gd name="connsiteX2" fmla="*/ 43046 w 76412"/>
                <a:gd name="connsiteY2" fmla="*/ 100355 h 101882"/>
                <a:gd name="connsiteX3" fmla="*/ 57819 w 76412"/>
                <a:gd name="connsiteY3" fmla="*/ 99336 h 101882"/>
                <a:gd name="connsiteX4" fmla="*/ 67752 w 76412"/>
                <a:gd name="connsiteY4" fmla="*/ 94242 h 101882"/>
                <a:gd name="connsiteX5" fmla="*/ 74120 w 76412"/>
                <a:gd name="connsiteY5" fmla="*/ 82525 h 101882"/>
                <a:gd name="connsiteX6" fmla="*/ 76667 w 76412"/>
                <a:gd name="connsiteY6" fmla="*/ 60366 h 101882"/>
                <a:gd name="connsiteX7" fmla="*/ 74120 w 76412"/>
                <a:gd name="connsiteY7" fmla="*/ 38970 h 101882"/>
                <a:gd name="connsiteX8" fmla="*/ 66988 w 76412"/>
                <a:gd name="connsiteY8" fmla="*/ 27254 h 101882"/>
                <a:gd name="connsiteX9" fmla="*/ 55781 w 76412"/>
                <a:gd name="connsiteY9" fmla="*/ 21650 h 101882"/>
                <a:gd name="connsiteX10" fmla="*/ 35659 w 76412"/>
                <a:gd name="connsiteY10" fmla="*/ 20377 h 101882"/>
                <a:gd name="connsiteX11" fmla="*/ 24707 w 76412"/>
                <a:gd name="connsiteY11" fmla="*/ 20377 h 101882"/>
                <a:gd name="connsiteX12" fmla="*/ 255 w 76412"/>
                <a:gd name="connsiteY12" fmla="*/ 0 h 101882"/>
                <a:gd name="connsiteX13" fmla="*/ 44829 w 76412"/>
                <a:gd name="connsiteY13" fmla="*/ 0 h 101882"/>
                <a:gd name="connsiteX14" fmla="*/ 67752 w 76412"/>
                <a:gd name="connsiteY14" fmla="*/ 2292 h 101882"/>
                <a:gd name="connsiteX15" fmla="*/ 86091 w 76412"/>
                <a:gd name="connsiteY15" fmla="*/ 13500 h 101882"/>
                <a:gd name="connsiteX16" fmla="*/ 97553 w 76412"/>
                <a:gd name="connsiteY16" fmla="*/ 33112 h 101882"/>
                <a:gd name="connsiteX17" fmla="*/ 101374 w 76412"/>
                <a:gd name="connsiteY17" fmla="*/ 61639 h 101882"/>
                <a:gd name="connsiteX18" fmla="*/ 97808 w 76412"/>
                <a:gd name="connsiteY18" fmla="*/ 87365 h 101882"/>
                <a:gd name="connsiteX19" fmla="*/ 84818 w 76412"/>
                <a:gd name="connsiteY19" fmla="*/ 108760 h 101882"/>
                <a:gd name="connsiteX20" fmla="*/ 67752 w 76412"/>
                <a:gd name="connsiteY20" fmla="*/ 118439 h 101882"/>
                <a:gd name="connsiteX21" fmla="*/ 46102 w 76412"/>
                <a:gd name="connsiteY21" fmla="*/ 120986 h 101882"/>
                <a:gd name="connsiteX22" fmla="*/ 0 w 76412"/>
                <a:gd name="connsiteY22" fmla="*/ 120986 h 101882"/>
                <a:gd name="connsiteX23" fmla="*/ 0 w 7641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412" h="101882">
                  <a:moveTo>
                    <a:pt x="24707" y="20631"/>
                  </a:moveTo>
                  <a:lnTo>
                    <a:pt x="24707" y="100355"/>
                  </a:lnTo>
                  <a:lnTo>
                    <a:pt x="43046" y="100355"/>
                  </a:lnTo>
                  <a:cubicBezTo>
                    <a:pt x="49923" y="100355"/>
                    <a:pt x="54762" y="99845"/>
                    <a:pt x="57819" y="99336"/>
                  </a:cubicBezTo>
                  <a:cubicBezTo>
                    <a:pt x="61894" y="98317"/>
                    <a:pt x="65205" y="96789"/>
                    <a:pt x="67752" y="94242"/>
                  </a:cubicBezTo>
                  <a:cubicBezTo>
                    <a:pt x="70299" y="91949"/>
                    <a:pt x="72337" y="87874"/>
                    <a:pt x="74120" y="82525"/>
                  </a:cubicBezTo>
                  <a:cubicBezTo>
                    <a:pt x="75648" y="77176"/>
                    <a:pt x="76667" y="69535"/>
                    <a:pt x="76667" y="60366"/>
                  </a:cubicBezTo>
                  <a:cubicBezTo>
                    <a:pt x="76667" y="51196"/>
                    <a:pt x="75903" y="43810"/>
                    <a:pt x="74120" y="38970"/>
                  </a:cubicBezTo>
                  <a:cubicBezTo>
                    <a:pt x="72337" y="33876"/>
                    <a:pt x="70045" y="30055"/>
                    <a:pt x="66988" y="27254"/>
                  </a:cubicBezTo>
                  <a:cubicBezTo>
                    <a:pt x="64186" y="24452"/>
                    <a:pt x="60366" y="22669"/>
                    <a:pt x="55781" y="21650"/>
                  </a:cubicBezTo>
                  <a:cubicBezTo>
                    <a:pt x="52215" y="20886"/>
                    <a:pt x="45593" y="20377"/>
                    <a:pt x="35659" y="20377"/>
                  </a:cubicBezTo>
                  <a:lnTo>
                    <a:pt x="24707" y="20377"/>
                  </a:lnTo>
                  <a:close/>
                  <a:moveTo>
                    <a:pt x="255" y="0"/>
                  </a:moveTo>
                  <a:lnTo>
                    <a:pt x="44829" y="0"/>
                  </a:lnTo>
                  <a:cubicBezTo>
                    <a:pt x="54762" y="0"/>
                    <a:pt x="62658" y="764"/>
                    <a:pt x="67752" y="2292"/>
                  </a:cubicBezTo>
                  <a:cubicBezTo>
                    <a:pt x="74884" y="4330"/>
                    <a:pt x="80997" y="8151"/>
                    <a:pt x="86091" y="13500"/>
                  </a:cubicBezTo>
                  <a:cubicBezTo>
                    <a:pt x="90931" y="18848"/>
                    <a:pt x="95006" y="25471"/>
                    <a:pt x="97553" y="33112"/>
                  </a:cubicBezTo>
                  <a:cubicBezTo>
                    <a:pt x="100100" y="40753"/>
                    <a:pt x="101374" y="50432"/>
                    <a:pt x="101374" y="61639"/>
                  </a:cubicBezTo>
                  <a:cubicBezTo>
                    <a:pt x="101374" y="71827"/>
                    <a:pt x="100100" y="80233"/>
                    <a:pt x="97808" y="87365"/>
                  </a:cubicBezTo>
                  <a:cubicBezTo>
                    <a:pt x="94751" y="96025"/>
                    <a:pt x="90421" y="103156"/>
                    <a:pt x="84818" y="108760"/>
                  </a:cubicBezTo>
                  <a:cubicBezTo>
                    <a:pt x="80742" y="112835"/>
                    <a:pt x="74884" y="116146"/>
                    <a:pt x="67752" y="118439"/>
                  </a:cubicBezTo>
                  <a:cubicBezTo>
                    <a:pt x="62403" y="120222"/>
                    <a:pt x="55017" y="120986"/>
                    <a:pt x="46102" y="120986"/>
                  </a:cubicBezTo>
                  <a:lnTo>
                    <a:pt x="0" y="1209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7" name="Forma libre: forma 106">
              <a:extLst>
                <a:ext uri="{FF2B5EF4-FFF2-40B4-BE49-F238E27FC236}">
                  <a16:creationId xmlns:a16="http://schemas.microsoft.com/office/drawing/2014/main" id="{806DC39D-483F-4321-9663-CF77840C6EBF}"/>
                </a:ext>
              </a:extLst>
            </p:cNvPr>
            <p:cNvSpPr/>
            <p:nvPr/>
          </p:nvSpPr>
          <p:spPr>
            <a:xfrm>
              <a:off x="7246411" y="9072208"/>
              <a:ext cx="101883" cy="101883"/>
            </a:xfrm>
            <a:custGeom>
              <a:avLst/>
              <a:gdLst>
                <a:gd name="connsiteX0" fmla="*/ 81761 w 101882"/>
                <a:gd name="connsiteY0" fmla="*/ 78195 h 101882"/>
                <a:gd name="connsiteX1" fmla="*/ 105194 w 101882"/>
                <a:gd name="connsiteY1" fmla="*/ 85836 h 101882"/>
                <a:gd name="connsiteX2" fmla="*/ 87110 w 101882"/>
                <a:gd name="connsiteY2" fmla="*/ 115382 h 101882"/>
                <a:gd name="connsiteX3" fmla="*/ 55017 w 101882"/>
                <a:gd name="connsiteY3" fmla="*/ 125061 h 101882"/>
                <a:gd name="connsiteX4" fmla="*/ 15537 w 101882"/>
                <a:gd name="connsiteY4" fmla="*/ 108760 h 101882"/>
                <a:gd name="connsiteX5" fmla="*/ 0 w 101882"/>
                <a:gd name="connsiteY5" fmla="*/ 63677 h 101882"/>
                <a:gd name="connsiteX6" fmla="*/ 15537 w 101882"/>
                <a:gd name="connsiteY6" fmla="*/ 16811 h 101882"/>
                <a:gd name="connsiteX7" fmla="*/ 56545 w 101882"/>
                <a:gd name="connsiteY7" fmla="*/ 0 h 101882"/>
                <a:gd name="connsiteX8" fmla="*/ 92713 w 101882"/>
                <a:gd name="connsiteY8" fmla="*/ 13245 h 101882"/>
                <a:gd name="connsiteX9" fmla="*/ 104939 w 101882"/>
                <a:gd name="connsiteY9" fmla="*/ 35404 h 101882"/>
                <a:gd name="connsiteX10" fmla="*/ 80742 w 101882"/>
                <a:gd name="connsiteY10" fmla="*/ 41263 h 101882"/>
                <a:gd name="connsiteX11" fmla="*/ 71827 w 101882"/>
                <a:gd name="connsiteY11" fmla="*/ 26489 h 101882"/>
                <a:gd name="connsiteX12" fmla="*/ 55526 w 101882"/>
                <a:gd name="connsiteY12" fmla="*/ 20886 h 101882"/>
                <a:gd name="connsiteX13" fmla="*/ 33621 w 101882"/>
                <a:gd name="connsiteY13" fmla="*/ 30565 h 101882"/>
                <a:gd name="connsiteX14" fmla="*/ 25216 w 101882"/>
                <a:gd name="connsiteY14" fmla="*/ 61894 h 101882"/>
                <a:gd name="connsiteX15" fmla="*/ 33621 w 101882"/>
                <a:gd name="connsiteY15" fmla="*/ 94496 h 101882"/>
                <a:gd name="connsiteX16" fmla="*/ 55017 w 101882"/>
                <a:gd name="connsiteY16" fmla="*/ 104175 h 101882"/>
                <a:gd name="connsiteX17" fmla="*/ 71827 w 101882"/>
                <a:gd name="connsiteY17" fmla="*/ 98062 h 101882"/>
                <a:gd name="connsiteX18" fmla="*/ 81761 w 101882"/>
                <a:gd name="connsiteY18" fmla="*/ 7819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882" h="101882">
                  <a:moveTo>
                    <a:pt x="81761" y="78195"/>
                  </a:moveTo>
                  <a:lnTo>
                    <a:pt x="105194" y="85836"/>
                  </a:lnTo>
                  <a:cubicBezTo>
                    <a:pt x="101628" y="99081"/>
                    <a:pt x="95515" y="109015"/>
                    <a:pt x="87110" y="115382"/>
                  </a:cubicBezTo>
                  <a:cubicBezTo>
                    <a:pt x="78705" y="121750"/>
                    <a:pt x="68007" y="125061"/>
                    <a:pt x="55017" y="125061"/>
                  </a:cubicBezTo>
                  <a:cubicBezTo>
                    <a:pt x="38970" y="125061"/>
                    <a:pt x="25725" y="119458"/>
                    <a:pt x="15537" y="108760"/>
                  </a:cubicBezTo>
                  <a:cubicBezTo>
                    <a:pt x="5094" y="97808"/>
                    <a:pt x="0" y="82780"/>
                    <a:pt x="0" y="63677"/>
                  </a:cubicBezTo>
                  <a:cubicBezTo>
                    <a:pt x="0" y="43555"/>
                    <a:pt x="5349" y="28018"/>
                    <a:pt x="15537" y="16811"/>
                  </a:cubicBezTo>
                  <a:cubicBezTo>
                    <a:pt x="25980" y="5603"/>
                    <a:pt x="39734" y="0"/>
                    <a:pt x="56545" y="0"/>
                  </a:cubicBezTo>
                  <a:cubicBezTo>
                    <a:pt x="71318" y="0"/>
                    <a:pt x="83544" y="4330"/>
                    <a:pt x="92713" y="13245"/>
                  </a:cubicBezTo>
                  <a:cubicBezTo>
                    <a:pt x="98317" y="18339"/>
                    <a:pt x="102392" y="25980"/>
                    <a:pt x="104939" y="35404"/>
                  </a:cubicBezTo>
                  <a:lnTo>
                    <a:pt x="80742" y="41263"/>
                  </a:lnTo>
                  <a:cubicBezTo>
                    <a:pt x="79469" y="34895"/>
                    <a:pt x="76157" y="30055"/>
                    <a:pt x="71827" y="26489"/>
                  </a:cubicBezTo>
                  <a:cubicBezTo>
                    <a:pt x="67243" y="22924"/>
                    <a:pt x="61894" y="20886"/>
                    <a:pt x="55526" y="20886"/>
                  </a:cubicBezTo>
                  <a:cubicBezTo>
                    <a:pt x="46357" y="20886"/>
                    <a:pt x="39225" y="24197"/>
                    <a:pt x="33621" y="30565"/>
                  </a:cubicBezTo>
                  <a:cubicBezTo>
                    <a:pt x="28018" y="36933"/>
                    <a:pt x="25216" y="47376"/>
                    <a:pt x="25216" y="61894"/>
                  </a:cubicBezTo>
                  <a:cubicBezTo>
                    <a:pt x="25216" y="77176"/>
                    <a:pt x="28018" y="87874"/>
                    <a:pt x="33621" y="94496"/>
                  </a:cubicBezTo>
                  <a:cubicBezTo>
                    <a:pt x="38970" y="101119"/>
                    <a:pt x="46102" y="104175"/>
                    <a:pt x="55017" y="104175"/>
                  </a:cubicBezTo>
                  <a:cubicBezTo>
                    <a:pt x="61639" y="104175"/>
                    <a:pt x="67243" y="102137"/>
                    <a:pt x="71827" y="98062"/>
                  </a:cubicBezTo>
                  <a:cubicBezTo>
                    <a:pt x="76157" y="93732"/>
                    <a:pt x="79723" y="87110"/>
                    <a:pt x="81761" y="78195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8" name="Forma libre: forma 107">
              <a:extLst>
                <a:ext uri="{FF2B5EF4-FFF2-40B4-BE49-F238E27FC236}">
                  <a16:creationId xmlns:a16="http://schemas.microsoft.com/office/drawing/2014/main" id="{A2C91715-3E96-4635-8FB7-1AACC1C59EC1}"/>
                </a:ext>
              </a:extLst>
            </p:cNvPr>
            <p:cNvSpPr/>
            <p:nvPr/>
          </p:nvSpPr>
          <p:spPr>
            <a:xfrm>
              <a:off x="7365104" y="9172563"/>
              <a:ext cx="25471" cy="25471"/>
            </a:xfrm>
            <a:custGeom>
              <a:avLst/>
              <a:gdLst>
                <a:gd name="connsiteX0" fmla="*/ 0 w 0"/>
                <a:gd name="connsiteY0" fmla="*/ 0 h 0"/>
                <a:gd name="connsiteX1" fmla="*/ 23178 w 0"/>
                <a:gd name="connsiteY1" fmla="*/ 0 h 0"/>
                <a:gd name="connsiteX2" fmla="*/ 23178 w 0"/>
                <a:gd name="connsiteY2" fmla="*/ 23178 h 0"/>
                <a:gd name="connsiteX3" fmla="*/ 0 w 0"/>
                <a:gd name="connsiteY3" fmla="*/ 231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23178" y="0"/>
                  </a:lnTo>
                  <a:lnTo>
                    <a:pt x="23178" y="23178"/>
                  </a:lnTo>
                  <a:lnTo>
                    <a:pt x="0" y="23178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9" name="Forma libre: forma 108">
              <a:extLst>
                <a:ext uri="{FF2B5EF4-FFF2-40B4-BE49-F238E27FC236}">
                  <a16:creationId xmlns:a16="http://schemas.microsoft.com/office/drawing/2014/main" id="{A379792A-5905-470E-AAC7-F9441D93BB15}"/>
                </a:ext>
              </a:extLst>
            </p:cNvPr>
            <p:cNvSpPr/>
            <p:nvPr/>
          </p:nvSpPr>
          <p:spPr>
            <a:xfrm>
              <a:off x="6476176" y="8300392"/>
              <a:ext cx="25471" cy="25471"/>
            </a:xfrm>
            <a:custGeom>
              <a:avLst/>
              <a:gdLst>
                <a:gd name="connsiteX0" fmla="*/ 26490 w 25470"/>
                <a:gd name="connsiteY0" fmla="*/ 35203 h 25470"/>
                <a:gd name="connsiteX1" fmla="*/ 39734 w 25470"/>
                <a:gd name="connsiteY1" fmla="*/ 27817 h 25470"/>
                <a:gd name="connsiteX2" fmla="*/ 49668 w 25470"/>
                <a:gd name="connsiteY2" fmla="*/ 6676 h 25470"/>
                <a:gd name="connsiteX3" fmla="*/ 49668 w 25470"/>
                <a:gd name="connsiteY3" fmla="*/ 2346 h 25470"/>
                <a:gd name="connsiteX4" fmla="*/ 29801 w 25470"/>
                <a:gd name="connsiteY4" fmla="*/ 12789 h 25470"/>
                <a:gd name="connsiteX5" fmla="*/ 13245 w 25470"/>
                <a:gd name="connsiteY5" fmla="*/ 54 h 25470"/>
                <a:gd name="connsiteX6" fmla="*/ 16556 w 25470"/>
                <a:gd name="connsiteY6" fmla="*/ 20176 h 25470"/>
                <a:gd name="connsiteX7" fmla="*/ 0 w 25470"/>
                <a:gd name="connsiteY7" fmla="*/ 32911 h 25470"/>
                <a:gd name="connsiteX8" fmla="*/ 2038 w 25470"/>
                <a:gd name="connsiteY8" fmla="*/ 34949 h 25470"/>
                <a:gd name="connsiteX9" fmla="*/ 26490 w 25470"/>
                <a:gd name="connsiteY9" fmla="*/ 35203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25470">
                  <a:moveTo>
                    <a:pt x="26490" y="35203"/>
                  </a:moveTo>
                  <a:cubicBezTo>
                    <a:pt x="28782" y="38260"/>
                    <a:pt x="40753" y="30874"/>
                    <a:pt x="39734" y="27817"/>
                  </a:cubicBezTo>
                  <a:cubicBezTo>
                    <a:pt x="36423" y="22468"/>
                    <a:pt x="38716" y="7695"/>
                    <a:pt x="49668" y="6676"/>
                  </a:cubicBezTo>
                  <a:lnTo>
                    <a:pt x="49668" y="2346"/>
                  </a:lnTo>
                  <a:cubicBezTo>
                    <a:pt x="49668" y="2346"/>
                    <a:pt x="33112" y="2346"/>
                    <a:pt x="29801" y="12789"/>
                  </a:cubicBezTo>
                  <a:cubicBezTo>
                    <a:pt x="29801" y="12789"/>
                    <a:pt x="16556" y="-965"/>
                    <a:pt x="13245" y="54"/>
                  </a:cubicBezTo>
                  <a:cubicBezTo>
                    <a:pt x="9934" y="2092"/>
                    <a:pt x="16556" y="20176"/>
                    <a:pt x="16556" y="20176"/>
                  </a:cubicBezTo>
                  <a:cubicBezTo>
                    <a:pt x="5604" y="18138"/>
                    <a:pt x="0" y="32911"/>
                    <a:pt x="0" y="32911"/>
                  </a:cubicBezTo>
                  <a:lnTo>
                    <a:pt x="2038" y="34949"/>
                  </a:lnTo>
                  <a:cubicBezTo>
                    <a:pt x="8915" y="25779"/>
                    <a:pt x="23178" y="30109"/>
                    <a:pt x="26490" y="35203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0" name="Forma libre: forma 109">
              <a:extLst>
                <a:ext uri="{FF2B5EF4-FFF2-40B4-BE49-F238E27FC236}">
                  <a16:creationId xmlns:a16="http://schemas.microsoft.com/office/drawing/2014/main" id="{CCD61AE4-41C4-4790-A95A-26C3941A0211}"/>
                </a:ext>
              </a:extLst>
            </p:cNvPr>
            <p:cNvSpPr/>
            <p:nvPr/>
          </p:nvSpPr>
          <p:spPr>
            <a:xfrm>
              <a:off x="6624530" y="8434422"/>
              <a:ext cx="25471" cy="50941"/>
            </a:xfrm>
            <a:custGeom>
              <a:avLst/>
              <a:gdLst>
                <a:gd name="connsiteX0" fmla="*/ 140 w 25470"/>
                <a:gd name="connsiteY0" fmla="*/ 51960 h 50941"/>
                <a:gd name="connsiteX1" fmla="*/ 33252 w 25470"/>
                <a:gd name="connsiteY1" fmla="*/ 35914 h 50941"/>
                <a:gd name="connsiteX2" fmla="*/ 45224 w 25470"/>
                <a:gd name="connsiteY2" fmla="*/ 0 h 50941"/>
                <a:gd name="connsiteX3" fmla="*/ 12112 w 25470"/>
                <a:gd name="connsiteY3" fmla="*/ 14773 h 50941"/>
                <a:gd name="connsiteX4" fmla="*/ 140 w 25470"/>
                <a:gd name="connsiteY4" fmla="*/ 5196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140" y="51960"/>
                  </a:moveTo>
                  <a:cubicBezTo>
                    <a:pt x="12366" y="51960"/>
                    <a:pt x="24338" y="46611"/>
                    <a:pt x="33252" y="35914"/>
                  </a:cubicBezTo>
                  <a:cubicBezTo>
                    <a:pt x="43186" y="25471"/>
                    <a:pt x="46497" y="12481"/>
                    <a:pt x="45224" y="0"/>
                  </a:cubicBezTo>
                  <a:cubicBezTo>
                    <a:pt x="34271" y="0"/>
                    <a:pt x="22045" y="5349"/>
                    <a:pt x="12112" y="14773"/>
                  </a:cubicBezTo>
                  <a:cubicBezTo>
                    <a:pt x="3706" y="25471"/>
                    <a:pt x="-879" y="39225"/>
                    <a:pt x="140" y="51960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1" name="Forma libre: forma 110">
              <a:extLst>
                <a:ext uri="{FF2B5EF4-FFF2-40B4-BE49-F238E27FC236}">
                  <a16:creationId xmlns:a16="http://schemas.microsoft.com/office/drawing/2014/main" id="{24B5D01A-262C-4A56-8C44-FA4E44D100AB}"/>
                </a:ext>
              </a:extLst>
            </p:cNvPr>
            <p:cNvSpPr/>
            <p:nvPr/>
          </p:nvSpPr>
          <p:spPr>
            <a:xfrm>
              <a:off x="6483308" y="7974930"/>
              <a:ext cx="509415" cy="560355"/>
            </a:xfrm>
            <a:custGeom>
              <a:avLst/>
              <a:gdLst>
                <a:gd name="connsiteX0" fmla="*/ 482670 w 509414"/>
                <a:gd name="connsiteY0" fmla="*/ 359646 h 560355"/>
                <a:gd name="connsiteX1" fmla="*/ 416701 w 509414"/>
                <a:gd name="connsiteY1" fmla="*/ 367033 h 560355"/>
                <a:gd name="connsiteX2" fmla="*/ 436568 w 509414"/>
                <a:gd name="connsiteY2" fmla="*/ 425870 h 560355"/>
                <a:gd name="connsiteX3" fmla="*/ 399126 w 509414"/>
                <a:gd name="connsiteY3" fmla="*/ 405239 h 560355"/>
                <a:gd name="connsiteX4" fmla="*/ 420012 w 509414"/>
                <a:gd name="connsiteY4" fmla="*/ 436568 h 560355"/>
                <a:gd name="connsiteX5" fmla="*/ 414918 w 509414"/>
                <a:gd name="connsiteY5" fmla="*/ 440388 h 560355"/>
                <a:gd name="connsiteX6" fmla="*/ 397853 w 509414"/>
                <a:gd name="connsiteY6" fmla="*/ 443190 h 560355"/>
                <a:gd name="connsiteX7" fmla="*/ 347676 w 509414"/>
                <a:gd name="connsiteY7" fmla="*/ 391485 h 560355"/>
                <a:gd name="connsiteX8" fmla="*/ 366014 w 509414"/>
                <a:gd name="connsiteY8" fmla="*/ 387919 h 560355"/>
                <a:gd name="connsiteX9" fmla="*/ 292913 w 509414"/>
                <a:gd name="connsiteY9" fmla="*/ 332138 h 560355"/>
                <a:gd name="connsiteX10" fmla="*/ 300045 w 509414"/>
                <a:gd name="connsiteY10" fmla="*/ 316856 h 560355"/>
                <a:gd name="connsiteX11" fmla="*/ 385882 w 509414"/>
                <a:gd name="connsiteY11" fmla="*/ 328572 h 560355"/>
                <a:gd name="connsiteX12" fmla="*/ 338506 w 509414"/>
                <a:gd name="connsiteY12" fmla="*/ 281706 h 560355"/>
                <a:gd name="connsiteX13" fmla="*/ 455162 w 509414"/>
                <a:gd name="connsiteY13" fmla="*/ 276357 h 560355"/>
                <a:gd name="connsiteX14" fmla="*/ 376967 w 509414"/>
                <a:gd name="connsiteY14" fmla="*/ 242481 h 560355"/>
                <a:gd name="connsiteX15" fmla="*/ 492349 w 509414"/>
                <a:gd name="connsiteY15" fmla="*/ 212680 h 560355"/>
                <a:gd name="connsiteX16" fmla="*/ 404475 w 509414"/>
                <a:gd name="connsiteY16" fmla="*/ 188229 h 560355"/>
                <a:gd name="connsiteX17" fmla="*/ 514509 w 509414"/>
                <a:gd name="connsiteY17" fmla="*/ 113854 h 560355"/>
                <a:gd name="connsiteX18" fmla="*/ 413135 w 509414"/>
                <a:gd name="connsiteY18" fmla="*/ 123278 h 560355"/>
                <a:gd name="connsiteX19" fmla="*/ 509924 w 509414"/>
                <a:gd name="connsiteY19" fmla="*/ 255 h 560355"/>
                <a:gd name="connsiteX20" fmla="*/ 386900 w 509414"/>
                <a:gd name="connsiteY20" fmla="*/ 64950 h 560355"/>
                <a:gd name="connsiteX21" fmla="*/ 337487 w 509414"/>
                <a:gd name="connsiteY21" fmla="*/ 126335 h 560355"/>
                <a:gd name="connsiteX22" fmla="*/ 313290 w 509414"/>
                <a:gd name="connsiteY22" fmla="*/ 147475 h 560355"/>
                <a:gd name="connsiteX23" fmla="*/ 286800 w 509414"/>
                <a:gd name="connsiteY23" fmla="*/ 90166 h 560355"/>
                <a:gd name="connsiteX24" fmla="*/ 265914 w 509414"/>
                <a:gd name="connsiteY24" fmla="*/ 30820 h 560355"/>
                <a:gd name="connsiteX25" fmla="*/ 226435 w 509414"/>
                <a:gd name="connsiteY25" fmla="*/ 30820 h 560355"/>
                <a:gd name="connsiteX26" fmla="*/ 201983 w 509414"/>
                <a:gd name="connsiteY26" fmla="*/ 36168 h 560355"/>
                <a:gd name="connsiteX27" fmla="*/ 197908 w 509414"/>
                <a:gd name="connsiteY27" fmla="*/ 73101 h 560355"/>
                <a:gd name="connsiteX28" fmla="*/ 223124 w 509414"/>
                <a:gd name="connsiteY28" fmla="*/ 73101 h 560355"/>
                <a:gd name="connsiteX29" fmla="*/ 226435 w 509414"/>
                <a:gd name="connsiteY29" fmla="*/ 125061 h 560355"/>
                <a:gd name="connsiteX30" fmla="*/ 202238 w 509414"/>
                <a:gd name="connsiteY30" fmla="*/ 147221 h 560355"/>
                <a:gd name="connsiteX31" fmla="*/ 178040 w 509414"/>
                <a:gd name="connsiteY31" fmla="*/ 126080 h 560355"/>
                <a:gd name="connsiteX32" fmla="*/ 129646 w 509414"/>
                <a:gd name="connsiteY32" fmla="*/ 64696 h 560355"/>
                <a:gd name="connsiteX33" fmla="*/ 4330 w 509414"/>
                <a:gd name="connsiteY33" fmla="*/ 0 h 560355"/>
                <a:gd name="connsiteX34" fmla="*/ 102138 w 509414"/>
                <a:gd name="connsiteY34" fmla="*/ 125061 h 560355"/>
                <a:gd name="connsiteX35" fmla="*/ 0 w 509414"/>
                <a:gd name="connsiteY35" fmla="*/ 113345 h 560355"/>
                <a:gd name="connsiteX36" fmla="*/ 114364 w 509414"/>
                <a:gd name="connsiteY36" fmla="*/ 190776 h 560355"/>
                <a:gd name="connsiteX37" fmla="*/ 24197 w 509414"/>
                <a:gd name="connsiteY37" fmla="*/ 209879 h 560355"/>
                <a:gd name="connsiteX38" fmla="*/ 141872 w 509414"/>
                <a:gd name="connsiteY38" fmla="*/ 248085 h 560355"/>
                <a:gd name="connsiteX39" fmla="*/ 59347 w 509414"/>
                <a:gd name="connsiteY39" fmla="*/ 275848 h 560355"/>
                <a:gd name="connsiteX40" fmla="*/ 176003 w 509414"/>
                <a:gd name="connsiteY40" fmla="*/ 283234 h 560355"/>
                <a:gd name="connsiteX41" fmla="*/ 129646 w 509414"/>
                <a:gd name="connsiteY41" fmla="*/ 327808 h 560355"/>
                <a:gd name="connsiteX42" fmla="*/ 216501 w 509414"/>
                <a:gd name="connsiteY42" fmla="*/ 316091 h 560355"/>
                <a:gd name="connsiteX43" fmla="*/ 222359 w 509414"/>
                <a:gd name="connsiteY43" fmla="*/ 331629 h 560355"/>
                <a:gd name="connsiteX44" fmla="*/ 146202 w 509414"/>
                <a:gd name="connsiteY44" fmla="*/ 387409 h 560355"/>
                <a:gd name="connsiteX45" fmla="*/ 164796 w 509414"/>
                <a:gd name="connsiteY45" fmla="*/ 390975 h 560355"/>
                <a:gd name="connsiteX46" fmla="*/ 113345 w 509414"/>
                <a:gd name="connsiteY46" fmla="*/ 442426 h 560355"/>
                <a:gd name="connsiteX47" fmla="*/ 97553 w 509414"/>
                <a:gd name="connsiteY47" fmla="*/ 439115 h 560355"/>
                <a:gd name="connsiteX48" fmla="*/ 92713 w 509414"/>
                <a:gd name="connsiteY48" fmla="*/ 435549 h 560355"/>
                <a:gd name="connsiteX49" fmla="*/ 113599 w 509414"/>
                <a:gd name="connsiteY49" fmla="*/ 404220 h 560355"/>
                <a:gd name="connsiteX50" fmla="*/ 76157 w 509414"/>
                <a:gd name="connsiteY50" fmla="*/ 425106 h 560355"/>
                <a:gd name="connsiteX51" fmla="*/ 95770 w 509414"/>
                <a:gd name="connsiteY51" fmla="*/ 366014 h 560355"/>
                <a:gd name="connsiteX52" fmla="*/ 29801 w 509414"/>
                <a:gd name="connsiteY52" fmla="*/ 358627 h 560355"/>
                <a:gd name="connsiteX53" fmla="*/ 7896 w 509414"/>
                <a:gd name="connsiteY53" fmla="*/ 420267 h 560355"/>
                <a:gd name="connsiteX54" fmla="*/ 70299 w 509414"/>
                <a:gd name="connsiteY54" fmla="*/ 428672 h 560355"/>
                <a:gd name="connsiteX55" fmla="*/ 33112 w 509414"/>
                <a:gd name="connsiteY55" fmla="*/ 450831 h 560355"/>
                <a:gd name="connsiteX56" fmla="*/ 76667 w 509414"/>
                <a:gd name="connsiteY56" fmla="*/ 442171 h 560355"/>
                <a:gd name="connsiteX57" fmla="*/ 81506 w 509414"/>
                <a:gd name="connsiteY57" fmla="*/ 445737 h 560355"/>
                <a:gd name="connsiteX58" fmla="*/ 76667 w 509414"/>
                <a:gd name="connsiteY58" fmla="*/ 467642 h 560355"/>
                <a:gd name="connsiteX59" fmla="*/ 93223 w 509414"/>
                <a:gd name="connsiteY59" fmla="*/ 483434 h 560355"/>
                <a:gd name="connsiteX60" fmla="*/ 114109 w 509414"/>
                <a:gd name="connsiteY60" fmla="*/ 488273 h 560355"/>
                <a:gd name="connsiteX61" fmla="*/ 122260 w 509414"/>
                <a:gd name="connsiteY61" fmla="*/ 546092 h 560355"/>
                <a:gd name="connsiteX62" fmla="*/ 147476 w 509414"/>
                <a:gd name="connsiteY62" fmla="*/ 547111 h 560355"/>
                <a:gd name="connsiteX63" fmla="*/ 124297 w 509414"/>
                <a:gd name="connsiteY63" fmla="*/ 468406 h 560355"/>
                <a:gd name="connsiteX64" fmla="*/ 126080 w 509414"/>
                <a:gd name="connsiteY64" fmla="*/ 455926 h 560355"/>
                <a:gd name="connsiteX65" fmla="*/ 188738 w 509414"/>
                <a:gd name="connsiteY65" fmla="*/ 415427 h 560355"/>
                <a:gd name="connsiteX66" fmla="*/ 192304 w 509414"/>
                <a:gd name="connsiteY66" fmla="*/ 432493 h 560355"/>
                <a:gd name="connsiteX67" fmla="*/ 230510 w 509414"/>
                <a:gd name="connsiteY67" fmla="*/ 407022 h 560355"/>
                <a:gd name="connsiteX68" fmla="*/ 209879 w 509414"/>
                <a:gd name="connsiteY68" fmla="*/ 491839 h 560355"/>
                <a:gd name="connsiteX69" fmla="*/ 236368 w 509414"/>
                <a:gd name="connsiteY69" fmla="*/ 475793 h 560355"/>
                <a:gd name="connsiteX70" fmla="*/ 254962 w 509414"/>
                <a:gd name="connsiteY70" fmla="*/ 585062 h 560355"/>
                <a:gd name="connsiteX71" fmla="*/ 275848 w 509414"/>
                <a:gd name="connsiteY71" fmla="*/ 475793 h 560355"/>
                <a:gd name="connsiteX72" fmla="*/ 303356 w 509414"/>
                <a:gd name="connsiteY72" fmla="*/ 491839 h 560355"/>
                <a:gd name="connsiteX73" fmla="*/ 281452 w 509414"/>
                <a:gd name="connsiteY73" fmla="*/ 406258 h 560355"/>
                <a:gd name="connsiteX74" fmla="*/ 319912 w 509414"/>
                <a:gd name="connsiteY74" fmla="*/ 432493 h 560355"/>
                <a:gd name="connsiteX75" fmla="*/ 323478 w 509414"/>
                <a:gd name="connsiteY75" fmla="*/ 414918 h 560355"/>
                <a:gd name="connsiteX76" fmla="*/ 386136 w 509414"/>
                <a:gd name="connsiteY76" fmla="*/ 455926 h 560355"/>
                <a:gd name="connsiteX77" fmla="*/ 388683 w 509414"/>
                <a:gd name="connsiteY77" fmla="*/ 468661 h 560355"/>
                <a:gd name="connsiteX78" fmla="*/ 365505 w 509414"/>
                <a:gd name="connsiteY78" fmla="*/ 547111 h 560355"/>
                <a:gd name="connsiteX79" fmla="*/ 390721 w 509414"/>
                <a:gd name="connsiteY79" fmla="*/ 546092 h 560355"/>
                <a:gd name="connsiteX80" fmla="*/ 398617 w 509414"/>
                <a:gd name="connsiteY80" fmla="*/ 488783 h 560355"/>
                <a:gd name="connsiteX81" fmla="*/ 418994 w 509414"/>
                <a:gd name="connsiteY81" fmla="*/ 483434 h 560355"/>
                <a:gd name="connsiteX82" fmla="*/ 435550 w 509414"/>
                <a:gd name="connsiteY82" fmla="*/ 467642 h 560355"/>
                <a:gd name="connsiteX83" fmla="*/ 430710 w 509414"/>
                <a:gd name="connsiteY83" fmla="*/ 446247 h 560355"/>
                <a:gd name="connsiteX84" fmla="*/ 436314 w 509414"/>
                <a:gd name="connsiteY84" fmla="*/ 441917 h 560355"/>
                <a:gd name="connsiteX85" fmla="*/ 479869 w 509414"/>
                <a:gd name="connsiteY85" fmla="*/ 450577 h 560355"/>
                <a:gd name="connsiteX86" fmla="*/ 442681 w 509414"/>
                <a:gd name="connsiteY86" fmla="*/ 428417 h 560355"/>
                <a:gd name="connsiteX87" fmla="*/ 505085 w 509414"/>
                <a:gd name="connsiteY87" fmla="*/ 420012 h 560355"/>
                <a:gd name="connsiteX88" fmla="*/ 482670 w 509414"/>
                <a:gd name="connsiteY88" fmla="*/ 359646 h 560355"/>
                <a:gd name="connsiteX89" fmla="*/ 71063 w 509414"/>
                <a:gd name="connsiteY89" fmla="*/ 424342 h 560355"/>
                <a:gd name="connsiteX90" fmla="*/ 32603 w 509414"/>
                <a:gd name="connsiteY90" fmla="*/ 407277 h 560355"/>
                <a:gd name="connsiteX91" fmla="*/ 30310 w 509414"/>
                <a:gd name="connsiteY91" fmla="*/ 361684 h 560355"/>
                <a:gd name="connsiteX92" fmla="*/ 71063 w 509414"/>
                <a:gd name="connsiteY92" fmla="*/ 384862 h 560355"/>
                <a:gd name="connsiteX93" fmla="*/ 71063 w 509414"/>
                <a:gd name="connsiteY93" fmla="*/ 424342 h 560355"/>
                <a:gd name="connsiteX94" fmla="*/ 240189 w 509414"/>
                <a:gd name="connsiteY94" fmla="*/ 63677 h 560355"/>
                <a:gd name="connsiteX95" fmla="*/ 229237 w 509414"/>
                <a:gd name="connsiteY95" fmla="*/ 54253 h 560355"/>
                <a:gd name="connsiteX96" fmla="*/ 240189 w 509414"/>
                <a:gd name="connsiteY96" fmla="*/ 43555 h 560355"/>
                <a:gd name="connsiteX97" fmla="*/ 250123 w 509414"/>
                <a:gd name="connsiteY97" fmla="*/ 54253 h 560355"/>
                <a:gd name="connsiteX98" fmla="*/ 240189 w 509414"/>
                <a:gd name="connsiteY98" fmla="*/ 63677 h 560355"/>
                <a:gd name="connsiteX99" fmla="*/ 479104 w 509414"/>
                <a:gd name="connsiteY99" fmla="*/ 407531 h 560355"/>
                <a:gd name="connsiteX100" fmla="*/ 440644 w 509414"/>
                <a:gd name="connsiteY100" fmla="*/ 424597 h 560355"/>
                <a:gd name="connsiteX101" fmla="*/ 440644 w 509414"/>
                <a:gd name="connsiteY101" fmla="*/ 385372 h 560355"/>
                <a:gd name="connsiteX102" fmla="*/ 481142 w 509414"/>
                <a:gd name="connsiteY102" fmla="*/ 362193 h 560355"/>
                <a:gd name="connsiteX103" fmla="*/ 479104 w 509414"/>
                <a:gd name="connsiteY103" fmla="*/ 407531 h 560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509414" h="560355">
                  <a:moveTo>
                    <a:pt x="482670" y="359646"/>
                  </a:moveTo>
                  <a:cubicBezTo>
                    <a:pt x="458473" y="344873"/>
                    <a:pt x="428672" y="347930"/>
                    <a:pt x="416701" y="367033"/>
                  </a:cubicBezTo>
                  <a:cubicBezTo>
                    <a:pt x="404985" y="385626"/>
                    <a:pt x="413899" y="410842"/>
                    <a:pt x="436568" y="425870"/>
                  </a:cubicBezTo>
                  <a:cubicBezTo>
                    <a:pt x="420267" y="427398"/>
                    <a:pt x="399126" y="405239"/>
                    <a:pt x="399126" y="405239"/>
                  </a:cubicBezTo>
                  <a:cubicBezTo>
                    <a:pt x="389957" y="422304"/>
                    <a:pt x="406768" y="431983"/>
                    <a:pt x="420012" y="436568"/>
                  </a:cubicBezTo>
                  <a:cubicBezTo>
                    <a:pt x="418229" y="437841"/>
                    <a:pt x="416447" y="439115"/>
                    <a:pt x="414918" y="440388"/>
                  </a:cubicBezTo>
                  <a:cubicBezTo>
                    <a:pt x="402438" y="437332"/>
                    <a:pt x="397853" y="443190"/>
                    <a:pt x="397853" y="443190"/>
                  </a:cubicBezTo>
                  <a:cubicBezTo>
                    <a:pt x="395561" y="442426"/>
                    <a:pt x="368052" y="412625"/>
                    <a:pt x="347676" y="391485"/>
                  </a:cubicBezTo>
                  <a:lnTo>
                    <a:pt x="366014" y="387919"/>
                  </a:lnTo>
                  <a:cubicBezTo>
                    <a:pt x="352770" y="357354"/>
                    <a:pt x="317111" y="350732"/>
                    <a:pt x="292913" y="332138"/>
                  </a:cubicBezTo>
                  <a:cubicBezTo>
                    <a:pt x="274829" y="318129"/>
                    <a:pt x="295206" y="312016"/>
                    <a:pt x="300045" y="316856"/>
                  </a:cubicBezTo>
                  <a:cubicBezTo>
                    <a:pt x="345128" y="355062"/>
                    <a:pt x="385882" y="328572"/>
                    <a:pt x="385882" y="328572"/>
                  </a:cubicBezTo>
                  <a:cubicBezTo>
                    <a:pt x="354043" y="317874"/>
                    <a:pt x="338506" y="281706"/>
                    <a:pt x="338506" y="281706"/>
                  </a:cubicBezTo>
                  <a:cubicBezTo>
                    <a:pt x="404475" y="319912"/>
                    <a:pt x="455162" y="276357"/>
                    <a:pt x="455162" y="276357"/>
                  </a:cubicBezTo>
                  <a:cubicBezTo>
                    <a:pt x="411352" y="283744"/>
                    <a:pt x="376967" y="242481"/>
                    <a:pt x="376967" y="242481"/>
                  </a:cubicBezTo>
                  <a:cubicBezTo>
                    <a:pt x="445228" y="258273"/>
                    <a:pt x="492349" y="212680"/>
                    <a:pt x="492349" y="212680"/>
                  </a:cubicBezTo>
                  <a:cubicBezTo>
                    <a:pt x="467133" y="214718"/>
                    <a:pt x="404475" y="188229"/>
                    <a:pt x="404475" y="188229"/>
                  </a:cubicBezTo>
                  <a:cubicBezTo>
                    <a:pt x="504575" y="185172"/>
                    <a:pt x="513235" y="113854"/>
                    <a:pt x="514509" y="113854"/>
                  </a:cubicBezTo>
                  <a:cubicBezTo>
                    <a:pt x="487000" y="131938"/>
                    <a:pt x="413135" y="123278"/>
                    <a:pt x="413135" y="123278"/>
                  </a:cubicBezTo>
                  <a:cubicBezTo>
                    <a:pt x="517820" y="86091"/>
                    <a:pt x="509924" y="255"/>
                    <a:pt x="509924" y="255"/>
                  </a:cubicBezTo>
                  <a:cubicBezTo>
                    <a:pt x="487765" y="33112"/>
                    <a:pt x="386900" y="64950"/>
                    <a:pt x="386900" y="64950"/>
                  </a:cubicBezTo>
                  <a:cubicBezTo>
                    <a:pt x="359392" y="73356"/>
                    <a:pt x="337487" y="97808"/>
                    <a:pt x="337487" y="126335"/>
                  </a:cubicBezTo>
                  <a:cubicBezTo>
                    <a:pt x="336214" y="138051"/>
                    <a:pt x="325516" y="147475"/>
                    <a:pt x="313290" y="147475"/>
                  </a:cubicBezTo>
                  <a:cubicBezTo>
                    <a:pt x="286291" y="147475"/>
                    <a:pt x="286800" y="108505"/>
                    <a:pt x="286800" y="90166"/>
                  </a:cubicBezTo>
                  <a:cubicBezTo>
                    <a:pt x="286800" y="62658"/>
                    <a:pt x="285782" y="30820"/>
                    <a:pt x="265914" y="30820"/>
                  </a:cubicBezTo>
                  <a:lnTo>
                    <a:pt x="226435" y="30820"/>
                  </a:lnTo>
                  <a:cubicBezTo>
                    <a:pt x="219303" y="30820"/>
                    <a:pt x="207077" y="30055"/>
                    <a:pt x="201983" y="36168"/>
                  </a:cubicBezTo>
                  <a:cubicBezTo>
                    <a:pt x="191795" y="48140"/>
                    <a:pt x="193323" y="79469"/>
                    <a:pt x="197908" y="73101"/>
                  </a:cubicBezTo>
                  <a:cubicBezTo>
                    <a:pt x="197908" y="73101"/>
                    <a:pt x="213190" y="68771"/>
                    <a:pt x="223124" y="73101"/>
                  </a:cubicBezTo>
                  <a:cubicBezTo>
                    <a:pt x="235859" y="76922"/>
                    <a:pt x="226435" y="116401"/>
                    <a:pt x="226435" y="125061"/>
                  </a:cubicBezTo>
                  <a:cubicBezTo>
                    <a:pt x="226435" y="136778"/>
                    <a:pt x="215482" y="147221"/>
                    <a:pt x="202238" y="147221"/>
                  </a:cubicBezTo>
                  <a:cubicBezTo>
                    <a:pt x="190012" y="147221"/>
                    <a:pt x="179059" y="137797"/>
                    <a:pt x="178040" y="126080"/>
                  </a:cubicBezTo>
                  <a:cubicBezTo>
                    <a:pt x="178040" y="97553"/>
                    <a:pt x="156136" y="73101"/>
                    <a:pt x="129646" y="64696"/>
                  </a:cubicBezTo>
                  <a:cubicBezTo>
                    <a:pt x="129646" y="64696"/>
                    <a:pt x="26235" y="32857"/>
                    <a:pt x="4330" y="0"/>
                  </a:cubicBezTo>
                  <a:cubicBezTo>
                    <a:pt x="4330" y="0"/>
                    <a:pt x="-3311" y="86855"/>
                    <a:pt x="102138" y="125061"/>
                  </a:cubicBezTo>
                  <a:cubicBezTo>
                    <a:pt x="102138" y="125061"/>
                    <a:pt x="27254" y="131429"/>
                    <a:pt x="0" y="113345"/>
                  </a:cubicBezTo>
                  <a:cubicBezTo>
                    <a:pt x="1019" y="113345"/>
                    <a:pt x="14264" y="187719"/>
                    <a:pt x="114364" y="190776"/>
                  </a:cubicBezTo>
                  <a:cubicBezTo>
                    <a:pt x="114364" y="190776"/>
                    <a:pt x="48394" y="212935"/>
                    <a:pt x="24197" y="209879"/>
                  </a:cubicBezTo>
                  <a:cubicBezTo>
                    <a:pt x="24197" y="209879"/>
                    <a:pt x="71573" y="263876"/>
                    <a:pt x="141872" y="248085"/>
                  </a:cubicBezTo>
                  <a:cubicBezTo>
                    <a:pt x="141872" y="248085"/>
                    <a:pt x="103411" y="283234"/>
                    <a:pt x="59347" y="275848"/>
                  </a:cubicBezTo>
                  <a:cubicBezTo>
                    <a:pt x="59347" y="275848"/>
                    <a:pt x="109015" y="320167"/>
                    <a:pt x="176003" y="283234"/>
                  </a:cubicBezTo>
                  <a:cubicBezTo>
                    <a:pt x="176003" y="283234"/>
                    <a:pt x="161739" y="317110"/>
                    <a:pt x="129646" y="327808"/>
                  </a:cubicBezTo>
                  <a:cubicBezTo>
                    <a:pt x="129646" y="327808"/>
                    <a:pt x="170399" y="354297"/>
                    <a:pt x="216501" y="316091"/>
                  </a:cubicBezTo>
                  <a:cubicBezTo>
                    <a:pt x="222359" y="309469"/>
                    <a:pt x="241208" y="317110"/>
                    <a:pt x="222359" y="331629"/>
                  </a:cubicBezTo>
                  <a:cubicBezTo>
                    <a:pt x="197143" y="350732"/>
                    <a:pt x="161484" y="355571"/>
                    <a:pt x="146202" y="387409"/>
                  </a:cubicBezTo>
                  <a:lnTo>
                    <a:pt x="164796" y="390975"/>
                  </a:lnTo>
                  <a:cubicBezTo>
                    <a:pt x="143910" y="412116"/>
                    <a:pt x="116147" y="441917"/>
                    <a:pt x="113345" y="442426"/>
                  </a:cubicBezTo>
                  <a:cubicBezTo>
                    <a:pt x="113345" y="442426"/>
                    <a:pt x="109269" y="436823"/>
                    <a:pt x="97553" y="439115"/>
                  </a:cubicBezTo>
                  <a:cubicBezTo>
                    <a:pt x="96025" y="437841"/>
                    <a:pt x="94496" y="436568"/>
                    <a:pt x="92713" y="435549"/>
                  </a:cubicBezTo>
                  <a:cubicBezTo>
                    <a:pt x="105958" y="430964"/>
                    <a:pt x="122769" y="421285"/>
                    <a:pt x="113599" y="404220"/>
                  </a:cubicBezTo>
                  <a:cubicBezTo>
                    <a:pt x="113599" y="404220"/>
                    <a:pt x="92459" y="426380"/>
                    <a:pt x="76157" y="425106"/>
                  </a:cubicBezTo>
                  <a:cubicBezTo>
                    <a:pt x="98572" y="410078"/>
                    <a:pt x="107486" y="384608"/>
                    <a:pt x="95770" y="366014"/>
                  </a:cubicBezTo>
                  <a:cubicBezTo>
                    <a:pt x="83544" y="346911"/>
                    <a:pt x="53998" y="343600"/>
                    <a:pt x="29801" y="358627"/>
                  </a:cubicBezTo>
                  <a:cubicBezTo>
                    <a:pt x="5604" y="373400"/>
                    <a:pt x="-4330" y="401164"/>
                    <a:pt x="7896" y="420267"/>
                  </a:cubicBezTo>
                  <a:cubicBezTo>
                    <a:pt x="19358" y="438351"/>
                    <a:pt x="46102" y="442171"/>
                    <a:pt x="70299" y="428672"/>
                  </a:cubicBezTo>
                  <a:cubicBezTo>
                    <a:pt x="60366" y="443445"/>
                    <a:pt x="41263" y="448030"/>
                    <a:pt x="33112" y="450831"/>
                  </a:cubicBezTo>
                  <a:cubicBezTo>
                    <a:pt x="33112" y="450831"/>
                    <a:pt x="46611" y="477066"/>
                    <a:pt x="76667" y="442171"/>
                  </a:cubicBezTo>
                  <a:cubicBezTo>
                    <a:pt x="78450" y="443445"/>
                    <a:pt x="79978" y="444718"/>
                    <a:pt x="81506" y="445737"/>
                  </a:cubicBezTo>
                  <a:cubicBezTo>
                    <a:pt x="73356" y="452105"/>
                    <a:pt x="70045" y="463057"/>
                    <a:pt x="76667" y="467642"/>
                  </a:cubicBezTo>
                  <a:cubicBezTo>
                    <a:pt x="76667" y="467642"/>
                    <a:pt x="73356" y="484707"/>
                    <a:pt x="93223" y="483434"/>
                  </a:cubicBezTo>
                  <a:cubicBezTo>
                    <a:pt x="93223" y="483434"/>
                    <a:pt x="99845" y="495150"/>
                    <a:pt x="114109" y="488273"/>
                  </a:cubicBezTo>
                  <a:cubicBezTo>
                    <a:pt x="122769" y="511706"/>
                    <a:pt x="119712" y="533357"/>
                    <a:pt x="122260" y="546092"/>
                  </a:cubicBezTo>
                  <a:lnTo>
                    <a:pt x="147476" y="547111"/>
                  </a:lnTo>
                  <a:cubicBezTo>
                    <a:pt x="145183" y="535904"/>
                    <a:pt x="144419" y="500499"/>
                    <a:pt x="124297" y="468406"/>
                  </a:cubicBezTo>
                  <a:cubicBezTo>
                    <a:pt x="128118" y="465095"/>
                    <a:pt x="130155" y="460256"/>
                    <a:pt x="126080" y="455926"/>
                  </a:cubicBezTo>
                  <a:cubicBezTo>
                    <a:pt x="125316" y="454652"/>
                    <a:pt x="161994" y="431728"/>
                    <a:pt x="188738" y="415427"/>
                  </a:cubicBezTo>
                  <a:lnTo>
                    <a:pt x="192304" y="432493"/>
                  </a:lnTo>
                  <a:cubicBezTo>
                    <a:pt x="201473" y="420012"/>
                    <a:pt x="214973" y="411607"/>
                    <a:pt x="230510" y="407022"/>
                  </a:cubicBezTo>
                  <a:cubicBezTo>
                    <a:pt x="213954" y="429691"/>
                    <a:pt x="203766" y="455671"/>
                    <a:pt x="209879" y="491839"/>
                  </a:cubicBezTo>
                  <a:cubicBezTo>
                    <a:pt x="209879" y="491839"/>
                    <a:pt x="214209" y="478085"/>
                    <a:pt x="236368" y="475793"/>
                  </a:cubicBezTo>
                  <a:cubicBezTo>
                    <a:pt x="236368" y="475793"/>
                    <a:pt x="205549" y="512980"/>
                    <a:pt x="254962" y="585062"/>
                  </a:cubicBezTo>
                  <a:cubicBezTo>
                    <a:pt x="304375" y="512980"/>
                    <a:pt x="275848" y="475793"/>
                    <a:pt x="275848" y="475793"/>
                  </a:cubicBezTo>
                  <a:cubicBezTo>
                    <a:pt x="297753" y="478085"/>
                    <a:pt x="303356" y="491839"/>
                    <a:pt x="303356" y="491839"/>
                  </a:cubicBezTo>
                  <a:cubicBezTo>
                    <a:pt x="308196" y="455161"/>
                    <a:pt x="298772" y="429181"/>
                    <a:pt x="281452" y="406258"/>
                  </a:cubicBezTo>
                  <a:cubicBezTo>
                    <a:pt x="297498" y="410588"/>
                    <a:pt x="310234" y="419248"/>
                    <a:pt x="319912" y="432493"/>
                  </a:cubicBezTo>
                  <a:lnTo>
                    <a:pt x="323478" y="414918"/>
                  </a:lnTo>
                  <a:cubicBezTo>
                    <a:pt x="349968" y="431474"/>
                    <a:pt x="386646" y="454397"/>
                    <a:pt x="386136" y="455926"/>
                  </a:cubicBezTo>
                  <a:cubicBezTo>
                    <a:pt x="382061" y="460510"/>
                    <a:pt x="384608" y="465350"/>
                    <a:pt x="388683" y="468661"/>
                  </a:cubicBezTo>
                  <a:cubicBezTo>
                    <a:pt x="368816" y="500754"/>
                    <a:pt x="368052" y="536158"/>
                    <a:pt x="365505" y="547111"/>
                  </a:cubicBezTo>
                  <a:lnTo>
                    <a:pt x="390721" y="546092"/>
                  </a:lnTo>
                  <a:cubicBezTo>
                    <a:pt x="393268" y="533611"/>
                    <a:pt x="390212" y="511961"/>
                    <a:pt x="398617" y="488783"/>
                  </a:cubicBezTo>
                  <a:cubicBezTo>
                    <a:pt x="411607" y="494641"/>
                    <a:pt x="418994" y="483434"/>
                    <a:pt x="418994" y="483434"/>
                  </a:cubicBezTo>
                  <a:cubicBezTo>
                    <a:pt x="438606" y="484453"/>
                    <a:pt x="435550" y="467642"/>
                    <a:pt x="435550" y="467642"/>
                  </a:cubicBezTo>
                  <a:cubicBezTo>
                    <a:pt x="441917" y="463057"/>
                    <a:pt x="439115" y="452614"/>
                    <a:pt x="430710" y="446247"/>
                  </a:cubicBezTo>
                  <a:cubicBezTo>
                    <a:pt x="432493" y="444718"/>
                    <a:pt x="434276" y="443445"/>
                    <a:pt x="436314" y="441917"/>
                  </a:cubicBezTo>
                  <a:cubicBezTo>
                    <a:pt x="466369" y="476557"/>
                    <a:pt x="479869" y="450577"/>
                    <a:pt x="479869" y="450577"/>
                  </a:cubicBezTo>
                  <a:cubicBezTo>
                    <a:pt x="471718" y="447775"/>
                    <a:pt x="452615" y="442936"/>
                    <a:pt x="442681" y="428417"/>
                  </a:cubicBezTo>
                  <a:cubicBezTo>
                    <a:pt x="467133" y="441917"/>
                    <a:pt x="493623" y="438096"/>
                    <a:pt x="505085" y="420012"/>
                  </a:cubicBezTo>
                  <a:cubicBezTo>
                    <a:pt x="516801" y="402182"/>
                    <a:pt x="506868" y="374419"/>
                    <a:pt x="482670" y="359646"/>
                  </a:cubicBezTo>
                  <a:close/>
                  <a:moveTo>
                    <a:pt x="71063" y="424342"/>
                  </a:moveTo>
                  <a:cubicBezTo>
                    <a:pt x="61130" y="430710"/>
                    <a:pt x="45847" y="426380"/>
                    <a:pt x="32603" y="407277"/>
                  </a:cubicBezTo>
                  <a:cubicBezTo>
                    <a:pt x="20631" y="388174"/>
                    <a:pt x="20631" y="367033"/>
                    <a:pt x="30310" y="361684"/>
                  </a:cubicBezTo>
                  <a:cubicBezTo>
                    <a:pt x="40244" y="356335"/>
                    <a:pt x="58837" y="365759"/>
                    <a:pt x="71063" y="384862"/>
                  </a:cubicBezTo>
                  <a:cubicBezTo>
                    <a:pt x="84308" y="403201"/>
                    <a:pt x="80997" y="419248"/>
                    <a:pt x="71063" y="424342"/>
                  </a:cubicBezTo>
                  <a:close/>
                  <a:moveTo>
                    <a:pt x="240189" y="63677"/>
                  </a:moveTo>
                  <a:cubicBezTo>
                    <a:pt x="233567" y="63677"/>
                    <a:pt x="229237" y="59347"/>
                    <a:pt x="229237" y="54253"/>
                  </a:cubicBezTo>
                  <a:cubicBezTo>
                    <a:pt x="229237" y="47885"/>
                    <a:pt x="233567" y="43555"/>
                    <a:pt x="240189" y="43555"/>
                  </a:cubicBezTo>
                  <a:cubicBezTo>
                    <a:pt x="245793" y="43555"/>
                    <a:pt x="250123" y="47885"/>
                    <a:pt x="250123" y="54253"/>
                  </a:cubicBezTo>
                  <a:cubicBezTo>
                    <a:pt x="250123" y="59347"/>
                    <a:pt x="245538" y="63677"/>
                    <a:pt x="240189" y="63677"/>
                  </a:cubicBezTo>
                  <a:close/>
                  <a:moveTo>
                    <a:pt x="479104" y="407531"/>
                  </a:moveTo>
                  <a:cubicBezTo>
                    <a:pt x="465860" y="426634"/>
                    <a:pt x="450323" y="430964"/>
                    <a:pt x="440644" y="424597"/>
                  </a:cubicBezTo>
                  <a:cubicBezTo>
                    <a:pt x="430710" y="419248"/>
                    <a:pt x="427399" y="403456"/>
                    <a:pt x="440644" y="385372"/>
                  </a:cubicBezTo>
                  <a:cubicBezTo>
                    <a:pt x="452870" y="366269"/>
                    <a:pt x="471463" y="356845"/>
                    <a:pt x="481142" y="362193"/>
                  </a:cubicBezTo>
                  <a:cubicBezTo>
                    <a:pt x="491330" y="367033"/>
                    <a:pt x="491330" y="388428"/>
                    <a:pt x="479104" y="407531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2" name="Forma libre: forma 111">
              <a:extLst>
                <a:ext uri="{FF2B5EF4-FFF2-40B4-BE49-F238E27FC236}">
                  <a16:creationId xmlns:a16="http://schemas.microsoft.com/office/drawing/2014/main" id="{1438884D-6767-450B-9609-81B954BAC918}"/>
                </a:ext>
              </a:extLst>
            </p:cNvPr>
            <p:cNvSpPr/>
            <p:nvPr/>
          </p:nvSpPr>
          <p:spPr>
            <a:xfrm>
              <a:off x="6952733" y="8300647"/>
              <a:ext cx="25471" cy="25471"/>
            </a:xfrm>
            <a:custGeom>
              <a:avLst/>
              <a:gdLst>
                <a:gd name="connsiteX0" fmla="*/ 32857 w 25470"/>
                <a:gd name="connsiteY0" fmla="*/ 20176 h 25470"/>
                <a:gd name="connsiteX1" fmla="*/ 36168 w 25470"/>
                <a:gd name="connsiteY1" fmla="*/ 54 h 25470"/>
                <a:gd name="connsiteX2" fmla="*/ 19867 w 25470"/>
                <a:gd name="connsiteY2" fmla="*/ 12789 h 25470"/>
                <a:gd name="connsiteX3" fmla="*/ 0 w 25470"/>
                <a:gd name="connsiteY3" fmla="*/ 2346 h 25470"/>
                <a:gd name="connsiteX4" fmla="*/ 0 w 25470"/>
                <a:gd name="connsiteY4" fmla="*/ 6676 h 25470"/>
                <a:gd name="connsiteX5" fmla="*/ 9934 w 25470"/>
                <a:gd name="connsiteY5" fmla="*/ 27817 h 25470"/>
                <a:gd name="connsiteX6" fmla="*/ 23178 w 25470"/>
                <a:gd name="connsiteY6" fmla="*/ 35203 h 25470"/>
                <a:gd name="connsiteX7" fmla="*/ 47376 w 25470"/>
                <a:gd name="connsiteY7" fmla="*/ 35203 h 25470"/>
                <a:gd name="connsiteX8" fmla="*/ 49668 w 25470"/>
                <a:gd name="connsiteY8" fmla="*/ 33166 h 25470"/>
                <a:gd name="connsiteX9" fmla="*/ 32857 w 25470"/>
                <a:gd name="connsiteY9" fmla="*/ 20176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25470">
                  <a:moveTo>
                    <a:pt x="32857" y="20176"/>
                  </a:moveTo>
                  <a:cubicBezTo>
                    <a:pt x="32857" y="20176"/>
                    <a:pt x="39480" y="2092"/>
                    <a:pt x="36168" y="54"/>
                  </a:cubicBezTo>
                  <a:cubicBezTo>
                    <a:pt x="32857" y="-965"/>
                    <a:pt x="19867" y="12789"/>
                    <a:pt x="19867" y="12789"/>
                  </a:cubicBezTo>
                  <a:cubicBezTo>
                    <a:pt x="16556" y="2346"/>
                    <a:pt x="0" y="2346"/>
                    <a:pt x="0" y="2346"/>
                  </a:cubicBezTo>
                  <a:lnTo>
                    <a:pt x="0" y="6676"/>
                  </a:lnTo>
                  <a:cubicBezTo>
                    <a:pt x="10952" y="7695"/>
                    <a:pt x="13245" y="22468"/>
                    <a:pt x="9934" y="27817"/>
                  </a:cubicBezTo>
                  <a:cubicBezTo>
                    <a:pt x="8915" y="31128"/>
                    <a:pt x="20886" y="38260"/>
                    <a:pt x="23178" y="35203"/>
                  </a:cubicBezTo>
                  <a:cubicBezTo>
                    <a:pt x="26490" y="29855"/>
                    <a:pt x="40753" y="25779"/>
                    <a:pt x="47376" y="35203"/>
                  </a:cubicBezTo>
                  <a:lnTo>
                    <a:pt x="49668" y="33166"/>
                  </a:lnTo>
                  <a:cubicBezTo>
                    <a:pt x="49413" y="32911"/>
                    <a:pt x="44064" y="18138"/>
                    <a:pt x="32857" y="20176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3" name="Forma libre: forma 112">
              <a:extLst>
                <a:ext uri="{FF2B5EF4-FFF2-40B4-BE49-F238E27FC236}">
                  <a16:creationId xmlns:a16="http://schemas.microsoft.com/office/drawing/2014/main" id="{97E9949E-669B-4507-8983-FE00272BE0F2}"/>
                </a:ext>
              </a:extLst>
            </p:cNvPr>
            <p:cNvSpPr/>
            <p:nvPr/>
          </p:nvSpPr>
          <p:spPr>
            <a:xfrm>
              <a:off x="6808564" y="8434422"/>
              <a:ext cx="25471" cy="50941"/>
            </a:xfrm>
            <a:custGeom>
              <a:avLst/>
              <a:gdLst>
                <a:gd name="connsiteX0" fmla="*/ 33117 w 25470"/>
                <a:gd name="connsiteY0" fmla="*/ 14773 h 50941"/>
                <a:gd name="connsiteX1" fmla="*/ 259 w 25470"/>
                <a:gd name="connsiteY1" fmla="*/ 0 h 50941"/>
                <a:gd name="connsiteX2" fmla="*/ 12485 w 25470"/>
                <a:gd name="connsiteY2" fmla="*/ 35914 h 50941"/>
                <a:gd name="connsiteX3" fmla="*/ 45343 w 25470"/>
                <a:gd name="connsiteY3" fmla="*/ 51960 h 50941"/>
                <a:gd name="connsiteX4" fmla="*/ 33117 w 25470"/>
                <a:gd name="connsiteY4" fmla="*/ 14773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33117" y="14773"/>
                  </a:moveTo>
                  <a:cubicBezTo>
                    <a:pt x="23183" y="5094"/>
                    <a:pt x="10957" y="0"/>
                    <a:pt x="259" y="0"/>
                  </a:cubicBezTo>
                  <a:cubicBezTo>
                    <a:pt x="-1014" y="12735"/>
                    <a:pt x="2297" y="25471"/>
                    <a:pt x="12485" y="35914"/>
                  </a:cubicBezTo>
                  <a:cubicBezTo>
                    <a:pt x="21145" y="46611"/>
                    <a:pt x="33371" y="51960"/>
                    <a:pt x="45343" y="51960"/>
                  </a:cubicBezTo>
                  <a:cubicBezTo>
                    <a:pt x="46107" y="39225"/>
                    <a:pt x="41777" y="25471"/>
                    <a:pt x="33117" y="14773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4" name="Forma libre: forma 113">
              <a:extLst>
                <a:ext uri="{FF2B5EF4-FFF2-40B4-BE49-F238E27FC236}">
                  <a16:creationId xmlns:a16="http://schemas.microsoft.com/office/drawing/2014/main" id="{7D6A73D7-2A79-4E9C-9E18-6D87C7A96A3A}"/>
                </a:ext>
              </a:extLst>
            </p:cNvPr>
            <p:cNvSpPr/>
            <p:nvPr/>
          </p:nvSpPr>
          <p:spPr>
            <a:xfrm>
              <a:off x="6693441" y="7945384"/>
              <a:ext cx="76412" cy="50941"/>
            </a:xfrm>
            <a:custGeom>
              <a:avLst/>
              <a:gdLst>
                <a:gd name="connsiteX0" fmla="*/ 72592 w 76412"/>
                <a:gd name="connsiteY0" fmla="*/ 51960 h 50941"/>
                <a:gd name="connsiteX1" fmla="*/ 94496 w 76412"/>
                <a:gd name="connsiteY1" fmla="*/ 17829 h 50941"/>
                <a:gd name="connsiteX2" fmla="*/ 60366 w 76412"/>
                <a:gd name="connsiteY2" fmla="*/ 30565 h 50941"/>
                <a:gd name="connsiteX3" fmla="*/ 48394 w 76412"/>
                <a:gd name="connsiteY3" fmla="*/ 0 h 50941"/>
                <a:gd name="connsiteX4" fmla="*/ 35150 w 76412"/>
                <a:gd name="connsiteY4" fmla="*/ 30565 h 50941"/>
                <a:gd name="connsiteX5" fmla="*/ 0 w 76412"/>
                <a:gd name="connsiteY5" fmla="*/ 17829 h 50941"/>
                <a:gd name="connsiteX6" fmla="*/ 22924 w 76412"/>
                <a:gd name="connsiteY6" fmla="*/ 5196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412" h="50941">
                  <a:moveTo>
                    <a:pt x="72592" y="51960"/>
                  </a:moveTo>
                  <a:lnTo>
                    <a:pt x="94496" y="17829"/>
                  </a:lnTo>
                  <a:lnTo>
                    <a:pt x="60366" y="30565"/>
                  </a:lnTo>
                  <a:lnTo>
                    <a:pt x="48394" y="0"/>
                  </a:lnTo>
                  <a:lnTo>
                    <a:pt x="35150" y="30565"/>
                  </a:lnTo>
                  <a:lnTo>
                    <a:pt x="0" y="17829"/>
                  </a:lnTo>
                  <a:lnTo>
                    <a:pt x="22924" y="5196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5" name="Forma libre: forma 114">
              <a:extLst>
                <a:ext uri="{FF2B5EF4-FFF2-40B4-BE49-F238E27FC236}">
                  <a16:creationId xmlns:a16="http://schemas.microsoft.com/office/drawing/2014/main" id="{90A3D22C-68A5-4F47-AC42-EAC152CA4C23}"/>
                </a:ext>
              </a:extLst>
            </p:cNvPr>
            <p:cNvSpPr/>
            <p:nvPr/>
          </p:nvSpPr>
          <p:spPr>
            <a:xfrm>
              <a:off x="6651173" y="8642651"/>
              <a:ext cx="50941" cy="25471"/>
            </a:xfrm>
            <a:custGeom>
              <a:avLst/>
              <a:gdLst>
                <a:gd name="connsiteX0" fmla="*/ 43032 w 50941"/>
                <a:gd name="connsiteY0" fmla="*/ 885 h 25470"/>
                <a:gd name="connsiteX1" fmla="*/ 241 w 50941"/>
                <a:gd name="connsiteY1" fmla="*/ 12601 h 25470"/>
                <a:gd name="connsiteX2" fmla="*/ 33353 w 50941"/>
                <a:gd name="connsiteY2" fmla="*/ 40110 h 25470"/>
                <a:gd name="connsiteX3" fmla="*/ 70795 w 50941"/>
                <a:gd name="connsiteY3" fmla="*/ 26355 h 25470"/>
                <a:gd name="connsiteX4" fmla="*/ 43032 w 50941"/>
                <a:gd name="connsiteY4" fmla="*/ 885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43032" y="885"/>
                  </a:moveTo>
                  <a:cubicBezTo>
                    <a:pt x="21127" y="-2172"/>
                    <a:pt x="2279" y="2922"/>
                    <a:pt x="241" y="12601"/>
                  </a:cubicBezTo>
                  <a:cubicBezTo>
                    <a:pt x="-2051" y="22025"/>
                    <a:pt x="12213" y="36034"/>
                    <a:pt x="33353" y="40110"/>
                  </a:cubicBezTo>
                  <a:cubicBezTo>
                    <a:pt x="54239" y="44440"/>
                    <a:pt x="68503" y="37053"/>
                    <a:pt x="70795" y="26355"/>
                  </a:cubicBezTo>
                  <a:cubicBezTo>
                    <a:pt x="72833" y="16931"/>
                    <a:pt x="63918" y="5215"/>
                    <a:pt x="43032" y="885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6" name="Forma libre: forma 115">
              <a:extLst>
                <a:ext uri="{FF2B5EF4-FFF2-40B4-BE49-F238E27FC236}">
                  <a16:creationId xmlns:a16="http://schemas.microsoft.com/office/drawing/2014/main" id="{0BCFA341-EDB4-4EA8-A89C-37BFB7D10A7B}"/>
                </a:ext>
              </a:extLst>
            </p:cNvPr>
            <p:cNvSpPr/>
            <p:nvPr/>
          </p:nvSpPr>
          <p:spPr>
            <a:xfrm>
              <a:off x="6608022" y="7852161"/>
              <a:ext cx="50941" cy="25471"/>
            </a:xfrm>
            <a:custGeom>
              <a:avLst/>
              <a:gdLst>
                <a:gd name="connsiteX0" fmla="*/ 32949 w 50941"/>
                <a:gd name="connsiteY0" fmla="*/ 40244 h 25470"/>
                <a:gd name="connsiteX1" fmla="*/ 71410 w 50941"/>
                <a:gd name="connsiteY1" fmla="*/ 20122 h 25470"/>
                <a:gd name="connsiteX2" fmla="*/ 31931 w 50941"/>
                <a:gd name="connsiteY2" fmla="*/ 0 h 25470"/>
                <a:gd name="connsiteX3" fmla="*/ 92 w 50941"/>
                <a:gd name="connsiteY3" fmla="*/ 21141 h 25470"/>
                <a:gd name="connsiteX4" fmla="*/ 32949 w 50941"/>
                <a:gd name="connsiteY4" fmla="*/ 40244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32949" y="40244"/>
                  </a:moveTo>
                  <a:cubicBezTo>
                    <a:pt x="53835" y="39225"/>
                    <a:pt x="70391" y="30565"/>
                    <a:pt x="71410" y="20122"/>
                  </a:cubicBezTo>
                  <a:cubicBezTo>
                    <a:pt x="71410" y="10698"/>
                    <a:pt x="53835" y="0"/>
                    <a:pt x="31931" y="0"/>
                  </a:cubicBezTo>
                  <a:cubicBezTo>
                    <a:pt x="11045" y="1019"/>
                    <a:pt x="92" y="11717"/>
                    <a:pt x="92" y="21141"/>
                  </a:cubicBezTo>
                  <a:cubicBezTo>
                    <a:pt x="-1181" y="31584"/>
                    <a:pt x="10790" y="41263"/>
                    <a:pt x="32949" y="40244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7" name="Forma libre: forma 116">
              <a:extLst>
                <a:ext uri="{FF2B5EF4-FFF2-40B4-BE49-F238E27FC236}">
                  <a16:creationId xmlns:a16="http://schemas.microsoft.com/office/drawing/2014/main" id="{84415AD1-0C9B-4291-899F-B5D3A015D40B}"/>
                </a:ext>
              </a:extLst>
            </p:cNvPr>
            <p:cNvSpPr/>
            <p:nvPr/>
          </p:nvSpPr>
          <p:spPr>
            <a:xfrm>
              <a:off x="7078222" y="7900764"/>
              <a:ext cx="25471" cy="50941"/>
            </a:xfrm>
            <a:custGeom>
              <a:avLst/>
              <a:gdLst>
                <a:gd name="connsiteX0" fmla="*/ 23260 w 25470"/>
                <a:gd name="connsiteY0" fmla="*/ 69072 h 50941"/>
                <a:gd name="connsiteX1" fmla="*/ 41854 w 25470"/>
                <a:gd name="connsiteY1" fmla="*/ 36214 h 50941"/>
                <a:gd name="connsiteX2" fmla="*/ 17657 w 25470"/>
                <a:gd name="connsiteY2" fmla="*/ 46 h 50941"/>
                <a:gd name="connsiteX3" fmla="*/ 82 w 25470"/>
                <a:gd name="connsiteY3" fmla="*/ 39271 h 50941"/>
                <a:gd name="connsiteX4" fmla="*/ 23260 w 25470"/>
                <a:gd name="connsiteY4" fmla="*/ 690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23260" y="69072"/>
                  </a:moveTo>
                  <a:cubicBezTo>
                    <a:pt x="33194" y="68053"/>
                    <a:pt x="43127" y="56336"/>
                    <a:pt x="41854" y="36214"/>
                  </a:cubicBezTo>
                  <a:cubicBezTo>
                    <a:pt x="40835" y="15074"/>
                    <a:pt x="28609" y="-973"/>
                    <a:pt x="17657" y="46"/>
                  </a:cubicBezTo>
                  <a:cubicBezTo>
                    <a:pt x="7723" y="1065"/>
                    <a:pt x="-937" y="18130"/>
                    <a:pt x="82" y="39271"/>
                  </a:cubicBezTo>
                  <a:cubicBezTo>
                    <a:pt x="1101" y="59393"/>
                    <a:pt x="12053" y="70090"/>
                    <a:pt x="23260" y="690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8" name="Forma libre: forma 117">
              <a:extLst>
                <a:ext uri="{FF2B5EF4-FFF2-40B4-BE49-F238E27FC236}">
                  <a16:creationId xmlns:a16="http://schemas.microsoft.com/office/drawing/2014/main" id="{AE72FCB0-855E-421C-AB2D-0E00ADC77D87}"/>
                </a:ext>
              </a:extLst>
            </p:cNvPr>
            <p:cNvSpPr/>
            <p:nvPr/>
          </p:nvSpPr>
          <p:spPr>
            <a:xfrm>
              <a:off x="6383699" y="8517894"/>
              <a:ext cx="50941" cy="50941"/>
            </a:xfrm>
            <a:custGeom>
              <a:avLst/>
              <a:gdLst>
                <a:gd name="connsiteX0" fmla="*/ 44847 w 50941"/>
                <a:gd name="connsiteY0" fmla="*/ 21722 h 50941"/>
                <a:gd name="connsiteX1" fmla="*/ 6131 w 50941"/>
                <a:gd name="connsiteY1" fmla="*/ 1600 h 50941"/>
                <a:gd name="connsiteX2" fmla="*/ 9442 w 50941"/>
                <a:gd name="connsiteY2" fmla="*/ 42862 h 50941"/>
                <a:gd name="connsiteX3" fmla="*/ 44592 w 50941"/>
                <a:gd name="connsiteY3" fmla="*/ 58654 h 50941"/>
                <a:gd name="connsiteX4" fmla="*/ 44847 w 50941"/>
                <a:gd name="connsiteY4" fmla="*/ 2172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50941">
                  <a:moveTo>
                    <a:pt x="44847" y="21722"/>
                  </a:moveTo>
                  <a:cubicBezTo>
                    <a:pt x="32621" y="4656"/>
                    <a:pt x="15046" y="-3749"/>
                    <a:pt x="6131" y="1600"/>
                  </a:cubicBezTo>
                  <a:cubicBezTo>
                    <a:pt x="-2529" y="6949"/>
                    <a:pt x="-2529" y="26052"/>
                    <a:pt x="9442" y="42862"/>
                  </a:cubicBezTo>
                  <a:cubicBezTo>
                    <a:pt x="21668" y="59928"/>
                    <a:pt x="35932" y="64003"/>
                    <a:pt x="44592" y="58654"/>
                  </a:cubicBezTo>
                  <a:cubicBezTo>
                    <a:pt x="53761" y="53560"/>
                    <a:pt x="55799" y="38787"/>
                    <a:pt x="44847" y="2172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9" name="Forma libre: forma 118">
              <a:extLst>
                <a:ext uri="{FF2B5EF4-FFF2-40B4-BE49-F238E27FC236}">
                  <a16:creationId xmlns:a16="http://schemas.microsoft.com/office/drawing/2014/main" id="{10E2C7E2-37D6-4E5E-A7E5-55879396E37C}"/>
                </a:ext>
              </a:extLst>
            </p:cNvPr>
            <p:cNvSpPr/>
            <p:nvPr/>
          </p:nvSpPr>
          <p:spPr>
            <a:xfrm>
              <a:off x="6370843" y="8212526"/>
              <a:ext cx="25471" cy="50941"/>
            </a:xfrm>
            <a:custGeom>
              <a:avLst/>
              <a:gdLst>
                <a:gd name="connsiteX0" fmla="*/ 40637 w 25470"/>
                <a:gd name="connsiteY0" fmla="*/ 36214 h 50941"/>
                <a:gd name="connsiteX1" fmla="*/ 16440 w 25470"/>
                <a:gd name="connsiteY1" fmla="*/ 46 h 50941"/>
                <a:gd name="connsiteX2" fmla="*/ 139 w 25470"/>
                <a:gd name="connsiteY2" fmla="*/ 39271 h 50941"/>
                <a:gd name="connsiteX3" fmla="*/ 22044 w 25470"/>
                <a:gd name="connsiteY3" fmla="*/ 69072 h 50941"/>
                <a:gd name="connsiteX4" fmla="*/ 40637 w 25470"/>
                <a:gd name="connsiteY4" fmla="*/ 36214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40637" y="36214"/>
                  </a:moveTo>
                  <a:cubicBezTo>
                    <a:pt x="39619" y="15074"/>
                    <a:pt x="27393" y="-973"/>
                    <a:pt x="16440" y="46"/>
                  </a:cubicBezTo>
                  <a:cubicBezTo>
                    <a:pt x="6507" y="1065"/>
                    <a:pt x="-1135" y="18130"/>
                    <a:pt x="139" y="39271"/>
                  </a:cubicBezTo>
                  <a:cubicBezTo>
                    <a:pt x="1158" y="59393"/>
                    <a:pt x="12110" y="70090"/>
                    <a:pt x="22044" y="69072"/>
                  </a:cubicBezTo>
                  <a:cubicBezTo>
                    <a:pt x="32996" y="68053"/>
                    <a:pt x="41656" y="56336"/>
                    <a:pt x="40637" y="36214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0" name="Forma libre: forma 119">
              <a:extLst>
                <a:ext uri="{FF2B5EF4-FFF2-40B4-BE49-F238E27FC236}">
                  <a16:creationId xmlns:a16="http://schemas.microsoft.com/office/drawing/2014/main" id="{C59A0FB9-0382-4D25-9A82-98A89D5B6C02}"/>
                </a:ext>
              </a:extLst>
            </p:cNvPr>
            <p:cNvSpPr/>
            <p:nvPr/>
          </p:nvSpPr>
          <p:spPr>
            <a:xfrm>
              <a:off x="6363548" y="7900764"/>
              <a:ext cx="25471" cy="50941"/>
            </a:xfrm>
            <a:custGeom>
              <a:avLst/>
              <a:gdLst>
                <a:gd name="connsiteX0" fmla="*/ 18895 w 25470"/>
                <a:gd name="connsiteY0" fmla="*/ 69072 h 50941"/>
                <a:gd name="connsiteX1" fmla="*/ 40800 w 25470"/>
                <a:gd name="connsiteY1" fmla="*/ 39272 h 50941"/>
                <a:gd name="connsiteX2" fmla="*/ 24244 w 25470"/>
                <a:gd name="connsiteY2" fmla="*/ 47 h 50941"/>
                <a:gd name="connsiteX3" fmla="*/ 47 w 25470"/>
                <a:gd name="connsiteY3" fmla="*/ 36215 h 50941"/>
                <a:gd name="connsiteX4" fmla="*/ 18895 w 25470"/>
                <a:gd name="connsiteY4" fmla="*/ 690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18895" y="69072"/>
                  </a:moveTo>
                  <a:cubicBezTo>
                    <a:pt x="28829" y="70091"/>
                    <a:pt x="39781" y="59648"/>
                    <a:pt x="40800" y="39272"/>
                  </a:cubicBezTo>
                  <a:cubicBezTo>
                    <a:pt x="41819" y="18131"/>
                    <a:pt x="34178" y="1065"/>
                    <a:pt x="24244" y="47"/>
                  </a:cubicBezTo>
                  <a:cubicBezTo>
                    <a:pt x="13292" y="-972"/>
                    <a:pt x="1066" y="14820"/>
                    <a:pt x="47" y="36215"/>
                  </a:cubicBezTo>
                  <a:cubicBezTo>
                    <a:pt x="-717" y="56337"/>
                    <a:pt x="7943" y="68053"/>
                    <a:pt x="18895" y="690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1" name="Forma libre: forma 120">
              <a:extLst>
                <a:ext uri="{FF2B5EF4-FFF2-40B4-BE49-F238E27FC236}">
                  <a16:creationId xmlns:a16="http://schemas.microsoft.com/office/drawing/2014/main" id="{341F8701-A69B-4535-BFD9-F5FF4FDA8EC7}"/>
                </a:ext>
              </a:extLst>
            </p:cNvPr>
            <p:cNvSpPr/>
            <p:nvPr/>
          </p:nvSpPr>
          <p:spPr>
            <a:xfrm>
              <a:off x="7047048" y="8517894"/>
              <a:ext cx="50941" cy="50941"/>
            </a:xfrm>
            <a:custGeom>
              <a:avLst/>
              <a:gdLst>
                <a:gd name="connsiteX0" fmla="*/ 46793 w 50941"/>
                <a:gd name="connsiteY0" fmla="*/ 1600 h 50941"/>
                <a:gd name="connsiteX1" fmla="*/ 8332 w 50941"/>
                <a:gd name="connsiteY1" fmla="*/ 21722 h 50941"/>
                <a:gd name="connsiteX2" fmla="*/ 8332 w 50941"/>
                <a:gd name="connsiteY2" fmla="*/ 58909 h 50941"/>
                <a:gd name="connsiteX3" fmla="*/ 43481 w 50941"/>
                <a:gd name="connsiteY3" fmla="*/ 43117 h 50941"/>
                <a:gd name="connsiteX4" fmla="*/ 46793 w 50941"/>
                <a:gd name="connsiteY4" fmla="*/ 160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50941">
                  <a:moveTo>
                    <a:pt x="46793" y="1600"/>
                  </a:moveTo>
                  <a:cubicBezTo>
                    <a:pt x="38133" y="-3749"/>
                    <a:pt x="20303" y="4656"/>
                    <a:pt x="8332" y="21722"/>
                  </a:cubicBezTo>
                  <a:cubicBezTo>
                    <a:pt x="-3894" y="38787"/>
                    <a:pt x="-1602" y="53560"/>
                    <a:pt x="8332" y="58909"/>
                  </a:cubicBezTo>
                  <a:cubicBezTo>
                    <a:pt x="16992" y="64258"/>
                    <a:pt x="31510" y="59928"/>
                    <a:pt x="43481" y="43117"/>
                  </a:cubicBezTo>
                  <a:cubicBezTo>
                    <a:pt x="55453" y="25797"/>
                    <a:pt x="55453" y="6694"/>
                    <a:pt x="46793" y="1600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2" name="Forma libre: forma 121">
              <a:extLst>
                <a:ext uri="{FF2B5EF4-FFF2-40B4-BE49-F238E27FC236}">
                  <a16:creationId xmlns:a16="http://schemas.microsoft.com/office/drawing/2014/main" id="{11174AAC-8AFB-476E-A6D6-02B962F29F66}"/>
                </a:ext>
              </a:extLst>
            </p:cNvPr>
            <p:cNvSpPr/>
            <p:nvPr/>
          </p:nvSpPr>
          <p:spPr>
            <a:xfrm>
              <a:off x="6306795" y="7755882"/>
              <a:ext cx="840534" cy="993357"/>
            </a:xfrm>
            <a:custGeom>
              <a:avLst/>
              <a:gdLst>
                <a:gd name="connsiteX0" fmla="*/ 432493 w 840534"/>
                <a:gd name="connsiteY0" fmla="*/ 1019 h 993357"/>
                <a:gd name="connsiteX1" fmla="*/ 0 w 840534"/>
                <a:gd name="connsiteY1" fmla="*/ 0 h 993357"/>
                <a:gd name="connsiteX2" fmla="*/ 0 w 840534"/>
                <a:gd name="connsiteY2" fmla="*/ 774819 h 993357"/>
                <a:gd name="connsiteX3" fmla="*/ 174984 w 840534"/>
                <a:gd name="connsiteY3" fmla="*/ 944963 h 993357"/>
                <a:gd name="connsiteX4" fmla="*/ 432493 w 840534"/>
                <a:gd name="connsiteY4" fmla="*/ 1009404 h 993357"/>
                <a:gd name="connsiteX5" fmla="*/ 688983 w 840534"/>
                <a:gd name="connsiteY5" fmla="*/ 944963 h 993357"/>
                <a:gd name="connsiteX6" fmla="*/ 864986 w 840534"/>
                <a:gd name="connsiteY6" fmla="*/ 774819 h 993357"/>
                <a:gd name="connsiteX7" fmla="*/ 864986 w 840534"/>
                <a:gd name="connsiteY7" fmla="*/ 0 h 993357"/>
                <a:gd name="connsiteX8" fmla="*/ 432493 w 840534"/>
                <a:gd name="connsiteY8" fmla="*/ 1019 h 993357"/>
                <a:gd name="connsiteX9" fmla="*/ 780169 w 840534"/>
                <a:gd name="connsiteY9" fmla="*/ 121495 h 993357"/>
                <a:gd name="connsiteX10" fmla="*/ 785772 w 840534"/>
                <a:gd name="connsiteY10" fmla="*/ 104685 h 993357"/>
                <a:gd name="connsiteX11" fmla="*/ 794432 w 840534"/>
                <a:gd name="connsiteY11" fmla="*/ 120476 h 993357"/>
                <a:gd name="connsiteX12" fmla="*/ 814299 w 840534"/>
                <a:gd name="connsiteY12" fmla="*/ 121495 h 993357"/>
                <a:gd name="connsiteX13" fmla="*/ 813280 w 840534"/>
                <a:gd name="connsiteY13" fmla="*/ 124806 h 993357"/>
                <a:gd name="connsiteX14" fmla="*/ 795706 w 840534"/>
                <a:gd name="connsiteY14" fmla="*/ 136523 h 993357"/>
                <a:gd name="connsiteX15" fmla="*/ 781187 w 840534"/>
                <a:gd name="connsiteY15" fmla="*/ 137542 h 993357"/>
                <a:gd name="connsiteX16" fmla="*/ 761320 w 840534"/>
                <a:gd name="connsiteY16" fmla="*/ 126844 h 993357"/>
                <a:gd name="connsiteX17" fmla="*/ 760301 w 840534"/>
                <a:gd name="connsiteY17" fmla="*/ 124806 h 993357"/>
                <a:gd name="connsiteX18" fmla="*/ 780169 w 840534"/>
                <a:gd name="connsiteY18" fmla="*/ 121495 h 993357"/>
                <a:gd name="connsiteX19" fmla="*/ 789083 w 840534"/>
                <a:gd name="connsiteY19" fmla="*/ 143909 h 993357"/>
                <a:gd name="connsiteX20" fmla="*/ 840789 w 840534"/>
                <a:gd name="connsiteY20" fmla="*/ 176767 h 993357"/>
                <a:gd name="connsiteX21" fmla="*/ 800290 w 840534"/>
                <a:gd name="connsiteY21" fmla="*/ 216501 h 993357"/>
                <a:gd name="connsiteX22" fmla="*/ 839770 w 840534"/>
                <a:gd name="connsiteY22" fmla="*/ 213699 h 993357"/>
                <a:gd name="connsiteX23" fmla="*/ 804875 w 840534"/>
                <a:gd name="connsiteY23" fmla="*/ 230255 h 993357"/>
                <a:gd name="connsiteX24" fmla="*/ 789083 w 840534"/>
                <a:gd name="connsiteY24" fmla="*/ 284508 h 993357"/>
                <a:gd name="connsiteX25" fmla="*/ 800036 w 840534"/>
                <a:gd name="connsiteY25" fmla="*/ 274319 h 993357"/>
                <a:gd name="connsiteX26" fmla="*/ 836459 w 840534"/>
                <a:gd name="connsiteY26" fmla="*/ 267952 h 993357"/>
                <a:gd name="connsiteX27" fmla="*/ 818884 w 840534"/>
                <a:gd name="connsiteY27" fmla="*/ 294441 h 993357"/>
                <a:gd name="connsiteX28" fmla="*/ 787300 w 840534"/>
                <a:gd name="connsiteY28" fmla="*/ 302337 h 993357"/>
                <a:gd name="connsiteX29" fmla="*/ 796725 w 840534"/>
                <a:gd name="connsiteY29" fmla="*/ 334685 h 993357"/>
                <a:gd name="connsiteX30" fmla="*/ 779150 w 840534"/>
                <a:gd name="connsiteY30" fmla="*/ 348439 h 993357"/>
                <a:gd name="connsiteX31" fmla="*/ 781187 w 840534"/>
                <a:gd name="connsiteY31" fmla="*/ 264641 h 993357"/>
                <a:gd name="connsiteX32" fmla="*/ 790866 w 840534"/>
                <a:gd name="connsiteY32" fmla="*/ 231274 h 993357"/>
                <a:gd name="connsiteX33" fmla="*/ 751641 w 840534"/>
                <a:gd name="connsiteY33" fmla="*/ 221086 h 993357"/>
                <a:gd name="connsiteX34" fmla="*/ 791121 w 840534"/>
                <a:gd name="connsiteY34" fmla="*/ 217010 h 993357"/>
                <a:gd name="connsiteX35" fmla="*/ 744000 w 840534"/>
                <a:gd name="connsiteY35" fmla="*/ 183134 h 993357"/>
                <a:gd name="connsiteX36" fmla="*/ 789083 w 840534"/>
                <a:gd name="connsiteY36" fmla="*/ 143909 h 993357"/>
                <a:gd name="connsiteX37" fmla="*/ 818120 w 840534"/>
                <a:gd name="connsiteY37" fmla="*/ 435549 h 993357"/>
                <a:gd name="connsiteX38" fmla="*/ 816846 w 840534"/>
                <a:gd name="connsiteY38" fmla="*/ 438860 h 993357"/>
                <a:gd name="connsiteX39" fmla="*/ 797234 w 840534"/>
                <a:gd name="connsiteY39" fmla="*/ 449558 h 993357"/>
                <a:gd name="connsiteX40" fmla="*/ 782970 w 840534"/>
                <a:gd name="connsiteY40" fmla="*/ 448284 h 993357"/>
                <a:gd name="connsiteX41" fmla="*/ 765396 w 840534"/>
                <a:gd name="connsiteY41" fmla="*/ 436568 h 993357"/>
                <a:gd name="connsiteX42" fmla="*/ 764377 w 840534"/>
                <a:gd name="connsiteY42" fmla="*/ 433257 h 993357"/>
                <a:gd name="connsiteX43" fmla="*/ 783989 w 840534"/>
                <a:gd name="connsiteY43" fmla="*/ 432238 h 993357"/>
                <a:gd name="connsiteX44" fmla="*/ 792904 w 840534"/>
                <a:gd name="connsiteY44" fmla="*/ 416446 h 993357"/>
                <a:gd name="connsiteX45" fmla="*/ 798508 w 840534"/>
                <a:gd name="connsiteY45" fmla="*/ 433511 h 993357"/>
                <a:gd name="connsiteX46" fmla="*/ 818120 w 840534"/>
                <a:gd name="connsiteY46" fmla="*/ 435549 h 993357"/>
                <a:gd name="connsiteX47" fmla="*/ 534376 w 840534"/>
                <a:gd name="connsiteY47" fmla="*/ 70554 h 993357"/>
                <a:gd name="connsiteX48" fmla="*/ 570799 w 840534"/>
                <a:gd name="connsiteY48" fmla="*/ 113599 h 993357"/>
                <a:gd name="connsiteX49" fmla="*/ 571818 w 840534"/>
                <a:gd name="connsiteY49" fmla="*/ 74629 h 993357"/>
                <a:gd name="connsiteX50" fmla="*/ 587355 w 840534"/>
                <a:gd name="connsiteY50" fmla="*/ 109015 h 993357"/>
                <a:gd name="connsiteX51" fmla="*/ 640080 w 840534"/>
                <a:gd name="connsiteY51" fmla="*/ 128627 h 993357"/>
                <a:gd name="connsiteX52" fmla="*/ 631165 w 840534"/>
                <a:gd name="connsiteY52" fmla="*/ 117165 h 993357"/>
                <a:gd name="connsiteX53" fmla="*/ 626835 w 840534"/>
                <a:gd name="connsiteY53" fmla="*/ 82270 h 993357"/>
                <a:gd name="connsiteX54" fmla="*/ 653070 w 840534"/>
                <a:gd name="connsiteY54" fmla="*/ 101373 h 993357"/>
                <a:gd name="connsiteX55" fmla="*/ 658418 w 840534"/>
                <a:gd name="connsiteY55" fmla="*/ 131938 h 993357"/>
                <a:gd name="connsiteX56" fmla="*/ 692549 w 840534"/>
                <a:gd name="connsiteY56" fmla="*/ 125825 h 993357"/>
                <a:gd name="connsiteX57" fmla="*/ 705794 w 840534"/>
                <a:gd name="connsiteY57" fmla="*/ 143909 h 993357"/>
                <a:gd name="connsiteX58" fmla="*/ 618939 w 840534"/>
                <a:gd name="connsiteY58" fmla="*/ 134231 h 993357"/>
                <a:gd name="connsiteX59" fmla="*/ 586336 w 840534"/>
                <a:gd name="connsiteY59" fmla="*/ 122005 h 993357"/>
                <a:gd name="connsiteX60" fmla="*/ 572582 w 840534"/>
                <a:gd name="connsiteY60" fmla="*/ 158682 h 993357"/>
                <a:gd name="connsiteX61" fmla="*/ 570290 w 840534"/>
                <a:gd name="connsiteY61" fmla="*/ 119712 h 993357"/>
                <a:gd name="connsiteX62" fmla="*/ 530810 w 840534"/>
                <a:gd name="connsiteY62" fmla="*/ 163012 h 993357"/>
                <a:gd name="connsiteX63" fmla="*/ 494642 w 840534"/>
                <a:gd name="connsiteY63" fmla="*/ 116401 h 993357"/>
                <a:gd name="connsiteX64" fmla="*/ 534376 w 840534"/>
                <a:gd name="connsiteY64" fmla="*/ 70554 h 993357"/>
                <a:gd name="connsiteX65" fmla="*/ 471718 w 840534"/>
                <a:gd name="connsiteY65" fmla="*/ 109779 h 993357"/>
                <a:gd name="connsiteX66" fmla="*/ 473756 w 840534"/>
                <a:gd name="connsiteY66" fmla="*/ 90676 h 993357"/>
                <a:gd name="connsiteX67" fmla="*/ 477067 w 840534"/>
                <a:gd name="connsiteY67" fmla="*/ 91695 h 993357"/>
                <a:gd name="connsiteX68" fmla="*/ 488019 w 840534"/>
                <a:gd name="connsiteY68" fmla="*/ 109779 h 993357"/>
                <a:gd name="connsiteX69" fmla="*/ 488019 w 840534"/>
                <a:gd name="connsiteY69" fmla="*/ 122514 h 993357"/>
                <a:gd name="connsiteX70" fmla="*/ 474774 w 840534"/>
                <a:gd name="connsiteY70" fmla="*/ 141617 h 993357"/>
                <a:gd name="connsiteX71" fmla="*/ 471463 w 840534"/>
                <a:gd name="connsiteY71" fmla="*/ 141617 h 993357"/>
                <a:gd name="connsiteX72" fmla="*/ 470190 w 840534"/>
                <a:gd name="connsiteY72" fmla="*/ 122514 h 993357"/>
                <a:gd name="connsiteX73" fmla="*/ 452615 w 840534"/>
                <a:gd name="connsiteY73" fmla="*/ 116146 h 993357"/>
                <a:gd name="connsiteX74" fmla="*/ 471718 w 840534"/>
                <a:gd name="connsiteY74" fmla="*/ 109779 h 993357"/>
                <a:gd name="connsiteX75" fmla="*/ 380278 w 840534"/>
                <a:gd name="connsiteY75" fmla="*/ 109779 h 993357"/>
                <a:gd name="connsiteX76" fmla="*/ 391230 w 840534"/>
                <a:gd name="connsiteY76" fmla="*/ 91695 h 993357"/>
                <a:gd name="connsiteX77" fmla="*/ 394542 w 840534"/>
                <a:gd name="connsiteY77" fmla="*/ 90676 h 993357"/>
                <a:gd name="connsiteX78" fmla="*/ 396834 w 840534"/>
                <a:gd name="connsiteY78" fmla="*/ 109779 h 993357"/>
                <a:gd name="connsiteX79" fmla="*/ 415428 w 840534"/>
                <a:gd name="connsiteY79" fmla="*/ 116146 h 993357"/>
                <a:gd name="connsiteX80" fmla="*/ 397853 w 840534"/>
                <a:gd name="connsiteY80" fmla="*/ 122514 h 993357"/>
                <a:gd name="connsiteX81" fmla="*/ 396834 w 840534"/>
                <a:gd name="connsiteY81" fmla="*/ 141617 h 993357"/>
                <a:gd name="connsiteX82" fmla="*/ 393523 w 840534"/>
                <a:gd name="connsiteY82" fmla="*/ 141617 h 993357"/>
                <a:gd name="connsiteX83" fmla="*/ 380278 w 840534"/>
                <a:gd name="connsiteY83" fmla="*/ 122514 h 993357"/>
                <a:gd name="connsiteX84" fmla="*/ 380278 w 840534"/>
                <a:gd name="connsiteY84" fmla="*/ 109779 h 993357"/>
                <a:gd name="connsiteX85" fmla="*/ 175748 w 840534"/>
                <a:gd name="connsiteY85" fmla="*/ 125825 h 993357"/>
                <a:gd name="connsiteX86" fmla="*/ 209879 w 840534"/>
                <a:gd name="connsiteY86" fmla="*/ 131938 h 993357"/>
                <a:gd name="connsiteX87" fmla="*/ 215482 w 840534"/>
                <a:gd name="connsiteY87" fmla="*/ 101373 h 993357"/>
                <a:gd name="connsiteX88" fmla="*/ 241972 w 840534"/>
                <a:gd name="connsiteY88" fmla="*/ 82270 h 993357"/>
                <a:gd name="connsiteX89" fmla="*/ 237642 w 840534"/>
                <a:gd name="connsiteY89" fmla="*/ 117165 h 993357"/>
                <a:gd name="connsiteX90" fmla="*/ 228727 w 840534"/>
                <a:gd name="connsiteY90" fmla="*/ 128627 h 993357"/>
                <a:gd name="connsiteX91" fmla="*/ 281452 w 840534"/>
                <a:gd name="connsiteY91" fmla="*/ 109015 h 993357"/>
                <a:gd name="connsiteX92" fmla="*/ 296989 w 840534"/>
                <a:gd name="connsiteY92" fmla="*/ 74629 h 993357"/>
                <a:gd name="connsiteX93" fmla="*/ 298008 w 840534"/>
                <a:gd name="connsiteY93" fmla="*/ 113599 h 993357"/>
                <a:gd name="connsiteX94" fmla="*/ 334431 w 840534"/>
                <a:gd name="connsiteY94" fmla="*/ 70554 h 993357"/>
                <a:gd name="connsiteX95" fmla="*/ 374165 w 840534"/>
                <a:gd name="connsiteY95" fmla="*/ 116146 h 993357"/>
                <a:gd name="connsiteX96" fmla="*/ 337742 w 840534"/>
                <a:gd name="connsiteY96" fmla="*/ 162758 h 993357"/>
                <a:gd name="connsiteX97" fmla="*/ 298262 w 840534"/>
                <a:gd name="connsiteY97" fmla="*/ 119458 h 993357"/>
                <a:gd name="connsiteX98" fmla="*/ 295970 w 840534"/>
                <a:gd name="connsiteY98" fmla="*/ 158428 h 993357"/>
                <a:gd name="connsiteX99" fmla="*/ 282216 w 840534"/>
                <a:gd name="connsiteY99" fmla="*/ 121750 h 993357"/>
                <a:gd name="connsiteX100" fmla="*/ 249359 w 840534"/>
                <a:gd name="connsiteY100" fmla="*/ 134231 h 993357"/>
                <a:gd name="connsiteX101" fmla="*/ 162503 w 840534"/>
                <a:gd name="connsiteY101" fmla="*/ 143909 h 993357"/>
                <a:gd name="connsiteX102" fmla="*/ 175748 w 840534"/>
                <a:gd name="connsiteY102" fmla="*/ 125825 h 993357"/>
                <a:gd name="connsiteX103" fmla="*/ 75648 w 840534"/>
                <a:gd name="connsiteY103" fmla="*/ 120476 h 993357"/>
                <a:gd name="connsiteX104" fmla="*/ 84308 w 840534"/>
                <a:gd name="connsiteY104" fmla="*/ 104685 h 993357"/>
                <a:gd name="connsiteX105" fmla="*/ 89912 w 840534"/>
                <a:gd name="connsiteY105" fmla="*/ 121495 h 993357"/>
                <a:gd name="connsiteX106" fmla="*/ 109779 w 840534"/>
                <a:gd name="connsiteY106" fmla="*/ 124806 h 993357"/>
                <a:gd name="connsiteX107" fmla="*/ 108760 w 840534"/>
                <a:gd name="connsiteY107" fmla="*/ 126844 h 993357"/>
                <a:gd name="connsiteX108" fmla="*/ 89148 w 840534"/>
                <a:gd name="connsiteY108" fmla="*/ 137542 h 993357"/>
                <a:gd name="connsiteX109" fmla="*/ 74884 w 840534"/>
                <a:gd name="connsiteY109" fmla="*/ 136523 h 993357"/>
                <a:gd name="connsiteX110" fmla="*/ 57309 w 840534"/>
                <a:gd name="connsiteY110" fmla="*/ 124806 h 993357"/>
                <a:gd name="connsiteX111" fmla="*/ 56290 w 840534"/>
                <a:gd name="connsiteY111" fmla="*/ 121495 h 993357"/>
                <a:gd name="connsiteX112" fmla="*/ 75648 w 840534"/>
                <a:gd name="connsiteY112" fmla="*/ 120476 h 993357"/>
                <a:gd name="connsiteX113" fmla="*/ 81252 w 840534"/>
                <a:gd name="connsiteY113" fmla="*/ 143909 h 993357"/>
                <a:gd name="connsiteX114" fmla="*/ 126335 w 840534"/>
                <a:gd name="connsiteY114" fmla="*/ 183134 h 993357"/>
                <a:gd name="connsiteX115" fmla="*/ 79214 w 840534"/>
                <a:gd name="connsiteY115" fmla="*/ 217010 h 993357"/>
                <a:gd name="connsiteX116" fmla="*/ 118694 w 840534"/>
                <a:gd name="connsiteY116" fmla="*/ 221086 h 993357"/>
                <a:gd name="connsiteX117" fmla="*/ 79469 w 840534"/>
                <a:gd name="connsiteY117" fmla="*/ 231274 h 993357"/>
                <a:gd name="connsiteX118" fmla="*/ 89148 w 840534"/>
                <a:gd name="connsiteY118" fmla="*/ 264641 h 993357"/>
                <a:gd name="connsiteX119" fmla="*/ 91440 w 840534"/>
                <a:gd name="connsiteY119" fmla="*/ 348439 h 993357"/>
                <a:gd name="connsiteX120" fmla="*/ 73865 w 840534"/>
                <a:gd name="connsiteY120" fmla="*/ 334685 h 993357"/>
                <a:gd name="connsiteX121" fmla="*/ 82780 w 840534"/>
                <a:gd name="connsiteY121" fmla="*/ 302337 h 993357"/>
                <a:gd name="connsiteX122" fmla="*/ 51960 w 840534"/>
                <a:gd name="connsiteY122" fmla="*/ 294441 h 993357"/>
                <a:gd name="connsiteX123" fmla="*/ 34386 w 840534"/>
                <a:gd name="connsiteY123" fmla="*/ 267952 h 993357"/>
                <a:gd name="connsiteX124" fmla="*/ 70554 w 840534"/>
                <a:gd name="connsiteY124" fmla="*/ 274319 h 993357"/>
                <a:gd name="connsiteX125" fmla="*/ 80488 w 840534"/>
                <a:gd name="connsiteY125" fmla="*/ 283234 h 993357"/>
                <a:gd name="connsiteX126" fmla="*/ 65460 w 840534"/>
                <a:gd name="connsiteY126" fmla="*/ 230510 h 993357"/>
                <a:gd name="connsiteX127" fmla="*/ 31074 w 840534"/>
                <a:gd name="connsiteY127" fmla="*/ 213954 h 993357"/>
                <a:gd name="connsiteX128" fmla="*/ 70554 w 840534"/>
                <a:gd name="connsiteY128" fmla="*/ 216501 h 993357"/>
                <a:gd name="connsiteX129" fmla="*/ 30055 w 840534"/>
                <a:gd name="connsiteY129" fmla="*/ 176767 h 993357"/>
                <a:gd name="connsiteX130" fmla="*/ 81252 w 840534"/>
                <a:gd name="connsiteY130" fmla="*/ 143909 h 993357"/>
                <a:gd name="connsiteX131" fmla="*/ 105704 w 840534"/>
                <a:gd name="connsiteY131" fmla="*/ 433511 h 993357"/>
                <a:gd name="connsiteX132" fmla="*/ 104685 w 840534"/>
                <a:gd name="connsiteY132" fmla="*/ 436823 h 993357"/>
                <a:gd name="connsiteX133" fmla="*/ 87110 w 840534"/>
                <a:gd name="connsiteY133" fmla="*/ 448539 h 993357"/>
                <a:gd name="connsiteX134" fmla="*/ 72846 w 840534"/>
                <a:gd name="connsiteY134" fmla="*/ 449813 h 993357"/>
                <a:gd name="connsiteX135" fmla="*/ 52979 w 840534"/>
                <a:gd name="connsiteY135" fmla="*/ 439115 h 993357"/>
                <a:gd name="connsiteX136" fmla="*/ 51960 w 840534"/>
                <a:gd name="connsiteY136" fmla="*/ 435804 h 993357"/>
                <a:gd name="connsiteX137" fmla="*/ 71827 w 840534"/>
                <a:gd name="connsiteY137" fmla="*/ 433766 h 993357"/>
                <a:gd name="connsiteX138" fmla="*/ 77176 w 840534"/>
                <a:gd name="connsiteY138" fmla="*/ 416701 h 993357"/>
                <a:gd name="connsiteX139" fmla="*/ 86091 w 840534"/>
                <a:gd name="connsiteY139" fmla="*/ 432493 h 993357"/>
                <a:gd name="connsiteX140" fmla="*/ 105704 w 840534"/>
                <a:gd name="connsiteY140" fmla="*/ 433511 h 993357"/>
                <a:gd name="connsiteX141" fmla="*/ 24197 w 840534"/>
                <a:gd name="connsiteY141" fmla="*/ 556535 h 993357"/>
                <a:gd name="connsiteX142" fmla="*/ 57054 w 840534"/>
                <a:gd name="connsiteY142" fmla="*/ 568251 h 993357"/>
                <a:gd name="connsiteX143" fmla="*/ 68516 w 840534"/>
                <a:gd name="connsiteY143" fmla="*/ 586845 h 993357"/>
                <a:gd name="connsiteX144" fmla="*/ 72592 w 840534"/>
                <a:gd name="connsiteY144" fmla="*/ 576657 h 993357"/>
                <a:gd name="connsiteX145" fmla="*/ 82270 w 840534"/>
                <a:gd name="connsiteY145" fmla="*/ 543290 h 993357"/>
                <a:gd name="connsiteX146" fmla="*/ 43046 w 840534"/>
                <a:gd name="connsiteY146" fmla="*/ 533102 h 993357"/>
                <a:gd name="connsiteX147" fmla="*/ 83799 w 840534"/>
                <a:gd name="connsiteY147" fmla="*/ 528008 h 993357"/>
                <a:gd name="connsiteX148" fmla="*/ 35404 w 840534"/>
                <a:gd name="connsiteY148" fmla="*/ 494896 h 993357"/>
                <a:gd name="connsiteX149" fmla="*/ 80488 w 840534"/>
                <a:gd name="connsiteY149" fmla="*/ 454652 h 993357"/>
                <a:gd name="connsiteX150" fmla="*/ 132193 w 840534"/>
                <a:gd name="connsiteY150" fmla="*/ 488783 h 993357"/>
                <a:gd name="connsiteX151" fmla="*/ 89912 w 840534"/>
                <a:gd name="connsiteY151" fmla="*/ 527753 h 993357"/>
                <a:gd name="connsiteX152" fmla="*/ 131174 w 840534"/>
                <a:gd name="connsiteY152" fmla="*/ 525970 h 993357"/>
                <a:gd name="connsiteX153" fmla="*/ 96534 w 840534"/>
                <a:gd name="connsiteY153" fmla="*/ 542526 h 993357"/>
                <a:gd name="connsiteX154" fmla="*/ 88129 w 840534"/>
                <a:gd name="connsiteY154" fmla="*/ 646956 h 993357"/>
                <a:gd name="connsiteX155" fmla="*/ 70554 w 840534"/>
                <a:gd name="connsiteY155" fmla="*/ 660710 h 993357"/>
                <a:gd name="connsiteX156" fmla="*/ 65969 w 840534"/>
                <a:gd name="connsiteY156" fmla="*/ 597288 h 993357"/>
                <a:gd name="connsiteX157" fmla="*/ 34131 w 840534"/>
                <a:gd name="connsiteY157" fmla="*/ 585571 h 993357"/>
                <a:gd name="connsiteX158" fmla="*/ 24197 w 840534"/>
                <a:gd name="connsiteY158" fmla="*/ 556535 h 993357"/>
                <a:gd name="connsiteX159" fmla="*/ 50177 w 840534"/>
                <a:gd name="connsiteY159" fmla="*/ 760300 h 993357"/>
                <a:gd name="connsiteX160" fmla="*/ 48140 w 840534"/>
                <a:gd name="connsiteY160" fmla="*/ 758263 h 993357"/>
                <a:gd name="connsiteX161" fmla="*/ 64696 w 840534"/>
                <a:gd name="connsiteY161" fmla="*/ 746546 h 993357"/>
                <a:gd name="connsiteX162" fmla="*/ 60366 w 840534"/>
                <a:gd name="connsiteY162" fmla="*/ 728462 h 993357"/>
                <a:gd name="connsiteX163" fmla="*/ 75903 w 840534"/>
                <a:gd name="connsiteY163" fmla="*/ 739160 h 993357"/>
                <a:gd name="connsiteX164" fmla="*/ 93478 w 840534"/>
                <a:gd name="connsiteY164" fmla="*/ 729736 h 993357"/>
                <a:gd name="connsiteX165" fmla="*/ 94496 w 840534"/>
                <a:gd name="connsiteY165" fmla="*/ 732792 h 993357"/>
                <a:gd name="connsiteX166" fmla="*/ 84563 w 840534"/>
                <a:gd name="connsiteY166" fmla="*/ 753169 h 993357"/>
                <a:gd name="connsiteX167" fmla="*/ 73610 w 840534"/>
                <a:gd name="connsiteY167" fmla="*/ 760555 h 993357"/>
                <a:gd name="connsiteX168" fmla="*/ 50177 w 840534"/>
                <a:gd name="connsiteY168" fmla="*/ 760300 h 993357"/>
                <a:gd name="connsiteX169" fmla="*/ 196634 w 840534"/>
                <a:gd name="connsiteY169" fmla="*/ 918473 h 993357"/>
                <a:gd name="connsiteX170" fmla="*/ 183899 w 840534"/>
                <a:gd name="connsiteY170" fmla="*/ 887654 h 993357"/>
                <a:gd name="connsiteX171" fmla="*/ 154862 w 840534"/>
                <a:gd name="connsiteY171" fmla="*/ 899370 h 993357"/>
                <a:gd name="connsiteX172" fmla="*/ 123024 w 840534"/>
                <a:gd name="connsiteY172" fmla="*/ 887654 h 993357"/>
                <a:gd name="connsiteX173" fmla="*/ 156136 w 840534"/>
                <a:gd name="connsiteY173" fmla="*/ 872881 h 993357"/>
                <a:gd name="connsiteX174" fmla="*/ 170654 w 840534"/>
                <a:gd name="connsiteY174" fmla="*/ 873900 h 993357"/>
                <a:gd name="connsiteX175" fmla="*/ 124807 w 840534"/>
                <a:gd name="connsiteY175" fmla="*/ 840533 h 993357"/>
                <a:gd name="connsiteX176" fmla="*/ 86855 w 840534"/>
                <a:gd name="connsiteY176" fmla="*/ 846391 h 993357"/>
                <a:gd name="connsiteX177" fmla="*/ 121495 w 840534"/>
                <a:gd name="connsiteY177" fmla="*/ 823977 h 993357"/>
                <a:gd name="connsiteX178" fmla="*/ 62658 w 840534"/>
                <a:gd name="connsiteY178" fmla="*/ 817610 h 993357"/>
                <a:gd name="connsiteX179" fmla="*/ 82525 w 840534"/>
                <a:gd name="connsiteY179" fmla="*/ 761319 h 993357"/>
                <a:gd name="connsiteX180" fmla="*/ 143146 w 840534"/>
                <a:gd name="connsiteY180" fmla="*/ 766668 h 993357"/>
                <a:gd name="connsiteX181" fmla="*/ 125825 w 840534"/>
                <a:gd name="connsiteY181" fmla="*/ 821175 h 993357"/>
                <a:gd name="connsiteX182" fmla="*/ 161739 w 840534"/>
                <a:gd name="connsiteY182" fmla="*/ 802837 h 993357"/>
                <a:gd name="connsiteX183" fmla="*/ 136523 w 840534"/>
                <a:gd name="connsiteY183" fmla="*/ 833147 h 993357"/>
                <a:gd name="connsiteX184" fmla="*/ 165050 w 840534"/>
                <a:gd name="connsiteY184" fmla="*/ 853778 h 993357"/>
                <a:gd name="connsiteX185" fmla="*/ 220067 w 840534"/>
                <a:gd name="connsiteY185" fmla="*/ 919492 h 993357"/>
                <a:gd name="connsiteX186" fmla="*/ 196634 w 840534"/>
                <a:gd name="connsiteY186" fmla="*/ 918473 h 993357"/>
                <a:gd name="connsiteX187" fmla="*/ 335704 w 840534"/>
                <a:gd name="connsiteY187" fmla="*/ 903701 h 993357"/>
                <a:gd name="connsiteX188" fmla="*/ 319403 w 840534"/>
                <a:gd name="connsiteY188" fmla="*/ 919492 h 993357"/>
                <a:gd name="connsiteX189" fmla="*/ 316092 w 840534"/>
                <a:gd name="connsiteY189" fmla="*/ 919492 h 993357"/>
                <a:gd name="connsiteX190" fmla="*/ 319403 w 840534"/>
                <a:gd name="connsiteY190" fmla="*/ 900389 h 993357"/>
                <a:gd name="connsiteX191" fmla="*/ 302847 w 840534"/>
                <a:gd name="connsiteY191" fmla="*/ 889692 h 993357"/>
                <a:gd name="connsiteX192" fmla="*/ 321695 w 840534"/>
                <a:gd name="connsiteY192" fmla="*/ 887654 h 993357"/>
                <a:gd name="connsiteX193" fmla="*/ 327044 w 840534"/>
                <a:gd name="connsiteY193" fmla="*/ 868551 h 993357"/>
                <a:gd name="connsiteX194" fmla="*/ 330355 w 840534"/>
                <a:gd name="connsiteY194" fmla="*/ 870589 h 993357"/>
                <a:gd name="connsiteX195" fmla="*/ 337997 w 840534"/>
                <a:gd name="connsiteY195" fmla="*/ 890710 h 993357"/>
                <a:gd name="connsiteX196" fmla="*/ 335704 w 840534"/>
                <a:gd name="connsiteY196" fmla="*/ 903701 h 993357"/>
                <a:gd name="connsiteX197" fmla="*/ 539215 w 840534"/>
                <a:gd name="connsiteY197" fmla="*/ 932228 h 993357"/>
                <a:gd name="connsiteX198" fmla="*/ 507377 w 840534"/>
                <a:gd name="connsiteY198" fmla="*/ 919238 h 993357"/>
                <a:gd name="connsiteX199" fmla="*/ 495151 w 840534"/>
                <a:gd name="connsiteY199" fmla="*/ 947001 h 993357"/>
                <a:gd name="connsiteX200" fmla="*/ 464331 w 840534"/>
                <a:gd name="connsiteY200" fmla="*/ 960755 h 993357"/>
                <a:gd name="connsiteX201" fmla="*/ 476557 w 840534"/>
                <a:gd name="connsiteY201" fmla="*/ 926624 h 993357"/>
                <a:gd name="connsiteX202" fmla="*/ 488019 w 840534"/>
                <a:gd name="connsiteY202" fmla="*/ 918473 h 993357"/>
                <a:gd name="connsiteX203" fmla="*/ 431220 w 840534"/>
                <a:gd name="connsiteY203" fmla="*/ 926369 h 993357"/>
                <a:gd name="connsiteX204" fmla="*/ 408296 w 840534"/>
                <a:gd name="connsiteY204" fmla="*/ 955406 h 993357"/>
                <a:gd name="connsiteX205" fmla="*/ 416447 w 840534"/>
                <a:gd name="connsiteY205" fmla="*/ 917709 h 993357"/>
                <a:gd name="connsiteX206" fmla="*/ 370854 w 840534"/>
                <a:gd name="connsiteY206" fmla="*/ 952350 h 993357"/>
                <a:gd name="connsiteX207" fmla="*/ 342327 w 840534"/>
                <a:gd name="connsiteY207" fmla="*/ 899370 h 993357"/>
                <a:gd name="connsiteX208" fmla="*/ 389702 w 840534"/>
                <a:gd name="connsiteY208" fmla="*/ 861164 h 993357"/>
                <a:gd name="connsiteX209" fmla="*/ 417975 w 840534"/>
                <a:gd name="connsiteY209" fmla="*/ 911087 h 993357"/>
                <a:gd name="connsiteX210" fmla="*/ 428418 w 840534"/>
                <a:gd name="connsiteY210" fmla="*/ 874919 h 993357"/>
                <a:gd name="connsiteX211" fmla="*/ 434021 w 840534"/>
                <a:gd name="connsiteY211" fmla="*/ 912615 h 993357"/>
                <a:gd name="connsiteX212" fmla="*/ 468916 w 840534"/>
                <a:gd name="connsiteY212" fmla="*/ 908795 h 993357"/>
                <a:gd name="connsiteX213" fmla="*/ 557045 w 840534"/>
                <a:gd name="connsiteY213" fmla="*/ 917200 h 993357"/>
                <a:gd name="connsiteX214" fmla="*/ 539215 w 840534"/>
                <a:gd name="connsiteY214" fmla="*/ 932228 h 993357"/>
                <a:gd name="connsiteX215" fmla="*/ 431729 w 840534"/>
                <a:gd name="connsiteY215" fmla="*/ 849703 h 993357"/>
                <a:gd name="connsiteX216" fmla="*/ 260311 w 840534"/>
                <a:gd name="connsiteY216" fmla="*/ 808185 h 993357"/>
                <a:gd name="connsiteX217" fmla="*/ 147730 w 840534"/>
                <a:gd name="connsiteY217" fmla="*/ 695605 h 993357"/>
                <a:gd name="connsiteX218" fmla="*/ 146966 w 840534"/>
                <a:gd name="connsiteY218" fmla="*/ 174474 h 993357"/>
                <a:gd name="connsiteX219" fmla="*/ 435040 w 840534"/>
                <a:gd name="connsiteY219" fmla="*/ 152060 h 993357"/>
                <a:gd name="connsiteX220" fmla="*/ 723114 w 840534"/>
                <a:gd name="connsiteY220" fmla="*/ 174474 h 993357"/>
                <a:gd name="connsiteX221" fmla="*/ 722605 w 840534"/>
                <a:gd name="connsiteY221" fmla="*/ 695605 h 993357"/>
                <a:gd name="connsiteX222" fmla="*/ 601873 w 840534"/>
                <a:gd name="connsiteY222" fmla="*/ 808185 h 993357"/>
                <a:gd name="connsiteX223" fmla="*/ 431729 w 840534"/>
                <a:gd name="connsiteY223" fmla="*/ 849703 h 993357"/>
                <a:gd name="connsiteX224" fmla="*/ 807932 w 840534"/>
                <a:gd name="connsiteY224" fmla="*/ 817610 h 993357"/>
                <a:gd name="connsiteX225" fmla="*/ 749604 w 840534"/>
                <a:gd name="connsiteY225" fmla="*/ 824996 h 993357"/>
                <a:gd name="connsiteX226" fmla="*/ 783734 w 840534"/>
                <a:gd name="connsiteY226" fmla="*/ 846391 h 993357"/>
                <a:gd name="connsiteX227" fmla="*/ 746038 w 840534"/>
                <a:gd name="connsiteY227" fmla="*/ 840533 h 993357"/>
                <a:gd name="connsiteX228" fmla="*/ 699936 w 840534"/>
                <a:gd name="connsiteY228" fmla="*/ 874155 h 993357"/>
                <a:gd name="connsiteX229" fmla="*/ 714454 w 840534"/>
                <a:gd name="connsiteY229" fmla="*/ 873136 h 993357"/>
                <a:gd name="connsiteX230" fmla="*/ 747566 w 840534"/>
                <a:gd name="connsiteY230" fmla="*/ 887909 h 993357"/>
                <a:gd name="connsiteX231" fmla="*/ 715728 w 840534"/>
                <a:gd name="connsiteY231" fmla="*/ 899625 h 993357"/>
                <a:gd name="connsiteX232" fmla="*/ 686436 w 840534"/>
                <a:gd name="connsiteY232" fmla="*/ 888163 h 993357"/>
                <a:gd name="connsiteX233" fmla="*/ 673701 w 840534"/>
                <a:gd name="connsiteY233" fmla="*/ 918728 h 993357"/>
                <a:gd name="connsiteX234" fmla="*/ 650523 w 840534"/>
                <a:gd name="connsiteY234" fmla="*/ 919747 h 993357"/>
                <a:gd name="connsiteX235" fmla="*/ 705539 w 840534"/>
                <a:gd name="connsiteY235" fmla="*/ 854033 h 993357"/>
                <a:gd name="connsiteX236" fmla="*/ 734067 w 840534"/>
                <a:gd name="connsiteY236" fmla="*/ 833401 h 993357"/>
                <a:gd name="connsiteX237" fmla="*/ 708851 w 840534"/>
                <a:gd name="connsiteY237" fmla="*/ 803091 h 993357"/>
                <a:gd name="connsiteX238" fmla="*/ 743745 w 840534"/>
                <a:gd name="connsiteY238" fmla="*/ 821685 h 993357"/>
                <a:gd name="connsiteX239" fmla="*/ 727444 w 840534"/>
                <a:gd name="connsiteY239" fmla="*/ 767178 h 993357"/>
                <a:gd name="connsiteX240" fmla="*/ 788065 w 840534"/>
                <a:gd name="connsiteY240" fmla="*/ 761829 h 993357"/>
                <a:gd name="connsiteX241" fmla="*/ 807932 w 840534"/>
                <a:gd name="connsiteY241" fmla="*/ 817610 h 993357"/>
                <a:gd name="connsiteX242" fmla="*/ 818884 w 840534"/>
                <a:gd name="connsiteY242" fmla="*/ 760300 h 993357"/>
                <a:gd name="connsiteX243" fmla="*/ 796725 w 840534"/>
                <a:gd name="connsiteY243" fmla="*/ 760300 h 993357"/>
                <a:gd name="connsiteX244" fmla="*/ 784499 w 840534"/>
                <a:gd name="connsiteY244" fmla="*/ 752914 h 993357"/>
                <a:gd name="connsiteX245" fmla="*/ 775839 w 840534"/>
                <a:gd name="connsiteY245" fmla="*/ 732537 h 993357"/>
                <a:gd name="connsiteX246" fmla="*/ 776857 w 840534"/>
                <a:gd name="connsiteY246" fmla="*/ 729481 h 993357"/>
                <a:gd name="connsiteX247" fmla="*/ 794432 w 840534"/>
                <a:gd name="connsiteY247" fmla="*/ 738905 h 993357"/>
                <a:gd name="connsiteX248" fmla="*/ 809715 w 840534"/>
                <a:gd name="connsiteY248" fmla="*/ 728207 h 993357"/>
                <a:gd name="connsiteX249" fmla="*/ 805385 w 840534"/>
                <a:gd name="connsiteY249" fmla="*/ 746292 h 993357"/>
                <a:gd name="connsiteX250" fmla="*/ 821941 w 840534"/>
                <a:gd name="connsiteY250" fmla="*/ 758008 h 993357"/>
                <a:gd name="connsiteX251" fmla="*/ 818884 w 840534"/>
                <a:gd name="connsiteY251" fmla="*/ 760300 h 993357"/>
                <a:gd name="connsiteX252" fmla="*/ 835695 w 840534"/>
                <a:gd name="connsiteY252" fmla="*/ 585062 h 993357"/>
                <a:gd name="connsiteX253" fmla="*/ 804366 w 840534"/>
                <a:gd name="connsiteY253" fmla="*/ 596779 h 993357"/>
                <a:gd name="connsiteX254" fmla="*/ 799272 w 840534"/>
                <a:gd name="connsiteY254" fmla="*/ 660201 h 993357"/>
                <a:gd name="connsiteX255" fmla="*/ 781697 w 840534"/>
                <a:gd name="connsiteY255" fmla="*/ 646446 h 993357"/>
                <a:gd name="connsiteX256" fmla="*/ 773546 w 840534"/>
                <a:gd name="connsiteY256" fmla="*/ 542017 h 993357"/>
                <a:gd name="connsiteX257" fmla="*/ 739925 w 840534"/>
                <a:gd name="connsiteY257" fmla="*/ 525461 h 993357"/>
                <a:gd name="connsiteX258" fmla="*/ 779914 w 840534"/>
                <a:gd name="connsiteY258" fmla="*/ 527244 h 993357"/>
                <a:gd name="connsiteX259" fmla="*/ 737632 w 840534"/>
                <a:gd name="connsiteY259" fmla="*/ 488273 h 993357"/>
                <a:gd name="connsiteX260" fmla="*/ 789338 w 840534"/>
                <a:gd name="connsiteY260" fmla="*/ 454143 h 993357"/>
                <a:gd name="connsiteX261" fmla="*/ 834421 w 840534"/>
                <a:gd name="connsiteY261" fmla="*/ 494386 h 993357"/>
                <a:gd name="connsiteX262" fmla="*/ 786027 w 840534"/>
                <a:gd name="connsiteY262" fmla="*/ 527498 h 993357"/>
                <a:gd name="connsiteX263" fmla="*/ 826780 w 840534"/>
                <a:gd name="connsiteY263" fmla="*/ 532592 h 993357"/>
                <a:gd name="connsiteX264" fmla="*/ 787300 w 840534"/>
                <a:gd name="connsiteY264" fmla="*/ 542781 h 993357"/>
                <a:gd name="connsiteX265" fmla="*/ 796979 w 840534"/>
                <a:gd name="connsiteY265" fmla="*/ 576147 h 993357"/>
                <a:gd name="connsiteX266" fmla="*/ 801309 w 840534"/>
                <a:gd name="connsiteY266" fmla="*/ 586336 h 993357"/>
                <a:gd name="connsiteX267" fmla="*/ 812516 w 840534"/>
                <a:gd name="connsiteY267" fmla="*/ 567742 h 993357"/>
                <a:gd name="connsiteX268" fmla="*/ 846393 w 840534"/>
                <a:gd name="connsiteY268" fmla="*/ 556025 h 993357"/>
                <a:gd name="connsiteX269" fmla="*/ 835695 w 840534"/>
                <a:gd name="connsiteY269" fmla="*/ 585062 h 99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</a:cxnLst>
              <a:rect l="l" t="t" r="r" b="b"/>
              <a:pathLst>
                <a:path w="840534" h="993357">
                  <a:moveTo>
                    <a:pt x="432493" y="1019"/>
                  </a:moveTo>
                  <a:cubicBezTo>
                    <a:pt x="298008" y="71318"/>
                    <a:pt x="133976" y="71063"/>
                    <a:pt x="0" y="0"/>
                  </a:cubicBezTo>
                  <a:lnTo>
                    <a:pt x="0" y="774819"/>
                  </a:lnTo>
                  <a:cubicBezTo>
                    <a:pt x="0" y="869570"/>
                    <a:pt x="77940" y="944963"/>
                    <a:pt x="174984" y="944963"/>
                  </a:cubicBezTo>
                  <a:cubicBezTo>
                    <a:pt x="268716" y="944963"/>
                    <a:pt x="352006" y="957953"/>
                    <a:pt x="432493" y="1009404"/>
                  </a:cubicBezTo>
                  <a:cubicBezTo>
                    <a:pt x="512981" y="958717"/>
                    <a:pt x="595506" y="944963"/>
                    <a:pt x="688983" y="944963"/>
                  </a:cubicBezTo>
                  <a:cubicBezTo>
                    <a:pt x="785517" y="944963"/>
                    <a:pt x="864986" y="869824"/>
                    <a:pt x="864986" y="774819"/>
                  </a:cubicBezTo>
                  <a:lnTo>
                    <a:pt x="864986" y="0"/>
                  </a:lnTo>
                  <a:cubicBezTo>
                    <a:pt x="729991" y="71318"/>
                    <a:pt x="567743" y="70554"/>
                    <a:pt x="432493" y="1019"/>
                  </a:cubicBezTo>
                  <a:close/>
                  <a:moveTo>
                    <a:pt x="780169" y="121495"/>
                  </a:moveTo>
                  <a:cubicBezTo>
                    <a:pt x="780169" y="121495"/>
                    <a:pt x="782461" y="104685"/>
                    <a:pt x="785772" y="104685"/>
                  </a:cubicBezTo>
                  <a:cubicBezTo>
                    <a:pt x="789083" y="103666"/>
                    <a:pt x="794432" y="120476"/>
                    <a:pt x="794432" y="120476"/>
                  </a:cubicBezTo>
                  <a:cubicBezTo>
                    <a:pt x="801055" y="114109"/>
                    <a:pt x="814299" y="121495"/>
                    <a:pt x="814299" y="121495"/>
                  </a:cubicBezTo>
                  <a:lnTo>
                    <a:pt x="813280" y="124806"/>
                  </a:lnTo>
                  <a:cubicBezTo>
                    <a:pt x="803347" y="120476"/>
                    <a:pt x="794687" y="131174"/>
                    <a:pt x="795706" y="136523"/>
                  </a:cubicBezTo>
                  <a:cubicBezTo>
                    <a:pt x="795706" y="139579"/>
                    <a:pt x="781187" y="140598"/>
                    <a:pt x="781187" y="137542"/>
                  </a:cubicBezTo>
                  <a:cubicBezTo>
                    <a:pt x="781187" y="132193"/>
                    <a:pt x="771254" y="122769"/>
                    <a:pt x="761320" y="126844"/>
                  </a:cubicBezTo>
                  <a:lnTo>
                    <a:pt x="760301" y="124806"/>
                  </a:lnTo>
                  <a:cubicBezTo>
                    <a:pt x="760301" y="124806"/>
                    <a:pt x="771508" y="115128"/>
                    <a:pt x="780169" y="121495"/>
                  </a:cubicBezTo>
                  <a:close/>
                  <a:moveTo>
                    <a:pt x="789083" y="143909"/>
                  </a:moveTo>
                  <a:cubicBezTo>
                    <a:pt x="815318" y="141872"/>
                    <a:pt x="838497" y="156645"/>
                    <a:pt x="840789" y="176767"/>
                  </a:cubicBezTo>
                  <a:cubicBezTo>
                    <a:pt x="841808" y="195870"/>
                    <a:pt x="824488" y="212935"/>
                    <a:pt x="800290" y="216501"/>
                  </a:cubicBezTo>
                  <a:cubicBezTo>
                    <a:pt x="815064" y="221850"/>
                    <a:pt x="830855" y="215737"/>
                    <a:pt x="839770" y="213699"/>
                  </a:cubicBezTo>
                  <a:cubicBezTo>
                    <a:pt x="839770" y="213699"/>
                    <a:pt x="842827" y="238151"/>
                    <a:pt x="804875" y="230255"/>
                  </a:cubicBezTo>
                  <a:cubicBezTo>
                    <a:pt x="806403" y="250122"/>
                    <a:pt x="793668" y="264641"/>
                    <a:pt x="789083" y="284508"/>
                  </a:cubicBezTo>
                  <a:cubicBezTo>
                    <a:pt x="791885" y="280687"/>
                    <a:pt x="795451" y="277376"/>
                    <a:pt x="800036" y="274319"/>
                  </a:cubicBezTo>
                  <a:cubicBezTo>
                    <a:pt x="810988" y="267952"/>
                    <a:pt x="824233" y="265914"/>
                    <a:pt x="836459" y="267952"/>
                  </a:cubicBezTo>
                  <a:cubicBezTo>
                    <a:pt x="835440" y="277376"/>
                    <a:pt x="828563" y="288074"/>
                    <a:pt x="818884" y="294441"/>
                  </a:cubicBezTo>
                  <a:cubicBezTo>
                    <a:pt x="809205" y="300809"/>
                    <a:pt x="797998" y="303356"/>
                    <a:pt x="787300" y="302337"/>
                  </a:cubicBezTo>
                  <a:cubicBezTo>
                    <a:pt x="787810" y="311507"/>
                    <a:pt x="790357" y="322204"/>
                    <a:pt x="796725" y="334685"/>
                  </a:cubicBezTo>
                  <a:lnTo>
                    <a:pt x="779150" y="348439"/>
                  </a:lnTo>
                  <a:cubicBezTo>
                    <a:pt x="770490" y="331374"/>
                    <a:pt x="766924" y="292149"/>
                    <a:pt x="781187" y="264641"/>
                  </a:cubicBezTo>
                  <a:cubicBezTo>
                    <a:pt x="790102" y="245792"/>
                    <a:pt x="791885" y="238406"/>
                    <a:pt x="790866" y="231274"/>
                  </a:cubicBezTo>
                  <a:cubicBezTo>
                    <a:pt x="778895" y="235604"/>
                    <a:pt x="754953" y="241462"/>
                    <a:pt x="751641" y="221086"/>
                  </a:cubicBezTo>
                  <a:cubicBezTo>
                    <a:pt x="751641" y="221086"/>
                    <a:pt x="778640" y="225416"/>
                    <a:pt x="791121" y="217010"/>
                  </a:cubicBezTo>
                  <a:cubicBezTo>
                    <a:pt x="766669" y="216246"/>
                    <a:pt x="746038" y="201983"/>
                    <a:pt x="744000" y="183134"/>
                  </a:cubicBezTo>
                  <a:cubicBezTo>
                    <a:pt x="742727" y="163012"/>
                    <a:pt x="762594" y="144928"/>
                    <a:pt x="789083" y="143909"/>
                  </a:cubicBezTo>
                  <a:close/>
                  <a:moveTo>
                    <a:pt x="818120" y="435549"/>
                  </a:moveTo>
                  <a:lnTo>
                    <a:pt x="816846" y="438860"/>
                  </a:lnTo>
                  <a:cubicBezTo>
                    <a:pt x="806913" y="434530"/>
                    <a:pt x="797234" y="444209"/>
                    <a:pt x="797234" y="449558"/>
                  </a:cubicBezTo>
                  <a:cubicBezTo>
                    <a:pt x="797234" y="452614"/>
                    <a:pt x="782970" y="451596"/>
                    <a:pt x="782970" y="448284"/>
                  </a:cubicBezTo>
                  <a:cubicBezTo>
                    <a:pt x="783989" y="442936"/>
                    <a:pt x="775074" y="432493"/>
                    <a:pt x="765396" y="436568"/>
                  </a:cubicBezTo>
                  <a:lnTo>
                    <a:pt x="764377" y="433257"/>
                  </a:lnTo>
                  <a:cubicBezTo>
                    <a:pt x="764377" y="433257"/>
                    <a:pt x="777622" y="425870"/>
                    <a:pt x="783989" y="432238"/>
                  </a:cubicBezTo>
                  <a:cubicBezTo>
                    <a:pt x="783989" y="432238"/>
                    <a:pt x="789593" y="415427"/>
                    <a:pt x="792904" y="416446"/>
                  </a:cubicBezTo>
                  <a:cubicBezTo>
                    <a:pt x="796215" y="416446"/>
                    <a:pt x="798508" y="433511"/>
                    <a:pt x="798508" y="433511"/>
                  </a:cubicBezTo>
                  <a:cubicBezTo>
                    <a:pt x="807168" y="426889"/>
                    <a:pt x="818120" y="435549"/>
                    <a:pt x="818120" y="435549"/>
                  </a:cubicBezTo>
                  <a:close/>
                  <a:moveTo>
                    <a:pt x="534376" y="70554"/>
                  </a:moveTo>
                  <a:cubicBezTo>
                    <a:pt x="554498" y="70554"/>
                    <a:pt x="570290" y="89657"/>
                    <a:pt x="570799" y="113599"/>
                  </a:cubicBezTo>
                  <a:cubicBezTo>
                    <a:pt x="578695" y="99336"/>
                    <a:pt x="572837" y="82525"/>
                    <a:pt x="571818" y="74629"/>
                  </a:cubicBezTo>
                  <a:cubicBezTo>
                    <a:pt x="571818" y="74629"/>
                    <a:pt x="597289" y="73610"/>
                    <a:pt x="587355" y="109015"/>
                  </a:cubicBezTo>
                  <a:cubicBezTo>
                    <a:pt x="606968" y="109779"/>
                    <a:pt x="620976" y="122514"/>
                    <a:pt x="640080" y="128627"/>
                  </a:cubicBezTo>
                  <a:cubicBezTo>
                    <a:pt x="636514" y="125571"/>
                    <a:pt x="633457" y="121750"/>
                    <a:pt x="631165" y="117165"/>
                  </a:cubicBezTo>
                  <a:cubicBezTo>
                    <a:pt x="624288" y="106468"/>
                    <a:pt x="623524" y="93732"/>
                    <a:pt x="626835" y="82270"/>
                  </a:cubicBezTo>
                  <a:cubicBezTo>
                    <a:pt x="637532" y="84308"/>
                    <a:pt x="647721" y="90676"/>
                    <a:pt x="653070" y="101373"/>
                  </a:cubicBezTo>
                  <a:cubicBezTo>
                    <a:pt x="658673" y="111307"/>
                    <a:pt x="660201" y="122259"/>
                    <a:pt x="658418" y="131938"/>
                  </a:cubicBezTo>
                  <a:cubicBezTo>
                    <a:pt x="668097" y="132193"/>
                    <a:pt x="679304" y="130665"/>
                    <a:pt x="692549" y="125825"/>
                  </a:cubicBezTo>
                  <a:lnTo>
                    <a:pt x="705794" y="143909"/>
                  </a:lnTo>
                  <a:cubicBezTo>
                    <a:pt x="687200" y="150277"/>
                    <a:pt x="646193" y="150277"/>
                    <a:pt x="618939" y="134231"/>
                  </a:cubicBezTo>
                  <a:cubicBezTo>
                    <a:pt x="601364" y="124806"/>
                    <a:pt x="593468" y="122259"/>
                    <a:pt x="586336" y="122005"/>
                  </a:cubicBezTo>
                  <a:cubicBezTo>
                    <a:pt x="589138" y="133466"/>
                    <a:pt x="592704" y="157918"/>
                    <a:pt x="572582" y="158682"/>
                  </a:cubicBezTo>
                  <a:cubicBezTo>
                    <a:pt x="572582" y="158682"/>
                    <a:pt x="579204" y="131938"/>
                    <a:pt x="570290" y="119712"/>
                  </a:cubicBezTo>
                  <a:cubicBezTo>
                    <a:pt x="569271" y="144164"/>
                    <a:pt x="551951" y="163012"/>
                    <a:pt x="530810" y="163012"/>
                  </a:cubicBezTo>
                  <a:cubicBezTo>
                    <a:pt x="509924" y="163012"/>
                    <a:pt x="493368" y="141872"/>
                    <a:pt x="494642" y="116401"/>
                  </a:cubicBezTo>
                  <a:cubicBezTo>
                    <a:pt x="494896" y="90676"/>
                    <a:pt x="512471" y="70554"/>
                    <a:pt x="534376" y="70554"/>
                  </a:cubicBezTo>
                  <a:close/>
                  <a:moveTo>
                    <a:pt x="471718" y="109779"/>
                  </a:moveTo>
                  <a:cubicBezTo>
                    <a:pt x="465096" y="102392"/>
                    <a:pt x="473756" y="90676"/>
                    <a:pt x="473756" y="90676"/>
                  </a:cubicBezTo>
                  <a:lnTo>
                    <a:pt x="477067" y="91695"/>
                  </a:lnTo>
                  <a:cubicBezTo>
                    <a:pt x="471718" y="101373"/>
                    <a:pt x="482670" y="109779"/>
                    <a:pt x="488019" y="109779"/>
                  </a:cubicBezTo>
                  <a:cubicBezTo>
                    <a:pt x="491330" y="109779"/>
                    <a:pt x="491330" y="122514"/>
                    <a:pt x="488019" y="122514"/>
                  </a:cubicBezTo>
                  <a:cubicBezTo>
                    <a:pt x="481397" y="122514"/>
                    <a:pt x="471463" y="131174"/>
                    <a:pt x="474774" y="141617"/>
                  </a:cubicBezTo>
                  <a:lnTo>
                    <a:pt x="471463" y="141617"/>
                  </a:lnTo>
                  <a:cubicBezTo>
                    <a:pt x="471463" y="141617"/>
                    <a:pt x="463822" y="129901"/>
                    <a:pt x="470190" y="122514"/>
                  </a:cubicBezTo>
                  <a:cubicBezTo>
                    <a:pt x="470190" y="122514"/>
                    <a:pt x="452615" y="119458"/>
                    <a:pt x="452615" y="116146"/>
                  </a:cubicBezTo>
                  <a:cubicBezTo>
                    <a:pt x="452870" y="113090"/>
                    <a:pt x="471718" y="109779"/>
                    <a:pt x="471718" y="109779"/>
                  </a:cubicBezTo>
                  <a:close/>
                  <a:moveTo>
                    <a:pt x="380278" y="109779"/>
                  </a:moveTo>
                  <a:cubicBezTo>
                    <a:pt x="385882" y="109779"/>
                    <a:pt x="396834" y="101373"/>
                    <a:pt x="391230" y="91695"/>
                  </a:cubicBezTo>
                  <a:lnTo>
                    <a:pt x="394542" y="90676"/>
                  </a:lnTo>
                  <a:cubicBezTo>
                    <a:pt x="394542" y="90676"/>
                    <a:pt x="403456" y="102392"/>
                    <a:pt x="396834" y="109779"/>
                  </a:cubicBezTo>
                  <a:cubicBezTo>
                    <a:pt x="396834" y="109779"/>
                    <a:pt x="415428" y="113090"/>
                    <a:pt x="415428" y="116146"/>
                  </a:cubicBezTo>
                  <a:cubicBezTo>
                    <a:pt x="415428" y="119458"/>
                    <a:pt x="397853" y="122514"/>
                    <a:pt x="397853" y="122514"/>
                  </a:cubicBezTo>
                  <a:cubicBezTo>
                    <a:pt x="404475" y="129901"/>
                    <a:pt x="396834" y="141617"/>
                    <a:pt x="396834" y="141617"/>
                  </a:cubicBezTo>
                  <a:lnTo>
                    <a:pt x="393523" y="141617"/>
                  </a:lnTo>
                  <a:cubicBezTo>
                    <a:pt x="396834" y="131174"/>
                    <a:pt x="386900" y="122514"/>
                    <a:pt x="380278" y="122514"/>
                  </a:cubicBezTo>
                  <a:cubicBezTo>
                    <a:pt x="376967" y="122514"/>
                    <a:pt x="376967" y="109779"/>
                    <a:pt x="380278" y="109779"/>
                  </a:cubicBezTo>
                  <a:close/>
                  <a:moveTo>
                    <a:pt x="175748" y="125825"/>
                  </a:moveTo>
                  <a:cubicBezTo>
                    <a:pt x="189248" y="130665"/>
                    <a:pt x="200200" y="132193"/>
                    <a:pt x="209879" y="131938"/>
                  </a:cubicBezTo>
                  <a:cubicBezTo>
                    <a:pt x="208096" y="122259"/>
                    <a:pt x="209624" y="111562"/>
                    <a:pt x="215482" y="101373"/>
                  </a:cubicBezTo>
                  <a:cubicBezTo>
                    <a:pt x="221086" y="90676"/>
                    <a:pt x="230765" y="84308"/>
                    <a:pt x="241972" y="82270"/>
                  </a:cubicBezTo>
                  <a:cubicBezTo>
                    <a:pt x="245283" y="93987"/>
                    <a:pt x="244264" y="106722"/>
                    <a:pt x="237642" y="117165"/>
                  </a:cubicBezTo>
                  <a:cubicBezTo>
                    <a:pt x="235350" y="121495"/>
                    <a:pt x="232293" y="125571"/>
                    <a:pt x="228727" y="128627"/>
                  </a:cubicBezTo>
                  <a:cubicBezTo>
                    <a:pt x="248085" y="122514"/>
                    <a:pt x="261839" y="109779"/>
                    <a:pt x="281452" y="109015"/>
                  </a:cubicBezTo>
                  <a:cubicBezTo>
                    <a:pt x="271773" y="73865"/>
                    <a:pt x="296989" y="74629"/>
                    <a:pt x="296989" y="74629"/>
                  </a:cubicBezTo>
                  <a:cubicBezTo>
                    <a:pt x="295970" y="82525"/>
                    <a:pt x="290366" y="99336"/>
                    <a:pt x="298008" y="113599"/>
                  </a:cubicBezTo>
                  <a:cubicBezTo>
                    <a:pt x="298517" y="89657"/>
                    <a:pt x="314309" y="70554"/>
                    <a:pt x="334431" y="70554"/>
                  </a:cubicBezTo>
                  <a:cubicBezTo>
                    <a:pt x="356336" y="70554"/>
                    <a:pt x="374165" y="90676"/>
                    <a:pt x="374165" y="116146"/>
                  </a:cubicBezTo>
                  <a:cubicBezTo>
                    <a:pt x="375184" y="141617"/>
                    <a:pt x="358628" y="162758"/>
                    <a:pt x="337742" y="162758"/>
                  </a:cubicBezTo>
                  <a:cubicBezTo>
                    <a:pt x="316347" y="162758"/>
                    <a:pt x="299281" y="143909"/>
                    <a:pt x="298262" y="119458"/>
                  </a:cubicBezTo>
                  <a:cubicBezTo>
                    <a:pt x="289348" y="131684"/>
                    <a:pt x="295970" y="158428"/>
                    <a:pt x="295970" y="158428"/>
                  </a:cubicBezTo>
                  <a:cubicBezTo>
                    <a:pt x="275848" y="157664"/>
                    <a:pt x="279414" y="133212"/>
                    <a:pt x="282216" y="121750"/>
                  </a:cubicBezTo>
                  <a:cubicBezTo>
                    <a:pt x="274829" y="122259"/>
                    <a:pt x="266933" y="124806"/>
                    <a:pt x="249359" y="134231"/>
                  </a:cubicBezTo>
                  <a:cubicBezTo>
                    <a:pt x="221850" y="150277"/>
                    <a:pt x="181097" y="150277"/>
                    <a:pt x="162503" y="143909"/>
                  </a:cubicBezTo>
                  <a:lnTo>
                    <a:pt x="175748" y="125825"/>
                  </a:lnTo>
                  <a:close/>
                  <a:moveTo>
                    <a:pt x="75648" y="120476"/>
                  </a:moveTo>
                  <a:cubicBezTo>
                    <a:pt x="75648" y="120476"/>
                    <a:pt x="81252" y="103411"/>
                    <a:pt x="84308" y="104685"/>
                  </a:cubicBezTo>
                  <a:cubicBezTo>
                    <a:pt x="87619" y="104685"/>
                    <a:pt x="89912" y="121495"/>
                    <a:pt x="89912" y="121495"/>
                  </a:cubicBezTo>
                  <a:cubicBezTo>
                    <a:pt x="98572" y="115128"/>
                    <a:pt x="109779" y="124806"/>
                    <a:pt x="109779" y="124806"/>
                  </a:cubicBezTo>
                  <a:lnTo>
                    <a:pt x="108760" y="126844"/>
                  </a:lnTo>
                  <a:cubicBezTo>
                    <a:pt x="98826" y="122769"/>
                    <a:pt x="89148" y="132193"/>
                    <a:pt x="89148" y="137542"/>
                  </a:cubicBezTo>
                  <a:cubicBezTo>
                    <a:pt x="88129" y="140853"/>
                    <a:pt x="74884" y="139579"/>
                    <a:pt x="74884" y="136523"/>
                  </a:cubicBezTo>
                  <a:cubicBezTo>
                    <a:pt x="74884" y="131174"/>
                    <a:pt x="67243" y="120476"/>
                    <a:pt x="57309" y="124806"/>
                  </a:cubicBezTo>
                  <a:lnTo>
                    <a:pt x="56290" y="121495"/>
                  </a:lnTo>
                  <a:cubicBezTo>
                    <a:pt x="56036" y="121495"/>
                    <a:pt x="69026" y="114109"/>
                    <a:pt x="75648" y="120476"/>
                  </a:cubicBezTo>
                  <a:close/>
                  <a:moveTo>
                    <a:pt x="81252" y="143909"/>
                  </a:moveTo>
                  <a:cubicBezTo>
                    <a:pt x="107741" y="144928"/>
                    <a:pt x="127608" y="163012"/>
                    <a:pt x="126335" y="183134"/>
                  </a:cubicBezTo>
                  <a:cubicBezTo>
                    <a:pt x="124297" y="201983"/>
                    <a:pt x="103666" y="216501"/>
                    <a:pt x="79214" y="217010"/>
                  </a:cubicBezTo>
                  <a:cubicBezTo>
                    <a:pt x="91695" y="225670"/>
                    <a:pt x="118694" y="221086"/>
                    <a:pt x="118694" y="221086"/>
                  </a:cubicBezTo>
                  <a:cubicBezTo>
                    <a:pt x="115382" y="241717"/>
                    <a:pt x="91440" y="235604"/>
                    <a:pt x="79469" y="231274"/>
                  </a:cubicBezTo>
                  <a:cubicBezTo>
                    <a:pt x="78450" y="238406"/>
                    <a:pt x="80233" y="245792"/>
                    <a:pt x="89148" y="264641"/>
                  </a:cubicBezTo>
                  <a:cubicBezTo>
                    <a:pt x="102392" y="292149"/>
                    <a:pt x="100100" y="331374"/>
                    <a:pt x="91440" y="348439"/>
                  </a:cubicBezTo>
                  <a:lnTo>
                    <a:pt x="73865" y="334685"/>
                  </a:lnTo>
                  <a:cubicBezTo>
                    <a:pt x="79978" y="322204"/>
                    <a:pt x="82270" y="311761"/>
                    <a:pt x="82780" y="302337"/>
                  </a:cubicBezTo>
                  <a:cubicBezTo>
                    <a:pt x="72337" y="303101"/>
                    <a:pt x="61384" y="300554"/>
                    <a:pt x="51960" y="294441"/>
                  </a:cubicBezTo>
                  <a:cubicBezTo>
                    <a:pt x="41008" y="288074"/>
                    <a:pt x="35404" y="277376"/>
                    <a:pt x="34386" y="267952"/>
                  </a:cubicBezTo>
                  <a:cubicBezTo>
                    <a:pt x="46611" y="265914"/>
                    <a:pt x="59602" y="267952"/>
                    <a:pt x="70554" y="274319"/>
                  </a:cubicBezTo>
                  <a:cubicBezTo>
                    <a:pt x="74629" y="277121"/>
                    <a:pt x="77686" y="279923"/>
                    <a:pt x="80488" y="283234"/>
                  </a:cubicBezTo>
                  <a:cubicBezTo>
                    <a:pt x="75393" y="264131"/>
                    <a:pt x="63677" y="249868"/>
                    <a:pt x="65460" y="230510"/>
                  </a:cubicBezTo>
                  <a:cubicBezTo>
                    <a:pt x="28273" y="238406"/>
                    <a:pt x="31074" y="213954"/>
                    <a:pt x="31074" y="213954"/>
                  </a:cubicBezTo>
                  <a:cubicBezTo>
                    <a:pt x="39734" y="215992"/>
                    <a:pt x="55526" y="221850"/>
                    <a:pt x="70554" y="216501"/>
                  </a:cubicBezTo>
                  <a:cubicBezTo>
                    <a:pt x="46357" y="212680"/>
                    <a:pt x="29037" y="195615"/>
                    <a:pt x="30055" y="176767"/>
                  </a:cubicBezTo>
                  <a:cubicBezTo>
                    <a:pt x="31584" y="156645"/>
                    <a:pt x="54762" y="141617"/>
                    <a:pt x="81252" y="143909"/>
                  </a:cubicBezTo>
                  <a:close/>
                  <a:moveTo>
                    <a:pt x="105704" y="433511"/>
                  </a:moveTo>
                  <a:lnTo>
                    <a:pt x="104685" y="436823"/>
                  </a:lnTo>
                  <a:cubicBezTo>
                    <a:pt x="94751" y="432493"/>
                    <a:pt x="85836" y="443190"/>
                    <a:pt x="87110" y="448539"/>
                  </a:cubicBezTo>
                  <a:cubicBezTo>
                    <a:pt x="87110" y="451850"/>
                    <a:pt x="73865" y="452869"/>
                    <a:pt x="72846" y="449813"/>
                  </a:cubicBezTo>
                  <a:cubicBezTo>
                    <a:pt x="72846" y="444464"/>
                    <a:pt x="62913" y="435040"/>
                    <a:pt x="52979" y="439115"/>
                  </a:cubicBezTo>
                  <a:lnTo>
                    <a:pt x="51960" y="435804"/>
                  </a:lnTo>
                  <a:cubicBezTo>
                    <a:pt x="51960" y="435804"/>
                    <a:pt x="62913" y="427144"/>
                    <a:pt x="71827" y="433766"/>
                  </a:cubicBezTo>
                  <a:cubicBezTo>
                    <a:pt x="71827" y="433766"/>
                    <a:pt x="74120" y="416701"/>
                    <a:pt x="77176" y="416701"/>
                  </a:cubicBezTo>
                  <a:cubicBezTo>
                    <a:pt x="80488" y="415682"/>
                    <a:pt x="86091" y="432493"/>
                    <a:pt x="86091" y="432493"/>
                  </a:cubicBezTo>
                  <a:cubicBezTo>
                    <a:pt x="92459" y="426125"/>
                    <a:pt x="105704" y="433511"/>
                    <a:pt x="105704" y="433511"/>
                  </a:cubicBezTo>
                  <a:close/>
                  <a:moveTo>
                    <a:pt x="24197" y="556535"/>
                  </a:moveTo>
                  <a:cubicBezTo>
                    <a:pt x="36168" y="555516"/>
                    <a:pt x="48394" y="559591"/>
                    <a:pt x="57054" y="568251"/>
                  </a:cubicBezTo>
                  <a:cubicBezTo>
                    <a:pt x="63677" y="573091"/>
                    <a:pt x="67497" y="579968"/>
                    <a:pt x="68516" y="586845"/>
                  </a:cubicBezTo>
                  <a:cubicBezTo>
                    <a:pt x="69535" y="583279"/>
                    <a:pt x="71063" y="579968"/>
                    <a:pt x="72592" y="576657"/>
                  </a:cubicBezTo>
                  <a:cubicBezTo>
                    <a:pt x="81506" y="557808"/>
                    <a:pt x="83289" y="550422"/>
                    <a:pt x="82270" y="543290"/>
                  </a:cubicBezTo>
                  <a:cubicBezTo>
                    <a:pt x="70045" y="547620"/>
                    <a:pt x="46102" y="553478"/>
                    <a:pt x="43046" y="533102"/>
                  </a:cubicBezTo>
                  <a:cubicBezTo>
                    <a:pt x="43046" y="533102"/>
                    <a:pt x="71827" y="537687"/>
                    <a:pt x="83799" y="528008"/>
                  </a:cubicBezTo>
                  <a:cubicBezTo>
                    <a:pt x="58837" y="528772"/>
                    <a:pt x="37442" y="514253"/>
                    <a:pt x="35404" y="494896"/>
                  </a:cubicBezTo>
                  <a:cubicBezTo>
                    <a:pt x="34386" y="474774"/>
                    <a:pt x="53998" y="456690"/>
                    <a:pt x="80488" y="454652"/>
                  </a:cubicBezTo>
                  <a:cubicBezTo>
                    <a:pt x="106977" y="453633"/>
                    <a:pt x="129901" y="468406"/>
                    <a:pt x="132193" y="488783"/>
                  </a:cubicBezTo>
                  <a:cubicBezTo>
                    <a:pt x="133212" y="508141"/>
                    <a:pt x="114873" y="525715"/>
                    <a:pt x="89912" y="527753"/>
                  </a:cubicBezTo>
                  <a:cubicBezTo>
                    <a:pt x="105449" y="534375"/>
                    <a:pt x="122005" y="527753"/>
                    <a:pt x="131174" y="525970"/>
                  </a:cubicBezTo>
                  <a:cubicBezTo>
                    <a:pt x="131174" y="525970"/>
                    <a:pt x="133976" y="550422"/>
                    <a:pt x="96534" y="542526"/>
                  </a:cubicBezTo>
                  <a:cubicBezTo>
                    <a:pt x="99845" y="575638"/>
                    <a:pt x="62913" y="594232"/>
                    <a:pt x="88129" y="646956"/>
                  </a:cubicBezTo>
                  <a:lnTo>
                    <a:pt x="70554" y="660710"/>
                  </a:lnTo>
                  <a:cubicBezTo>
                    <a:pt x="63677" y="647720"/>
                    <a:pt x="60875" y="621230"/>
                    <a:pt x="65969" y="597288"/>
                  </a:cubicBezTo>
                  <a:cubicBezTo>
                    <a:pt x="54507" y="597543"/>
                    <a:pt x="42536" y="593467"/>
                    <a:pt x="34131" y="585571"/>
                  </a:cubicBezTo>
                  <a:cubicBezTo>
                    <a:pt x="25471" y="576657"/>
                    <a:pt x="22160" y="565959"/>
                    <a:pt x="24197" y="556535"/>
                  </a:cubicBezTo>
                  <a:close/>
                  <a:moveTo>
                    <a:pt x="50177" y="760300"/>
                  </a:moveTo>
                  <a:lnTo>
                    <a:pt x="48140" y="758263"/>
                  </a:lnTo>
                  <a:cubicBezTo>
                    <a:pt x="48140" y="758263"/>
                    <a:pt x="53743" y="744509"/>
                    <a:pt x="64696" y="746546"/>
                  </a:cubicBezTo>
                  <a:cubicBezTo>
                    <a:pt x="64696" y="746546"/>
                    <a:pt x="57054" y="730754"/>
                    <a:pt x="60366" y="728462"/>
                  </a:cubicBezTo>
                  <a:cubicBezTo>
                    <a:pt x="63677" y="726424"/>
                    <a:pt x="75903" y="739160"/>
                    <a:pt x="75903" y="739160"/>
                  </a:cubicBezTo>
                  <a:cubicBezTo>
                    <a:pt x="79214" y="729736"/>
                    <a:pt x="93478" y="729736"/>
                    <a:pt x="93478" y="729736"/>
                  </a:cubicBezTo>
                  <a:lnTo>
                    <a:pt x="94496" y="732792"/>
                  </a:lnTo>
                  <a:cubicBezTo>
                    <a:pt x="83544" y="734830"/>
                    <a:pt x="81252" y="747820"/>
                    <a:pt x="84563" y="753169"/>
                  </a:cubicBezTo>
                  <a:cubicBezTo>
                    <a:pt x="86855" y="755206"/>
                    <a:pt x="74629" y="762848"/>
                    <a:pt x="73610" y="760555"/>
                  </a:cubicBezTo>
                  <a:cubicBezTo>
                    <a:pt x="70045" y="754952"/>
                    <a:pt x="56800" y="750622"/>
                    <a:pt x="50177" y="760300"/>
                  </a:cubicBezTo>
                  <a:close/>
                  <a:moveTo>
                    <a:pt x="196634" y="918473"/>
                  </a:moveTo>
                  <a:cubicBezTo>
                    <a:pt x="193832" y="905229"/>
                    <a:pt x="189248" y="895295"/>
                    <a:pt x="183899" y="887654"/>
                  </a:cubicBezTo>
                  <a:cubicBezTo>
                    <a:pt x="175493" y="894276"/>
                    <a:pt x="165050" y="898352"/>
                    <a:pt x="154862" y="899370"/>
                  </a:cubicBezTo>
                  <a:cubicBezTo>
                    <a:pt x="141617" y="900389"/>
                    <a:pt x="129646" y="895040"/>
                    <a:pt x="123024" y="887654"/>
                  </a:cubicBezTo>
                  <a:cubicBezTo>
                    <a:pt x="130665" y="879249"/>
                    <a:pt x="142891" y="872881"/>
                    <a:pt x="156136" y="872881"/>
                  </a:cubicBezTo>
                  <a:cubicBezTo>
                    <a:pt x="161484" y="872372"/>
                    <a:pt x="166324" y="872881"/>
                    <a:pt x="170654" y="873900"/>
                  </a:cubicBezTo>
                  <a:cubicBezTo>
                    <a:pt x="154862" y="861674"/>
                    <a:pt x="136014" y="857089"/>
                    <a:pt x="124807" y="840533"/>
                  </a:cubicBezTo>
                  <a:cubicBezTo>
                    <a:pt x="99336" y="868042"/>
                    <a:pt x="86855" y="846391"/>
                    <a:pt x="86855" y="846391"/>
                  </a:cubicBezTo>
                  <a:cubicBezTo>
                    <a:pt x="95006" y="843335"/>
                    <a:pt x="112835" y="838496"/>
                    <a:pt x="121495" y="823977"/>
                  </a:cubicBezTo>
                  <a:cubicBezTo>
                    <a:pt x="99845" y="837477"/>
                    <a:pt x="74375" y="834166"/>
                    <a:pt x="62658" y="817610"/>
                  </a:cubicBezTo>
                  <a:cubicBezTo>
                    <a:pt x="51706" y="800799"/>
                    <a:pt x="60366" y="775073"/>
                    <a:pt x="82525" y="761319"/>
                  </a:cubicBezTo>
                  <a:cubicBezTo>
                    <a:pt x="104430" y="747565"/>
                    <a:pt x="131938" y="749603"/>
                    <a:pt x="143146" y="766668"/>
                  </a:cubicBezTo>
                  <a:cubicBezTo>
                    <a:pt x="154862" y="782969"/>
                    <a:pt x="147221" y="807167"/>
                    <a:pt x="125825" y="821175"/>
                  </a:cubicBezTo>
                  <a:cubicBezTo>
                    <a:pt x="141108" y="822704"/>
                    <a:pt x="161739" y="802837"/>
                    <a:pt x="161739" y="802837"/>
                  </a:cubicBezTo>
                  <a:cubicBezTo>
                    <a:pt x="171673" y="820411"/>
                    <a:pt x="148494" y="829581"/>
                    <a:pt x="136523" y="833147"/>
                  </a:cubicBezTo>
                  <a:cubicBezTo>
                    <a:pt x="140089" y="839769"/>
                    <a:pt x="146202" y="844609"/>
                    <a:pt x="165050" y="853778"/>
                  </a:cubicBezTo>
                  <a:cubicBezTo>
                    <a:pt x="193578" y="867532"/>
                    <a:pt x="215737" y="900389"/>
                    <a:pt x="220067" y="919492"/>
                  </a:cubicBezTo>
                  <a:lnTo>
                    <a:pt x="196634" y="918473"/>
                  </a:lnTo>
                  <a:close/>
                  <a:moveTo>
                    <a:pt x="335704" y="903701"/>
                  </a:moveTo>
                  <a:cubicBezTo>
                    <a:pt x="329082" y="902427"/>
                    <a:pt x="317111" y="909049"/>
                    <a:pt x="319403" y="919492"/>
                  </a:cubicBezTo>
                  <a:lnTo>
                    <a:pt x="316092" y="919492"/>
                  </a:lnTo>
                  <a:cubicBezTo>
                    <a:pt x="316092" y="919492"/>
                    <a:pt x="310488" y="906757"/>
                    <a:pt x="319403" y="900389"/>
                  </a:cubicBezTo>
                  <a:cubicBezTo>
                    <a:pt x="319403" y="900389"/>
                    <a:pt x="301828" y="893003"/>
                    <a:pt x="302847" y="889692"/>
                  </a:cubicBezTo>
                  <a:cubicBezTo>
                    <a:pt x="304121" y="887654"/>
                    <a:pt x="321695" y="887654"/>
                    <a:pt x="321695" y="887654"/>
                  </a:cubicBezTo>
                  <a:cubicBezTo>
                    <a:pt x="316092" y="878230"/>
                    <a:pt x="327044" y="868551"/>
                    <a:pt x="327044" y="868551"/>
                  </a:cubicBezTo>
                  <a:lnTo>
                    <a:pt x="330355" y="870589"/>
                  </a:lnTo>
                  <a:cubicBezTo>
                    <a:pt x="323733" y="878994"/>
                    <a:pt x="332648" y="889692"/>
                    <a:pt x="337997" y="890710"/>
                  </a:cubicBezTo>
                  <a:cubicBezTo>
                    <a:pt x="341308" y="891984"/>
                    <a:pt x="337997" y="904719"/>
                    <a:pt x="335704" y="903701"/>
                  </a:cubicBezTo>
                  <a:close/>
                  <a:moveTo>
                    <a:pt x="539215" y="932228"/>
                  </a:moveTo>
                  <a:cubicBezTo>
                    <a:pt x="527244" y="924841"/>
                    <a:pt x="517056" y="921021"/>
                    <a:pt x="507377" y="919238"/>
                  </a:cubicBezTo>
                  <a:cubicBezTo>
                    <a:pt x="506868" y="929426"/>
                    <a:pt x="502538" y="939869"/>
                    <a:pt x="495151" y="947001"/>
                  </a:cubicBezTo>
                  <a:cubicBezTo>
                    <a:pt x="486491" y="956425"/>
                    <a:pt x="475284" y="960755"/>
                    <a:pt x="464331" y="960755"/>
                  </a:cubicBezTo>
                  <a:cubicBezTo>
                    <a:pt x="464331" y="949038"/>
                    <a:pt x="468661" y="936303"/>
                    <a:pt x="476557" y="926624"/>
                  </a:cubicBezTo>
                  <a:cubicBezTo>
                    <a:pt x="479869" y="923313"/>
                    <a:pt x="483944" y="920511"/>
                    <a:pt x="488019" y="918473"/>
                  </a:cubicBezTo>
                  <a:cubicBezTo>
                    <a:pt x="467897" y="920766"/>
                    <a:pt x="451087" y="929935"/>
                    <a:pt x="431220" y="926369"/>
                  </a:cubicBezTo>
                  <a:cubicBezTo>
                    <a:pt x="433512" y="962793"/>
                    <a:pt x="408296" y="955406"/>
                    <a:pt x="408296" y="955406"/>
                  </a:cubicBezTo>
                  <a:cubicBezTo>
                    <a:pt x="411352" y="947765"/>
                    <a:pt x="420522" y="932992"/>
                    <a:pt x="416447" y="917709"/>
                  </a:cubicBezTo>
                  <a:cubicBezTo>
                    <a:pt x="411098" y="940633"/>
                    <a:pt x="390976" y="956425"/>
                    <a:pt x="370854" y="952350"/>
                  </a:cubicBezTo>
                  <a:cubicBezTo>
                    <a:pt x="349968" y="947001"/>
                    <a:pt x="337742" y="923822"/>
                    <a:pt x="342327" y="899370"/>
                  </a:cubicBezTo>
                  <a:cubicBezTo>
                    <a:pt x="347930" y="873900"/>
                    <a:pt x="368816" y="856834"/>
                    <a:pt x="389702" y="861164"/>
                  </a:cubicBezTo>
                  <a:cubicBezTo>
                    <a:pt x="409569" y="866259"/>
                    <a:pt x="421286" y="887399"/>
                    <a:pt x="417975" y="911087"/>
                  </a:cubicBezTo>
                  <a:cubicBezTo>
                    <a:pt x="429182" y="901408"/>
                    <a:pt x="428418" y="874919"/>
                    <a:pt x="428418" y="874919"/>
                  </a:cubicBezTo>
                  <a:cubicBezTo>
                    <a:pt x="449049" y="880522"/>
                    <a:pt x="439880" y="902172"/>
                    <a:pt x="434021" y="912615"/>
                  </a:cubicBezTo>
                  <a:cubicBezTo>
                    <a:pt x="441408" y="914398"/>
                    <a:pt x="449558" y="914144"/>
                    <a:pt x="468916" y="908795"/>
                  </a:cubicBezTo>
                  <a:cubicBezTo>
                    <a:pt x="499736" y="899370"/>
                    <a:pt x="540234" y="906757"/>
                    <a:pt x="557045" y="917200"/>
                  </a:cubicBezTo>
                  <a:lnTo>
                    <a:pt x="539215" y="932228"/>
                  </a:lnTo>
                  <a:close/>
                  <a:moveTo>
                    <a:pt x="431729" y="849703"/>
                  </a:moveTo>
                  <a:cubicBezTo>
                    <a:pt x="376457" y="815063"/>
                    <a:pt x="323988" y="808185"/>
                    <a:pt x="260311" y="808185"/>
                  </a:cubicBezTo>
                  <a:cubicBezTo>
                    <a:pt x="195106" y="808185"/>
                    <a:pt x="147730" y="757499"/>
                    <a:pt x="147730" y="695605"/>
                  </a:cubicBezTo>
                  <a:lnTo>
                    <a:pt x="146966" y="174474"/>
                  </a:lnTo>
                  <a:cubicBezTo>
                    <a:pt x="216247" y="211662"/>
                    <a:pt x="368561" y="186700"/>
                    <a:pt x="435040" y="152060"/>
                  </a:cubicBezTo>
                  <a:cubicBezTo>
                    <a:pt x="502283" y="187210"/>
                    <a:pt x="653070" y="211152"/>
                    <a:pt x="723114" y="174474"/>
                  </a:cubicBezTo>
                  <a:lnTo>
                    <a:pt x="722605" y="695605"/>
                  </a:lnTo>
                  <a:cubicBezTo>
                    <a:pt x="722605" y="757499"/>
                    <a:pt x="667079" y="808185"/>
                    <a:pt x="601873" y="808185"/>
                  </a:cubicBezTo>
                  <a:cubicBezTo>
                    <a:pt x="538706" y="808185"/>
                    <a:pt x="486491" y="815317"/>
                    <a:pt x="431729" y="849703"/>
                  </a:cubicBezTo>
                  <a:close/>
                  <a:moveTo>
                    <a:pt x="807932" y="817610"/>
                  </a:moveTo>
                  <a:cubicBezTo>
                    <a:pt x="796470" y="833656"/>
                    <a:pt x="772018" y="837477"/>
                    <a:pt x="749604" y="824996"/>
                  </a:cubicBezTo>
                  <a:cubicBezTo>
                    <a:pt x="758518" y="838750"/>
                    <a:pt x="775584" y="843590"/>
                    <a:pt x="783734" y="846391"/>
                  </a:cubicBezTo>
                  <a:cubicBezTo>
                    <a:pt x="783734" y="846391"/>
                    <a:pt x="771254" y="867787"/>
                    <a:pt x="746038" y="840533"/>
                  </a:cubicBezTo>
                  <a:cubicBezTo>
                    <a:pt x="734576" y="857089"/>
                    <a:pt x="715982" y="861929"/>
                    <a:pt x="699936" y="874155"/>
                  </a:cubicBezTo>
                  <a:cubicBezTo>
                    <a:pt x="704521" y="872881"/>
                    <a:pt x="709360" y="872626"/>
                    <a:pt x="714454" y="873136"/>
                  </a:cubicBezTo>
                  <a:cubicBezTo>
                    <a:pt x="727699" y="873136"/>
                    <a:pt x="738651" y="879503"/>
                    <a:pt x="747566" y="887909"/>
                  </a:cubicBezTo>
                  <a:cubicBezTo>
                    <a:pt x="739925" y="895295"/>
                    <a:pt x="728718" y="900644"/>
                    <a:pt x="715728" y="899625"/>
                  </a:cubicBezTo>
                  <a:cubicBezTo>
                    <a:pt x="704266" y="898606"/>
                    <a:pt x="694587" y="894531"/>
                    <a:pt x="686436" y="888163"/>
                  </a:cubicBezTo>
                  <a:cubicBezTo>
                    <a:pt x="681087" y="895805"/>
                    <a:pt x="676503" y="905483"/>
                    <a:pt x="673701" y="918728"/>
                  </a:cubicBezTo>
                  <a:lnTo>
                    <a:pt x="650523" y="919747"/>
                  </a:lnTo>
                  <a:cubicBezTo>
                    <a:pt x="654853" y="900644"/>
                    <a:pt x="677012" y="867787"/>
                    <a:pt x="705539" y="854033"/>
                  </a:cubicBezTo>
                  <a:cubicBezTo>
                    <a:pt x="724388" y="844609"/>
                    <a:pt x="730246" y="839769"/>
                    <a:pt x="734067" y="833401"/>
                  </a:cubicBezTo>
                  <a:cubicBezTo>
                    <a:pt x="722095" y="829835"/>
                    <a:pt x="698917" y="820666"/>
                    <a:pt x="708851" y="803091"/>
                  </a:cubicBezTo>
                  <a:cubicBezTo>
                    <a:pt x="708851" y="803091"/>
                    <a:pt x="728718" y="822194"/>
                    <a:pt x="743745" y="821685"/>
                  </a:cubicBezTo>
                  <a:cubicBezTo>
                    <a:pt x="723624" y="807676"/>
                    <a:pt x="715728" y="783479"/>
                    <a:pt x="727444" y="767178"/>
                  </a:cubicBezTo>
                  <a:cubicBezTo>
                    <a:pt x="738397" y="750367"/>
                    <a:pt x="765905" y="748075"/>
                    <a:pt x="788065" y="761829"/>
                  </a:cubicBezTo>
                  <a:cubicBezTo>
                    <a:pt x="810224" y="775073"/>
                    <a:pt x="818884" y="800799"/>
                    <a:pt x="807932" y="817610"/>
                  </a:cubicBezTo>
                  <a:close/>
                  <a:moveTo>
                    <a:pt x="818884" y="760300"/>
                  </a:moveTo>
                  <a:cubicBezTo>
                    <a:pt x="813280" y="750876"/>
                    <a:pt x="800036" y="755206"/>
                    <a:pt x="796725" y="760300"/>
                  </a:cubicBezTo>
                  <a:cubicBezTo>
                    <a:pt x="795451" y="762593"/>
                    <a:pt x="783480" y="755206"/>
                    <a:pt x="784499" y="752914"/>
                  </a:cubicBezTo>
                  <a:cubicBezTo>
                    <a:pt x="788065" y="747565"/>
                    <a:pt x="786791" y="734830"/>
                    <a:pt x="775839" y="732537"/>
                  </a:cubicBezTo>
                  <a:lnTo>
                    <a:pt x="776857" y="729481"/>
                  </a:lnTo>
                  <a:cubicBezTo>
                    <a:pt x="776857" y="729481"/>
                    <a:pt x="791121" y="729481"/>
                    <a:pt x="794432" y="738905"/>
                  </a:cubicBezTo>
                  <a:cubicBezTo>
                    <a:pt x="794432" y="738905"/>
                    <a:pt x="806403" y="726170"/>
                    <a:pt x="809715" y="728207"/>
                  </a:cubicBezTo>
                  <a:cubicBezTo>
                    <a:pt x="812007" y="730500"/>
                    <a:pt x="805385" y="746292"/>
                    <a:pt x="805385" y="746292"/>
                  </a:cubicBezTo>
                  <a:cubicBezTo>
                    <a:pt x="816337" y="744254"/>
                    <a:pt x="821941" y="758008"/>
                    <a:pt x="821941" y="758008"/>
                  </a:cubicBezTo>
                  <a:lnTo>
                    <a:pt x="818884" y="760300"/>
                  </a:lnTo>
                  <a:close/>
                  <a:moveTo>
                    <a:pt x="835695" y="585062"/>
                  </a:moveTo>
                  <a:cubicBezTo>
                    <a:pt x="827544" y="592958"/>
                    <a:pt x="815828" y="597033"/>
                    <a:pt x="804366" y="596779"/>
                  </a:cubicBezTo>
                  <a:cubicBezTo>
                    <a:pt x="809715" y="620721"/>
                    <a:pt x="806149" y="647211"/>
                    <a:pt x="799272" y="660201"/>
                  </a:cubicBezTo>
                  <a:lnTo>
                    <a:pt x="781697" y="646446"/>
                  </a:lnTo>
                  <a:cubicBezTo>
                    <a:pt x="807932" y="593722"/>
                    <a:pt x="771254" y="575128"/>
                    <a:pt x="773546" y="542017"/>
                  </a:cubicBezTo>
                  <a:cubicBezTo>
                    <a:pt x="736104" y="549913"/>
                    <a:pt x="739925" y="525461"/>
                    <a:pt x="739925" y="525461"/>
                  </a:cubicBezTo>
                  <a:cubicBezTo>
                    <a:pt x="748075" y="527244"/>
                    <a:pt x="764631" y="533866"/>
                    <a:pt x="779914" y="527244"/>
                  </a:cubicBezTo>
                  <a:cubicBezTo>
                    <a:pt x="754953" y="524951"/>
                    <a:pt x="736359" y="507631"/>
                    <a:pt x="737632" y="488273"/>
                  </a:cubicBezTo>
                  <a:cubicBezTo>
                    <a:pt x="739925" y="467897"/>
                    <a:pt x="762848" y="453124"/>
                    <a:pt x="789338" y="454143"/>
                  </a:cubicBezTo>
                  <a:cubicBezTo>
                    <a:pt x="815573" y="456180"/>
                    <a:pt x="835440" y="474264"/>
                    <a:pt x="834421" y="494386"/>
                  </a:cubicBezTo>
                  <a:cubicBezTo>
                    <a:pt x="832384" y="513744"/>
                    <a:pt x="810988" y="528262"/>
                    <a:pt x="786027" y="527498"/>
                  </a:cubicBezTo>
                  <a:cubicBezTo>
                    <a:pt x="797998" y="537177"/>
                    <a:pt x="826780" y="532592"/>
                    <a:pt x="826780" y="532592"/>
                  </a:cubicBezTo>
                  <a:cubicBezTo>
                    <a:pt x="823469" y="553224"/>
                    <a:pt x="799526" y="547111"/>
                    <a:pt x="787300" y="542781"/>
                  </a:cubicBezTo>
                  <a:cubicBezTo>
                    <a:pt x="786282" y="549913"/>
                    <a:pt x="788065" y="557299"/>
                    <a:pt x="796979" y="576147"/>
                  </a:cubicBezTo>
                  <a:cubicBezTo>
                    <a:pt x="798508" y="579459"/>
                    <a:pt x="800036" y="582770"/>
                    <a:pt x="801309" y="586336"/>
                  </a:cubicBezTo>
                  <a:cubicBezTo>
                    <a:pt x="802583" y="579459"/>
                    <a:pt x="806403" y="572581"/>
                    <a:pt x="812516" y="567742"/>
                  </a:cubicBezTo>
                  <a:cubicBezTo>
                    <a:pt x="821176" y="559082"/>
                    <a:pt x="833148" y="554752"/>
                    <a:pt x="846393" y="556025"/>
                  </a:cubicBezTo>
                  <a:cubicBezTo>
                    <a:pt x="847666" y="565959"/>
                    <a:pt x="844610" y="576657"/>
                    <a:pt x="835695" y="58506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3" name="Forma libre: forma 122">
              <a:extLst>
                <a:ext uri="{FF2B5EF4-FFF2-40B4-BE49-F238E27FC236}">
                  <a16:creationId xmlns:a16="http://schemas.microsoft.com/office/drawing/2014/main" id="{AF489EAF-EAF5-435D-9EC9-416038569575}"/>
                </a:ext>
              </a:extLst>
            </p:cNvPr>
            <p:cNvSpPr/>
            <p:nvPr/>
          </p:nvSpPr>
          <p:spPr>
            <a:xfrm>
              <a:off x="7072119" y="8212780"/>
              <a:ext cx="25471" cy="50941"/>
            </a:xfrm>
            <a:custGeom>
              <a:avLst/>
              <a:gdLst>
                <a:gd name="connsiteX0" fmla="*/ 41844 w 25470"/>
                <a:gd name="connsiteY0" fmla="*/ 39272 h 50941"/>
                <a:gd name="connsiteX1" fmla="*/ 24269 w 25470"/>
                <a:gd name="connsiteY1" fmla="*/ 47 h 50941"/>
                <a:gd name="connsiteX2" fmla="*/ 72 w 25470"/>
                <a:gd name="connsiteY2" fmla="*/ 36215 h 50941"/>
                <a:gd name="connsiteX3" fmla="*/ 18666 w 25470"/>
                <a:gd name="connsiteY3" fmla="*/ 69072 h 50941"/>
                <a:gd name="connsiteX4" fmla="*/ 41844 w 25470"/>
                <a:gd name="connsiteY4" fmla="*/ 392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41844" y="39272"/>
                  </a:moveTo>
                  <a:cubicBezTo>
                    <a:pt x="43118" y="18131"/>
                    <a:pt x="34203" y="1065"/>
                    <a:pt x="24269" y="47"/>
                  </a:cubicBezTo>
                  <a:cubicBezTo>
                    <a:pt x="13062" y="-972"/>
                    <a:pt x="1091" y="14820"/>
                    <a:pt x="72" y="36215"/>
                  </a:cubicBezTo>
                  <a:cubicBezTo>
                    <a:pt x="-947" y="56337"/>
                    <a:pt x="8987" y="68053"/>
                    <a:pt x="18666" y="69072"/>
                  </a:cubicBezTo>
                  <a:cubicBezTo>
                    <a:pt x="29618" y="69836"/>
                    <a:pt x="40825" y="59139"/>
                    <a:pt x="41844" y="392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4" name="Forma libre: forma 123">
              <a:extLst>
                <a:ext uri="{FF2B5EF4-FFF2-40B4-BE49-F238E27FC236}">
                  <a16:creationId xmlns:a16="http://schemas.microsoft.com/office/drawing/2014/main" id="{11028F8A-E0DB-49DD-931E-E83AE3F9EC3C}"/>
                </a:ext>
              </a:extLst>
            </p:cNvPr>
            <p:cNvSpPr/>
            <p:nvPr/>
          </p:nvSpPr>
          <p:spPr>
            <a:xfrm>
              <a:off x="6802711" y="7852161"/>
              <a:ext cx="50941" cy="25471"/>
            </a:xfrm>
            <a:custGeom>
              <a:avLst/>
              <a:gdLst>
                <a:gd name="connsiteX0" fmla="*/ 71573 w 50941"/>
                <a:gd name="connsiteY0" fmla="*/ 21141 h 25470"/>
                <a:gd name="connsiteX1" fmla="*/ 39480 w 50941"/>
                <a:gd name="connsiteY1" fmla="*/ 0 h 25470"/>
                <a:gd name="connsiteX2" fmla="*/ 0 w 50941"/>
                <a:gd name="connsiteY2" fmla="*/ 20122 h 25470"/>
                <a:gd name="connsiteX3" fmla="*/ 38206 w 50941"/>
                <a:gd name="connsiteY3" fmla="*/ 40244 h 25470"/>
                <a:gd name="connsiteX4" fmla="*/ 71573 w 50941"/>
                <a:gd name="connsiteY4" fmla="*/ 21141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71573" y="21141"/>
                  </a:moveTo>
                  <a:cubicBezTo>
                    <a:pt x="71573" y="11462"/>
                    <a:pt x="60620" y="1019"/>
                    <a:pt x="39480" y="0"/>
                  </a:cubicBezTo>
                  <a:cubicBezTo>
                    <a:pt x="17575" y="0"/>
                    <a:pt x="0" y="10698"/>
                    <a:pt x="0" y="20122"/>
                  </a:cubicBezTo>
                  <a:cubicBezTo>
                    <a:pt x="1019" y="30820"/>
                    <a:pt x="17575" y="39225"/>
                    <a:pt x="38206" y="40244"/>
                  </a:cubicBezTo>
                  <a:cubicBezTo>
                    <a:pt x="60366" y="41263"/>
                    <a:pt x="72592" y="31584"/>
                    <a:pt x="71573" y="21141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</p:grp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575C4382-8D0A-40F9-8DF0-4018C259544D}"/>
              </a:ext>
            </a:extLst>
          </p:cNvPr>
          <p:cNvCxnSpPr>
            <a:cxnSpLocks/>
          </p:cNvCxnSpPr>
          <p:nvPr/>
        </p:nvCxnSpPr>
        <p:spPr>
          <a:xfrm>
            <a:off x="0" y="661946"/>
            <a:ext cx="12192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ector recto 124">
            <a:extLst>
              <a:ext uri="{FF2B5EF4-FFF2-40B4-BE49-F238E27FC236}">
                <a16:creationId xmlns:a16="http://schemas.microsoft.com/office/drawing/2014/main" id="{46C1343A-DE20-4318-9415-87889E803DF7}"/>
              </a:ext>
            </a:extLst>
          </p:cNvPr>
          <p:cNvCxnSpPr>
            <a:cxnSpLocks/>
          </p:cNvCxnSpPr>
          <p:nvPr/>
        </p:nvCxnSpPr>
        <p:spPr>
          <a:xfrm>
            <a:off x="0" y="679838"/>
            <a:ext cx="12192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9 CuadroTexto">
            <a:extLst>
              <a:ext uri="{FF2B5EF4-FFF2-40B4-BE49-F238E27FC236}">
                <a16:creationId xmlns:a16="http://schemas.microsoft.com/office/drawing/2014/main" id="{1A664F1F-198E-4512-9874-85ED0BAD2903}"/>
              </a:ext>
            </a:extLst>
          </p:cNvPr>
          <p:cNvSpPr txBox="1"/>
          <p:nvPr/>
        </p:nvSpPr>
        <p:spPr>
          <a:xfrm>
            <a:off x="112205" y="72566"/>
            <a:ext cx="9646145" cy="495627"/>
          </a:xfrm>
          <a:prstGeom prst="rect">
            <a:avLst/>
          </a:prstGeom>
          <a:noFill/>
        </p:spPr>
        <p:txBody>
          <a:bodyPr wrap="square" lIns="64116" tIns="32057" rIns="64116" bIns="32057" rtlCol="0">
            <a:spAutoFit/>
          </a:bodyPr>
          <a:lstStyle/>
          <a:p>
            <a:pPr defTabSz="1077006"/>
            <a:r>
              <a:rPr lang="es-CO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Rendición de Cuentas vigencia 2020 - Antonio Nariño</a:t>
            </a:r>
          </a:p>
        </p:txBody>
      </p:sp>
      <p:sp>
        <p:nvSpPr>
          <p:cNvPr id="59" name="9 CuadroTexto">
            <a:extLst>
              <a:ext uri="{FF2B5EF4-FFF2-40B4-BE49-F238E27FC236}">
                <a16:creationId xmlns:a16="http://schemas.microsoft.com/office/drawing/2014/main" id="{6880697F-494A-4F32-8459-26E8C25CEF5D}"/>
              </a:ext>
            </a:extLst>
          </p:cNvPr>
          <p:cNvSpPr txBox="1"/>
          <p:nvPr/>
        </p:nvSpPr>
        <p:spPr>
          <a:xfrm>
            <a:off x="1405198" y="1112084"/>
            <a:ext cx="9646145" cy="711071"/>
          </a:xfrm>
          <a:prstGeom prst="rect">
            <a:avLst/>
          </a:prstGeom>
          <a:noFill/>
        </p:spPr>
        <p:txBody>
          <a:bodyPr wrap="square" lIns="64116" tIns="32057" rIns="64116" bIns="32057" rtlCol="0">
            <a:spAutoFit/>
          </a:bodyPr>
          <a:lstStyle/>
          <a:p>
            <a:pPr algn="ctr" defTabSz="1077006"/>
            <a:r>
              <a:rPr lang="es-CO" sz="2800" b="1" dirty="0">
                <a:solidFill>
                  <a:srgbClr val="25427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Acciones de Gestión Social en Antonio Nariño</a:t>
            </a:r>
          </a:p>
          <a:p>
            <a:pPr algn="ctr" defTabSz="1077006"/>
            <a:r>
              <a:rPr lang="es-CO" sz="1400" b="1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Pedagogía</a:t>
            </a:r>
          </a:p>
        </p:txBody>
      </p:sp>
      <p:sp>
        <p:nvSpPr>
          <p:cNvPr id="66" name="Llaves 65">
            <a:extLst>
              <a:ext uri="{FF2B5EF4-FFF2-40B4-BE49-F238E27FC236}">
                <a16:creationId xmlns:a16="http://schemas.microsoft.com/office/drawing/2014/main" id="{5F36135E-B368-40D0-847D-8959E230991E}"/>
              </a:ext>
            </a:extLst>
          </p:cNvPr>
          <p:cNvSpPr/>
          <p:nvPr/>
        </p:nvSpPr>
        <p:spPr>
          <a:xfrm>
            <a:off x="762821" y="2476024"/>
            <a:ext cx="10781638" cy="1500482"/>
          </a:xfrm>
          <a:prstGeom prst="bracePair">
            <a:avLst/>
          </a:prstGeom>
          <a:ln w="28575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just"/>
            <a:endParaRPr lang="es-CO" sz="2800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s-CO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es-CO" sz="16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Acciones de pedagogía en:</a:t>
            </a:r>
          </a:p>
          <a:p>
            <a:pPr algn="just"/>
            <a:r>
              <a:rPr lang="es-CO" sz="16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Centro Día Restrepo, Comunidad Barrio Restrepo</a:t>
            </a:r>
          </a:p>
          <a:p>
            <a:pPr algn="just"/>
            <a:r>
              <a:rPr lang="es-CO" sz="16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just"/>
            <a:endParaRPr lang="es-CO" sz="16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3" name="Imagen 62">
            <a:extLst>
              <a:ext uri="{FF2B5EF4-FFF2-40B4-BE49-F238E27FC236}">
                <a16:creationId xmlns:a16="http://schemas.microsoft.com/office/drawing/2014/main" id="{1C309656-94DA-45BE-BFE1-30356561BC2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255" y="4538536"/>
            <a:ext cx="3103504" cy="1864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Imagen 66">
            <a:extLst>
              <a:ext uri="{FF2B5EF4-FFF2-40B4-BE49-F238E27FC236}">
                <a16:creationId xmlns:a16="http://schemas.microsoft.com/office/drawing/2014/main" id="{41F39DAE-EF74-4D82-9E07-8944F152F728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0" t="17451" r="6492" b="19827"/>
          <a:stretch/>
        </p:blipFill>
        <p:spPr bwMode="auto">
          <a:xfrm>
            <a:off x="8010444" y="4514740"/>
            <a:ext cx="2894714" cy="18644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8" name="Imagen 67">
            <a:extLst>
              <a:ext uri="{FF2B5EF4-FFF2-40B4-BE49-F238E27FC236}">
                <a16:creationId xmlns:a16="http://schemas.microsoft.com/office/drawing/2014/main" id="{38FE919F-A4BD-4765-8420-F20C6BC7F8E7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" t="17655" r="5557" b="6640"/>
          <a:stretch/>
        </p:blipFill>
        <p:spPr bwMode="auto">
          <a:xfrm>
            <a:off x="4704345" y="4538536"/>
            <a:ext cx="3047849" cy="18644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299375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ángulo 68">
            <a:extLst>
              <a:ext uri="{FF2B5EF4-FFF2-40B4-BE49-F238E27FC236}">
                <a16:creationId xmlns:a16="http://schemas.microsoft.com/office/drawing/2014/main" id="{07532289-3B7E-41C0-A1AC-915E049C7D6F}"/>
              </a:ext>
            </a:extLst>
          </p:cNvPr>
          <p:cNvSpPr/>
          <p:nvPr/>
        </p:nvSpPr>
        <p:spPr>
          <a:xfrm>
            <a:off x="0" y="0"/>
            <a:ext cx="10098681" cy="644625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3" name="Grupo 72">
            <a:extLst>
              <a:ext uri="{FF2B5EF4-FFF2-40B4-BE49-F238E27FC236}">
                <a16:creationId xmlns:a16="http://schemas.microsoft.com/office/drawing/2014/main" id="{7435ED4F-F6A0-415A-99B8-B1A7D86F7863}"/>
              </a:ext>
            </a:extLst>
          </p:cNvPr>
          <p:cNvGrpSpPr/>
          <p:nvPr/>
        </p:nvGrpSpPr>
        <p:grpSpPr>
          <a:xfrm>
            <a:off x="10251830" y="105216"/>
            <a:ext cx="1763234" cy="450539"/>
            <a:chOff x="6018212" y="7750788"/>
            <a:chExt cx="5133627" cy="1447246"/>
          </a:xfrm>
          <a:solidFill>
            <a:schemeClr val="tx2"/>
          </a:solidFill>
        </p:grpSpPr>
        <p:sp>
          <p:nvSpPr>
            <p:cNvPr id="74" name="Forma libre: forma 73">
              <a:extLst>
                <a:ext uri="{FF2B5EF4-FFF2-40B4-BE49-F238E27FC236}">
                  <a16:creationId xmlns:a16="http://schemas.microsoft.com/office/drawing/2014/main" id="{B16ACA10-D1CE-40CA-BC01-C5D7FAACA294}"/>
                </a:ext>
              </a:extLst>
            </p:cNvPr>
            <p:cNvSpPr/>
            <p:nvPr/>
          </p:nvSpPr>
          <p:spPr>
            <a:xfrm>
              <a:off x="8345982" y="8533248"/>
              <a:ext cx="305649" cy="433002"/>
            </a:xfrm>
            <a:custGeom>
              <a:avLst/>
              <a:gdLst>
                <a:gd name="connsiteX0" fmla="*/ 315328 w 305648"/>
                <a:gd name="connsiteY0" fmla="*/ 142127 h 433001"/>
                <a:gd name="connsiteX1" fmla="*/ 172182 w 305648"/>
                <a:gd name="connsiteY1" fmla="*/ 0 h 433001"/>
                <a:gd name="connsiteX2" fmla="*/ 0 w 305648"/>
                <a:gd name="connsiteY2" fmla="*/ 0 h 433001"/>
                <a:gd name="connsiteX3" fmla="*/ 0 w 305648"/>
                <a:gd name="connsiteY3" fmla="*/ 453633 h 433001"/>
                <a:gd name="connsiteX4" fmla="*/ 187210 w 305648"/>
                <a:gd name="connsiteY4" fmla="*/ 453633 h 433001"/>
                <a:gd name="connsiteX5" fmla="*/ 330355 w 305648"/>
                <a:gd name="connsiteY5" fmla="*/ 311507 h 433001"/>
                <a:gd name="connsiteX6" fmla="*/ 293678 w 305648"/>
                <a:gd name="connsiteY6" fmla="*/ 216756 h 433001"/>
                <a:gd name="connsiteX7" fmla="*/ 315328 w 305648"/>
                <a:gd name="connsiteY7" fmla="*/ 142127 h 433001"/>
                <a:gd name="connsiteX8" fmla="*/ 115382 w 305648"/>
                <a:gd name="connsiteY8" fmla="*/ 98826 h 433001"/>
                <a:gd name="connsiteX9" fmla="*/ 172182 w 305648"/>
                <a:gd name="connsiteY9" fmla="*/ 98826 h 433001"/>
                <a:gd name="connsiteX10" fmla="*/ 216501 w 305648"/>
                <a:gd name="connsiteY10" fmla="*/ 142127 h 433001"/>
                <a:gd name="connsiteX11" fmla="*/ 172182 w 305648"/>
                <a:gd name="connsiteY11" fmla="*/ 185427 h 433001"/>
                <a:gd name="connsiteX12" fmla="*/ 115382 w 305648"/>
                <a:gd name="connsiteY12" fmla="*/ 185427 h 433001"/>
                <a:gd name="connsiteX13" fmla="*/ 115382 w 305648"/>
                <a:gd name="connsiteY13" fmla="*/ 98826 h 433001"/>
                <a:gd name="connsiteX14" fmla="*/ 187210 w 305648"/>
                <a:gd name="connsiteY14" fmla="*/ 354807 h 433001"/>
                <a:gd name="connsiteX15" fmla="*/ 115128 w 305648"/>
                <a:gd name="connsiteY15" fmla="*/ 354807 h 433001"/>
                <a:gd name="connsiteX16" fmla="*/ 115128 w 305648"/>
                <a:gd name="connsiteY16" fmla="*/ 267952 h 433001"/>
                <a:gd name="connsiteX17" fmla="*/ 171927 w 305648"/>
                <a:gd name="connsiteY17" fmla="*/ 267952 h 433001"/>
                <a:gd name="connsiteX18" fmla="*/ 186955 w 305648"/>
                <a:gd name="connsiteY18" fmla="*/ 267952 h 433001"/>
                <a:gd name="connsiteX19" fmla="*/ 231274 w 305648"/>
                <a:gd name="connsiteY19" fmla="*/ 311507 h 433001"/>
                <a:gd name="connsiteX20" fmla="*/ 187210 w 305648"/>
                <a:gd name="connsiteY20" fmla="*/ 354807 h 43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05648" h="433001">
                  <a:moveTo>
                    <a:pt x="315328" y="142127"/>
                  </a:moveTo>
                  <a:cubicBezTo>
                    <a:pt x="315328" y="63931"/>
                    <a:pt x="251141" y="0"/>
                    <a:pt x="172182" y="0"/>
                  </a:cubicBezTo>
                  <a:lnTo>
                    <a:pt x="0" y="0"/>
                  </a:lnTo>
                  <a:lnTo>
                    <a:pt x="0" y="453633"/>
                  </a:lnTo>
                  <a:lnTo>
                    <a:pt x="187210" y="453633"/>
                  </a:lnTo>
                  <a:cubicBezTo>
                    <a:pt x="266169" y="453633"/>
                    <a:pt x="330355" y="389956"/>
                    <a:pt x="330355" y="311507"/>
                  </a:cubicBezTo>
                  <a:cubicBezTo>
                    <a:pt x="330355" y="276612"/>
                    <a:pt x="317111" y="242736"/>
                    <a:pt x="293678" y="216756"/>
                  </a:cubicBezTo>
                  <a:cubicBezTo>
                    <a:pt x="307941" y="194596"/>
                    <a:pt x="315328" y="168871"/>
                    <a:pt x="315328" y="142127"/>
                  </a:cubicBezTo>
                  <a:moveTo>
                    <a:pt x="115382" y="98826"/>
                  </a:moveTo>
                  <a:lnTo>
                    <a:pt x="172182" y="98826"/>
                  </a:lnTo>
                  <a:cubicBezTo>
                    <a:pt x="196634" y="98826"/>
                    <a:pt x="216501" y="118184"/>
                    <a:pt x="216501" y="142127"/>
                  </a:cubicBezTo>
                  <a:cubicBezTo>
                    <a:pt x="216501" y="166069"/>
                    <a:pt x="196634" y="185427"/>
                    <a:pt x="172182" y="185427"/>
                  </a:cubicBezTo>
                  <a:lnTo>
                    <a:pt x="115382" y="185427"/>
                  </a:lnTo>
                  <a:lnTo>
                    <a:pt x="115382" y="98826"/>
                  </a:lnTo>
                  <a:close/>
                  <a:moveTo>
                    <a:pt x="187210" y="354807"/>
                  </a:moveTo>
                  <a:lnTo>
                    <a:pt x="115128" y="354807"/>
                  </a:lnTo>
                  <a:lnTo>
                    <a:pt x="115128" y="267952"/>
                  </a:lnTo>
                  <a:lnTo>
                    <a:pt x="171927" y="267952"/>
                  </a:lnTo>
                  <a:lnTo>
                    <a:pt x="186955" y="267952"/>
                  </a:lnTo>
                  <a:cubicBezTo>
                    <a:pt x="211407" y="267952"/>
                    <a:pt x="231274" y="287564"/>
                    <a:pt x="231274" y="311507"/>
                  </a:cubicBezTo>
                  <a:cubicBezTo>
                    <a:pt x="231784" y="335449"/>
                    <a:pt x="211916" y="354807"/>
                    <a:pt x="187210" y="35480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5" name="Forma libre: forma 74">
              <a:extLst>
                <a:ext uri="{FF2B5EF4-FFF2-40B4-BE49-F238E27FC236}">
                  <a16:creationId xmlns:a16="http://schemas.microsoft.com/office/drawing/2014/main" id="{6F5E0C87-9DBC-4A65-B1C8-F5F5DB584E85}"/>
                </a:ext>
              </a:extLst>
            </p:cNvPr>
            <p:cNvSpPr/>
            <p:nvPr/>
          </p:nvSpPr>
          <p:spPr>
            <a:xfrm>
              <a:off x="8694677" y="8525097"/>
              <a:ext cx="433002" cy="458473"/>
            </a:xfrm>
            <a:custGeom>
              <a:avLst/>
              <a:gdLst>
                <a:gd name="connsiteX0" fmla="*/ 228982 w 433002"/>
                <a:gd name="connsiteY0" fmla="*/ 0 h 458472"/>
                <a:gd name="connsiteX1" fmla="*/ 0 w 433002"/>
                <a:gd name="connsiteY1" fmla="*/ 237132 h 458472"/>
                <a:gd name="connsiteX2" fmla="*/ 228982 w 433002"/>
                <a:gd name="connsiteY2" fmla="*/ 474265 h 458472"/>
                <a:gd name="connsiteX3" fmla="*/ 457964 w 433002"/>
                <a:gd name="connsiteY3" fmla="*/ 237132 h 458472"/>
                <a:gd name="connsiteX4" fmla="*/ 228982 w 433002"/>
                <a:gd name="connsiteY4" fmla="*/ 0 h 458472"/>
                <a:gd name="connsiteX5" fmla="*/ 228982 w 433002"/>
                <a:gd name="connsiteY5" fmla="*/ 350986 h 458472"/>
                <a:gd name="connsiteX6" fmla="*/ 123278 w 433002"/>
                <a:gd name="connsiteY6" fmla="*/ 236878 h 458472"/>
                <a:gd name="connsiteX7" fmla="*/ 228982 w 433002"/>
                <a:gd name="connsiteY7" fmla="*/ 123023 h 458472"/>
                <a:gd name="connsiteX8" fmla="*/ 334685 w 433002"/>
                <a:gd name="connsiteY8" fmla="*/ 236878 h 458472"/>
                <a:gd name="connsiteX9" fmla="*/ 228982 w 433002"/>
                <a:gd name="connsiteY9" fmla="*/ 350986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3002" h="458472">
                  <a:moveTo>
                    <a:pt x="228982" y="0"/>
                  </a:moveTo>
                  <a:cubicBezTo>
                    <a:pt x="102647" y="0"/>
                    <a:pt x="0" y="106468"/>
                    <a:pt x="0" y="237132"/>
                  </a:cubicBezTo>
                  <a:cubicBezTo>
                    <a:pt x="0" y="368052"/>
                    <a:pt x="102647" y="474265"/>
                    <a:pt x="228982" y="474265"/>
                  </a:cubicBezTo>
                  <a:cubicBezTo>
                    <a:pt x="355317" y="474265"/>
                    <a:pt x="457964" y="368052"/>
                    <a:pt x="457964" y="237132"/>
                  </a:cubicBezTo>
                  <a:cubicBezTo>
                    <a:pt x="457964" y="106468"/>
                    <a:pt x="355317" y="0"/>
                    <a:pt x="228982" y="0"/>
                  </a:cubicBezTo>
                  <a:moveTo>
                    <a:pt x="228982" y="350986"/>
                  </a:moveTo>
                  <a:cubicBezTo>
                    <a:pt x="170654" y="350986"/>
                    <a:pt x="123278" y="300045"/>
                    <a:pt x="123278" y="236878"/>
                  </a:cubicBezTo>
                  <a:cubicBezTo>
                    <a:pt x="123278" y="174220"/>
                    <a:pt x="170654" y="123023"/>
                    <a:pt x="228982" y="123023"/>
                  </a:cubicBezTo>
                  <a:cubicBezTo>
                    <a:pt x="287310" y="123023"/>
                    <a:pt x="334685" y="174220"/>
                    <a:pt x="334685" y="236878"/>
                  </a:cubicBezTo>
                  <a:cubicBezTo>
                    <a:pt x="334685" y="300045"/>
                    <a:pt x="287310" y="350986"/>
                    <a:pt x="228982" y="350986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6" name="Forma libre: forma 75">
              <a:extLst>
                <a:ext uri="{FF2B5EF4-FFF2-40B4-BE49-F238E27FC236}">
                  <a16:creationId xmlns:a16="http://schemas.microsoft.com/office/drawing/2014/main" id="{4A8804E1-EB1C-46D2-8BAE-632B6DE0A9CC}"/>
                </a:ext>
              </a:extLst>
            </p:cNvPr>
            <p:cNvSpPr/>
            <p:nvPr/>
          </p:nvSpPr>
          <p:spPr>
            <a:xfrm>
              <a:off x="9176074" y="8525097"/>
              <a:ext cx="433002" cy="458473"/>
            </a:xfrm>
            <a:custGeom>
              <a:avLst/>
              <a:gdLst>
                <a:gd name="connsiteX0" fmla="*/ 258273 w 433002"/>
                <a:gd name="connsiteY0" fmla="*/ 306922 h 458472"/>
                <a:gd name="connsiteX1" fmla="*/ 312016 w 433002"/>
                <a:gd name="connsiteY1" fmla="*/ 306922 h 458472"/>
                <a:gd name="connsiteX2" fmla="*/ 312016 w 433002"/>
                <a:gd name="connsiteY2" fmla="*/ 331883 h 458472"/>
                <a:gd name="connsiteX3" fmla="*/ 244519 w 433002"/>
                <a:gd name="connsiteY3" fmla="*/ 351241 h 458472"/>
                <a:gd name="connsiteX4" fmla="*/ 123278 w 433002"/>
                <a:gd name="connsiteY4" fmla="*/ 237132 h 458472"/>
                <a:gd name="connsiteX5" fmla="*/ 244519 w 433002"/>
                <a:gd name="connsiteY5" fmla="*/ 123278 h 458472"/>
                <a:gd name="connsiteX6" fmla="*/ 329082 w 433002"/>
                <a:gd name="connsiteY6" fmla="*/ 155626 h 458472"/>
                <a:gd name="connsiteX7" fmla="*/ 341053 w 433002"/>
                <a:gd name="connsiteY7" fmla="*/ 166578 h 458472"/>
                <a:gd name="connsiteX8" fmla="*/ 424342 w 433002"/>
                <a:gd name="connsiteY8" fmla="*/ 75648 h 458472"/>
                <a:gd name="connsiteX9" fmla="*/ 412371 w 433002"/>
                <a:gd name="connsiteY9" fmla="*/ 64696 h 458472"/>
                <a:gd name="connsiteX10" fmla="*/ 244519 w 433002"/>
                <a:gd name="connsiteY10" fmla="*/ 0 h 458472"/>
                <a:gd name="connsiteX11" fmla="*/ 0 w 433002"/>
                <a:gd name="connsiteY11" fmla="*/ 237132 h 458472"/>
                <a:gd name="connsiteX12" fmla="*/ 244519 w 433002"/>
                <a:gd name="connsiteY12" fmla="*/ 474265 h 458472"/>
                <a:gd name="connsiteX13" fmla="*/ 312016 w 433002"/>
                <a:gd name="connsiteY13" fmla="*/ 465095 h 458472"/>
                <a:gd name="connsiteX14" fmla="*/ 312016 w 433002"/>
                <a:gd name="connsiteY14" fmla="*/ 466114 h 458472"/>
                <a:gd name="connsiteX15" fmla="*/ 435295 w 433002"/>
                <a:gd name="connsiteY15" fmla="*/ 466114 h 458472"/>
                <a:gd name="connsiteX16" fmla="*/ 435295 w 433002"/>
                <a:gd name="connsiteY16" fmla="*/ 183644 h 458472"/>
                <a:gd name="connsiteX17" fmla="*/ 258273 w 433002"/>
                <a:gd name="connsiteY17" fmla="*/ 183644 h 458472"/>
                <a:gd name="connsiteX18" fmla="*/ 258273 w 433002"/>
                <a:gd name="connsiteY18" fmla="*/ 306922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3002" h="458472">
                  <a:moveTo>
                    <a:pt x="258273" y="306922"/>
                  </a:moveTo>
                  <a:lnTo>
                    <a:pt x="312016" y="306922"/>
                  </a:lnTo>
                  <a:lnTo>
                    <a:pt x="312016" y="331883"/>
                  </a:lnTo>
                  <a:cubicBezTo>
                    <a:pt x="292149" y="344364"/>
                    <a:pt x="268462" y="351241"/>
                    <a:pt x="244519" y="351241"/>
                  </a:cubicBezTo>
                  <a:cubicBezTo>
                    <a:pt x="177531" y="351241"/>
                    <a:pt x="123278" y="300300"/>
                    <a:pt x="123278" y="237132"/>
                  </a:cubicBezTo>
                  <a:cubicBezTo>
                    <a:pt x="123278" y="174474"/>
                    <a:pt x="177786" y="123278"/>
                    <a:pt x="244519" y="123278"/>
                  </a:cubicBezTo>
                  <a:cubicBezTo>
                    <a:pt x="276103" y="123278"/>
                    <a:pt x="306158" y="134740"/>
                    <a:pt x="329082" y="155626"/>
                  </a:cubicBezTo>
                  <a:lnTo>
                    <a:pt x="341053" y="166578"/>
                  </a:lnTo>
                  <a:lnTo>
                    <a:pt x="424342" y="75648"/>
                  </a:lnTo>
                  <a:lnTo>
                    <a:pt x="412371" y="64696"/>
                  </a:lnTo>
                  <a:cubicBezTo>
                    <a:pt x="366779" y="22924"/>
                    <a:pt x="307177" y="0"/>
                    <a:pt x="244519" y="0"/>
                  </a:cubicBezTo>
                  <a:cubicBezTo>
                    <a:pt x="109779" y="0"/>
                    <a:pt x="0" y="106468"/>
                    <a:pt x="0" y="237132"/>
                  </a:cubicBezTo>
                  <a:cubicBezTo>
                    <a:pt x="0" y="368052"/>
                    <a:pt x="109779" y="474265"/>
                    <a:pt x="244519" y="474265"/>
                  </a:cubicBezTo>
                  <a:cubicBezTo>
                    <a:pt x="267443" y="474265"/>
                    <a:pt x="290111" y="471208"/>
                    <a:pt x="312016" y="465095"/>
                  </a:cubicBezTo>
                  <a:lnTo>
                    <a:pt x="312016" y="466114"/>
                  </a:lnTo>
                  <a:lnTo>
                    <a:pt x="435295" y="466114"/>
                  </a:lnTo>
                  <a:lnTo>
                    <a:pt x="435295" y="183644"/>
                  </a:lnTo>
                  <a:lnTo>
                    <a:pt x="258273" y="183644"/>
                  </a:lnTo>
                  <a:lnTo>
                    <a:pt x="258273" y="306922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7" name="Forma libre: forma 76">
              <a:extLst>
                <a:ext uri="{FF2B5EF4-FFF2-40B4-BE49-F238E27FC236}">
                  <a16:creationId xmlns:a16="http://schemas.microsoft.com/office/drawing/2014/main" id="{09E6831A-324A-4EEE-9356-0BAAAA201850}"/>
                </a:ext>
              </a:extLst>
            </p:cNvPr>
            <p:cNvSpPr/>
            <p:nvPr/>
          </p:nvSpPr>
          <p:spPr>
            <a:xfrm>
              <a:off x="10105246" y="8527135"/>
              <a:ext cx="407532" cy="458473"/>
            </a:xfrm>
            <a:custGeom>
              <a:avLst/>
              <a:gdLst>
                <a:gd name="connsiteX0" fmla="*/ 138306 w 407531"/>
                <a:gd name="connsiteY0" fmla="*/ 139579 h 458472"/>
                <a:gd name="connsiteX1" fmla="*/ 138306 w 407531"/>
                <a:gd name="connsiteY1" fmla="*/ 463821 h 458472"/>
                <a:gd name="connsiteX2" fmla="*/ 284508 w 407531"/>
                <a:gd name="connsiteY2" fmla="*/ 463821 h 458472"/>
                <a:gd name="connsiteX3" fmla="*/ 284508 w 407531"/>
                <a:gd name="connsiteY3" fmla="*/ 139579 h 458472"/>
                <a:gd name="connsiteX4" fmla="*/ 422559 w 407531"/>
                <a:gd name="connsiteY4" fmla="*/ 139579 h 458472"/>
                <a:gd name="connsiteX5" fmla="*/ 422559 w 407531"/>
                <a:gd name="connsiteY5" fmla="*/ 0 h 458472"/>
                <a:gd name="connsiteX6" fmla="*/ 0 w 407531"/>
                <a:gd name="connsiteY6" fmla="*/ 0 h 458472"/>
                <a:gd name="connsiteX7" fmla="*/ 0 w 407531"/>
                <a:gd name="connsiteY7" fmla="*/ 139579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7531" h="458472">
                  <a:moveTo>
                    <a:pt x="138306" y="139579"/>
                  </a:moveTo>
                  <a:lnTo>
                    <a:pt x="138306" y="463821"/>
                  </a:lnTo>
                  <a:lnTo>
                    <a:pt x="284508" y="463821"/>
                  </a:lnTo>
                  <a:lnTo>
                    <a:pt x="284508" y="139579"/>
                  </a:lnTo>
                  <a:lnTo>
                    <a:pt x="422559" y="139579"/>
                  </a:lnTo>
                  <a:lnTo>
                    <a:pt x="422559" y="0"/>
                  </a:lnTo>
                  <a:lnTo>
                    <a:pt x="0" y="0"/>
                  </a:lnTo>
                  <a:lnTo>
                    <a:pt x="0" y="139579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8" name="Forma libre: forma 77">
              <a:extLst>
                <a:ext uri="{FF2B5EF4-FFF2-40B4-BE49-F238E27FC236}">
                  <a16:creationId xmlns:a16="http://schemas.microsoft.com/office/drawing/2014/main" id="{8125508B-CD7E-4E0A-87AD-CCA30CFCC5D7}"/>
                </a:ext>
              </a:extLst>
            </p:cNvPr>
            <p:cNvSpPr/>
            <p:nvPr/>
          </p:nvSpPr>
          <p:spPr>
            <a:xfrm>
              <a:off x="10438658" y="8441553"/>
              <a:ext cx="713181" cy="738650"/>
            </a:xfrm>
            <a:custGeom>
              <a:avLst/>
              <a:gdLst>
                <a:gd name="connsiteX0" fmla="*/ 736359 w 713180"/>
                <a:gd name="connsiteY0" fmla="*/ 743744 h 738650"/>
                <a:gd name="connsiteX1" fmla="*/ 456690 w 713180"/>
                <a:gd name="connsiteY1" fmla="*/ 0 h 738650"/>
                <a:gd name="connsiteX2" fmla="*/ 205549 w 713180"/>
                <a:gd name="connsiteY2" fmla="*/ 0 h 738650"/>
                <a:gd name="connsiteX3" fmla="*/ 0 w 713180"/>
                <a:gd name="connsiteY3" fmla="*/ 548639 h 738650"/>
                <a:gd name="connsiteX4" fmla="*/ 152315 w 713180"/>
                <a:gd name="connsiteY4" fmla="*/ 548639 h 738650"/>
                <a:gd name="connsiteX5" fmla="*/ 330610 w 713180"/>
                <a:gd name="connsiteY5" fmla="*/ 97298 h 738650"/>
                <a:gd name="connsiteX6" fmla="*/ 584044 w 713180"/>
                <a:gd name="connsiteY6" fmla="*/ 743744 h 73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3180" h="738650">
                  <a:moveTo>
                    <a:pt x="736359" y="743744"/>
                  </a:moveTo>
                  <a:lnTo>
                    <a:pt x="456690" y="0"/>
                  </a:lnTo>
                  <a:lnTo>
                    <a:pt x="205549" y="0"/>
                  </a:lnTo>
                  <a:lnTo>
                    <a:pt x="0" y="548639"/>
                  </a:lnTo>
                  <a:lnTo>
                    <a:pt x="152315" y="548639"/>
                  </a:lnTo>
                  <a:lnTo>
                    <a:pt x="330610" y="97298"/>
                  </a:lnTo>
                  <a:lnTo>
                    <a:pt x="584044" y="74374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9" name="Forma libre: forma 78">
              <a:extLst>
                <a:ext uri="{FF2B5EF4-FFF2-40B4-BE49-F238E27FC236}">
                  <a16:creationId xmlns:a16="http://schemas.microsoft.com/office/drawing/2014/main" id="{BACCE1C0-8497-4188-84A5-829D5ED6D041}"/>
                </a:ext>
              </a:extLst>
            </p:cNvPr>
            <p:cNvSpPr/>
            <p:nvPr/>
          </p:nvSpPr>
          <p:spPr>
            <a:xfrm>
              <a:off x="9638621" y="8524843"/>
              <a:ext cx="433001" cy="458473"/>
            </a:xfrm>
            <a:custGeom>
              <a:avLst/>
              <a:gdLst>
                <a:gd name="connsiteX0" fmla="*/ 430965 w 433002"/>
                <a:gd name="connsiteY0" fmla="*/ 125316 h 458472"/>
                <a:gd name="connsiteX1" fmla="*/ 430710 w 433002"/>
                <a:gd name="connsiteY1" fmla="*/ 124806 h 458472"/>
                <a:gd name="connsiteX2" fmla="*/ 228982 w 433002"/>
                <a:gd name="connsiteY2" fmla="*/ 0 h 458472"/>
                <a:gd name="connsiteX3" fmla="*/ 0 w 433002"/>
                <a:gd name="connsiteY3" fmla="*/ 237132 h 458472"/>
                <a:gd name="connsiteX4" fmla="*/ 228982 w 433002"/>
                <a:gd name="connsiteY4" fmla="*/ 474264 h 458472"/>
                <a:gd name="connsiteX5" fmla="*/ 457964 w 433002"/>
                <a:gd name="connsiteY5" fmla="*/ 237132 h 458472"/>
                <a:gd name="connsiteX6" fmla="*/ 430965 w 433002"/>
                <a:gd name="connsiteY6" fmla="*/ 125316 h 458472"/>
                <a:gd name="connsiteX7" fmla="*/ 229237 w 433002"/>
                <a:gd name="connsiteY7" fmla="*/ 351241 h 458472"/>
                <a:gd name="connsiteX8" fmla="*/ 123533 w 433002"/>
                <a:gd name="connsiteY8" fmla="*/ 237132 h 458472"/>
                <a:gd name="connsiteX9" fmla="*/ 229237 w 433002"/>
                <a:gd name="connsiteY9" fmla="*/ 123278 h 458472"/>
                <a:gd name="connsiteX10" fmla="*/ 334940 w 433002"/>
                <a:gd name="connsiteY10" fmla="*/ 237132 h 458472"/>
                <a:gd name="connsiteX11" fmla="*/ 229237 w 433002"/>
                <a:gd name="connsiteY11" fmla="*/ 351241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3002" h="458472">
                  <a:moveTo>
                    <a:pt x="430965" y="125316"/>
                  </a:moveTo>
                  <a:lnTo>
                    <a:pt x="430710" y="124806"/>
                  </a:lnTo>
                  <a:cubicBezTo>
                    <a:pt x="391995" y="50687"/>
                    <a:pt x="316092" y="0"/>
                    <a:pt x="228982" y="0"/>
                  </a:cubicBezTo>
                  <a:cubicBezTo>
                    <a:pt x="102647" y="0"/>
                    <a:pt x="0" y="106468"/>
                    <a:pt x="0" y="237132"/>
                  </a:cubicBezTo>
                  <a:cubicBezTo>
                    <a:pt x="0" y="368052"/>
                    <a:pt x="102647" y="474264"/>
                    <a:pt x="228982" y="474264"/>
                  </a:cubicBezTo>
                  <a:cubicBezTo>
                    <a:pt x="355317" y="474264"/>
                    <a:pt x="457964" y="368052"/>
                    <a:pt x="457964" y="237132"/>
                  </a:cubicBezTo>
                  <a:cubicBezTo>
                    <a:pt x="458219" y="196889"/>
                    <a:pt x="448285" y="158937"/>
                    <a:pt x="430965" y="125316"/>
                  </a:cubicBezTo>
                  <a:moveTo>
                    <a:pt x="229237" y="351241"/>
                  </a:moveTo>
                  <a:cubicBezTo>
                    <a:pt x="170909" y="351241"/>
                    <a:pt x="123533" y="300300"/>
                    <a:pt x="123533" y="237132"/>
                  </a:cubicBezTo>
                  <a:cubicBezTo>
                    <a:pt x="123533" y="174474"/>
                    <a:pt x="170909" y="123278"/>
                    <a:pt x="229237" y="123278"/>
                  </a:cubicBezTo>
                  <a:cubicBezTo>
                    <a:pt x="287564" y="123278"/>
                    <a:pt x="334940" y="174474"/>
                    <a:pt x="334940" y="237132"/>
                  </a:cubicBezTo>
                  <a:cubicBezTo>
                    <a:pt x="334940" y="300300"/>
                    <a:pt x="287310" y="351241"/>
                    <a:pt x="229237" y="351241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0" name="Forma libre: forma 79">
              <a:extLst>
                <a:ext uri="{FF2B5EF4-FFF2-40B4-BE49-F238E27FC236}">
                  <a16:creationId xmlns:a16="http://schemas.microsoft.com/office/drawing/2014/main" id="{301587E0-82CC-469E-8218-14ED2099FBE0}"/>
                </a:ext>
              </a:extLst>
            </p:cNvPr>
            <p:cNvSpPr/>
            <p:nvPr/>
          </p:nvSpPr>
          <p:spPr>
            <a:xfrm>
              <a:off x="10428469" y="7766580"/>
              <a:ext cx="662239" cy="662238"/>
            </a:xfrm>
            <a:custGeom>
              <a:avLst/>
              <a:gdLst>
                <a:gd name="connsiteX0" fmla="*/ 530810 w 662239"/>
                <a:gd name="connsiteY0" fmla="*/ 434021 h 662238"/>
                <a:gd name="connsiteX1" fmla="*/ 667843 w 662239"/>
                <a:gd name="connsiteY1" fmla="*/ 377985 h 662238"/>
                <a:gd name="connsiteX2" fmla="*/ 485473 w 662239"/>
                <a:gd name="connsiteY2" fmla="*/ 312780 h 662238"/>
                <a:gd name="connsiteX3" fmla="*/ 368562 w 662239"/>
                <a:gd name="connsiteY3" fmla="*/ 0 h 662238"/>
                <a:gd name="connsiteX4" fmla="*/ 247321 w 662239"/>
                <a:gd name="connsiteY4" fmla="*/ 230255 h 662238"/>
                <a:gd name="connsiteX5" fmla="*/ 0 w 662239"/>
                <a:gd name="connsiteY5" fmla="*/ 179568 h 662238"/>
                <a:gd name="connsiteX6" fmla="*/ 174475 w 662239"/>
                <a:gd name="connsiteY6" fmla="*/ 368561 h 662238"/>
                <a:gd name="connsiteX7" fmla="*/ 89403 w 662239"/>
                <a:gd name="connsiteY7" fmla="*/ 597288 h 662238"/>
                <a:gd name="connsiteX8" fmla="*/ 396580 w 662239"/>
                <a:gd name="connsiteY8" fmla="*/ 487000 h 662238"/>
                <a:gd name="connsiteX9" fmla="*/ 620722 w 662239"/>
                <a:gd name="connsiteY9" fmla="*/ 674974 h 66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2239" h="662238">
                  <a:moveTo>
                    <a:pt x="530810" y="434021"/>
                  </a:moveTo>
                  <a:lnTo>
                    <a:pt x="667843" y="377985"/>
                  </a:lnTo>
                  <a:lnTo>
                    <a:pt x="485473" y="312780"/>
                  </a:lnTo>
                  <a:lnTo>
                    <a:pt x="368562" y="0"/>
                  </a:lnTo>
                  <a:lnTo>
                    <a:pt x="247321" y="230255"/>
                  </a:lnTo>
                  <a:lnTo>
                    <a:pt x="0" y="179568"/>
                  </a:lnTo>
                  <a:lnTo>
                    <a:pt x="174475" y="368561"/>
                  </a:lnTo>
                  <a:lnTo>
                    <a:pt x="89403" y="597288"/>
                  </a:lnTo>
                  <a:lnTo>
                    <a:pt x="396580" y="487000"/>
                  </a:lnTo>
                  <a:lnTo>
                    <a:pt x="620722" y="67497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1" name="Forma libre: forma 80">
              <a:extLst>
                <a:ext uri="{FF2B5EF4-FFF2-40B4-BE49-F238E27FC236}">
                  <a16:creationId xmlns:a16="http://schemas.microsoft.com/office/drawing/2014/main" id="{5AFFDBEB-BCBC-4B7B-B53D-220DF10406AD}"/>
                </a:ext>
              </a:extLst>
            </p:cNvPr>
            <p:cNvSpPr/>
            <p:nvPr/>
          </p:nvSpPr>
          <p:spPr>
            <a:xfrm>
              <a:off x="10289144" y="8095661"/>
              <a:ext cx="203766" cy="178295"/>
            </a:xfrm>
            <a:custGeom>
              <a:avLst/>
              <a:gdLst>
                <a:gd name="connsiteX0" fmla="*/ 158938 w 203765"/>
                <a:gd name="connsiteY0" fmla="*/ 117420 h 178294"/>
                <a:gd name="connsiteX1" fmla="*/ 214973 w 203765"/>
                <a:gd name="connsiteY1" fmla="*/ 81252 h 178294"/>
                <a:gd name="connsiteX2" fmla="*/ 147730 w 203765"/>
                <a:gd name="connsiteY2" fmla="*/ 66988 h 178294"/>
                <a:gd name="connsiteX3" fmla="*/ 128627 w 203765"/>
                <a:gd name="connsiteY3" fmla="*/ 0 h 178294"/>
                <a:gd name="connsiteX4" fmla="*/ 101883 w 203765"/>
                <a:gd name="connsiteY4" fmla="*/ 57054 h 178294"/>
                <a:gd name="connsiteX5" fmla="*/ 0 w 203765"/>
                <a:gd name="connsiteY5" fmla="*/ 35404 h 178294"/>
                <a:gd name="connsiteX6" fmla="*/ 79469 w 203765"/>
                <a:gd name="connsiteY6" fmla="*/ 117675 h 178294"/>
                <a:gd name="connsiteX7" fmla="*/ 55017 w 203765"/>
                <a:gd name="connsiteY7" fmla="*/ 183898 h 178294"/>
                <a:gd name="connsiteX8" fmla="*/ 126590 w 203765"/>
                <a:gd name="connsiteY8" fmla="*/ 138051 h 178294"/>
                <a:gd name="connsiteX9" fmla="*/ 182116 w 203765"/>
                <a:gd name="connsiteY9" fmla="*/ 182880 h 17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765" h="178294">
                  <a:moveTo>
                    <a:pt x="158938" y="117420"/>
                  </a:moveTo>
                  <a:lnTo>
                    <a:pt x="214973" y="81252"/>
                  </a:lnTo>
                  <a:lnTo>
                    <a:pt x="147730" y="66988"/>
                  </a:lnTo>
                  <a:lnTo>
                    <a:pt x="128627" y="0"/>
                  </a:lnTo>
                  <a:lnTo>
                    <a:pt x="101883" y="57054"/>
                  </a:lnTo>
                  <a:lnTo>
                    <a:pt x="0" y="35404"/>
                  </a:lnTo>
                  <a:lnTo>
                    <a:pt x="79469" y="117675"/>
                  </a:lnTo>
                  <a:lnTo>
                    <a:pt x="55017" y="183898"/>
                  </a:lnTo>
                  <a:lnTo>
                    <a:pt x="126590" y="138051"/>
                  </a:lnTo>
                  <a:lnTo>
                    <a:pt x="182116" y="18288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2" name="Forma libre: forma 81">
              <a:extLst>
                <a:ext uri="{FF2B5EF4-FFF2-40B4-BE49-F238E27FC236}">
                  <a16:creationId xmlns:a16="http://schemas.microsoft.com/office/drawing/2014/main" id="{F7695EFB-4A37-4AA8-BDA0-9D5F60AE40CA}"/>
                </a:ext>
              </a:extLst>
            </p:cNvPr>
            <p:cNvSpPr/>
            <p:nvPr/>
          </p:nvSpPr>
          <p:spPr>
            <a:xfrm>
              <a:off x="10888980" y="7750788"/>
              <a:ext cx="203766" cy="178295"/>
            </a:xfrm>
            <a:custGeom>
              <a:avLst/>
              <a:gdLst>
                <a:gd name="connsiteX0" fmla="*/ 165815 w 203765"/>
                <a:gd name="connsiteY0" fmla="*/ 122514 h 178294"/>
                <a:gd name="connsiteX1" fmla="*/ 224652 w 203765"/>
                <a:gd name="connsiteY1" fmla="*/ 84817 h 178294"/>
                <a:gd name="connsiteX2" fmla="*/ 154353 w 203765"/>
                <a:gd name="connsiteY2" fmla="*/ 70044 h 178294"/>
                <a:gd name="connsiteX3" fmla="*/ 134231 w 203765"/>
                <a:gd name="connsiteY3" fmla="*/ 0 h 178294"/>
                <a:gd name="connsiteX4" fmla="*/ 100100 w 203765"/>
                <a:gd name="connsiteY4" fmla="*/ 58328 h 178294"/>
                <a:gd name="connsiteX5" fmla="*/ 0 w 203765"/>
                <a:gd name="connsiteY5" fmla="*/ 37187 h 178294"/>
                <a:gd name="connsiteX6" fmla="*/ 83035 w 203765"/>
                <a:gd name="connsiteY6" fmla="*/ 122769 h 178294"/>
                <a:gd name="connsiteX7" fmla="*/ 57564 w 203765"/>
                <a:gd name="connsiteY7" fmla="*/ 192049 h 178294"/>
                <a:gd name="connsiteX8" fmla="*/ 132193 w 203765"/>
                <a:gd name="connsiteY8" fmla="*/ 144164 h 178294"/>
                <a:gd name="connsiteX9" fmla="*/ 190012 w 203765"/>
                <a:gd name="connsiteY9" fmla="*/ 190776 h 17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765" h="178294">
                  <a:moveTo>
                    <a:pt x="165815" y="122514"/>
                  </a:moveTo>
                  <a:lnTo>
                    <a:pt x="224652" y="84817"/>
                  </a:lnTo>
                  <a:lnTo>
                    <a:pt x="154353" y="70044"/>
                  </a:lnTo>
                  <a:lnTo>
                    <a:pt x="134231" y="0"/>
                  </a:lnTo>
                  <a:lnTo>
                    <a:pt x="100100" y="58328"/>
                  </a:lnTo>
                  <a:lnTo>
                    <a:pt x="0" y="37187"/>
                  </a:lnTo>
                  <a:lnTo>
                    <a:pt x="83035" y="122769"/>
                  </a:lnTo>
                  <a:lnTo>
                    <a:pt x="57564" y="192049"/>
                  </a:lnTo>
                  <a:lnTo>
                    <a:pt x="132193" y="144164"/>
                  </a:lnTo>
                  <a:lnTo>
                    <a:pt x="190012" y="19077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3" name="Forma libre: forma 82">
              <a:extLst>
                <a:ext uri="{FF2B5EF4-FFF2-40B4-BE49-F238E27FC236}">
                  <a16:creationId xmlns:a16="http://schemas.microsoft.com/office/drawing/2014/main" id="{948732F5-C07A-4035-B902-24FFCE529468}"/>
                </a:ext>
              </a:extLst>
            </p:cNvPr>
            <p:cNvSpPr/>
            <p:nvPr/>
          </p:nvSpPr>
          <p:spPr>
            <a:xfrm>
              <a:off x="7894896" y="7755627"/>
              <a:ext cx="25471" cy="1426359"/>
            </a:xfrm>
            <a:custGeom>
              <a:avLst/>
              <a:gdLst>
                <a:gd name="connsiteX0" fmla="*/ 0 w 25470"/>
                <a:gd name="connsiteY0" fmla="*/ 0 h 1426359"/>
                <a:gd name="connsiteX1" fmla="*/ 26490 w 25470"/>
                <a:gd name="connsiteY1" fmla="*/ 0 h 1426359"/>
                <a:gd name="connsiteX2" fmla="*/ 26490 w 25470"/>
                <a:gd name="connsiteY2" fmla="*/ 1441642 h 1426359"/>
                <a:gd name="connsiteX3" fmla="*/ 0 w 25470"/>
                <a:gd name="connsiteY3" fmla="*/ 1441642 h 1426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70" h="1426359">
                  <a:moveTo>
                    <a:pt x="0" y="0"/>
                  </a:moveTo>
                  <a:lnTo>
                    <a:pt x="26490" y="0"/>
                  </a:lnTo>
                  <a:lnTo>
                    <a:pt x="26490" y="1441642"/>
                  </a:lnTo>
                  <a:lnTo>
                    <a:pt x="0" y="1441642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4" name="Forma libre: forma 83">
              <a:extLst>
                <a:ext uri="{FF2B5EF4-FFF2-40B4-BE49-F238E27FC236}">
                  <a16:creationId xmlns:a16="http://schemas.microsoft.com/office/drawing/2014/main" id="{395B46B3-270B-4434-9AF0-E60ECC9F2012}"/>
                </a:ext>
              </a:extLst>
            </p:cNvPr>
            <p:cNvSpPr/>
            <p:nvPr/>
          </p:nvSpPr>
          <p:spPr>
            <a:xfrm>
              <a:off x="6018212" y="8873537"/>
              <a:ext cx="101883" cy="101883"/>
            </a:xfrm>
            <a:custGeom>
              <a:avLst/>
              <a:gdLst>
                <a:gd name="connsiteX0" fmla="*/ 77686 w 101882"/>
                <a:gd name="connsiteY0" fmla="*/ 74120 h 101882"/>
                <a:gd name="connsiteX1" fmla="*/ 60620 w 101882"/>
                <a:gd name="connsiteY1" fmla="*/ 28782 h 101882"/>
                <a:gd name="connsiteX2" fmla="*/ 44064 w 101882"/>
                <a:gd name="connsiteY2" fmla="*/ 74120 h 101882"/>
                <a:gd name="connsiteX3" fmla="*/ 77686 w 101882"/>
                <a:gd name="connsiteY3" fmla="*/ 74120 h 101882"/>
                <a:gd name="connsiteX4" fmla="*/ 123533 w 101882"/>
                <a:gd name="connsiteY4" fmla="*/ 123023 h 101882"/>
                <a:gd name="connsiteX5" fmla="*/ 96534 w 101882"/>
                <a:gd name="connsiteY5" fmla="*/ 123023 h 101882"/>
                <a:gd name="connsiteX6" fmla="*/ 85836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533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686" y="74120"/>
                  </a:moveTo>
                  <a:lnTo>
                    <a:pt x="60620" y="28782"/>
                  </a:lnTo>
                  <a:lnTo>
                    <a:pt x="44064" y="74120"/>
                  </a:lnTo>
                  <a:lnTo>
                    <a:pt x="77686" y="74120"/>
                  </a:lnTo>
                  <a:close/>
                  <a:moveTo>
                    <a:pt x="123533" y="123023"/>
                  </a:moveTo>
                  <a:lnTo>
                    <a:pt x="96534" y="123023"/>
                  </a:lnTo>
                  <a:lnTo>
                    <a:pt x="85836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533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5" name="Forma libre: forma 84">
              <a:extLst>
                <a:ext uri="{FF2B5EF4-FFF2-40B4-BE49-F238E27FC236}">
                  <a16:creationId xmlns:a16="http://schemas.microsoft.com/office/drawing/2014/main" id="{86E0CEC9-C8CE-445E-824C-B21F5ABC958D}"/>
                </a:ext>
              </a:extLst>
            </p:cNvPr>
            <p:cNvSpPr/>
            <p:nvPr/>
          </p:nvSpPr>
          <p:spPr>
            <a:xfrm>
              <a:off x="6148367" y="8874555"/>
              <a:ext cx="76412" cy="101883"/>
            </a:xfrm>
            <a:custGeom>
              <a:avLst/>
              <a:gdLst>
                <a:gd name="connsiteX0" fmla="*/ 0 w 76412"/>
                <a:gd name="connsiteY0" fmla="*/ 122005 h 101882"/>
                <a:gd name="connsiteX1" fmla="*/ 0 w 76412"/>
                <a:gd name="connsiteY1" fmla="*/ 0 h 101882"/>
                <a:gd name="connsiteX2" fmla="*/ 24961 w 76412"/>
                <a:gd name="connsiteY2" fmla="*/ 0 h 101882"/>
                <a:gd name="connsiteX3" fmla="*/ 24961 w 76412"/>
                <a:gd name="connsiteY3" fmla="*/ 101119 h 101882"/>
                <a:gd name="connsiteX4" fmla="*/ 86600 w 76412"/>
                <a:gd name="connsiteY4" fmla="*/ 101119 h 101882"/>
                <a:gd name="connsiteX5" fmla="*/ 86600 w 76412"/>
                <a:gd name="connsiteY5" fmla="*/ 12200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12" h="101882">
                  <a:moveTo>
                    <a:pt x="0" y="122005"/>
                  </a:moveTo>
                  <a:lnTo>
                    <a:pt x="0" y="0"/>
                  </a:lnTo>
                  <a:lnTo>
                    <a:pt x="24961" y="0"/>
                  </a:lnTo>
                  <a:lnTo>
                    <a:pt x="24961" y="101119"/>
                  </a:lnTo>
                  <a:lnTo>
                    <a:pt x="86600" y="101119"/>
                  </a:lnTo>
                  <a:lnTo>
                    <a:pt x="86600" y="12200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6" name="Forma libre: forma 85">
              <a:extLst>
                <a:ext uri="{FF2B5EF4-FFF2-40B4-BE49-F238E27FC236}">
                  <a16:creationId xmlns:a16="http://schemas.microsoft.com/office/drawing/2014/main" id="{EE74FAE9-2CA3-4E66-BCE2-BACAC12D5DAE}"/>
                </a:ext>
              </a:extLst>
            </p:cNvPr>
            <p:cNvSpPr/>
            <p:nvPr/>
          </p:nvSpPr>
          <p:spPr>
            <a:xfrm>
              <a:off x="6241081" y="8871499"/>
              <a:ext cx="101883" cy="101883"/>
            </a:xfrm>
            <a:custGeom>
              <a:avLst/>
              <a:gdLst>
                <a:gd name="connsiteX0" fmla="*/ 83035 w 101882"/>
                <a:gd name="connsiteY0" fmla="*/ 79723 h 101882"/>
                <a:gd name="connsiteX1" fmla="*/ 106977 w 101882"/>
                <a:gd name="connsiteY1" fmla="*/ 87365 h 101882"/>
                <a:gd name="connsiteX2" fmla="*/ 88638 w 101882"/>
                <a:gd name="connsiteY2" fmla="*/ 117420 h 101882"/>
                <a:gd name="connsiteX3" fmla="*/ 56036 w 101882"/>
                <a:gd name="connsiteY3" fmla="*/ 127099 h 101882"/>
                <a:gd name="connsiteX4" fmla="*/ 15792 w 101882"/>
                <a:gd name="connsiteY4" fmla="*/ 110288 h 101882"/>
                <a:gd name="connsiteX5" fmla="*/ 0 w 101882"/>
                <a:gd name="connsiteY5" fmla="*/ 64441 h 101882"/>
                <a:gd name="connsiteX6" fmla="*/ 15792 w 101882"/>
                <a:gd name="connsiteY6" fmla="*/ 16811 h 101882"/>
                <a:gd name="connsiteX7" fmla="*/ 57564 w 101882"/>
                <a:gd name="connsiteY7" fmla="*/ 0 h 101882"/>
                <a:gd name="connsiteX8" fmla="*/ 94242 w 101882"/>
                <a:gd name="connsiteY8" fmla="*/ 13499 h 101882"/>
                <a:gd name="connsiteX9" fmla="*/ 106977 w 101882"/>
                <a:gd name="connsiteY9" fmla="*/ 36168 h 101882"/>
                <a:gd name="connsiteX10" fmla="*/ 82270 w 101882"/>
                <a:gd name="connsiteY10" fmla="*/ 42027 h 101882"/>
                <a:gd name="connsiteX11" fmla="*/ 73101 w 101882"/>
                <a:gd name="connsiteY11" fmla="*/ 26999 h 101882"/>
                <a:gd name="connsiteX12" fmla="*/ 56290 w 101882"/>
                <a:gd name="connsiteY12" fmla="*/ 21395 h 101882"/>
                <a:gd name="connsiteX13" fmla="*/ 33876 w 101882"/>
                <a:gd name="connsiteY13" fmla="*/ 31329 h 101882"/>
                <a:gd name="connsiteX14" fmla="*/ 25471 w 101882"/>
                <a:gd name="connsiteY14" fmla="*/ 63167 h 101882"/>
                <a:gd name="connsiteX15" fmla="*/ 33876 w 101882"/>
                <a:gd name="connsiteY15" fmla="*/ 96279 h 101882"/>
                <a:gd name="connsiteX16" fmla="*/ 55781 w 101882"/>
                <a:gd name="connsiteY16" fmla="*/ 106213 h 101882"/>
                <a:gd name="connsiteX17" fmla="*/ 72846 w 101882"/>
                <a:gd name="connsiteY17" fmla="*/ 99845 h 101882"/>
                <a:gd name="connsiteX18" fmla="*/ 83035 w 101882"/>
                <a:gd name="connsiteY18" fmla="*/ 797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882" h="101882">
                  <a:moveTo>
                    <a:pt x="83035" y="79723"/>
                  </a:moveTo>
                  <a:lnTo>
                    <a:pt x="106977" y="87365"/>
                  </a:lnTo>
                  <a:cubicBezTo>
                    <a:pt x="103411" y="100864"/>
                    <a:pt x="97044" y="110798"/>
                    <a:pt x="88638" y="117420"/>
                  </a:cubicBezTo>
                  <a:cubicBezTo>
                    <a:pt x="79978" y="124042"/>
                    <a:pt x="69026" y="127099"/>
                    <a:pt x="56036" y="127099"/>
                  </a:cubicBezTo>
                  <a:cubicBezTo>
                    <a:pt x="39734" y="127099"/>
                    <a:pt x="26235" y="121495"/>
                    <a:pt x="15792" y="110288"/>
                  </a:cubicBezTo>
                  <a:cubicBezTo>
                    <a:pt x="5349" y="99081"/>
                    <a:pt x="0" y="83799"/>
                    <a:pt x="0" y="64441"/>
                  </a:cubicBezTo>
                  <a:cubicBezTo>
                    <a:pt x="0" y="44064"/>
                    <a:pt x="5349" y="28272"/>
                    <a:pt x="15792" y="16811"/>
                  </a:cubicBezTo>
                  <a:cubicBezTo>
                    <a:pt x="26490" y="5604"/>
                    <a:pt x="40244" y="0"/>
                    <a:pt x="57564" y="0"/>
                  </a:cubicBezTo>
                  <a:cubicBezTo>
                    <a:pt x="72592" y="0"/>
                    <a:pt x="84818" y="4585"/>
                    <a:pt x="94242" y="13499"/>
                  </a:cubicBezTo>
                  <a:cubicBezTo>
                    <a:pt x="99845" y="18594"/>
                    <a:pt x="103921" y="26490"/>
                    <a:pt x="106977" y="36168"/>
                  </a:cubicBezTo>
                  <a:lnTo>
                    <a:pt x="82270" y="42027"/>
                  </a:lnTo>
                  <a:cubicBezTo>
                    <a:pt x="80742" y="35659"/>
                    <a:pt x="77940" y="30565"/>
                    <a:pt x="73101" y="26999"/>
                  </a:cubicBezTo>
                  <a:cubicBezTo>
                    <a:pt x="68516" y="23433"/>
                    <a:pt x="62913" y="21395"/>
                    <a:pt x="56290" y="21395"/>
                  </a:cubicBezTo>
                  <a:cubicBezTo>
                    <a:pt x="47121" y="21395"/>
                    <a:pt x="39734" y="24707"/>
                    <a:pt x="33876" y="31329"/>
                  </a:cubicBezTo>
                  <a:cubicBezTo>
                    <a:pt x="28273" y="37951"/>
                    <a:pt x="25471" y="48394"/>
                    <a:pt x="25471" y="63167"/>
                  </a:cubicBezTo>
                  <a:cubicBezTo>
                    <a:pt x="25471" y="78704"/>
                    <a:pt x="28273" y="89657"/>
                    <a:pt x="33876" y="96279"/>
                  </a:cubicBezTo>
                  <a:cubicBezTo>
                    <a:pt x="39480" y="102902"/>
                    <a:pt x="46611" y="106213"/>
                    <a:pt x="55781" y="106213"/>
                  </a:cubicBezTo>
                  <a:cubicBezTo>
                    <a:pt x="62403" y="106213"/>
                    <a:pt x="68007" y="104175"/>
                    <a:pt x="72846" y="99845"/>
                  </a:cubicBezTo>
                  <a:cubicBezTo>
                    <a:pt x="77686" y="95260"/>
                    <a:pt x="80997" y="88638"/>
                    <a:pt x="83035" y="79723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7" name="Forma libre: forma 86">
              <a:extLst>
                <a:ext uri="{FF2B5EF4-FFF2-40B4-BE49-F238E27FC236}">
                  <a16:creationId xmlns:a16="http://schemas.microsoft.com/office/drawing/2014/main" id="{3FAF3A0F-596D-40BA-8968-89345DEA6DA0}"/>
                </a:ext>
              </a:extLst>
            </p:cNvPr>
            <p:cNvSpPr/>
            <p:nvPr/>
          </p:nvSpPr>
          <p:spPr>
            <a:xfrm>
              <a:off x="6349586" y="8873537"/>
              <a:ext cx="101883" cy="101883"/>
            </a:xfrm>
            <a:custGeom>
              <a:avLst/>
              <a:gdLst>
                <a:gd name="connsiteX0" fmla="*/ 77940 w 101882"/>
                <a:gd name="connsiteY0" fmla="*/ 74120 h 101882"/>
                <a:gd name="connsiteX1" fmla="*/ 61130 w 101882"/>
                <a:gd name="connsiteY1" fmla="*/ 28782 h 101882"/>
                <a:gd name="connsiteX2" fmla="*/ 44319 w 101882"/>
                <a:gd name="connsiteY2" fmla="*/ 74120 h 101882"/>
                <a:gd name="connsiteX3" fmla="*/ 77940 w 101882"/>
                <a:gd name="connsiteY3" fmla="*/ 74120 h 101882"/>
                <a:gd name="connsiteX4" fmla="*/ 123788 w 101882"/>
                <a:gd name="connsiteY4" fmla="*/ 123023 h 101882"/>
                <a:gd name="connsiteX5" fmla="*/ 96534 w 101882"/>
                <a:gd name="connsiteY5" fmla="*/ 123023 h 101882"/>
                <a:gd name="connsiteX6" fmla="*/ 85836 w 101882"/>
                <a:gd name="connsiteY6" fmla="*/ 95006 h 101882"/>
                <a:gd name="connsiteX7" fmla="*/ 36678 w 101882"/>
                <a:gd name="connsiteY7" fmla="*/ 95006 h 101882"/>
                <a:gd name="connsiteX8" fmla="*/ 26490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78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940" y="74120"/>
                  </a:moveTo>
                  <a:lnTo>
                    <a:pt x="61130" y="28782"/>
                  </a:lnTo>
                  <a:lnTo>
                    <a:pt x="44319" y="74120"/>
                  </a:lnTo>
                  <a:lnTo>
                    <a:pt x="77940" y="74120"/>
                  </a:lnTo>
                  <a:close/>
                  <a:moveTo>
                    <a:pt x="123788" y="123023"/>
                  </a:moveTo>
                  <a:lnTo>
                    <a:pt x="96534" y="123023"/>
                  </a:lnTo>
                  <a:lnTo>
                    <a:pt x="85836" y="95006"/>
                  </a:lnTo>
                  <a:lnTo>
                    <a:pt x="36678" y="95006"/>
                  </a:lnTo>
                  <a:lnTo>
                    <a:pt x="26490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78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8" name="Forma libre: forma 87">
              <a:extLst>
                <a:ext uri="{FF2B5EF4-FFF2-40B4-BE49-F238E27FC236}">
                  <a16:creationId xmlns:a16="http://schemas.microsoft.com/office/drawing/2014/main" id="{9A7D4DA3-48D3-4032-8215-5E0EA732D106}"/>
                </a:ext>
              </a:extLst>
            </p:cNvPr>
            <p:cNvSpPr/>
            <p:nvPr/>
          </p:nvSpPr>
          <p:spPr>
            <a:xfrm>
              <a:off x="6479996" y="8874555"/>
              <a:ext cx="76412" cy="101883"/>
            </a:xfrm>
            <a:custGeom>
              <a:avLst/>
              <a:gdLst>
                <a:gd name="connsiteX0" fmla="*/ 0 w 76412"/>
                <a:gd name="connsiteY0" fmla="*/ 122005 h 101882"/>
                <a:gd name="connsiteX1" fmla="*/ 0 w 76412"/>
                <a:gd name="connsiteY1" fmla="*/ 0 h 101882"/>
                <a:gd name="connsiteX2" fmla="*/ 24707 w 76412"/>
                <a:gd name="connsiteY2" fmla="*/ 0 h 101882"/>
                <a:gd name="connsiteX3" fmla="*/ 24707 w 76412"/>
                <a:gd name="connsiteY3" fmla="*/ 101119 h 101882"/>
                <a:gd name="connsiteX4" fmla="*/ 86346 w 76412"/>
                <a:gd name="connsiteY4" fmla="*/ 101119 h 101882"/>
                <a:gd name="connsiteX5" fmla="*/ 86346 w 76412"/>
                <a:gd name="connsiteY5" fmla="*/ 12200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12" h="101882">
                  <a:moveTo>
                    <a:pt x="0" y="122005"/>
                  </a:moveTo>
                  <a:lnTo>
                    <a:pt x="0" y="0"/>
                  </a:lnTo>
                  <a:lnTo>
                    <a:pt x="24707" y="0"/>
                  </a:lnTo>
                  <a:lnTo>
                    <a:pt x="24707" y="101119"/>
                  </a:lnTo>
                  <a:lnTo>
                    <a:pt x="86346" y="101119"/>
                  </a:lnTo>
                  <a:lnTo>
                    <a:pt x="86346" y="12200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9" name="Forma libre: forma 88">
              <a:extLst>
                <a:ext uri="{FF2B5EF4-FFF2-40B4-BE49-F238E27FC236}">
                  <a16:creationId xmlns:a16="http://schemas.microsoft.com/office/drawing/2014/main" id="{FE187511-E220-4586-BBCB-A81AEE59211C}"/>
                </a:ext>
              </a:extLst>
            </p:cNvPr>
            <p:cNvSpPr/>
            <p:nvPr/>
          </p:nvSpPr>
          <p:spPr>
            <a:xfrm>
              <a:off x="6576530" y="8873537"/>
              <a:ext cx="101883" cy="101883"/>
            </a:xfrm>
            <a:custGeom>
              <a:avLst/>
              <a:gdLst>
                <a:gd name="connsiteX0" fmla="*/ 25216 w 101882"/>
                <a:gd name="connsiteY0" fmla="*/ 20886 h 101882"/>
                <a:gd name="connsiteX1" fmla="*/ 25216 w 101882"/>
                <a:gd name="connsiteY1" fmla="*/ 102137 h 101882"/>
                <a:gd name="connsiteX2" fmla="*/ 43810 w 101882"/>
                <a:gd name="connsiteY2" fmla="*/ 102137 h 101882"/>
                <a:gd name="connsiteX3" fmla="*/ 58837 w 101882"/>
                <a:gd name="connsiteY3" fmla="*/ 100864 h 101882"/>
                <a:gd name="connsiteX4" fmla="*/ 69026 w 101882"/>
                <a:gd name="connsiteY4" fmla="*/ 95770 h 101882"/>
                <a:gd name="connsiteX5" fmla="*/ 75648 w 101882"/>
                <a:gd name="connsiteY5" fmla="*/ 83799 h 101882"/>
                <a:gd name="connsiteX6" fmla="*/ 78195 w 101882"/>
                <a:gd name="connsiteY6" fmla="*/ 61384 h 101882"/>
                <a:gd name="connsiteX7" fmla="*/ 75648 w 101882"/>
                <a:gd name="connsiteY7" fmla="*/ 39480 h 101882"/>
                <a:gd name="connsiteX8" fmla="*/ 68516 w 101882"/>
                <a:gd name="connsiteY8" fmla="*/ 27508 h 101882"/>
                <a:gd name="connsiteX9" fmla="*/ 57054 w 101882"/>
                <a:gd name="connsiteY9" fmla="*/ 21650 h 101882"/>
                <a:gd name="connsiteX10" fmla="*/ 36678 w 101882"/>
                <a:gd name="connsiteY10" fmla="*/ 20631 h 101882"/>
                <a:gd name="connsiteX11" fmla="*/ 25216 w 101882"/>
                <a:gd name="connsiteY11" fmla="*/ 20631 h 101882"/>
                <a:gd name="connsiteX12" fmla="*/ 255 w 101882"/>
                <a:gd name="connsiteY12" fmla="*/ 0 h 101882"/>
                <a:gd name="connsiteX13" fmla="*/ 45593 w 101882"/>
                <a:gd name="connsiteY13" fmla="*/ 0 h 101882"/>
                <a:gd name="connsiteX14" fmla="*/ 69026 w 101882"/>
                <a:gd name="connsiteY14" fmla="*/ 2292 h 101882"/>
                <a:gd name="connsiteX15" fmla="*/ 87619 w 101882"/>
                <a:gd name="connsiteY15" fmla="*/ 13754 h 101882"/>
                <a:gd name="connsiteX16" fmla="*/ 99336 w 101882"/>
                <a:gd name="connsiteY16" fmla="*/ 33621 h 101882"/>
                <a:gd name="connsiteX17" fmla="*/ 103411 w 101882"/>
                <a:gd name="connsiteY17" fmla="*/ 62658 h 101882"/>
                <a:gd name="connsiteX18" fmla="*/ 99591 w 101882"/>
                <a:gd name="connsiteY18" fmla="*/ 88893 h 101882"/>
                <a:gd name="connsiteX19" fmla="*/ 86346 w 101882"/>
                <a:gd name="connsiteY19" fmla="*/ 110543 h 101882"/>
                <a:gd name="connsiteX20" fmla="*/ 68771 w 101882"/>
                <a:gd name="connsiteY20" fmla="*/ 120476 h 101882"/>
                <a:gd name="connsiteX21" fmla="*/ 46866 w 101882"/>
                <a:gd name="connsiteY21" fmla="*/ 123023 h 101882"/>
                <a:gd name="connsiteX22" fmla="*/ 0 w 101882"/>
                <a:gd name="connsiteY22" fmla="*/ 123023 h 101882"/>
                <a:gd name="connsiteX23" fmla="*/ 0 w 10188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1882" h="101882">
                  <a:moveTo>
                    <a:pt x="25216" y="20886"/>
                  </a:moveTo>
                  <a:lnTo>
                    <a:pt x="25216" y="102137"/>
                  </a:lnTo>
                  <a:lnTo>
                    <a:pt x="43810" y="102137"/>
                  </a:lnTo>
                  <a:cubicBezTo>
                    <a:pt x="50941" y="102137"/>
                    <a:pt x="55781" y="101628"/>
                    <a:pt x="58837" y="100864"/>
                  </a:cubicBezTo>
                  <a:cubicBezTo>
                    <a:pt x="62913" y="99845"/>
                    <a:pt x="66224" y="98317"/>
                    <a:pt x="69026" y="95770"/>
                  </a:cubicBezTo>
                  <a:cubicBezTo>
                    <a:pt x="71573" y="93223"/>
                    <a:pt x="73865" y="89402"/>
                    <a:pt x="75648" y="83799"/>
                  </a:cubicBezTo>
                  <a:cubicBezTo>
                    <a:pt x="77176" y="78195"/>
                    <a:pt x="78195" y="70809"/>
                    <a:pt x="78195" y="61384"/>
                  </a:cubicBezTo>
                  <a:cubicBezTo>
                    <a:pt x="78195" y="51960"/>
                    <a:pt x="77431" y="44574"/>
                    <a:pt x="75648" y="39480"/>
                  </a:cubicBezTo>
                  <a:cubicBezTo>
                    <a:pt x="73865" y="34385"/>
                    <a:pt x="71573" y="30310"/>
                    <a:pt x="68516" y="27508"/>
                  </a:cubicBezTo>
                  <a:cubicBezTo>
                    <a:pt x="65460" y="24707"/>
                    <a:pt x="61639" y="22924"/>
                    <a:pt x="57054" y="21650"/>
                  </a:cubicBezTo>
                  <a:cubicBezTo>
                    <a:pt x="53489" y="20886"/>
                    <a:pt x="46866" y="20631"/>
                    <a:pt x="36678" y="20631"/>
                  </a:cubicBezTo>
                  <a:lnTo>
                    <a:pt x="25216" y="20631"/>
                  </a:lnTo>
                  <a:close/>
                  <a:moveTo>
                    <a:pt x="255" y="0"/>
                  </a:moveTo>
                  <a:lnTo>
                    <a:pt x="45593" y="0"/>
                  </a:lnTo>
                  <a:cubicBezTo>
                    <a:pt x="55781" y="0"/>
                    <a:pt x="63677" y="764"/>
                    <a:pt x="69026" y="2292"/>
                  </a:cubicBezTo>
                  <a:cubicBezTo>
                    <a:pt x="76157" y="4330"/>
                    <a:pt x="82270" y="8151"/>
                    <a:pt x="87619" y="13754"/>
                  </a:cubicBezTo>
                  <a:cubicBezTo>
                    <a:pt x="92713" y="19103"/>
                    <a:pt x="96789" y="25980"/>
                    <a:pt x="99336" y="33621"/>
                  </a:cubicBezTo>
                  <a:cubicBezTo>
                    <a:pt x="102138" y="41517"/>
                    <a:pt x="103411" y="51196"/>
                    <a:pt x="103411" y="62658"/>
                  </a:cubicBezTo>
                  <a:cubicBezTo>
                    <a:pt x="103411" y="72846"/>
                    <a:pt x="102138" y="81506"/>
                    <a:pt x="99591" y="88893"/>
                  </a:cubicBezTo>
                  <a:cubicBezTo>
                    <a:pt x="96534" y="97807"/>
                    <a:pt x="92204" y="104939"/>
                    <a:pt x="86346" y="110543"/>
                  </a:cubicBezTo>
                  <a:cubicBezTo>
                    <a:pt x="82016" y="114873"/>
                    <a:pt x="76157" y="118184"/>
                    <a:pt x="68771" y="120476"/>
                  </a:cubicBezTo>
                  <a:cubicBezTo>
                    <a:pt x="63422" y="122259"/>
                    <a:pt x="56036" y="123023"/>
                    <a:pt x="46866" y="123023"/>
                  </a:cubicBezTo>
                  <a:lnTo>
                    <a:pt x="0" y="12302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0" name="Forma libre: forma 89">
              <a:extLst>
                <a:ext uri="{FF2B5EF4-FFF2-40B4-BE49-F238E27FC236}">
                  <a16:creationId xmlns:a16="http://schemas.microsoft.com/office/drawing/2014/main" id="{15DCDBB7-7901-4AF3-8790-80CAB29E0A04}"/>
                </a:ext>
              </a:extLst>
            </p:cNvPr>
            <p:cNvSpPr/>
            <p:nvPr/>
          </p:nvSpPr>
          <p:spPr>
            <a:xfrm>
              <a:off x="6693186" y="8837368"/>
              <a:ext cx="25471" cy="152824"/>
            </a:xfrm>
            <a:custGeom>
              <a:avLst/>
              <a:gdLst>
                <a:gd name="connsiteX0" fmla="*/ 0 w 25470"/>
                <a:gd name="connsiteY0" fmla="*/ 36168 h 152824"/>
                <a:gd name="connsiteX1" fmla="*/ 24961 w 25470"/>
                <a:gd name="connsiteY1" fmla="*/ 36168 h 152824"/>
                <a:gd name="connsiteX2" fmla="*/ 24961 w 25470"/>
                <a:gd name="connsiteY2" fmla="*/ 159192 h 152824"/>
                <a:gd name="connsiteX3" fmla="*/ 0 w 25470"/>
                <a:gd name="connsiteY3" fmla="*/ 159192 h 152824"/>
                <a:gd name="connsiteX4" fmla="*/ 0 w 25470"/>
                <a:gd name="connsiteY4" fmla="*/ 36168 h 152824"/>
                <a:gd name="connsiteX5" fmla="*/ 6113 w 25470"/>
                <a:gd name="connsiteY5" fmla="*/ 24961 h 152824"/>
                <a:gd name="connsiteX6" fmla="*/ 17575 w 25470"/>
                <a:gd name="connsiteY6" fmla="*/ 0 h 152824"/>
                <a:gd name="connsiteX7" fmla="*/ 44064 w 25470"/>
                <a:gd name="connsiteY7" fmla="*/ 0 h 152824"/>
                <a:gd name="connsiteX8" fmla="*/ 21141 w 25470"/>
                <a:gd name="connsiteY8" fmla="*/ 24961 h 152824"/>
                <a:gd name="connsiteX9" fmla="*/ 6113 w 25470"/>
                <a:gd name="connsiteY9" fmla="*/ 24961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152824">
                  <a:moveTo>
                    <a:pt x="0" y="36168"/>
                  </a:moveTo>
                  <a:lnTo>
                    <a:pt x="24961" y="36168"/>
                  </a:lnTo>
                  <a:lnTo>
                    <a:pt x="24961" y="159192"/>
                  </a:lnTo>
                  <a:lnTo>
                    <a:pt x="0" y="159192"/>
                  </a:lnTo>
                  <a:lnTo>
                    <a:pt x="0" y="36168"/>
                  </a:lnTo>
                  <a:close/>
                  <a:moveTo>
                    <a:pt x="6113" y="24961"/>
                  </a:moveTo>
                  <a:lnTo>
                    <a:pt x="17575" y="0"/>
                  </a:lnTo>
                  <a:lnTo>
                    <a:pt x="44064" y="0"/>
                  </a:lnTo>
                  <a:lnTo>
                    <a:pt x="21141" y="24961"/>
                  </a:lnTo>
                  <a:lnTo>
                    <a:pt x="6113" y="24961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1" name="Forma libre: forma 90">
              <a:extLst>
                <a:ext uri="{FF2B5EF4-FFF2-40B4-BE49-F238E27FC236}">
                  <a16:creationId xmlns:a16="http://schemas.microsoft.com/office/drawing/2014/main" id="{5C5AFE53-3F1C-43D2-94CA-1C514704F72A}"/>
                </a:ext>
              </a:extLst>
            </p:cNvPr>
            <p:cNvSpPr/>
            <p:nvPr/>
          </p:nvSpPr>
          <p:spPr>
            <a:xfrm>
              <a:off x="6722223" y="8873537"/>
              <a:ext cx="101883" cy="101883"/>
            </a:xfrm>
            <a:custGeom>
              <a:avLst/>
              <a:gdLst>
                <a:gd name="connsiteX0" fmla="*/ 77431 w 101882"/>
                <a:gd name="connsiteY0" fmla="*/ 74120 h 101882"/>
                <a:gd name="connsiteX1" fmla="*/ 60366 w 101882"/>
                <a:gd name="connsiteY1" fmla="*/ 28782 h 101882"/>
                <a:gd name="connsiteX2" fmla="*/ 43810 w 101882"/>
                <a:gd name="connsiteY2" fmla="*/ 74120 h 101882"/>
                <a:gd name="connsiteX3" fmla="*/ 77431 w 101882"/>
                <a:gd name="connsiteY3" fmla="*/ 74120 h 101882"/>
                <a:gd name="connsiteX4" fmla="*/ 123278 w 101882"/>
                <a:gd name="connsiteY4" fmla="*/ 123023 h 101882"/>
                <a:gd name="connsiteX5" fmla="*/ 96279 w 101882"/>
                <a:gd name="connsiteY5" fmla="*/ 123023 h 101882"/>
                <a:gd name="connsiteX6" fmla="*/ 85582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27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431" y="74120"/>
                  </a:moveTo>
                  <a:lnTo>
                    <a:pt x="60366" y="28782"/>
                  </a:lnTo>
                  <a:lnTo>
                    <a:pt x="43810" y="74120"/>
                  </a:lnTo>
                  <a:lnTo>
                    <a:pt x="77431" y="74120"/>
                  </a:lnTo>
                  <a:close/>
                  <a:moveTo>
                    <a:pt x="123278" y="123023"/>
                  </a:moveTo>
                  <a:lnTo>
                    <a:pt x="96279" y="123023"/>
                  </a:lnTo>
                  <a:lnTo>
                    <a:pt x="85582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27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2" name="Forma libre: forma 91">
              <a:extLst>
                <a:ext uri="{FF2B5EF4-FFF2-40B4-BE49-F238E27FC236}">
                  <a16:creationId xmlns:a16="http://schemas.microsoft.com/office/drawing/2014/main" id="{4C847A87-01F4-45AD-B566-A62D304509E4}"/>
                </a:ext>
              </a:extLst>
            </p:cNvPr>
            <p:cNvSpPr/>
            <p:nvPr/>
          </p:nvSpPr>
          <p:spPr>
            <a:xfrm>
              <a:off x="6885236" y="8873537"/>
              <a:ext cx="101883" cy="101883"/>
            </a:xfrm>
            <a:custGeom>
              <a:avLst/>
              <a:gdLst>
                <a:gd name="connsiteX0" fmla="*/ 0 w 101882"/>
                <a:gd name="connsiteY0" fmla="*/ 123023 h 101882"/>
                <a:gd name="connsiteX1" fmla="*/ 0 w 101882"/>
                <a:gd name="connsiteY1" fmla="*/ 0 h 101882"/>
                <a:gd name="connsiteX2" fmla="*/ 37187 w 101882"/>
                <a:gd name="connsiteY2" fmla="*/ 0 h 101882"/>
                <a:gd name="connsiteX3" fmla="*/ 59347 w 101882"/>
                <a:gd name="connsiteY3" fmla="*/ 84053 h 101882"/>
                <a:gd name="connsiteX4" fmla="*/ 81506 w 101882"/>
                <a:gd name="connsiteY4" fmla="*/ 0 h 101882"/>
                <a:gd name="connsiteX5" fmla="*/ 118694 w 101882"/>
                <a:gd name="connsiteY5" fmla="*/ 0 h 101882"/>
                <a:gd name="connsiteX6" fmla="*/ 118694 w 101882"/>
                <a:gd name="connsiteY6" fmla="*/ 123023 h 101882"/>
                <a:gd name="connsiteX7" fmla="*/ 95515 w 101882"/>
                <a:gd name="connsiteY7" fmla="*/ 123023 h 101882"/>
                <a:gd name="connsiteX8" fmla="*/ 95515 w 101882"/>
                <a:gd name="connsiteY8" fmla="*/ 26235 h 101882"/>
                <a:gd name="connsiteX9" fmla="*/ 71063 w 101882"/>
                <a:gd name="connsiteY9" fmla="*/ 123023 h 101882"/>
                <a:gd name="connsiteX10" fmla="*/ 47121 w 101882"/>
                <a:gd name="connsiteY10" fmla="*/ 123023 h 101882"/>
                <a:gd name="connsiteX11" fmla="*/ 22924 w 101882"/>
                <a:gd name="connsiteY11" fmla="*/ 26235 h 101882"/>
                <a:gd name="connsiteX12" fmla="*/ 22924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0" y="123023"/>
                  </a:moveTo>
                  <a:lnTo>
                    <a:pt x="0" y="0"/>
                  </a:lnTo>
                  <a:lnTo>
                    <a:pt x="37187" y="0"/>
                  </a:lnTo>
                  <a:lnTo>
                    <a:pt x="59347" y="84053"/>
                  </a:lnTo>
                  <a:lnTo>
                    <a:pt x="81506" y="0"/>
                  </a:lnTo>
                  <a:lnTo>
                    <a:pt x="118694" y="0"/>
                  </a:lnTo>
                  <a:lnTo>
                    <a:pt x="118694" y="123023"/>
                  </a:lnTo>
                  <a:lnTo>
                    <a:pt x="95515" y="123023"/>
                  </a:lnTo>
                  <a:lnTo>
                    <a:pt x="95515" y="26235"/>
                  </a:lnTo>
                  <a:lnTo>
                    <a:pt x="71063" y="123023"/>
                  </a:lnTo>
                  <a:lnTo>
                    <a:pt x="47121" y="123023"/>
                  </a:lnTo>
                  <a:lnTo>
                    <a:pt x="22924" y="26235"/>
                  </a:lnTo>
                  <a:lnTo>
                    <a:pt x="22924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3" name="Forma libre: forma 92">
              <a:extLst>
                <a:ext uri="{FF2B5EF4-FFF2-40B4-BE49-F238E27FC236}">
                  <a16:creationId xmlns:a16="http://schemas.microsoft.com/office/drawing/2014/main" id="{A2FC2C4D-E2EA-49B5-9591-F8CAF31C99C4}"/>
                </a:ext>
              </a:extLst>
            </p:cNvPr>
            <p:cNvSpPr/>
            <p:nvPr/>
          </p:nvSpPr>
          <p:spPr>
            <a:xfrm>
              <a:off x="7009278" y="8873537"/>
              <a:ext cx="101883" cy="101883"/>
            </a:xfrm>
            <a:custGeom>
              <a:avLst/>
              <a:gdLst>
                <a:gd name="connsiteX0" fmla="*/ 77431 w 101882"/>
                <a:gd name="connsiteY0" fmla="*/ 74120 h 101882"/>
                <a:gd name="connsiteX1" fmla="*/ 60366 w 101882"/>
                <a:gd name="connsiteY1" fmla="*/ 28782 h 101882"/>
                <a:gd name="connsiteX2" fmla="*/ 43810 w 101882"/>
                <a:gd name="connsiteY2" fmla="*/ 74120 h 101882"/>
                <a:gd name="connsiteX3" fmla="*/ 77431 w 101882"/>
                <a:gd name="connsiteY3" fmla="*/ 74120 h 101882"/>
                <a:gd name="connsiteX4" fmla="*/ 123278 w 101882"/>
                <a:gd name="connsiteY4" fmla="*/ 123023 h 101882"/>
                <a:gd name="connsiteX5" fmla="*/ 96279 w 101882"/>
                <a:gd name="connsiteY5" fmla="*/ 123023 h 101882"/>
                <a:gd name="connsiteX6" fmla="*/ 85582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27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431" y="74120"/>
                  </a:moveTo>
                  <a:lnTo>
                    <a:pt x="60366" y="28782"/>
                  </a:lnTo>
                  <a:lnTo>
                    <a:pt x="43810" y="74120"/>
                  </a:lnTo>
                  <a:lnTo>
                    <a:pt x="77431" y="74120"/>
                  </a:lnTo>
                  <a:close/>
                  <a:moveTo>
                    <a:pt x="123278" y="123023"/>
                  </a:moveTo>
                  <a:lnTo>
                    <a:pt x="96279" y="123023"/>
                  </a:lnTo>
                  <a:lnTo>
                    <a:pt x="85582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27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4" name="Forma libre: forma 93">
              <a:extLst>
                <a:ext uri="{FF2B5EF4-FFF2-40B4-BE49-F238E27FC236}">
                  <a16:creationId xmlns:a16="http://schemas.microsoft.com/office/drawing/2014/main" id="{8756FC9E-EB94-490C-BFB4-0D58489DB34B}"/>
                </a:ext>
              </a:extLst>
            </p:cNvPr>
            <p:cNvSpPr/>
            <p:nvPr/>
          </p:nvSpPr>
          <p:spPr>
            <a:xfrm>
              <a:off x="7109888" y="8873537"/>
              <a:ext cx="101883" cy="101883"/>
            </a:xfrm>
            <a:custGeom>
              <a:avLst/>
              <a:gdLst>
                <a:gd name="connsiteX0" fmla="*/ 44828 w 101882"/>
                <a:gd name="connsiteY0" fmla="*/ 123023 h 101882"/>
                <a:gd name="connsiteX1" fmla="*/ 44828 w 101882"/>
                <a:gd name="connsiteY1" fmla="*/ 71318 h 101882"/>
                <a:gd name="connsiteX2" fmla="*/ 0 w 101882"/>
                <a:gd name="connsiteY2" fmla="*/ 0 h 101882"/>
                <a:gd name="connsiteX3" fmla="*/ 29037 w 101882"/>
                <a:gd name="connsiteY3" fmla="*/ 0 h 101882"/>
                <a:gd name="connsiteX4" fmla="*/ 58073 w 101882"/>
                <a:gd name="connsiteY4" fmla="*/ 48649 h 101882"/>
                <a:gd name="connsiteX5" fmla="*/ 86346 w 101882"/>
                <a:gd name="connsiteY5" fmla="*/ 0 h 101882"/>
                <a:gd name="connsiteX6" fmla="*/ 115128 w 101882"/>
                <a:gd name="connsiteY6" fmla="*/ 0 h 101882"/>
                <a:gd name="connsiteX7" fmla="*/ 69790 w 101882"/>
                <a:gd name="connsiteY7" fmla="*/ 71318 h 101882"/>
                <a:gd name="connsiteX8" fmla="*/ 69790 w 101882"/>
                <a:gd name="connsiteY8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882" h="101882">
                  <a:moveTo>
                    <a:pt x="44828" y="123023"/>
                  </a:moveTo>
                  <a:lnTo>
                    <a:pt x="44828" y="71318"/>
                  </a:lnTo>
                  <a:lnTo>
                    <a:pt x="0" y="0"/>
                  </a:lnTo>
                  <a:lnTo>
                    <a:pt x="29037" y="0"/>
                  </a:lnTo>
                  <a:lnTo>
                    <a:pt x="58073" y="48649"/>
                  </a:lnTo>
                  <a:lnTo>
                    <a:pt x="86346" y="0"/>
                  </a:lnTo>
                  <a:lnTo>
                    <a:pt x="115128" y="0"/>
                  </a:lnTo>
                  <a:lnTo>
                    <a:pt x="69790" y="71318"/>
                  </a:lnTo>
                  <a:lnTo>
                    <a:pt x="69790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5" name="Forma libre: forma 94">
              <a:extLst>
                <a:ext uri="{FF2B5EF4-FFF2-40B4-BE49-F238E27FC236}">
                  <a16:creationId xmlns:a16="http://schemas.microsoft.com/office/drawing/2014/main" id="{4B4DAAC5-936D-451D-8ECD-0C01206777DC}"/>
                </a:ext>
              </a:extLst>
            </p:cNvPr>
            <p:cNvSpPr/>
            <p:nvPr/>
          </p:nvSpPr>
          <p:spPr>
            <a:xfrm>
              <a:off x="7225015" y="8871499"/>
              <a:ext cx="101883" cy="101883"/>
            </a:xfrm>
            <a:custGeom>
              <a:avLst/>
              <a:gdLst>
                <a:gd name="connsiteX0" fmla="*/ 25471 w 101882"/>
                <a:gd name="connsiteY0" fmla="*/ 63422 h 101882"/>
                <a:gd name="connsiteX1" fmla="*/ 35150 w 101882"/>
                <a:gd name="connsiteY1" fmla="*/ 95006 h 101882"/>
                <a:gd name="connsiteX2" fmla="*/ 59602 w 101882"/>
                <a:gd name="connsiteY2" fmla="*/ 105703 h 101882"/>
                <a:gd name="connsiteX3" fmla="*/ 83799 w 101882"/>
                <a:gd name="connsiteY3" fmla="*/ 95006 h 101882"/>
                <a:gd name="connsiteX4" fmla="*/ 93223 w 101882"/>
                <a:gd name="connsiteY4" fmla="*/ 62913 h 101882"/>
                <a:gd name="connsiteX5" fmla="*/ 84053 w 101882"/>
                <a:gd name="connsiteY5" fmla="*/ 31329 h 101882"/>
                <a:gd name="connsiteX6" fmla="*/ 59347 w 101882"/>
                <a:gd name="connsiteY6" fmla="*/ 20886 h 101882"/>
                <a:gd name="connsiteX7" fmla="*/ 34640 w 101882"/>
                <a:gd name="connsiteY7" fmla="*/ 31329 h 101882"/>
                <a:gd name="connsiteX8" fmla="*/ 25471 w 101882"/>
                <a:gd name="connsiteY8" fmla="*/ 63422 h 101882"/>
                <a:gd name="connsiteX9" fmla="*/ 0 w 101882"/>
                <a:gd name="connsiteY9" fmla="*/ 64441 h 101882"/>
                <a:gd name="connsiteX10" fmla="*/ 5603 w 101882"/>
                <a:gd name="connsiteY10" fmla="*/ 32857 h 101882"/>
                <a:gd name="connsiteX11" fmla="*/ 17065 w 101882"/>
                <a:gd name="connsiteY11" fmla="*/ 16047 h 101882"/>
                <a:gd name="connsiteX12" fmla="*/ 33112 w 101882"/>
                <a:gd name="connsiteY12" fmla="*/ 4839 h 101882"/>
                <a:gd name="connsiteX13" fmla="*/ 59602 w 101882"/>
                <a:gd name="connsiteY13" fmla="*/ 0 h 101882"/>
                <a:gd name="connsiteX14" fmla="*/ 103156 w 101882"/>
                <a:gd name="connsiteY14" fmla="*/ 16811 h 101882"/>
                <a:gd name="connsiteX15" fmla="*/ 119458 w 101882"/>
                <a:gd name="connsiteY15" fmla="*/ 63677 h 101882"/>
                <a:gd name="connsiteX16" fmla="*/ 103411 w 101882"/>
                <a:gd name="connsiteY16" fmla="*/ 110288 h 101882"/>
                <a:gd name="connsiteX17" fmla="*/ 60111 w 101882"/>
                <a:gd name="connsiteY17" fmla="*/ 127099 h 101882"/>
                <a:gd name="connsiteX18" fmla="*/ 16301 w 101882"/>
                <a:gd name="connsiteY18" fmla="*/ 110543 h 101882"/>
                <a:gd name="connsiteX19" fmla="*/ 0 w 101882"/>
                <a:gd name="connsiteY19" fmla="*/ 64441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471" y="63422"/>
                  </a:moveTo>
                  <a:cubicBezTo>
                    <a:pt x="25471" y="77431"/>
                    <a:pt x="28782" y="87874"/>
                    <a:pt x="35150" y="95006"/>
                  </a:cubicBezTo>
                  <a:cubicBezTo>
                    <a:pt x="41517" y="102137"/>
                    <a:pt x="49668" y="105703"/>
                    <a:pt x="59602" y="105703"/>
                  </a:cubicBezTo>
                  <a:cubicBezTo>
                    <a:pt x="69280" y="105703"/>
                    <a:pt x="77686" y="102137"/>
                    <a:pt x="83799" y="95006"/>
                  </a:cubicBezTo>
                  <a:cubicBezTo>
                    <a:pt x="90166" y="87874"/>
                    <a:pt x="93223" y="77176"/>
                    <a:pt x="93223" y="62913"/>
                  </a:cubicBezTo>
                  <a:cubicBezTo>
                    <a:pt x="93223" y="48904"/>
                    <a:pt x="90166" y="38461"/>
                    <a:pt x="84053" y="31329"/>
                  </a:cubicBezTo>
                  <a:cubicBezTo>
                    <a:pt x="77940" y="24452"/>
                    <a:pt x="69535" y="20886"/>
                    <a:pt x="59347" y="20886"/>
                  </a:cubicBezTo>
                  <a:cubicBezTo>
                    <a:pt x="49159" y="20886"/>
                    <a:pt x="40753" y="24452"/>
                    <a:pt x="34640" y="31329"/>
                  </a:cubicBezTo>
                  <a:cubicBezTo>
                    <a:pt x="28527" y="38715"/>
                    <a:pt x="25471" y="49413"/>
                    <a:pt x="25471" y="63422"/>
                  </a:cubicBezTo>
                  <a:moveTo>
                    <a:pt x="0" y="64441"/>
                  </a:moveTo>
                  <a:cubicBezTo>
                    <a:pt x="0" y="51960"/>
                    <a:pt x="2038" y="41263"/>
                    <a:pt x="5603" y="32857"/>
                  </a:cubicBezTo>
                  <a:cubicBezTo>
                    <a:pt x="8405" y="26490"/>
                    <a:pt x="12226" y="20886"/>
                    <a:pt x="17065" y="16047"/>
                  </a:cubicBezTo>
                  <a:cubicBezTo>
                    <a:pt x="21905" y="10952"/>
                    <a:pt x="27254" y="7387"/>
                    <a:pt x="33112" y="4839"/>
                  </a:cubicBezTo>
                  <a:cubicBezTo>
                    <a:pt x="40753" y="1528"/>
                    <a:pt x="49668" y="0"/>
                    <a:pt x="59602" y="0"/>
                  </a:cubicBezTo>
                  <a:cubicBezTo>
                    <a:pt x="77686" y="0"/>
                    <a:pt x="92204" y="5604"/>
                    <a:pt x="103156" y="16811"/>
                  </a:cubicBezTo>
                  <a:cubicBezTo>
                    <a:pt x="114109" y="28018"/>
                    <a:pt x="119458" y="43810"/>
                    <a:pt x="119458" y="63677"/>
                  </a:cubicBezTo>
                  <a:cubicBezTo>
                    <a:pt x="119458" y="83544"/>
                    <a:pt x="114109" y="99081"/>
                    <a:pt x="103411" y="110288"/>
                  </a:cubicBezTo>
                  <a:cubicBezTo>
                    <a:pt x="92713" y="121495"/>
                    <a:pt x="78195" y="127099"/>
                    <a:pt x="60111" y="127099"/>
                  </a:cubicBezTo>
                  <a:cubicBezTo>
                    <a:pt x="41772" y="127099"/>
                    <a:pt x="27254" y="121495"/>
                    <a:pt x="16301" y="110543"/>
                  </a:cubicBezTo>
                  <a:cubicBezTo>
                    <a:pt x="5349" y="99336"/>
                    <a:pt x="0" y="84053"/>
                    <a:pt x="0" y="64441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6" name="Forma libre: forma 95">
              <a:extLst>
                <a:ext uri="{FF2B5EF4-FFF2-40B4-BE49-F238E27FC236}">
                  <a16:creationId xmlns:a16="http://schemas.microsoft.com/office/drawing/2014/main" id="{560EB8B4-B8FD-4AB8-9E0B-C7A4EEA4E55C}"/>
                </a:ext>
              </a:extLst>
            </p:cNvPr>
            <p:cNvSpPr/>
            <p:nvPr/>
          </p:nvSpPr>
          <p:spPr>
            <a:xfrm>
              <a:off x="7356444" y="8873537"/>
              <a:ext cx="101883" cy="101883"/>
            </a:xfrm>
            <a:custGeom>
              <a:avLst/>
              <a:gdLst>
                <a:gd name="connsiteX0" fmla="*/ 24961 w 101882"/>
                <a:gd name="connsiteY0" fmla="*/ 52215 h 101882"/>
                <a:gd name="connsiteX1" fmla="*/ 43300 w 101882"/>
                <a:gd name="connsiteY1" fmla="*/ 52215 h 101882"/>
                <a:gd name="connsiteX2" fmla="*/ 65460 w 101882"/>
                <a:gd name="connsiteY2" fmla="*/ 50687 h 101882"/>
                <a:gd name="connsiteX3" fmla="*/ 72592 w 101882"/>
                <a:gd name="connsiteY3" fmla="*/ 45338 h 101882"/>
                <a:gd name="connsiteX4" fmla="*/ 75139 w 101882"/>
                <a:gd name="connsiteY4" fmla="*/ 36168 h 101882"/>
                <a:gd name="connsiteX5" fmla="*/ 71827 w 101882"/>
                <a:gd name="connsiteY5" fmla="*/ 26235 h 101882"/>
                <a:gd name="connsiteX6" fmla="*/ 62658 w 101882"/>
                <a:gd name="connsiteY6" fmla="*/ 21395 h 101882"/>
                <a:gd name="connsiteX7" fmla="*/ 44574 w 101882"/>
                <a:gd name="connsiteY7" fmla="*/ 21141 h 101882"/>
                <a:gd name="connsiteX8" fmla="*/ 25216 w 101882"/>
                <a:gd name="connsiteY8" fmla="*/ 21141 h 101882"/>
                <a:gd name="connsiteX9" fmla="*/ 25216 w 101882"/>
                <a:gd name="connsiteY9" fmla="*/ 52215 h 101882"/>
                <a:gd name="connsiteX10" fmla="*/ 0 w 101882"/>
                <a:gd name="connsiteY10" fmla="*/ 123023 h 101882"/>
                <a:gd name="connsiteX11" fmla="*/ 0 w 101882"/>
                <a:gd name="connsiteY11" fmla="*/ 0 h 101882"/>
                <a:gd name="connsiteX12" fmla="*/ 52215 w 101882"/>
                <a:gd name="connsiteY12" fmla="*/ 0 h 101882"/>
                <a:gd name="connsiteX13" fmla="*/ 80997 w 101882"/>
                <a:gd name="connsiteY13" fmla="*/ 3311 h 101882"/>
                <a:gd name="connsiteX14" fmla="*/ 95260 w 101882"/>
                <a:gd name="connsiteY14" fmla="*/ 15028 h 101882"/>
                <a:gd name="connsiteX15" fmla="*/ 100609 w 101882"/>
                <a:gd name="connsiteY15" fmla="*/ 34385 h 101882"/>
                <a:gd name="connsiteX16" fmla="*/ 92459 w 101882"/>
                <a:gd name="connsiteY16" fmla="*/ 57309 h 101882"/>
                <a:gd name="connsiteX17" fmla="*/ 68262 w 101882"/>
                <a:gd name="connsiteY17" fmla="*/ 68771 h 101882"/>
                <a:gd name="connsiteX18" fmla="*/ 81506 w 101882"/>
                <a:gd name="connsiteY18" fmla="*/ 79214 h 101882"/>
                <a:gd name="connsiteX19" fmla="*/ 95515 w 101882"/>
                <a:gd name="connsiteY19" fmla="*/ 99081 h 101882"/>
                <a:gd name="connsiteX20" fmla="*/ 110543 w 101882"/>
                <a:gd name="connsiteY20" fmla="*/ 123023 h 101882"/>
                <a:gd name="connsiteX21" fmla="*/ 80742 w 101882"/>
                <a:gd name="connsiteY21" fmla="*/ 123023 h 101882"/>
                <a:gd name="connsiteX22" fmla="*/ 62913 w 101882"/>
                <a:gd name="connsiteY22" fmla="*/ 96279 h 101882"/>
                <a:gd name="connsiteX23" fmla="*/ 49923 w 101882"/>
                <a:gd name="connsiteY23" fmla="*/ 78195 h 101882"/>
                <a:gd name="connsiteX24" fmla="*/ 42536 w 101882"/>
                <a:gd name="connsiteY24" fmla="*/ 73101 h 101882"/>
                <a:gd name="connsiteX25" fmla="*/ 29801 w 101882"/>
                <a:gd name="connsiteY25" fmla="*/ 71827 h 101882"/>
                <a:gd name="connsiteX26" fmla="*/ 24707 w 101882"/>
                <a:gd name="connsiteY26" fmla="*/ 71827 h 101882"/>
                <a:gd name="connsiteX27" fmla="*/ 24707 w 101882"/>
                <a:gd name="connsiteY27" fmla="*/ 123023 h 101882"/>
                <a:gd name="connsiteX28" fmla="*/ 0 w 101882"/>
                <a:gd name="connsiteY28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1882" h="101882">
                  <a:moveTo>
                    <a:pt x="24961" y="52215"/>
                  </a:moveTo>
                  <a:lnTo>
                    <a:pt x="43300" y="52215"/>
                  </a:lnTo>
                  <a:cubicBezTo>
                    <a:pt x="55271" y="52215"/>
                    <a:pt x="62658" y="51705"/>
                    <a:pt x="65460" y="50687"/>
                  </a:cubicBezTo>
                  <a:cubicBezTo>
                    <a:pt x="68516" y="49668"/>
                    <a:pt x="70809" y="47885"/>
                    <a:pt x="72592" y="45338"/>
                  </a:cubicBezTo>
                  <a:cubicBezTo>
                    <a:pt x="74374" y="42791"/>
                    <a:pt x="75139" y="39734"/>
                    <a:pt x="75139" y="36168"/>
                  </a:cubicBezTo>
                  <a:cubicBezTo>
                    <a:pt x="75139" y="32093"/>
                    <a:pt x="74120" y="28782"/>
                    <a:pt x="71827" y="26235"/>
                  </a:cubicBezTo>
                  <a:cubicBezTo>
                    <a:pt x="69535" y="23688"/>
                    <a:pt x="66733" y="21905"/>
                    <a:pt x="62658" y="21395"/>
                  </a:cubicBezTo>
                  <a:cubicBezTo>
                    <a:pt x="60875" y="21141"/>
                    <a:pt x="54762" y="21141"/>
                    <a:pt x="44574" y="21141"/>
                  </a:cubicBezTo>
                  <a:lnTo>
                    <a:pt x="25216" y="21141"/>
                  </a:lnTo>
                  <a:lnTo>
                    <a:pt x="25216" y="52215"/>
                  </a:lnTo>
                  <a:close/>
                  <a:moveTo>
                    <a:pt x="0" y="123023"/>
                  </a:moveTo>
                  <a:lnTo>
                    <a:pt x="0" y="0"/>
                  </a:lnTo>
                  <a:lnTo>
                    <a:pt x="52215" y="0"/>
                  </a:lnTo>
                  <a:cubicBezTo>
                    <a:pt x="65460" y="0"/>
                    <a:pt x="74884" y="1019"/>
                    <a:pt x="80997" y="3311"/>
                  </a:cubicBezTo>
                  <a:cubicBezTo>
                    <a:pt x="86855" y="5603"/>
                    <a:pt x="91695" y="9424"/>
                    <a:pt x="95260" y="15028"/>
                  </a:cubicBezTo>
                  <a:cubicBezTo>
                    <a:pt x="98826" y="20631"/>
                    <a:pt x="100609" y="27254"/>
                    <a:pt x="100609" y="34385"/>
                  </a:cubicBezTo>
                  <a:cubicBezTo>
                    <a:pt x="100609" y="43555"/>
                    <a:pt x="97808" y="51196"/>
                    <a:pt x="92459" y="57309"/>
                  </a:cubicBezTo>
                  <a:cubicBezTo>
                    <a:pt x="87110" y="63167"/>
                    <a:pt x="78959" y="66988"/>
                    <a:pt x="68262" y="68771"/>
                  </a:cubicBezTo>
                  <a:cubicBezTo>
                    <a:pt x="73610" y="71827"/>
                    <a:pt x="77940" y="75393"/>
                    <a:pt x="81506" y="79214"/>
                  </a:cubicBezTo>
                  <a:cubicBezTo>
                    <a:pt x="85072" y="82780"/>
                    <a:pt x="89657" y="89402"/>
                    <a:pt x="95515" y="99081"/>
                  </a:cubicBezTo>
                  <a:lnTo>
                    <a:pt x="110543" y="123023"/>
                  </a:lnTo>
                  <a:lnTo>
                    <a:pt x="80742" y="123023"/>
                  </a:lnTo>
                  <a:lnTo>
                    <a:pt x="62913" y="96279"/>
                  </a:lnTo>
                  <a:cubicBezTo>
                    <a:pt x="56545" y="86600"/>
                    <a:pt x="52215" y="80742"/>
                    <a:pt x="49923" y="78195"/>
                  </a:cubicBezTo>
                  <a:cubicBezTo>
                    <a:pt x="47376" y="75648"/>
                    <a:pt x="45083" y="74120"/>
                    <a:pt x="42536" y="73101"/>
                  </a:cubicBezTo>
                  <a:cubicBezTo>
                    <a:pt x="39734" y="72337"/>
                    <a:pt x="35659" y="71827"/>
                    <a:pt x="29801" y="71827"/>
                  </a:cubicBezTo>
                  <a:lnTo>
                    <a:pt x="24707" y="71827"/>
                  </a:lnTo>
                  <a:lnTo>
                    <a:pt x="24707" y="123023"/>
                  </a:lnTo>
                  <a:lnTo>
                    <a:pt x="0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7" name="Forma libre: forma 96">
              <a:extLst>
                <a:ext uri="{FF2B5EF4-FFF2-40B4-BE49-F238E27FC236}">
                  <a16:creationId xmlns:a16="http://schemas.microsoft.com/office/drawing/2014/main" id="{3FE5F272-8229-4A5E-9AD9-4B86FB631A3B}"/>
                </a:ext>
              </a:extLst>
            </p:cNvPr>
            <p:cNvSpPr/>
            <p:nvPr/>
          </p:nvSpPr>
          <p:spPr>
            <a:xfrm>
              <a:off x="7210497" y="9172308"/>
              <a:ext cx="25471" cy="25471"/>
            </a:xfrm>
            <a:custGeom>
              <a:avLst/>
              <a:gdLst>
                <a:gd name="connsiteX0" fmla="*/ 0 w 0"/>
                <a:gd name="connsiteY0" fmla="*/ 0 h 0"/>
                <a:gd name="connsiteX1" fmla="*/ 23178 w 0"/>
                <a:gd name="connsiteY1" fmla="*/ 0 h 0"/>
                <a:gd name="connsiteX2" fmla="*/ 23178 w 0"/>
                <a:gd name="connsiteY2" fmla="*/ 23178 h 0"/>
                <a:gd name="connsiteX3" fmla="*/ 0 w 0"/>
                <a:gd name="connsiteY3" fmla="*/ 231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23178" y="0"/>
                  </a:lnTo>
                  <a:lnTo>
                    <a:pt x="23178" y="23178"/>
                  </a:lnTo>
                  <a:lnTo>
                    <a:pt x="0" y="23178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8" name="Forma libre: forma 97">
              <a:extLst>
                <a:ext uri="{FF2B5EF4-FFF2-40B4-BE49-F238E27FC236}">
                  <a16:creationId xmlns:a16="http://schemas.microsoft.com/office/drawing/2014/main" id="{F1236A63-70E2-41A4-BDC8-B433D00183EB}"/>
                </a:ext>
              </a:extLst>
            </p:cNvPr>
            <p:cNvSpPr/>
            <p:nvPr/>
          </p:nvSpPr>
          <p:spPr>
            <a:xfrm>
              <a:off x="6096917" y="9074246"/>
              <a:ext cx="76412" cy="101883"/>
            </a:xfrm>
            <a:custGeom>
              <a:avLst/>
              <a:gdLst>
                <a:gd name="connsiteX0" fmla="*/ 24452 w 76412"/>
                <a:gd name="connsiteY0" fmla="*/ 20631 h 101882"/>
                <a:gd name="connsiteX1" fmla="*/ 24452 w 76412"/>
                <a:gd name="connsiteY1" fmla="*/ 100355 h 101882"/>
                <a:gd name="connsiteX2" fmla="*/ 42791 w 76412"/>
                <a:gd name="connsiteY2" fmla="*/ 100355 h 101882"/>
                <a:gd name="connsiteX3" fmla="*/ 57564 w 76412"/>
                <a:gd name="connsiteY3" fmla="*/ 99336 h 101882"/>
                <a:gd name="connsiteX4" fmla="*/ 67497 w 76412"/>
                <a:gd name="connsiteY4" fmla="*/ 94242 h 101882"/>
                <a:gd name="connsiteX5" fmla="*/ 73865 w 76412"/>
                <a:gd name="connsiteY5" fmla="*/ 82525 h 101882"/>
                <a:gd name="connsiteX6" fmla="*/ 76412 w 76412"/>
                <a:gd name="connsiteY6" fmla="*/ 60366 h 101882"/>
                <a:gd name="connsiteX7" fmla="*/ 73865 w 76412"/>
                <a:gd name="connsiteY7" fmla="*/ 38970 h 101882"/>
                <a:gd name="connsiteX8" fmla="*/ 66988 w 76412"/>
                <a:gd name="connsiteY8" fmla="*/ 27254 h 101882"/>
                <a:gd name="connsiteX9" fmla="*/ 55781 w 76412"/>
                <a:gd name="connsiteY9" fmla="*/ 21650 h 101882"/>
                <a:gd name="connsiteX10" fmla="*/ 35659 w 76412"/>
                <a:gd name="connsiteY10" fmla="*/ 20377 h 101882"/>
                <a:gd name="connsiteX11" fmla="*/ 24452 w 76412"/>
                <a:gd name="connsiteY11" fmla="*/ 20377 h 101882"/>
                <a:gd name="connsiteX12" fmla="*/ 0 w 76412"/>
                <a:gd name="connsiteY12" fmla="*/ 0 h 101882"/>
                <a:gd name="connsiteX13" fmla="*/ 44574 w 76412"/>
                <a:gd name="connsiteY13" fmla="*/ 0 h 101882"/>
                <a:gd name="connsiteX14" fmla="*/ 67497 w 76412"/>
                <a:gd name="connsiteY14" fmla="*/ 2292 h 101882"/>
                <a:gd name="connsiteX15" fmla="*/ 85836 w 76412"/>
                <a:gd name="connsiteY15" fmla="*/ 13500 h 101882"/>
                <a:gd name="connsiteX16" fmla="*/ 97298 w 76412"/>
                <a:gd name="connsiteY16" fmla="*/ 33112 h 101882"/>
                <a:gd name="connsiteX17" fmla="*/ 101374 w 76412"/>
                <a:gd name="connsiteY17" fmla="*/ 61639 h 101882"/>
                <a:gd name="connsiteX18" fmla="*/ 97553 w 76412"/>
                <a:gd name="connsiteY18" fmla="*/ 87365 h 101882"/>
                <a:gd name="connsiteX19" fmla="*/ 84563 w 76412"/>
                <a:gd name="connsiteY19" fmla="*/ 108760 h 101882"/>
                <a:gd name="connsiteX20" fmla="*/ 67497 w 76412"/>
                <a:gd name="connsiteY20" fmla="*/ 118439 h 101882"/>
                <a:gd name="connsiteX21" fmla="*/ 45847 w 76412"/>
                <a:gd name="connsiteY21" fmla="*/ 120986 h 101882"/>
                <a:gd name="connsiteX22" fmla="*/ 0 w 76412"/>
                <a:gd name="connsiteY22" fmla="*/ 120986 h 101882"/>
                <a:gd name="connsiteX23" fmla="*/ 0 w 7641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412" h="101882">
                  <a:moveTo>
                    <a:pt x="24452" y="20631"/>
                  </a:moveTo>
                  <a:lnTo>
                    <a:pt x="24452" y="100355"/>
                  </a:lnTo>
                  <a:lnTo>
                    <a:pt x="42791" y="100355"/>
                  </a:lnTo>
                  <a:cubicBezTo>
                    <a:pt x="49668" y="100355"/>
                    <a:pt x="54507" y="99845"/>
                    <a:pt x="57564" y="99336"/>
                  </a:cubicBezTo>
                  <a:cubicBezTo>
                    <a:pt x="61384" y="98317"/>
                    <a:pt x="64696" y="96789"/>
                    <a:pt x="67497" y="94242"/>
                  </a:cubicBezTo>
                  <a:cubicBezTo>
                    <a:pt x="70045" y="91949"/>
                    <a:pt x="72082" y="87874"/>
                    <a:pt x="73865" y="82525"/>
                  </a:cubicBezTo>
                  <a:cubicBezTo>
                    <a:pt x="75648" y="77176"/>
                    <a:pt x="76412" y="69535"/>
                    <a:pt x="76412" y="60366"/>
                  </a:cubicBezTo>
                  <a:cubicBezTo>
                    <a:pt x="76412" y="51196"/>
                    <a:pt x="75648" y="43810"/>
                    <a:pt x="73865" y="38970"/>
                  </a:cubicBezTo>
                  <a:cubicBezTo>
                    <a:pt x="72082" y="33876"/>
                    <a:pt x="70045" y="30055"/>
                    <a:pt x="66988" y="27254"/>
                  </a:cubicBezTo>
                  <a:cubicBezTo>
                    <a:pt x="63932" y="24452"/>
                    <a:pt x="60111" y="22669"/>
                    <a:pt x="55781" y="21650"/>
                  </a:cubicBezTo>
                  <a:cubicBezTo>
                    <a:pt x="52470" y="20886"/>
                    <a:pt x="45593" y="20377"/>
                    <a:pt x="35659" y="20377"/>
                  </a:cubicBezTo>
                  <a:lnTo>
                    <a:pt x="24452" y="20377"/>
                  </a:lnTo>
                  <a:close/>
                  <a:moveTo>
                    <a:pt x="0" y="0"/>
                  </a:moveTo>
                  <a:lnTo>
                    <a:pt x="44574" y="0"/>
                  </a:lnTo>
                  <a:cubicBezTo>
                    <a:pt x="54762" y="0"/>
                    <a:pt x="62149" y="764"/>
                    <a:pt x="67497" y="2292"/>
                  </a:cubicBezTo>
                  <a:cubicBezTo>
                    <a:pt x="74629" y="4330"/>
                    <a:pt x="80488" y="8151"/>
                    <a:pt x="85836" y="13500"/>
                  </a:cubicBezTo>
                  <a:cubicBezTo>
                    <a:pt x="90931" y="18848"/>
                    <a:pt x="94751" y="25471"/>
                    <a:pt x="97298" y="33112"/>
                  </a:cubicBezTo>
                  <a:cubicBezTo>
                    <a:pt x="100100" y="40753"/>
                    <a:pt x="101374" y="50432"/>
                    <a:pt x="101374" y="61639"/>
                  </a:cubicBezTo>
                  <a:cubicBezTo>
                    <a:pt x="101374" y="71827"/>
                    <a:pt x="100100" y="80233"/>
                    <a:pt x="97553" y="87365"/>
                  </a:cubicBezTo>
                  <a:cubicBezTo>
                    <a:pt x="94496" y="96025"/>
                    <a:pt x="90166" y="103156"/>
                    <a:pt x="84563" y="108760"/>
                  </a:cubicBezTo>
                  <a:cubicBezTo>
                    <a:pt x="80233" y="112835"/>
                    <a:pt x="74629" y="116146"/>
                    <a:pt x="67497" y="118439"/>
                  </a:cubicBezTo>
                  <a:cubicBezTo>
                    <a:pt x="62149" y="120222"/>
                    <a:pt x="55017" y="120986"/>
                    <a:pt x="45847" y="120986"/>
                  </a:cubicBezTo>
                  <a:lnTo>
                    <a:pt x="0" y="1209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9" name="Forma libre: forma 98">
              <a:extLst>
                <a:ext uri="{FF2B5EF4-FFF2-40B4-BE49-F238E27FC236}">
                  <a16:creationId xmlns:a16="http://schemas.microsoft.com/office/drawing/2014/main" id="{B9C41481-2339-49E2-9EBD-75BF063649D1}"/>
                </a:ext>
              </a:extLst>
            </p:cNvPr>
            <p:cNvSpPr/>
            <p:nvPr/>
          </p:nvSpPr>
          <p:spPr>
            <a:xfrm>
              <a:off x="6212044" y="9074246"/>
              <a:ext cx="76412" cy="101883"/>
            </a:xfrm>
            <a:custGeom>
              <a:avLst/>
              <a:gdLst>
                <a:gd name="connsiteX0" fmla="*/ 0 w 76412"/>
                <a:gd name="connsiteY0" fmla="*/ 120986 h 101882"/>
                <a:gd name="connsiteX1" fmla="*/ 0 w 76412"/>
                <a:gd name="connsiteY1" fmla="*/ 0 h 101882"/>
                <a:gd name="connsiteX2" fmla="*/ 89657 w 76412"/>
                <a:gd name="connsiteY2" fmla="*/ 0 h 101882"/>
                <a:gd name="connsiteX3" fmla="*/ 89657 w 76412"/>
                <a:gd name="connsiteY3" fmla="*/ 20631 h 101882"/>
                <a:gd name="connsiteX4" fmla="*/ 24452 w 76412"/>
                <a:gd name="connsiteY4" fmla="*/ 20631 h 101882"/>
                <a:gd name="connsiteX5" fmla="*/ 24452 w 76412"/>
                <a:gd name="connsiteY5" fmla="*/ 47121 h 101882"/>
                <a:gd name="connsiteX6" fmla="*/ 85072 w 76412"/>
                <a:gd name="connsiteY6" fmla="*/ 47121 h 101882"/>
                <a:gd name="connsiteX7" fmla="*/ 85072 w 76412"/>
                <a:gd name="connsiteY7" fmla="*/ 67752 h 101882"/>
                <a:gd name="connsiteX8" fmla="*/ 24452 w 76412"/>
                <a:gd name="connsiteY8" fmla="*/ 67752 h 101882"/>
                <a:gd name="connsiteX9" fmla="*/ 24452 w 76412"/>
                <a:gd name="connsiteY9" fmla="*/ 100355 h 101882"/>
                <a:gd name="connsiteX10" fmla="*/ 91949 w 76412"/>
                <a:gd name="connsiteY10" fmla="*/ 100355 h 101882"/>
                <a:gd name="connsiteX11" fmla="*/ 91949 w 76412"/>
                <a:gd name="connsiteY11" fmla="*/ 120986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412" h="101882">
                  <a:moveTo>
                    <a:pt x="0" y="120986"/>
                  </a:moveTo>
                  <a:lnTo>
                    <a:pt x="0" y="0"/>
                  </a:lnTo>
                  <a:lnTo>
                    <a:pt x="89657" y="0"/>
                  </a:lnTo>
                  <a:lnTo>
                    <a:pt x="89657" y="20631"/>
                  </a:lnTo>
                  <a:lnTo>
                    <a:pt x="24452" y="20631"/>
                  </a:lnTo>
                  <a:lnTo>
                    <a:pt x="24452" y="47121"/>
                  </a:lnTo>
                  <a:lnTo>
                    <a:pt x="85072" y="47121"/>
                  </a:lnTo>
                  <a:lnTo>
                    <a:pt x="85072" y="67752"/>
                  </a:lnTo>
                  <a:lnTo>
                    <a:pt x="24452" y="67752"/>
                  </a:lnTo>
                  <a:lnTo>
                    <a:pt x="24452" y="100355"/>
                  </a:lnTo>
                  <a:lnTo>
                    <a:pt x="91949" y="100355"/>
                  </a:lnTo>
                  <a:lnTo>
                    <a:pt x="91949" y="12098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0" name="Forma libre: forma 99">
              <a:extLst>
                <a:ext uri="{FF2B5EF4-FFF2-40B4-BE49-F238E27FC236}">
                  <a16:creationId xmlns:a16="http://schemas.microsoft.com/office/drawing/2014/main" id="{2D2288A3-7B81-412C-9685-03DAE4A7F959}"/>
                </a:ext>
              </a:extLst>
            </p:cNvPr>
            <p:cNvSpPr/>
            <p:nvPr/>
          </p:nvSpPr>
          <p:spPr>
            <a:xfrm>
              <a:off x="6357227" y="9074246"/>
              <a:ext cx="76412" cy="101883"/>
            </a:xfrm>
            <a:custGeom>
              <a:avLst/>
              <a:gdLst>
                <a:gd name="connsiteX0" fmla="*/ 24707 w 76412"/>
                <a:gd name="connsiteY0" fmla="*/ 68007 h 101882"/>
                <a:gd name="connsiteX1" fmla="*/ 24707 w 76412"/>
                <a:gd name="connsiteY1" fmla="*/ 100355 h 101882"/>
                <a:gd name="connsiteX2" fmla="*/ 47121 w 76412"/>
                <a:gd name="connsiteY2" fmla="*/ 100355 h 101882"/>
                <a:gd name="connsiteX3" fmla="*/ 63932 w 76412"/>
                <a:gd name="connsiteY3" fmla="*/ 99590 h 101882"/>
                <a:gd name="connsiteX4" fmla="*/ 72846 w 76412"/>
                <a:gd name="connsiteY4" fmla="*/ 94751 h 101882"/>
                <a:gd name="connsiteX5" fmla="*/ 76157 w 76412"/>
                <a:gd name="connsiteY5" fmla="*/ 84563 h 101882"/>
                <a:gd name="connsiteX6" fmla="*/ 73610 w 76412"/>
                <a:gd name="connsiteY6" fmla="*/ 75393 h 101882"/>
                <a:gd name="connsiteX7" fmla="*/ 65969 w 76412"/>
                <a:gd name="connsiteY7" fmla="*/ 69790 h 101882"/>
                <a:gd name="connsiteX8" fmla="*/ 44319 w 76412"/>
                <a:gd name="connsiteY8" fmla="*/ 68007 h 101882"/>
                <a:gd name="connsiteX9" fmla="*/ 24707 w 76412"/>
                <a:gd name="connsiteY9" fmla="*/ 68007 h 101882"/>
                <a:gd name="connsiteX10" fmla="*/ 24707 w 76412"/>
                <a:gd name="connsiteY10" fmla="*/ 20122 h 101882"/>
                <a:gd name="connsiteX11" fmla="*/ 24707 w 76412"/>
                <a:gd name="connsiteY11" fmla="*/ 48140 h 101882"/>
                <a:gd name="connsiteX12" fmla="*/ 40753 w 76412"/>
                <a:gd name="connsiteY12" fmla="*/ 48140 h 101882"/>
                <a:gd name="connsiteX13" fmla="*/ 58583 w 76412"/>
                <a:gd name="connsiteY13" fmla="*/ 47630 h 101882"/>
                <a:gd name="connsiteX14" fmla="*/ 68262 w 76412"/>
                <a:gd name="connsiteY14" fmla="*/ 43300 h 101882"/>
                <a:gd name="connsiteX15" fmla="*/ 71827 w 76412"/>
                <a:gd name="connsiteY15" fmla="*/ 33876 h 101882"/>
                <a:gd name="connsiteX16" fmla="*/ 68771 w 76412"/>
                <a:gd name="connsiteY16" fmla="*/ 24707 h 101882"/>
                <a:gd name="connsiteX17" fmla="*/ 59601 w 76412"/>
                <a:gd name="connsiteY17" fmla="*/ 20631 h 101882"/>
                <a:gd name="connsiteX18" fmla="*/ 38716 w 76412"/>
                <a:gd name="connsiteY18" fmla="*/ 20122 h 101882"/>
                <a:gd name="connsiteX19" fmla="*/ 24707 w 76412"/>
                <a:gd name="connsiteY19" fmla="*/ 20122 h 101882"/>
                <a:gd name="connsiteX20" fmla="*/ 255 w 76412"/>
                <a:gd name="connsiteY20" fmla="*/ 0 h 101882"/>
                <a:gd name="connsiteX21" fmla="*/ 48649 w 76412"/>
                <a:gd name="connsiteY21" fmla="*/ 0 h 101882"/>
                <a:gd name="connsiteX22" fmla="*/ 70044 w 76412"/>
                <a:gd name="connsiteY22" fmla="*/ 1274 h 101882"/>
                <a:gd name="connsiteX23" fmla="*/ 82780 w 76412"/>
                <a:gd name="connsiteY23" fmla="*/ 6368 h 101882"/>
                <a:gd name="connsiteX24" fmla="*/ 91949 w 76412"/>
                <a:gd name="connsiteY24" fmla="*/ 16301 h 101882"/>
                <a:gd name="connsiteX25" fmla="*/ 95515 w 76412"/>
                <a:gd name="connsiteY25" fmla="*/ 30565 h 101882"/>
                <a:gd name="connsiteX26" fmla="*/ 90930 w 76412"/>
                <a:gd name="connsiteY26" fmla="*/ 46102 h 101882"/>
                <a:gd name="connsiteX27" fmla="*/ 78705 w 76412"/>
                <a:gd name="connsiteY27" fmla="*/ 56800 h 101882"/>
                <a:gd name="connsiteX28" fmla="*/ 95515 w 76412"/>
                <a:gd name="connsiteY28" fmla="*/ 67752 h 101882"/>
                <a:gd name="connsiteX29" fmla="*/ 101628 w 76412"/>
                <a:gd name="connsiteY29" fmla="*/ 86091 h 101882"/>
                <a:gd name="connsiteX30" fmla="*/ 97808 w 76412"/>
                <a:gd name="connsiteY30" fmla="*/ 102138 h 101882"/>
                <a:gd name="connsiteX31" fmla="*/ 87365 w 76412"/>
                <a:gd name="connsiteY31" fmla="*/ 114618 h 101882"/>
                <a:gd name="connsiteX32" fmla="*/ 70809 w 76412"/>
                <a:gd name="connsiteY32" fmla="*/ 120476 h 101882"/>
                <a:gd name="connsiteX33" fmla="*/ 41263 w 76412"/>
                <a:gd name="connsiteY33" fmla="*/ 121241 h 101882"/>
                <a:gd name="connsiteX34" fmla="*/ 0 w 76412"/>
                <a:gd name="connsiteY34" fmla="*/ 121241 h 101882"/>
                <a:gd name="connsiteX35" fmla="*/ 0 w 76412"/>
                <a:gd name="connsiteY35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6412" h="101882">
                  <a:moveTo>
                    <a:pt x="24707" y="68007"/>
                  </a:moveTo>
                  <a:lnTo>
                    <a:pt x="24707" y="100355"/>
                  </a:lnTo>
                  <a:lnTo>
                    <a:pt x="47121" y="100355"/>
                  </a:lnTo>
                  <a:cubicBezTo>
                    <a:pt x="55781" y="100355"/>
                    <a:pt x="61639" y="100100"/>
                    <a:pt x="63932" y="99590"/>
                  </a:cubicBezTo>
                  <a:cubicBezTo>
                    <a:pt x="67497" y="98826"/>
                    <a:pt x="70554" y="97298"/>
                    <a:pt x="72846" y="94751"/>
                  </a:cubicBezTo>
                  <a:cubicBezTo>
                    <a:pt x="75139" y="92204"/>
                    <a:pt x="76157" y="88638"/>
                    <a:pt x="76157" y="84563"/>
                  </a:cubicBezTo>
                  <a:cubicBezTo>
                    <a:pt x="76157" y="80997"/>
                    <a:pt x="75393" y="77686"/>
                    <a:pt x="73610" y="75393"/>
                  </a:cubicBezTo>
                  <a:cubicBezTo>
                    <a:pt x="71827" y="72846"/>
                    <a:pt x="69280" y="71063"/>
                    <a:pt x="65969" y="69790"/>
                  </a:cubicBezTo>
                  <a:cubicBezTo>
                    <a:pt x="62658" y="68516"/>
                    <a:pt x="55271" y="68007"/>
                    <a:pt x="44319" y="68007"/>
                  </a:cubicBezTo>
                  <a:lnTo>
                    <a:pt x="24707" y="68007"/>
                  </a:lnTo>
                  <a:close/>
                  <a:moveTo>
                    <a:pt x="24707" y="20122"/>
                  </a:moveTo>
                  <a:lnTo>
                    <a:pt x="24707" y="48140"/>
                  </a:lnTo>
                  <a:lnTo>
                    <a:pt x="40753" y="48140"/>
                  </a:lnTo>
                  <a:cubicBezTo>
                    <a:pt x="50177" y="48140"/>
                    <a:pt x="56036" y="47885"/>
                    <a:pt x="58583" y="47630"/>
                  </a:cubicBezTo>
                  <a:cubicBezTo>
                    <a:pt x="62658" y="47121"/>
                    <a:pt x="65969" y="45593"/>
                    <a:pt x="68262" y="43300"/>
                  </a:cubicBezTo>
                  <a:cubicBezTo>
                    <a:pt x="70554" y="41008"/>
                    <a:pt x="71827" y="37697"/>
                    <a:pt x="71827" y="33876"/>
                  </a:cubicBezTo>
                  <a:cubicBezTo>
                    <a:pt x="71827" y="30055"/>
                    <a:pt x="70809" y="26999"/>
                    <a:pt x="68771" y="24707"/>
                  </a:cubicBezTo>
                  <a:cubicBezTo>
                    <a:pt x="66733" y="22414"/>
                    <a:pt x="63677" y="20886"/>
                    <a:pt x="59601" y="20631"/>
                  </a:cubicBezTo>
                  <a:cubicBezTo>
                    <a:pt x="57309" y="20377"/>
                    <a:pt x="50177" y="20122"/>
                    <a:pt x="38716" y="20122"/>
                  </a:cubicBezTo>
                  <a:lnTo>
                    <a:pt x="24707" y="20122"/>
                  </a:lnTo>
                  <a:close/>
                  <a:moveTo>
                    <a:pt x="255" y="0"/>
                  </a:moveTo>
                  <a:lnTo>
                    <a:pt x="48649" y="0"/>
                  </a:lnTo>
                  <a:cubicBezTo>
                    <a:pt x="58073" y="0"/>
                    <a:pt x="65205" y="509"/>
                    <a:pt x="70044" y="1274"/>
                  </a:cubicBezTo>
                  <a:cubicBezTo>
                    <a:pt x="74629" y="2038"/>
                    <a:pt x="78959" y="3821"/>
                    <a:pt x="82780" y="6368"/>
                  </a:cubicBezTo>
                  <a:cubicBezTo>
                    <a:pt x="86600" y="8915"/>
                    <a:pt x="89657" y="12226"/>
                    <a:pt x="91949" y="16301"/>
                  </a:cubicBezTo>
                  <a:cubicBezTo>
                    <a:pt x="94496" y="20631"/>
                    <a:pt x="95515" y="25216"/>
                    <a:pt x="95515" y="30565"/>
                  </a:cubicBezTo>
                  <a:cubicBezTo>
                    <a:pt x="95515" y="36168"/>
                    <a:pt x="93987" y="41517"/>
                    <a:pt x="90930" y="46102"/>
                  </a:cubicBezTo>
                  <a:cubicBezTo>
                    <a:pt x="87874" y="50941"/>
                    <a:pt x="83799" y="54507"/>
                    <a:pt x="78705" y="56800"/>
                  </a:cubicBezTo>
                  <a:cubicBezTo>
                    <a:pt x="86091" y="59092"/>
                    <a:pt x="91695" y="62658"/>
                    <a:pt x="95515" y="67752"/>
                  </a:cubicBezTo>
                  <a:cubicBezTo>
                    <a:pt x="99591" y="73101"/>
                    <a:pt x="101628" y="78959"/>
                    <a:pt x="101628" y="86091"/>
                  </a:cubicBezTo>
                  <a:cubicBezTo>
                    <a:pt x="101628" y="91695"/>
                    <a:pt x="100355" y="97043"/>
                    <a:pt x="97808" y="102138"/>
                  </a:cubicBezTo>
                  <a:cubicBezTo>
                    <a:pt x="95261" y="107232"/>
                    <a:pt x="91695" y="111562"/>
                    <a:pt x="87365" y="114618"/>
                  </a:cubicBezTo>
                  <a:cubicBezTo>
                    <a:pt x="82780" y="117675"/>
                    <a:pt x="77431" y="119712"/>
                    <a:pt x="70809" y="120476"/>
                  </a:cubicBezTo>
                  <a:cubicBezTo>
                    <a:pt x="66733" y="120731"/>
                    <a:pt x="56800" y="121241"/>
                    <a:pt x="41263" y="121241"/>
                  </a:cubicBezTo>
                  <a:lnTo>
                    <a:pt x="0" y="12124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1" name="Forma libre: forma 100">
              <a:extLst>
                <a:ext uri="{FF2B5EF4-FFF2-40B4-BE49-F238E27FC236}">
                  <a16:creationId xmlns:a16="http://schemas.microsoft.com/office/drawing/2014/main" id="{55151BDF-4FD3-49D4-9EA2-C90505102C12}"/>
                </a:ext>
              </a:extLst>
            </p:cNvPr>
            <p:cNvSpPr/>
            <p:nvPr/>
          </p:nvSpPr>
          <p:spPr>
            <a:xfrm>
              <a:off x="6467261" y="9072208"/>
              <a:ext cx="101883" cy="101883"/>
            </a:xfrm>
            <a:custGeom>
              <a:avLst/>
              <a:gdLst>
                <a:gd name="connsiteX0" fmla="*/ 25216 w 101882"/>
                <a:gd name="connsiteY0" fmla="*/ 62403 h 101882"/>
                <a:gd name="connsiteX1" fmla="*/ 34640 w 101882"/>
                <a:gd name="connsiteY1" fmla="*/ 93477 h 101882"/>
                <a:gd name="connsiteX2" fmla="*/ 58837 w 101882"/>
                <a:gd name="connsiteY2" fmla="*/ 104175 h 101882"/>
                <a:gd name="connsiteX3" fmla="*/ 82780 w 101882"/>
                <a:gd name="connsiteY3" fmla="*/ 93732 h 101882"/>
                <a:gd name="connsiteX4" fmla="*/ 92204 w 101882"/>
                <a:gd name="connsiteY4" fmla="*/ 62148 h 101882"/>
                <a:gd name="connsiteX5" fmla="*/ 83035 w 101882"/>
                <a:gd name="connsiteY5" fmla="*/ 31074 h 101882"/>
                <a:gd name="connsiteX6" fmla="*/ 58837 w 101882"/>
                <a:gd name="connsiteY6" fmla="*/ 20886 h 101882"/>
                <a:gd name="connsiteX7" fmla="*/ 34640 w 101882"/>
                <a:gd name="connsiteY7" fmla="*/ 31329 h 101882"/>
                <a:gd name="connsiteX8" fmla="*/ 25216 w 101882"/>
                <a:gd name="connsiteY8" fmla="*/ 62403 h 101882"/>
                <a:gd name="connsiteX9" fmla="*/ 0 w 101882"/>
                <a:gd name="connsiteY9" fmla="*/ 63167 h 101882"/>
                <a:gd name="connsiteX10" fmla="*/ 5349 w 101882"/>
                <a:gd name="connsiteY10" fmla="*/ 32093 h 101882"/>
                <a:gd name="connsiteX11" fmla="*/ 16811 w 101882"/>
                <a:gd name="connsiteY11" fmla="*/ 15537 h 101882"/>
                <a:gd name="connsiteX12" fmla="*/ 32348 w 101882"/>
                <a:gd name="connsiteY12" fmla="*/ 4839 h 101882"/>
                <a:gd name="connsiteX13" fmla="*/ 58328 w 101882"/>
                <a:gd name="connsiteY13" fmla="*/ 0 h 101882"/>
                <a:gd name="connsiteX14" fmla="*/ 101119 w 101882"/>
                <a:gd name="connsiteY14" fmla="*/ 16556 h 101882"/>
                <a:gd name="connsiteX15" fmla="*/ 117165 w 101882"/>
                <a:gd name="connsiteY15" fmla="*/ 62658 h 101882"/>
                <a:gd name="connsiteX16" fmla="*/ 101374 w 101882"/>
                <a:gd name="connsiteY16" fmla="*/ 108250 h 101882"/>
                <a:gd name="connsiteX17" fmla="*/ 58837 w 101882"/>
                <a:gd name="connsiteY17" fmla="*/ 124806 h 101882"/>
                <a:gd name="connsiteX18" fmla="*/ 16047 w 101882"/>
                <a:gd name="connsiteY18" fmla="*/ 108505 h 101882"/>
                <a:gd name="connsiteX19" fmla="*/ 0 w 101882"/>
                <a:gd name="connsiteY19" fmla="*/ 63167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216" y="62403"/>
                  </a:moveTo>
                  <a:cubicBezTo>
                    <a:pt x="25216" y="76157"/>
                    <a:pt x="28527" y="86346"/>
                    <a:pt x="34640" y="93477"/>
                  </a:cubicBezTo>
                  <a:cubicBezTo>
                    <a:pt x="41008" y="100609"/>
                    <a:pt x="48904" y="104175"/>
                    <a:pt x="58837" y="104175"/>
                  </a:cubicBezTo>
                  <a:cubicBezTo>
                    <a:pt x="68516" y="104175"/>
                    <a:pt x="76412" y="100609"/>
                    <a:pt x="82780" y="93732"/>
                  </a:cubicBezTo>
                  <a:cubicBezTo>
                    <a:pt x="88893" y="86600"/>
                    <a:pt x="92204" y="76157"/>
                    <a:pt x="92204" y="62148"/>
                  </a:cubicBezTo>
                  <a:cubicBezTo>
                    <a:pt x="92204" y="48394"/>
                    <a:pt x="89148" y="37951"/>
                    <a:pt x="83035" y="31074"/>
                  </a:cubicBezTo>
                  <a:cubicBezTo>
                    <a:pt x="76922" y="24197"/>
                    <a:pt x="68771" y="20886"/>
                    <a:pt x="58837" y="20886"/>
                  </a:cubicBezTo>
                  <a:cubicBezTo>
                    <a:pt x="48904" y="20886"/>
                    <a:pt x="40753" y="24452"/>
                    <a:pt x="34640" y="31329"/>
                  </a:cubicBezTo>
                  <a:cubicBezTo>
                    <a:pt x="28273" y="38206"/>
                    <a:pt x="25216" y="48394"/>
                    <a:pt x="25216" y="62403"/>
                  </a:cubicBezTo>
                  <a:moveTo>
                    <a:pt x="0" y="63167"/>
                  </a:moveTo>
                  <a:cubicBezTo>
                    <a:pt x="0" y="50941"/>
                    <a:pt x="1783" y="40753"/>
                    <a:pt x="5349" y="32093"/>
                  </a:cubicBezTo>
                  <a:cubicBezTo>
                    <a:pt x="8151" y="25980"/>
                    <a:pt x="11971" y="20377"/>
                    <a:pt x="16811" y="15537"/>
                  </a:cubicBezTo>
                  <a:cubicBezTo>
                    <a:pt x="21395" y="10698"/>
                    <a:pt x="26744" y="7132"/>
                    <a:pt x="32348" y="4839"/>
                  </a:cubicBezTo>
                  <a:cubicBezTo>
                    <a:pt x="39989" y="1528"/>
                    <a:pt x="48394" y="0"/>
                    <a:pt x="58328" y="0"/>
                  </a:cubicBezTo>
                  <a:cubicBezTo>
                    <a:pt x="76158" y="0"/>
                    <a:pt x="90421" y="5603"/>
                    <a:pt x="101119" y="16556"/>
                  </a:cubicBezTo>
                  <a:cubicBezTo>
                    <a:pt x="111817" y="27508"/>
                    <a:pt x="117165" y="43045"/>
                    <a:pt x="117165" y="62658"/>
                  </a:cubicBezTo>
                  <a:cubicBezTo>
                    <a:pt x="117165" y="82016"/>
                    <a:pt x="111817" y="97553"/>
                    <a:pt x="101374" y="108250"/>
                  </a:cubicBezTo>
                  <a:cubicBezTo>
                    <a:pt x="90676" y="119203"/>
                    <a:pt x="76412" y="124806"/>
                    <a:pt x="58837" y="124806"/>
                  </a:cubicBezTo>
                  <a:cubicBezTo>
                    <a:pt x="41008" y="124806"/>
                    <a:pt x="26490" y="119203"/>
                    <a:pt x="16047" y="108505"/>
                  </a:cubicBezTo>
                  <a:cubicBezTo>
                    <a:pt x="5349" y="97553"/>
                    <a:pt x="0" y="82525"/>
                    <a:pt x="0" y="6316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2" name="Forma libre: forma 101">
              <a:extLst>
                <a:ext uri="{FF2B5EF4-FFF2-40B4-BE49-F238E27FC236}">
                  <a16:creationId xmlns:a16="http://schemas.microsoft.com/office/drawing/2014/main" id="{D0E55694-30CC-41F7-88F9-6E1830333767}"/>
                </a:ext>
              </a:extLst>
            </p:cNvPr>
            <p:cNvSpPr/>
            <p:nvPr/>
          </p:nvSpPr>
          <p:spPr>
            <a:xfrm>
              <a:off x="6592322" y="9071699"/>
              <a:ext cx="101883" cy="101883"/>
            </a:xfrm>
            <a:custGeom>
              <a:avLst/>
              <a:gdLst>
                <a:gd name="connsiteX0" fmla="*/ 60366 w 101882"/>
                <a:gd name="connsiteY0" fmla="*/ 79214 h 101882"/>
                <a:gd name="connsiteX1" fmla="*/ 60366 w 101882"/>
                <a:gd name="connsiteY1" fmla="*/ 58583 h 101882"/>
                <a:gd name="connsiteX2" fmla="*/ 113090 w 101882"/>
                <a:gd name="connsiteY2" fmla="*/ 58583 h 101882"/>
                <a:gd name="connsiteX3" fmla="*/ 113090 w 101882"/>
                <a:gd name="connsiteY3" fmla="*/ 106722 h 101882"/>
                <a:gd name="connsiteX4" fmla="*/ 90931 w 101882"/>
                <a:gd name="connsiteY4" fmla="*/ 119712 h 101882"/>
                <a:gd name="connsiteX5" fmla="*/ 61384 w 101882"/>
                <a:gd name="connsiteY5" fmla="*/ 125316 h 101882"/>
                <a:gd name="connsiteX6" fmla="*/ 28272 w 101882"/>
                <a:gd name="connsiteY6" fmla="*/ 117165 h 101882"/>
                <a:gd name="connsiteX7" fmla="*/ 7132 w 101882"/>
                <a:gd name="connsiteY7" fmla="*/ 94496 h 101882"/>
                <a:gd name="connsiteX8" fmla="*/ 0 w 101882"/>
                <a:gd name="connsiteY8" fmla="*/ 62403 h 101882"/>
                <a:gd name="connsiteX9" fmla="*/ 8151 w 101882"/>
                <a:gd name="connsiteY9" fmla="*/ 28782 h 101882"/>
                <a:gd name="connsiteX10" fmla="*/ 31329 w 101882"/>
                <a:gd name="connsiteY10" fmla="*/ 6113 h 101882"/>
                <a:gd name="connsiteX11" fmla="*/ 60366 w 101882"/>
                <a:gd name="connsiteY11" fmla="*/ 0 h 101882"/>
                <a:gd name="connsiteX12" fmla="*/ 95515 w 101882"/>
                <a:gd name="connsiteY12" fmla="*/ 9424 h 101882"/>
                <a:gd name="connsiteX13" fmla="*/ 111817 w 101882"/>
                <a:gd name="connsiteY13" fmla="*/ 35659 h 101882"/>
                <a:gd name="connsiteX14" fmla="*/ 87619 w 101882"/>
                <a:gd name="connsiteY14" fmla="*/ 40244 h 101882"/>
                <a:gd name="connsiteX15" fmla="*/ 77940 w 101882"/>
                <a:gd name="connsiteY15" fmla="*/ 26235 h 101882"/>
                <a:gd name="connsiteX16" fmla="*/ 60366 w 101882"/>
                <a:gd name="connsiteY16" fmla="*/ 21141 h 101882"/>
                <a:gd name="connsiteX17" fmla="*/ 34895 w 101882"/>
                <a:gd name="connsiteY17" fmla="*/ 31329 h 101882"/>
                <a:gd name="connsiteX18" fmla="*/ 25471 w 101882"/>
                <a:gd name="connsiteY18" fmla="*/ 61384 h 101882"/>
                <a:gd name="connsiteX19" fmla="*/ 35150 w 101882"/>
                <a:gd name="connsiteY19" fmla="*/ 93477 h 101882"/>
                <a:gd name="connsiteX20" fmla="*/ 60111 w 101882"/>
                <a:gd name="connsiteY20" fmla="*/ 104175 h 101882"/>
                <a:gd name="connsiteX21" fmla="*/ 75393 w 101882"/>
                <a:gd name="connsiteY21" fmla="*/ 101119 h 101882"/>
                <a:gd name="connsiteX22" fmla="*/ 88638 w 101882"/>
                <a:gd name="connsiteY22" fmla="*/ 93732 h 101882"/>
                <a:gd name="connsiteX23" fmla="*/ 88638 w 101882"/>
                <a:gd name="connsiteY23" fmla="*/ 78704 h 101882"/>
                <a:gd name="connsiteX24" fmla="*/ 60366 w 101882"/>
                <a:gd name="connsiteY24" fmla="*/ 78704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1882" h="101882">
                  <a:moveTo>
                    <a:pt x="60366" y="79214"/>
                  </a:moveTo>
                  <a:lnTo>
                    <a:pt x="60366" y="58583"/>
                  </a:lnTo>
                  <a:lnTo>
                    <a:pt x="113090" y="58583"/>
                  </a:lnTo>
                  <a:lnTo>
                    <a:pt x="113090" y="106722"/>
                  </a:lnTo>
                  <a:cubicBezTo>
                    <a:pt x="107996" y="111562"/>
                    <a:pt x="100609" y="116146"/>
                    <a:pt x="90931" y="119712"/>
                  </a:cubicBezTo>
                  <a:cubicBezTo>
                    <a:pt x="81252" y="123533"/>
                    <a:pt x="71318" y="125316"/>
                    <a:pt x="61384" y="125316"/>
                  </a:cubicBezTo>
                  <a:cubicBezTo>
                    <a:pt x="48649" y="125316"/>
                    <a:pt x="37697" y="122769"/>
                    <a:pt x="28272" y="117165"/>
                  </a:cubicBezTo>
                  <a:cubicBezTo>
                    <a:pt x="18848" y="112071"/>
                    <a:pt x="11971" y="104430"/>
                    <a:pt x="7132" y="94496"/>
                  </a:cubicBezTo>
                  <a:cubicBezTo>
                    <a:pt x="2547" y="84563"/>
                    <a:pt x="0" y="73865"/>
                    <a:pt x="0" y="62403"/>
                  </a:cubicBezTo>
                  <a:cubicBezTo>
                    <a:pt x="0" y="49668"/>
                    <a:pt x="2802" y="38461"/>
                    <a:pt x="8151" y="28782"/>
                  </a:cubicBezTo>
                  <a:cubicBezTo>
                    <a:pt x="13245" y="18848"/>
                    <a:pt x="21141" y="11462"/>
                    <a:pt x="31329" y="6113"/>
                  </a:cubicBezTo>
                  <a:cubicBezTo>
                    <a:pt x="38970" y="2038"/>
                    <a:pt x="48649" y="0"/>
                    <a:pt x="60366" y="0"/>
                  </a:cubicBezTo>
                  <a:cubicBezTo>
                    <a:pt x="75393" y="0"/>
                    <a:pt x="87110" y="3056"/>
                    <a:pt x="95515" y="9424"/>
                  </a:cubicBezTo>
                  <a:cubicBezTo>
                    <a:pt x="103921" y="15792"/>
                    <a:pt x="109269" y="24452"/>
                    <a:pt x="111817" y="35659"/>
                  </a:cubicBezTo>
                  <a:lnTo>
                    <a:pt x="87619" y="40244"/>
                  </a:lnTo>
                  <a:cubicBezTo>
                    <a:pt x="85836" y="34385"/>
                    <a:pt x="82780" y="29546"/>
                    <a:pt x="77940" y="26235"/>
                  </a:cubicBezTo>
                  <a:cubicBezTo>
                    <a:pt x="73356" y="22669"/>
                    <a:pt x="67497" y="21141"/>
                    <a:pt x="60366" y="21141"/>
                  </a:cubicBezTo>
                  <a:cubicBezTo>
                    <a:pt x="49668" y="21141"/>
                    <a:pt x="41263" y="24452"/>
                    <a:pt x="34895" y="31329"/>
                  </a:cubicBezTo>
                  <a:cubicBezTo>
                    <a:pt x="28527" y="38206"/>
                    <a:pt x="25471" y="48140"/>
                    <a:pt x="25471" y="61384"/>
                  </a:cubicBezTo>
                  <a:cubicBezTo>
                    <a:pt x="25471" y="75648"/>
                    <a:pt x="28782" y="86600"/>
                    <a:pt x="35150" y="93477"/>
                  </a:cubicBezTo>
                  <a:cubicBezTo>
                    <a:pt x="41517" y="100609"/>
                    <a:pt x="49923" y="104175"/>
                    <a:pt x="60111" y="104175"/>
                  </a:cubicBezTo>
                  <a:cubicBezTo>
                    <a:pt x="65205" y="104175"/>
                    <a:pt x="70299" y="103156"/>
                    <a:pt x="75393" y="101119"/>
                  </a:cubicBezTo>
                  <a:cubicBezTo>
                    <a:pt x="80488" y="99081"/>
                    <a:pt x="84818" y="96789"/>
                    <a:pt x="88638" y="93732"/>
                  </a:cubicBezTo>
                  <a:lnTo>
                    <a:pt x="88638" y="78704"/>
                  </a:lnTo>
                  <a:lnTo>
                    <a:pt x="60366" y="7870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3" name="Forma libre: forma 102">
              <a:extLst>
                <a:ext uri="{FF2B5EF4-FFF2-40B4-BE49-F238E27FC236}">
                  <a16:creationId xmlns:a16="http://schemas.microsoft.com/office/drawing/2014/main" id="{9B32E63E-F243-4EDB-9EA6-71942CA7C5B0}"/>
                </a:ext>
              </a:extLst>
            </p:cNvPr>
            <p:cNvSpPr/>
            <p:nvPr/>
          </p:nvSpPr>
          <p:spPr>
            <a:xfrm>
              <a:off x="6715855" y="9072208"/>
              <a:ext cx="101883" cy="101883"/>
            </a:xfrm>
            <a:custGeom>
              <a:avLst/>
              <a:gdLst>
                <a:gd name="connsiteX0" fmla="*/ 25216 w 101882"/>
                <a:gd name="connsiteY0" fmla="*/ 62403 h 101882"/>
                <a:gd name="connsiteX1" fmla="*/ 34640 w 101882"/>
                <a:gd name="connsiteY1" fmla="*/ 93477 h 101882"/>
                <a:gd name="connsiteX2" fmla="*/ 58837 w 101882"/>
                <a:gd name="connsiteY2" fmla="*/ 104175 h 101882"/>
                <a:gd name="connsiteX3" fmla="*/ 83035 w 101882"/>
                <a:gd name="connsiteY3" fmla="*/ 93732 h 101882"/>
                <a:gd name="connsiteX4" fmla="*/ 92459 w 101882"/>
                <a:gd name="connsiteY4" fmla="*/ 62148 h 101882"/>
                <a:gd name="connsiteX5" fmla="*/ 83544 w 101882"/>
                <a:gd name="connsiteY5" fmla="*/ 31074 h 101882"/>
                <a:gd name="connsiteX6" fmla="*/ 59092 w 101882"/>
                <a:gd name="connsiteY6" fmla="*/ 20886 h 101882"/>
                <a:gd name="connsiteX7" fmla="*/ 34895 w 101882"/>
                <a:gd name="connsiteY7" fmla="*/ 31329 h 101882"/>
                <a:gd name="connsiteX8" fmla="*/ 25216 w 101882"/>
                <a:gd name="connsiteY8" fmla="*/ 62403 h 101882"/>
                <a:gd name="connsiteX9" fmla="*/ 0 w 101882"/>
                <a:gd name="connsiteY9" fmla="*/ 63167 h 101882"/>
                <a:gd name="connsiteX10" fmla="*/ 5604 w 101882"/>
                <a:gd name="connsiteY10" fmla="*/ 32093 h 101882"/>
                <a:gd name="connsiteX11" fmla="*/ 16811 w 101882"/>
                <a:gd name="connsiteY11" fmla="*/ 15537 h 101882"/>
                <a:gd name="connsiteX12" fmla="*/ 32603 w 101882"/>
                <a:gd name="connsiteY12" fmla="*/ 4839 h 101882"/>
                <a:gd name="connsiteX13" fmla="*/ 58583 w 101882"/>
                <a:gd name="connsiteY13" fmla="*/ 0 h 101882"/>
                <a:gd name="connsiteX14" fmla="*/ 101374 w 101882"/>
                <a:gd name="connsiteY14" fmla="*/ 16556 h 101882"/>
                <a:gd name="connsiteX15" fmla="*/ 117165 w 101882"/>
                <a:gd name="connsiteY15" fmla="*/ 62658 h 101882"/>
                <a:gd name="connsiteX16" fmla="*/ 101374 w 101882"/>
                <a:gd name="connsiteY16" fmla="*/ 108250 h 101882"/>
                <a:gd name="connsiteX17" fmla="*/ 58837 w 101882"/>
                <a:gd name="connsiteY17" fmla="*/ 124806 h 101882"/>
                <a:gd name="connsiteX18" fmla="*/ 16047 w 101882"/>
                <a:gd name="connsiteY18" fmla="*/ 108505 h 101882"/>
                <a:gd name="connsiteX19" fmla="*/ 0 w 101882"/>
                <a:gd name="connsiteY19" fmla="*/ 63167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216" y="62403"/>
                  </a:moveTo>
                  <a:cubicBezTo>
                    <a:pt x="25216" y="76157"/>
                    <a:pt x="28273" y="86346"/>
                    <a:pt x="34640" y="93477"/>
                  </a:cubicBezTo>
                  <a:cubicBezTo>
                    <a:pt x="41008" y="100609"/>
                    <a:pt x="49159" y="104175"/>
                    <a:pt x="58837" y="104175"/>
                  </a:cubicBezTo>
                  <a:cubicBezTo>
                    <a:pt x="68516" y="104175"/>
                    <a:pt x="76412" y="100609"/>
                    <a:pt x="83035" y="93732"/>
                  </a:cubicBezTo>
                  <a:cubicBezTo>
                    <a:pt x="89402" y="86600"/>
                    <a:pt x="92459" y="76157"/>
                    <a:pt x="92459" y="62148"/>
                  </a:cubicBezTo>
                  <a:cubicBezTo>
                    <a:pt x="92459" y="48394"/>
                    <a:pt x="89402" y="37951"/>
                    <a:pt x="83544" y="31074"/>
                  </a:cubicBezTo>
                  <a:cubicBezTo>
                    <a:pt x="77431" y="24197"/>
                    <a:pt x="69280" y="20886"/>
                    <a:pt x="59092" y="20886"/>
                  </a:cubicBezTo>
                  <a:cubicBezTo>
                    <a:pt x="49159" y="20886"/>
                    <a:pt x="41008" y="24452"/>
                    <a:pt x="34895" y="31329"/>
                  </a:cubicBezTo>
                  <a:cubicBezTo>
                    <a:pt x="28273" y="38206"/>
                    <a:pt x="25216" y="48394"/>
                    <a:pt x="25216" y="62403"/>
                  </a:cubicBezTo>
                  <a:moveTo>
                    <a:pt x="0" y="63167"/>
                  </a:moveTo>
                  <a:cubicBezTo>
                    <a:pt x="0" y="50941"/>
                    <a:pt x="1783" y="40753"/>
                    <a:pt x="5604" y="32093"/>
                  </a:cubicBezTo>
                  <a:cubicBezTo>
                    <a:pt x="8405" y="25980"/>
                    <a:pt x="12226" y="20377"/>
                    <a:pt x="16811" y="15537"/>
                  </a:cubicBezTo>
                  <a:cubicBezTo>
                    <a:pt x="21650" y="10698"/>
                    <a:pt x="26744" y="7132"/>
                    <a:pt x="32603" y="4839"/>
                  </a:cubicBezTo>
                  <a:cubicBezTo>
                    <a:pt x="40244" y="1528"/>
                    <a:pt x="48649" y="0"/>
                    <a:pt x="58583" y="0"/>
                  </a:cubicBezTo>
                  <a:cubicBezTo>
                    <a:pt x="76157" y="0"/>
                    <a:pt x="90676" y="5603"/>
                    <a:pt x="101374" y="16556"/>
                  </a:cubicBezTo>
                  <a:cubicBezTo>
                    <a:pt x="111817" y="27508"/>
                    <a:pt x="117165" y="43045"/>
                    <a:pt x="117165" y="62658"/>
                  </a:cubicBezTo>
                  <a:cubicBezTo>
                    <a:pt x="117165" y="82016"/>
                    <a:pt x="111817" y="97553"/>
                    <a:pt x="101374" y="108250"/>
                  </a:cubicBezTo>
                  <a:cubicBezTo>
                    <a:pt x="90676" y="119203"/>
                    <a:pt x="76667" y="124806"/>
                    <a:pt x="58837" y="124806"/>
                  </a:cubicBezTo>
                  <a:cubicBezTo>
                    <a:pt x="40753" y="124806"/>
                    <a:pt x="26490" y="119203"/>
                    <a:pt x="16047" y="108505"/>
                  </a:cubicBezTo>
                  <a:cubicBezTo>
                    <a:pt x="5349" y="97553"/>
                    <a:pt x="0" y="82525"/>
                    <a:pt x="0" y="6316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4" name="Forma libre: forma 103">
              <a:extLst>
                <a:ext uri="{FF2B5EF4-FFF2-40B4-BE49-F238E27FC236}">
                  <a16:creationId xmlns:a16="http://schemas.microsoft.com/office/drawing/2014/main" id="{D77B04B0-7CE7-4856-B7ED-8ED93DC8997F}"/>
                </a:ext>
              </a:extLst>
            </p:cNvPr>
            <p:cNvSpPr/>
            <p:nvPr/>
          </p:nvSpPr>
          <p:spPr>
            <a:xfrm>
              <a:off x="6836587" y="9074246"/>
              <a:ext cx="76412" cy="101883"/>
            </a:xfrm>
            <a:custGeom>
              <a:avLst/>
              <a:gdLst>
                <a:gd name="connsiteX0" fmla="*/ 35914 w 76412"/>
                <a:gd name="connsiteY0" fmla="*/ 120986 h 101882"/>
                <a:gd name="connsiteX1" fmla="*/ 35914 w 76412"/>
                <a:gd name="connsiteY1" fmla="*/ 20631 h 101882"/>
                <a:gd name="connsiteX2" fmla="*/ 0 w 76412"/>
                <a:gd name="connsiteY2" fmla="*/ 20631 h 101882"/>
                <a:gd name="connsiteX3" fmla="*/ 0 w 76412"/>
                <a:gd name="connsiteY3" fmla="*/ 0 h 101882"/>
                <a:gd name="connsiteX4" fmla="*/ 96025 w 76412"/>
                <a:gd name="connsiteY4" fmla="*/ 0 h 101882"/>
                <a:gd name="connsiteX5" fmla="*/ 96025 w 76412"/>
                <a:gd name="connsiteY5" fmla="*/ 20631 h 101882"/>
                <a:gd name="connsiteX6" fmla="*/ 60366 w 76412"/>
                <a:gd name="connsiteY6" fmla="*/ 20631 h 101882"/>
                <a:gd name="connsiteX7" fmla="*/ 60366 w 76412"/>
                <a:gd name="connsiteY7" fmla="*/ 120986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412" h="101882">
                  <a:moveTo>
                    <a:pt x="35914" y="120986"/>
                  </a:moveTo>
                  <a:lnTo>
                    <a:pt x="35914" y="20631"/>
                  </a:lnTo>
                  <a:lnTo>
                    <a:pt x="0" y="20631"/>
                  </a:lnTo>
                  <a:lnTo>
                    <a:pt x="0" y="0"/>
                  </a:lnTo>
                  <a:lnTo>
                    <a:pt x="96025" y="0"/>
                  </a:lnTo>
                  <a:lnTo>
                    <a:pt x="96025" y="20631"/>
                  </a:lnTo>
                  <a:lnTo>
                    <a:pt x="60366" y="20631"/>
                  </a:lnTo>
                  <a:lnTo>
                    <a:pt x="60366" y="12098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5" name="Forma libre: forma 104">
              <a:extLst>
                <a:ext uri="{FF2B5EF4-FFF2-40B4-BE49-F238E27FC236}">
                  <a16:creationId xmlns:a16="http://schemas.microsoft.com/office/drawing/2014/main" id="{E005AE3E-37EE-48F6-B8A8-7EE5E7109955}"/>
                </a:ext>
              </a:extLst>
            </p:cNvPr>
            <p:cNvSpPr/>
            <p:nvPr/>
          </p:nvSpPr>
          <p:spPr>
            <a:xfrm>
              <a:off x="6928791" y="9038587"/>
              <a:ext cx="101883" cy="152824"/>
            </a:xfrm>
            <a:custGeom>
              <a:avLst/>
              <a:gdLst>
                <a:gd name="connsiteX0" fmla="*/ 51451 w 101882"/>
                <a:gd name="connsiteY0" fmla="*/ 24707 h 152824"/>
                <a:gd name="connsiteX1" fmla="*/ 62658 w 101882"/>
                <a:gd name="connsiteY1" fmla="*/ 0 h 152824"/>
                <a:gd name="connsiteX2" fmla="*/ 88638 w 101882"/>
                <a:gd name="connsiteY2" fmla="*/ 0 h 152824"/>
                <a:gd name="connsiteX3" fmla="*/ 65969 w 101882"/>
                <a:gd name="connsiteY3" fmla="*/ 24707 h 152824"/>
                <a:gd name="connsiteX4" fmla="*/ 51451 w 101882"/>
                <a:gd name="connsiteY4" fmla="*/ 24707 h 152824"/>
                <a:gd name="connsiteX5" fmla="*/ 76412 w 101882"/>
                <a:gd name="connsiteY5" fmla="*/ 108505 h 152824"/>
                <a:gd name="connsiteX6" fmla="*/ 59602 w 101882"/>
                <a:gd name="connsiteY6" fmla="*/ 63677 h 152824"/>
                <a:gd name="connsiteX7" fmla="*/ 43555 w 101882"/>
                <a:gd name="connsiteY7" fmla="*/ 108505 h 152824"/>
                <a:gd name="connsiteX8" fmla="*/ 76412 w 101882"/>
                <a:gd name="connsiteY8" fmla="*/ 108505 h 152824"/>
                <a:gd name="connsiteX9" fmla="*/ 121495 w 101882"/>
                <a:gd name="connsiteY9" fmla="*/ 156645 h 152824"/>
                <a:gd name="connsiteX10" fmla="*/ 94751 w 101882"/>
                <a:gd name="connsiteY10" fmla="*/ 156645 h 152824"/>
                <a:gd name="connsiteX11" fmla="*/ 84308 w 101882"/>
                <a:gd name="connsiteY11" fmla="*/ 129136 h 152824"/>
                <a:gd name="connsiteX12" fmla="*/ 35914 w 101882"/>
                <a:gd name="connsiteY12" fmla="*/ 129136 h 152824"/>
                <a:gd name="connsiteX13" fmla="*/ 25980 w 101882"/>
                <a:gd name="connsiteY13" fmla="*/ 156645 h 152824"/>
                <a:gd name="connsiteX14" fmla="*/ 0 w 101882"/>
                <a:gd name="connsiteY14" fmla="*/ 156645 h 152824"/>
                <a:gd name="connsiteX15" fmla="*/ 47121 w 101882"/>
                <a:gd name="connsiteY15" fmla="*/ 35659 h 152824"/>
                <a:gd name="connsiteX16" fmla="*/ 73101 w 101882"/>
                <a:gd name="connsiteY16" fmla="*/ 35659 h 152824"/>
                <a:gd name="connsiteX17" fmla="*/ 121495 w 101882"/>
                <a:gd name="connsiteY17" fmla="*/ 156645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1882" h="152824">
                  <a:moveTo>
                    <a:pt x="51451" y="24707"/>
                  </a:moveTo>
                  <a:lnTo>
                    <a:pt x="62658" y="0"/>
                  </a:lnTo>
                  <a:lnTo>
                    <a:pt x="88638" y="0"/>
                  </a:lnTo>
                  <a:lnTo>
                    <a:pt x="65969" y="24707"/>
                  </a:lnTo>
                  <a:lnTo>
                    <a:pt x="51451" y="24707"/>
                  </a:lnTo>
                  <a:close/>
                  <a:moveTo>
                    <a:pt x="76412" y="108505"/>
                  </a:moveTo>
                  <a:lnTo>
                    <a:pt x="59602" y="63677"/>
                  </a:lnTo>
                  <a:lnTo>
                    <a:pt x="43555" y="108505"/>
                  </a:lnTo>
                  <a:lnTo>
                    <a:pt x="76412" y="108505"/>
                  </a:lnTo>
                  <a:close/>
                  <a:moveTo>
                    <a:pt x="121495" y="156645"/>
                  </a:moveTo>
                  <a:lnTo>
                    <a:pt x="94751" y="156645"/>
                  </a:lnTo>
                  <a:lnTo>
                    <a:pt x="84308" y="129136"/>
                  </a:lnTo>
                  <a:lnTo>
                    <a:pt x="35914" y="129136"/>
                  </a:lnTo>
                  <a:lnTo>
                    <a:pt x="25980" y="156645"/>
                  </a:lnTo>
                  <a:lnTo>
                    <a:pt x="0" y="156645"/>
                  </a:lnTo>
                  <a:lnTo>
                    <a:pt x="47121" y="35659"/>
                  </a:lnTo>
                  <a:lnTo>
                    <a:pt x="73101" y="35659"/>
                  </a:lnTo>
                  <a:lnTo>
                    <a:pt x="121495" y="15664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6" name="Forma libre: forma 105">
              <a:extLst>
                <a:ext uri="{FF2B5EF4-FFF2-40B4-BE49-F238E27FC236}">
                  <a16:creationId xmlns:a16="http://schemas.microsoft.com/office/drawing/2014/main" id="{758D948A-0500-485A-BF07-86406380E416}"/>
                </a:ext>
              </a:extLst>
            </p:cNvPr>
            <p:cNvSpPr/>
            <p:nvPr/>
          </p:nvSpPr>
          <p:spPr>
            <a:xfrm>
              <a:off x="7095624" y="9074246"/>
              <a:ext cx="76412" cy="101883"/>
            </a:xfrm>
            <a:custGeom>
              <a:avLst/>
              <a:gdLst>
                <a:gd name="connsiteX0" fmla="*/ 24707 w 76412"/>
                <a:gd name="connsiteY0" fmla="*/ 20631 h 101882"/>
                <a:gd name="connsiteX1" fmla="*/ 24707 w 76412"/>
                <a:gd name="connsiteY1" fmla="*/ 100355 h 101882"/>
                <a:gd name="connsiteX2" fmla="*/ 43046 w 76412"/>
                <a:gd name="connsiteY2" fmla="*/ 100355 h 101882"/>
                <a:gd name="connsiteX3" fmla="*/ 57819 w 76412"/>
                <a:gd name="connsiteY3" fmla="*/ 99336 h 101882"/>
                <a:gd name="connsiteX4" fmla="*/ 67752 w 76412"/>
                <a:gd name="connsiteY4" fmla="*/ 94242 h 101882"/>
                <a:gd name="connsiteX5" fmla="*/ 74120 w 76412"/>
                <a:gd name="connsiteY5" fmla="*/ 82525 h 101882"/>
                <a:gd name="connsiteX6" fmla="*/ 76667 w 76412"/>
                <a:gd name="connsiteY6" fmla="*/ 60366 h 101882"/>
                <a:gd name="connsiteX7" fmla="*/ 74120 w 76412"/>
                <a:gd name="connsiteY7" fmla="*/ 38970 h 101882"/>
                <a:gd name="connsiteX8" fmla="*/ 66988 w 76412"/>
                <a:gd name="connsiteY8" fmla="*/ 27254 h 101882"/>
                <a:gd name="connsiteX9" fmla="*/ 55781 w 76412"/>
                <a:gd name="connsiteY9" fmla="*/ 21650 h 101882"/>
                <a:gd name="connsiteX10" fmla="*/ 35659 w 76412"/>
                <a:gd name="connsiteY10" fmla="*/ 20377 h 101882"/>
                <a:gd name="connsiteX11" fmla="*/ 24707 w 76412"/>
                <a:gd name="connsiteY11" fmla="*/ 20377 h 101882"/>
                <a:gd name="connsiteX12" fmla="*/ 255 w 76412"/>
                <a:gd name="connsiteY12" fmla="*/ 0 h 101882"/>
                <a:gd name="connsiteX13" fmla="*/ 44829 w 76412"/>
                <a:gd name="connsiteY13" fmla="*/ 0 h 101882"/>
                <a:gd name="connsiteX14" fmla="*/ 67752 w 76412"/>
                <a:gd name="connsiteY14" fmla="*/ 2292 h 101882"/>
                <a:gd name="connsiteX15" fmla="*/ 86091 w 76412"/>
                <a:gd name="connsiteY15" fmla="*/ 13500 h 101882"/>
                <a:gd name="connsiteX16" fmla="*/ 97553 w 76412"/>
                <a:gd name="connsiteY16" fmla="*/ 33112 h 101882"/>
                <a:gd name="connsiteX17" fmla="*/ 101374 w 76412"/>
                <a:gd name="connsiteY17" fmla="*/ 61639 h 101882"/>
                <a:gd name="connsiteX18" fmla="*/ 97808 w 76412"/>
                <a:gd name="connsiteY18" fmla="*/ 87365 h 101882"/>
                <a:gd name="connsiteX19" fmla="*/ 84818 w 76412"/>
                <a:gd name="connsiteY19" fmla="*/ 108760 h 101882"/>
                <a:gd name="connsiteX20" fmla="*/ 67752 w 76412"/>
                <a:gd name="connsiteY20" fmla="*/ 118439 h 101882"/>
                <a:gd name="connsiteX21" fmla="*/ 46102 w 76412"/>
                <a:gd name="connsiteY21" fmla="*/ 120986 h 101882"/>
                <a:gd name="connsiteX22" fmla="*/ 0 w 76412"/>
                <a:gd name="connsiteY22" fmla="*/ 120986 h 101882"/>
                <a:gd name="connsiteX23" fmla="*/ 0 w 7641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412" h="101882">
                  <a:moveTo>
                    <a:pt x="24707" y="20631"/>
                  </a:moveTo>
                  <a:lnTo>
                    <a:pt x="24707" y="100355"/>
                  </a:lnTo>
                  <a:lnTo>
                    <a:pt x="43046" y="100355"/>
                  </a:lnTo>
                  <a:cubicBezTo>
                    <a:pt x="49923" y="100355"/>
                    <a:pt x="54762" y="99845"/>
                    <a:pt x="57819" y="99336"/>
                  </a:cubicBezTo>
                  <a:cubicBezTo>
                    <a:pt x="61894" y="98317"/>
                    <a:pt x="65205" y="96789"/>
                    <a:pt x="67752" y="94242"/>
                  </a:cubicBezTo>
                  <a:cubicBezTo>
                    <a:pt x="70299" y="91949"/>
                    <a:pt x="72337" y="87874"/>
                    <a:pt x="74120" y="82525"/>
                  </a:cubicBezTo>
                  <a:cubicBezTo>
                    <a:pt x="75648" y="77176"/>
                    <a:pt x="76667" y="69535"/>
                    <a:pt x="76667" y="60366"/>
                  </a:cubicBezTo>
                  <a:cubicBezTo>
                    <a:pt x="76667" y="51196"/>
                    <a:pt x="75903" y="43810"/>
                    <a:pt x="74120" y="38970"/>
                  </a:cubicBezTo>
                  <a:cubicBezTo>
                    <a:pt x="72337" y="33876"/>
                    <a:pt x="70045" y="30055"/>
                    <a:pt x="66988" y="27254"/>
                  </a:cubicBezTo>
                  <a:cubicBezTo>
                    <a:pt x="64186" y="24452"/>
                    <a:pt x="60366" y="22669"/>
                    <a:pt x="55781" y="21650"/>
                  </a:cubicBezTo>
                  <a:cubicBezTo>
                    <a:pt x="52215" y="20886"/>
                    <a:pt x="45593" y="20377"/>
                    <a:pt x="35659" y="20377"/>
                  </a:cubicBezTo>
                  <a:lnTo>
                    <a:pt x="24707" y="20377"/>
                  </a:lnTo>
                  <a:close/>
                  <a:moveTo>
                    <a:pt x="255" y="0"/>
                  </a:moveTo>
                  <a:lnTo>
                    <a:pt x="44829" y="0"/>
                  </a:lnTo>
                  <a:cubicBezTo>
                    <a:pt x="54762" y="0"/>
                    <a:pt x="62658" y="764"/>
                    <a:pt x="67752" y="2292"/>
                  </a:cubicBezTo>
                  <a:cubicBezTo>
                    <a:pt x="74884" y="4330"/>
                    <a:pt x="80997" y="8151"/>
                    <a:pt x="86091" y="13500"/>
                  </a:cubicBezTo>
                  <a:cubicBezTo>
                    <a:pt x="90931" y="18848"/>
                    <a:pt x="95006" y="25471"/>
                    <a:pt x="97553" y="33112"/>
                  </a:cubicBezTo>
                  <a:cubicBezTo>
                    <a:pt x="100100" y="40753"/>
                    <a:pt x="101374" y="50432"/>
                    <a:pt x="101374" y="61639"/>
                  </a:cubicBezTo>
                  <a:cubicBezTo>
                    <a:pt x="101374" y="71827"/>
                    <a:pt x="100100" y="80233"/>
                    <a:pt x="97808" y="87365"/>
                  </a:cubicBezTo>
                  <a:cubicBezTo>
                    <a:pt x="94751" y="96025"/>
                    <a:pt x="90421" y="103156"/>
                    <a:pt x="84818" y="108760"/>
                  </a:cubicBezTo>
                  <a:cubicBezTo>
                    <a:pt x="80742" y="112835"/>
                    <a:pt x="74884" y="116146"/>
                    <a:pt x="67752" y="118439"/>
                  </a:cubicBezTo>
                  <a:cubicBezTo>
                    <a:pt x="62403" y="120222"/>
                    <a:pt x="55017" y="120986"/>
                    <a:pt x="46102" y="120986"/>
                  </a:cubicBezTo>
                  <a:lnTo>
                    <a:pt x="0" y="1209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7" name="Forma libre: forma 106">
              <a:extLst>
                <a:ext uri="{FF2B5EF4-FFF2-40B4-BE49-F238E27FC236}">
                  <a16:creationId xmlns:a16="http://schemas.microsoft.com/office/drawing/2014/main" id="{806DC39D-483F-4321-9663-CF77840C6EBF}"/>
                </a:ext>
              </a:extLst>
            </p:cNvPr>
            <p:cNvSpPr/>
            <p:nvPr/>
          </p:nvSpPr>
          <p:spPr>
            <a:xfrm>
              <a:off x="7246411" y="9072208"/>
              <a:ext cx="101883" cy="101883"/>
            </a:xfrm>
            <a:custGeom>
              <a:avLst/>
              <a:gdLst>
                <a:gd name="connsiteX0" fmla="*/ 81761 w 101882"/>
                <a:gd name="connsiteY0" fmla="*/ 78195 h 101882"/>
                <a:gd name="connsiteX1" fmla="*/ 105194 w 101882"/>
                <a:gd name="connsiteY1" fmla="*/ 85836 h 101882"/>
                <a:gd name="connsiteX2" fmla="*/ 87110 w 101882"/>
                <a:gd name="connsiteY2" fmla="*/ 115382 h 101882"/>
                <a:gd name="connsiteX3" fmla="*/ 55017 w 101882"/>
                <a:gd name="connsiteY3" fmla="*/ 125061 h 101882"/>
                <a:gd name="connsiteX4" fmla="*/ 15537 w 101882"/>
                <a:gd name="connsiteY4" fmla="*/ 108760 h 101882"/>
                <a:gd name="connsiteX5" fmla="*/ 0 w 101882"/>
                <a:gd name="connsiteY5" fmla="*/ 63677 h 101882"/>
                <a:gd name="connsiteX6" fmla="*/ 15537 w 101882"/>
                <a:gd name="connsiteY6" fmla="*/ 16811 h 101882"/>
                <a:gd name="connsiteX7" fmla="*/ 56545 w 101882"/>
                <a:gd name="connsiteY7" fmla="*/ 0 h 101882"/>
                <a:gd name="connsiteX8" fmla="*/ 92713 w 101882"/>
                <a:gd name="connsiteY8" fmla="*/ 13245 h 101882"/>
                <a:gd name="connsiteX9" fmla="*/ 104939 w 101882"/>
                <a:gd name="connsiteY9" fmla="*/ 35404 h 101882"/>
                <a:gd name="connsiteX10" fmla="*/ 80742 w 101882"/>
                <a:gd name="connsiteY10" fmla="*/ 41263 h 101882"/>
                <a:gd name="connsiteX11" fmla="*/ 71827 w 101882"/>
                <a:gd name="connsiteY11" fmla="*/ 26489 h 101882"/>
                <a:gd name="connsiteX12" fmla="*/ 55526 w 101882"/>
                <a:gd name="connsiteY12" fmla="*/ 20886 h 101882"/>
                <a:gd name="connsiteX13" fmla="*/ 33621 w 101882"/>
                <a:gd name="connsiteY13" fmla="*/ 30565 h 101882"/>
                <a:gd name="connsiteX14" fmla="*/ 25216 w 101882"/>
                <a:gd name="connsiteY14" fmla="*/ 61894 h 101882"/>
                <a:gd name="connsiteX15" fmla="*/ 33621 w 101882"/>
                <a:gd name="connsiteY15" fmla="*/ 94496 h 101882"/>
                <a:gd name="connsiteX16" fmla="*/ 55017 w 101882"/>
                <a:gd name="connsiteY16" fmla="*/ 104175 h 101882"/>
                <a:gd name="connsiteX17" fmla="*/ 71827 w 101882"/>
                <a:gd name="connsiteY17" fmla="*/ 98062 h 101882"/>
                <a:gd name="connsiteX18" fmla="*/ 81761 w 101882"/>
                <a:gd name="connsiteY18" fmla="*/ 7819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882" h="101882">
                  <a:moveTo>
                    <a:pt x="81761" y="78195"/>
                  </a:moveTo>
                  <a:lnTo>
                    <a:pt x="105194" y="85836"/>
                  </a:lnTo>
                  <a:cubicBezTo>
                    <a:pt x="101628" y="99081"/>
                    <a:pt x="95515" y="109015"/>
                    <a:pt x="87110" y="115382"/>
                  </a:cubicBezTo>
                  <a:cubicBezTo>
                    <a:pt x="78705" y="121750"/>
                    <a:pt x="68007" y="125061"/>
                    <a:pt x="55017" y="125061"/>
                  </a:cubicBezTo>
                  <a:cubicBezTo>
                    <a:pt x="38970" y="125061"/>
                    <a:pt x="25725" y="119458"/>
                    <a:pt x="15537" y="108760"/>
                  </a:cubicBezTo>
                  <a:cubicBezTo>
                    <a:pt x="5094" y="97808"/>
                    <a:pt x="0" y="82780"/>
                    <a:pt x="0" y="63677"/>
                  </a:cubicBezTo>
                  <a:cubicBezTo>
                    <a:pt x="0" y="43555"/>
                    <a:pt x="5349" y="28018"/>
                    <a:pt x="15537" y="16811"/>
                  </a:cubicBezTo>
                  <a:cubicBezTo>
                    <a:pt x="25980" y="5603"/>
                    <a:pt x="39734" y="0"/>
                    <a:pt x="56545" y="0"/>
                  </a:cubicBezTo>
                  <a:cubicBezTo>
                    <a:pt x="71318" y="0"/>
                    <a:pt x="83544" y="4330"/>
                    <a:pt x="92713" y="13245"/>
                  </a:cubicBezTo>
                  <a:cubicBezTo>
                    <a:pt x="98317" y="18339"/>
                    <a:pt x="102392" y="25980"/>
                    <a:pt x="104939" y="35404"/>
                  </a:cubicBezTo>
                  <a:lnTo>
                    <a:pt x="80742" y="41263"/>
                  </a:lnTo>
                  <a:cubicBezTo>
                    <a:pt x="79469" y="34895"/>
                    <a:pt x="76157" y="30055"/>
                    <a:pt x="71827" y="26489"/>
                  </a:cubicBezTo>
                  <a:cubicBezTo>
                    <a:pt x="67243" y="22924"/>
                    <a:pt x="61894" y="20886"/>
                    <a:pt x="55526" y="20886"/>
                  </a:cubicBezTo>
                  <a:cubicBezTo>
                    <a:pt x="46357" y="20886"/>
                    <a:pt x="39225" y="24197"/>
                    <a:pt x="33621" y="30565"/>
                  </a:cubicBezTo>
                  <a:cubicBezTo>
                    <a:pt x="28018" y="36933"/>
                    <a:pt x="25216" y="47376"/>
                    <a:pt x="25216" y="61894"/>
                  </a:cubicBezTo>
                  <a:cubicBezTo>
                    <a:pt x="25216" y="77176"/>
                    <a:pt x="28018" y="87874"/>
                    <a:pt x="33621" y="94496"/>
                  </a:cubicBezTo>
                  <a:cubicBezTo>
                    <a:pt x="38970" y="101119"/>
                    <a:pt x="46102" y="104175"/>
                    <a:pt x="55017" y="104175"/>
                  </a:cubicBezTo>
                  <a:cubicBezTo>
                    <a:pt x="61639" y="104175"/>
                    <a:pt x="67243" y="102137"/>
                    <a:pt x="71827" y="98062"/>
                  </a:cubicBezTo>
                  <a:cubicBezTo>
                    <a:pt x="76157" y="93732"/>
                    <a:pt x="79723" y="87110"/>
                    <a:pt x="81761" y="78195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8" name="Forma libre: forma 107">
              <a:extLst>
                <a:ext uri="{FF2B5EF4-FFF2-40B4-BE49-F238E27FC236}">
                  <a16:creationId xmlns:a16="http://schemas.microsoft.com/office/drawing/2014/main" id="{A2C91715-3E96-4635-8FB7-1AACC1C59EC1}"/>
                </a:ext>
              </a:extLst>
            </p:cNvPr>
            <p:cNvSpPr/>
            <p:nvPr/>
          </p:nvSpPr>
          <p:spPr>
            <a:xfrm>
              <a:off x="7365104" y="9172563"/>
              <a:ext cx="25471" cy="25471"/>
            </a:xfrm>
            <a:custGeom>
              <a:avLst/>
              <a:gdLst>
                <a:gd name="connsiteX0" fmla="*/ 0 w 0"/>
                <a:gd name="connsiteY0" fmla="*/ 0 h 0"/>
                <a:gd name="connsiteX1" fmla="*/ 23178 w 0"/>
                <a:gd name="connsiteY1" fmla="*/ 0 h 0"/>
                <a:gd name="connsiteX2" fmla="*/ 23178 w 0"/>
                <a:gd name="connsiteY2" fmla="*/ 23178 h 0"/>
                <a:gd name="connsiteX3" fmla="*/ 0 w 0"/>
                <a:gd name="connsiteY3" fmla="*/ 231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23178" y="0"/>
                  </a:lnTo>
                  <a:lnTo>
                    <a:pt x="23178" y="23178"/>
                  </a:lnTo>
                  <a:lnTo>
                    <a:pt x="0" y="23178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9" name="Forma libre: forma 108">
              <a:extLst>
                <a:ext uri="{FF2B5EF4-FFF2-40B4-BE49-F238E27FC236}">
                  <a16:creationId xmlns:a16="http://schemas.microsoft.com/office/drawing/2014/main" id="{A379792A-5905-470E-AAC7-F9441D93BB15}"/>
                </a:ext>
              </a:extLst>
            </p:cNvPr>
            <p:cNvSpPr/>
            <p:nvPr/>
          </p:nvSpPr>
          <p:spPr>
            <a:xfrm>
              <a:off x="6476176" y="8300392"/>
              <a:ext cx="25471" cy="25471"/>
            </a:xfrm>
            <a:custGeom>
              <a:avLst/>
              <a:gdLst>
                <a:gd name="connsiteX0" fmla="*/ 26490 w 25470"/>
                <a:gd name="connsiteY0" fmla="*/ 35203 h 25470"/>
                <a:gd name="connsiteX1" fmla="*/ 39734 w 25470"/>
                <a:gd name="connsiteY1" fmla="*/ 27817 h 25470"/>
                <a:gd name="connsiteX2" fmla="*/ 49668 w 25470"/>
                <a:gd name="connsiteY2" fmla="*/ 6676 h 25470"/>
                <a:gd name="connsiteX3" fmla="*/ 49668 w 25470"/>
                <a:gd name="connsiteY3" fmla="*/ 2346 h 25470"/>
                <a:gd name="connsiteX4" fmla="*/ 29801 w 25470"/>
                <a:gd name="connsiteY4" fmla="*/ 12789 h 25470"/>
                <a:gd name="connsiteX5" fmla="*/ 13245 w 25470"/>
                <a:gd name="connsiteY5" fmla="*/ 54 h 25470"/>
                <a:gd name="connsiteX6" fmla="*/ 16556 w 25470"/>
                <a:gd name="connsiteY6" fmla="*/ 20176 h 25470"/>
                <a:gd name="connsiteX7" fmla="*/ 0 w 25470"/>
                <a:gd name="connsiteY7" fmla="*/ 32911 h 25470"/>
                <a:gd name="connsiteX8" fmla="*/ 2038 w 25470"/>
                <a:gd name="connsiteY8" fmla="*/ 34949 h 25470"/>
                <a:gd name="connsiteX9" fmla="*/ 26490 w 25470"/>
                <a:gd name="connsiteY9" fmla="*/ 35203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25470">
                  <a:moveTo>
                    <a:pt x="26490" y="35203"/>
                  </a:moveTo>
                  <a:cubicBezTo>
                    <a:pt x="28782" y="38260"/>
                    <a:pt x="40753" y="30874"/>
                    <a:pt x="39734" y="27817"/>
                  </a:cubicBezTo>
                  <a:cubicBezTo>
                    <a:pt x="36423" y="22468"/>
                    <a:pt x="38716" y="7695"/>
                    <a:pt x="49668" y="6676"/>
                  </a:cubicBezTo>
                  <a:lnTo>
                    <a:pt x="49668" y="2346"/>
                  </a:lnTo>
                  <a:cubicBezTo>
                    <a:pt x="49668" y="2346"/>
                    <a:pt x="33112" y="2346"/>
                    <a:pt x="29801" y="12789"/>
                  </a:cubicBezTo>
                  <a:cubicBezTo>
                    <a:pt x="29801" y="12789"/>
                    <a:pt x="16556" y="-965"/>
                    <a:pt x="13245" y="54"/>
                  </a:cubicBezTo>
                  <a:cubicBezTo>
                    <a:pt x="9934" y="2092"/>
                    <a:pt x="16556" y="20176"/>
                    <a:pt x="16556" y="20176"/>
                  </a:cubicBezTo>
                  <a:cubicBezTo>
                    <a:pt x="5604" y="18138"/>
                    <a:pt x="0" y="32911"/>
                    <a:pt x="0" y="32911"/>
                  </a:cubicBezTo>
                  <a:lnTo>
                    <a:pt x="2038" y="34949"/>
                  </a:lnTo>
                  <a:cubicBezTo>
                    <a:pt x="8915" y="25779"/>
                    <a:pt x="23178" y="30109"/>
                    <a:pt x="26490" y="35203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0" name="Forma libre: forma 109">
              <a:extLst>
                <a:ext uri="{FF2B5EF4-FFF2-40B4-BE49-F238E27FC236}">
                  <a16:creationId xmlns:a16="http://schemas.microsoft.com/office/drawing/2014/main" id="{CCD61AE4-41C4-4790-A95A-26C3941A0211}"/>
                </a:ext>
              </a:extLst>
            </p:cNvPr>
            <p:cNvSpPr/>
            <p:nvPr/>
          </p:nvSpPr>
          <p:spPr>
            <a:xfrm>
              <a:off x="6624530" y="8434422"/>
              <a:ext cx="25471" cy="50941"/>
            </a:xfrm>
            <a:custGeom>
              <a:avLst/>
              <a:gdLst>
                <a:gd name="connsiteX0" fmla="*/ 140 w 25470"/>
                <a:gd name="connsiteY0" fmla="*/ 51960 h 50941"/>
                <a:gd name="connsiteX1" fmla="*/ 33252 w 25470"/>
                <a:gd name="connsiteY1" fmla="*/ 35914 h 50941"/>
                <a:gd name="connsiteX2" fmla="*/ 45224 w 25470"/>
                <a:gd name="connsiteY2" fmla="*/ 0 h 50941"/>
                <a:gd name="connsiteX3" fmla="*/ 12112 w 25470"/>
                <a:gd name="connsiteY3" fmla="*/ 14773 h 50941"/>
                <a:gd name="connsiteX4" fmla="*/ 140 w 25470"/>
                <a:gd name="connsiteY4" fmla="*/ 5196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140" y="51960"/>
                  </a:moveTo>
                  <a:cubicBezTo>
                    <a:pt x="12366" y="51960"/>
                    <a:pt x="24338" y="46611"/>
                    <a:pt x="33252" y="35914"/>
                  </a:cubicBezTo>
                  <a:cubicBezTo>
                    <a:pt x="43186" y="25471"/>
                    <a:pt x="46497" y="12481"/>
                    <a:pt x="45224" y="0"/>
                  </a:cubicBezTo>
                  <a:cubicBezTo>
                    <a:pt x="34271" y="0"/>
                    <a:pt x="22045" y="5349"/>
                    <a:pt x="12112" y="14773"/>
                  </a:cubicBezTo>
                  <a:cubicBezTo>
                    <a:pt x="3706" y="25471"/>
                    <a:pt x="-879" y="39225"/>
                    <a:pt x="140" y="51960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1" name="Forma libre: forma 110">
              <a:extLst>
                <a:ext uri="{FF2B5EF4-FFF2-40B4-BE49-F238E27FC236}">
                  <a16:creationId xmlns:a16="http://schemas.microsoft.com/office/drawing/2014/main" id="{24B5D01A-262C-4A56-8C44-FA4E44D100AB}"/>
                </a:ext>
              </a:extLst>
            </p:cNvPr>
            <p:cNvSpPr/>
            <p:nvPr/>
          </p:nvSpPr>
          <p:spPr>
            <a:xfrm>
              <a:off x="6483308" y="7974930"/>
              <a:ext cx="509415" cy="560355"/>
            </a:xfrm>
            <a:custGeom>
              <a:avLst/>
              <a:gdLst>
                <a:gd name="connsiteX0" fmla="*/ 482670 w 509414"/>
                <a:gd name="connsiteY0" fmla="*/ 359646 h 560355"/>
                <a:gd name="connsiteX1" fmla="*/ 416701 w 509414"/>
                <a:gd name="connsiteY1" fmla="*/ 367033 h 560355"/>
                <a:gd name="connsiteX2" fmla="*/ 436568 w 509414"/>
                <a:gd name="connsiteY2" fmla="*/ 425870 h 560355"/>
                <a:gd name="connsiteX3" fmla="*/ 399126 w 509414"/>
                <a:gd name="connsiteY3" fmla="*/ 405239 h 560355"/>
                <a:gd name="connsiteX4" fmla="*/ 420012 w 509414"/>
                <a:gd name="connsiteY4" fmla="*/ 436568 h 560355"/>
                <a:gd name="connsiteX5" fmla="*/ 414918 w 509414"/>
                <a:gd name="connsiteY5" fmla="*/ 440388 h 560355"/>
                <a:gd name="connsiteX6" fmla="*/ 397853 w 509414"/>
                <a:gd name="connsiteY6" fmla="*/ 443190 h 560355"/>
                <a:gd name="connsiteX7" fmla="*/ 347676 w 509414"/>
                <a:gd name="connsiteY7" fmla="*/ 391485 h 560355"/>
                <a:gd name="connsiteX8" fmla="*/ 366014 w 509414"/>
                <a:gd name="connsiteY8" fmla="*/ 387919 h 560355"/>
                <a:gd name="connsiteX9" fmla="*/ 292913 w 509414"/>
                <a:gd name="connsiteY9" fmla="*/ 332138 h 560355"/>
                <a:gd name="connsiteX10" fmla="*/ 300045 w 509414"/>
                <a:gd name="connsiteY10" fmla="*/ 316856 h 560355"/>
                <a:gd name="connsiteX11" fmla="*/ 385882 w 509414"/>
                <a:gd name="connsiteY11" fmla="*/ 328572 h 560355"/>
                <a:gd name="connsiteX12" fmla="*/ 338506 w 509414"/>
                <a:gd name="connsiteY12" fmla="*/ 281706 h 560355"/>
                <a:gd name="connsiteX13" fmla="*/ 455162 w 509414"/>
                <a:gd name="connsiteY13" fmla="*/ 276357 h 560355"/>
                <a:gd name="connsiteX14" fmla="*/ 376967 w 509414"/>
                <a:gd name="connsiteY14" fmla="*/ 242481 h 560355"/>
                <a:gd name="connsiteX15" fmla="*/ 492349 w 509414"/>
                <a:gd name="connsiteY15" fmla="*/ 212680 h 560355"/>
                <a:gd name="connsiteX16" fmla="*/ 404475 w 509414"/>
                <a:gd name="connsiteY16" fmla="*/ 188229 h 560355"/>
                <a:gd name="connsiteX17" fmla="*/ 514509 w 509414"/>
                <a:gd name="connsiteY17" fmla="*/ 113854 h 560355"/>
                <a:gd name="connsiteX18" fmla="*/ 413135 w 509414"/>
                <a:gd name="connsiteY18" fmla="*/ 123278 h 560355"/>
                <a:gd name="connsiteX19" fmla="*/ 509924 w 509414"/>
                <a:gd name="connsiteY19" fmla="*/ 255 h 560355"/>
                <a:gd name="connsiteX20" fmla="*/ 386900 w 509414"/>
                <a:gd name="connsiteY20" fmla="*/ 64950 h 560355"/>
                <a:gd name="connsiteX21" fmla="*/ 337487 w 509414"/>
                <a:gd name="connsiteY21" fmla="*/ 126335 h 560355"/>
                <a:gd name="connsiteX22" fmla="*/ 313290 w 509414"/>
                <a:gd name="connsiteY22" fmla="*/ 147475 h 560355"/>
                <a:gd name="connsiteX23" fmla="*/ 286800 w 509414"/>
                <a:gd name="connsiteY23" fmla="*/ 90166 h 560355"/>
                <a:gd name="connsiteX24" fmla="*/ 265914 w 509414"/>
                <a:gd name="connsiteY24" fmla="*/ 30820 h 560355"/>
                <a:gd name="connsiteX25" fmla="*/ 226435 w 509414"/>
                <a:gd name="connsiteY25" fmla="*/ 30820 h 560355"/>
                <a:gd name="connsiteX26" fmla="*/ 201983 w 509414"/>
                <a:gd name="connsiteY26" fmla="*/ 36168 h 560355"/>
                <a:gd name="connsiteX27" fmla="*/ 197908 w 509414"/>
                <a:gd name="connsiteY27" fmla="*/ 73101 h 560355"/>
                <a:gd name="connsiteX28" fmla="*/ 223124 w 509414"/>
                <a:gd name="connsiteY28" fmla="*/ 73101 h 560355"/>
                <a:gd name="connsiteX29" fmla="*/ 226435 w 509414"/>
                <a:gd name="connsiteY29" fmla="*/ 125061 h 560355"/>
                <a:gd name="connsiteX30" fmla="*/ 202238 w 509414"/>
                <a:gd name="connsiteY30" fmla="*/ 147221 h 560355"/>
                <a:gd name="connsiteX31" fmla="*/ 178040 w 509414"/>
                <a:gd name="connsiteY31" fmla="*/ 126080 h 560355"/>
                <a:gd name="connsiteX32" fmla="*/ 129646 w 509414"/>
                <a:gd name="connsiteY32" fmla="*/ 64696 h 560355"/>
                <a:gd name="connsiteX33" fmla="*/ 4330 w 509414"/>
                <a:gd name="connsiteY33" fmla="*/ 0 h 560355"/>
                <a:gd name="connsiteX34" fmla="*/ 102138 w 509414"/>
                <a:gd name="connsiteY34" fmla="*/ 125061 h 560355"/>
                <a:gd name="connsiteX35" fmla="*/ 0 w 509414"/>
                <a:gd name="connsiteY35" fmla="*/ 113345 h 560355"/>
                <a:gd name="connsiteX36" fmla="*/ 114364 w 509414"/>
                <a:gd name="connsiteY36" fmla="*/ 190776 h 560355"/>
                <a:gd name="connsiteX37" fmla="*/ 24197 w 509414"/>
                <a:gd name="connsiteY37" fmla="*/ 209879 h 560355"/>
                <a:gd name="connsiteX38" fmla="*/ 141872 w 509414"/>
                <a:gd name="connsiteY38" fmla="*/ 248085 h 560355"/>
                <a:gd name="connsiteX39" fmla="*/ 59347 w 509414"/>
                <a:gd name="connsiteY39" fmla="*/ 275848 h 560355"/>
                <a:gd name="connsiteX40" fmla="*/ 176003 w 509414"/>
                <a:gd name="connsiteY40" fmla="*/ 283234 h 560355"/>
                <a:gd name="connsiteX41" fmla="*/ 129646 w 509414"/>
                <a:gd name="connsiteY41" fmla="*/ 327808 h 560355"/>
                <a:gd name="connsiteX42" fmla="*/ 216501 w 509414"/>
                <a:gd name="connsiteY42" fmla="*/ 316091 h 560355"/>
                <a:gd name="connsiteX43" fmla="*/ 222359 w 509414"/>
                <a:gd name="connsiteY43" fmla="*/ 331629 h 560355"/>
                <a:gd name="connsiteX44" fmla="*/ 146202 w 509414"/>
                <a:gd name="connsiteY44" fmla="*/ 387409 h 560355"/>
                <a:gd name="connsiteX45" fmla="*/ 164796 w 509414"/>
                <a:gd name="connsiteY45" fmla="*/ 390975 h 560355"/>
                <a:gd name="connsiteX46" fmla="*/ 113345 w 509414"/>
                <a:gd name="connsiteY46" fmla="*/ 442426 h 560355"/>
                <a:gd name="connsiteX47" fmla="*/ 97553 w 509414"/>
                <a:gd name="connsiteY47" fmla="*/ 439115 h 560355"/>
                <a:gd name="connsiteX48" fmla="*/ 92713 w 509414"/>
                <a:gd name="connsiteY48" fmla="*/ 435549 h 560355"/>
                <a:gd name="connsiteX49" fmla="*/ 113599 w 509414"/>
                <a:gd name="connsiteY49" fmla="*/ 404220 h 560355"/>
                <a:gd name="connsiteX50" fmla="*/ 76157 w 509414"/>
                <a:gd name="connsiteY50" fmla="*/ 425106 h 560355"/>
                <a:gd name="connsiteX51" fmla="*/ 95770 w 509414"/>
                <a:gd name="connsiteY51" fmla="*/ 366014 h 560355"/>
                <a:gd name="connsiteX52" fmla="*/ 29801 w 509414"/>
                <a:gd name="connsiteY52" fmla="*/ 358627 h 560355"/>
                <a:gd name="connsiteX53" fmla="*/ 7896 w 509414"/>
                <a:gd name="connsiteY53" fmla="*/ 420267 h 560355"/>
                <a:gd name="connsiteX54" fmla="*/ 70299 w 509414"/>
                <a:gd name="connsiteY54" fmla="*/ 428672 h 560355"/>
                <a:gd name="connsiteX55" fmla="*/ 33112 w 509414"/>
                <a:gd name="connsiteY55" fmla="*/ 450831 h 560355"/>
                <a:gd name="connsiteX56" fmla="*/ 76667 w 509414"/>
                <a:gd name="connsiteY56" fmla="*/ 442171 h 560355"/>
                <a:gd name="connsiteX57" fmla="*/ 81506 w 509414"/>
                <a:gd name="connsiteY57" fmla="*/ 445737 h 560355"/>
                <a:gd name="connsiteX58" fmla="*/ 76667 w 509414"/>
                <a:gd name="connsiteY58" fmla="*/ 467642 h 560355"/>
                <a:gd name="connsiteX59" fmla="*/ 93223 w 509414"/>
                <a:gd name="connsiteY59" fmla="*/ 483434 h 560355"/>
                <a:gd name="connsiteX60" fmla="*/ 114109 w 509414"/>
                <a:gd name="connsiteY60" fmla="*/ 488273 h 560355"/>
                <a:gd name="connsiteX61" fmla="*/ 122260 w 509414"/>
                <a:gd name="connsiteY61" fmla="*/ 546092 h 560355"/>
                <a:gd name="connsiteX62" fmla="*/ 147476 w 509414"/>
                <a:gd name="connsiteY62" fmla="*/ 547111 h 560355"/>
                <a:gd name="connsiteX63" fmla="*/ 124297 w 509414"/>
                <a:gd name="connsiteY63" fmla="*/ 468406 h 560355"/>
                <a:gd name="connsiteX64" fmla="*/ 126080 w 509414"/>
                <a:gd name="connsiteY64" fmla="*/ 455926 h 560355"/>
                <a:gd name="connsiteX65" fmla="*/ 188738 w 509414"/>
                <a:gd name="connsiteY65" fmla="*/ 415427 h 560355"/>
                <a:gd name="connsiteX66" fmla="*/ 192304 w 509414"/>
                <a:gd name="connsiteY66" fmla="*/ 432493 h 560355"/>
                <a:gd name="connsiteX67" fmla="*/ 230510 w 509414"/>
                <a:gd name="connsiteY67" fmla="*/ 407022 h 560355"/>
                <a:gd name="connsiteX68" fmla="*/ 209879 w 509414"/>
                <a:gd name="connsiteY68" fmla="*/ 491839 h 560355"/>
                <a:gd name="connsiteX69" fmla="*/ 236368 w 509414"/>
                <a:gd name="connsiteY69" fmla="*/ 475793 h 560355"/>
                <a:gd name="connsiteX70" fmla="*/ 254962 w 509414"/>
                <a:gd name="connsiteY70" fmla="*/ 585062 h 560355"/>
                <a:gd name="connsiteX71" fmla="*/ 275848 w 509414"/>
                <a:gd name="connsiteY71" fmla="*/ 475793 h 560355"/>
                <a:gd name="connsiteX72" fmla="*/ 303356 w 509414"/>
                <a:gd name="connsiteY72" fmla="*/ 491839 h 560355"/>
                <a:gd name="connsiteX73" fmla="*/ 281452 w 509414"/>
                <a:gd name="connsiteY73" fmla="*/ 406258 h 560355"/>
                <a:gd name="connsiteX74" fmla="*/ 319912 w 509414"/>
                <a:gd name="connsiteY74" fmla="*/ 432493 h 560355"/>
                <a:gd name="connsiteX75" fmla="*/ 323478 w 509414"/>
                <a:gd name="connsiteY75" fmla="*/ 414918 h 560355"/>
                <a:gd name="connsiteX76" fmla="*/ 386136 w 509414"/>
                <a:gd name="connsiteY76" fmla="*/ 455926 h 560355"/>
                <a:gd name="connsiteX77" fmla="*/ 388683 w 509414"/>
                <a:gd name="connsiteY77" fmla="*/ 468661 h 560355"/>
                <a:gd name="connsiteX78" fmla="*/ 365505 w 509414"/>
                <a:gd name="connsiteY78" fmla="*/ 547111 h 560355"/>
                <a:gd name="connsiteX79" fmla="*/ 390721 w 509414"/>
                <a:gd name="connsiteY79" fmla="*/ 546092 h 560355"/>
                <a:gd name="connsiteX80" fmla="*/ 398617 w 509414"/>
                <a:gd name="connsiteY80" fmla="*/ 488783 h 560355"/>
                <a:gd name="connsiteX81" fmla="*/ 418994 w 509414"/>
                <a:gd name="connsiteY81" fmla="*/ 483434 h 560355"/>
                <a:gd name="connsiteX82" fmla="*/ 435550 w 509414"/>
                <a:gd name="connsiteY82" fmla="*/ 467642 h 560355"/>
                <a:gd name="connsiteX83" fmla="*/ 430710 w 509414"/>
                <a:gd name="connsiteY83" fmla="*/ 446247 h 560355"/>
                <a:gd name="connsiteX84" fmla="*/ 436314 w 509414"/>
                <a:gd name="connsiteY84" fmla="*/ 441917 h 560355"/>
                <a:gd name="connsiteX85" fmla="*/ 479869 w 509414"/>
                <a:gd name="connsiteY85" fmla="*/ 450577 h 560355"/>
                <a:gd name="connsiteX86" fmla="*/ 442681 w 509414"/>
                <a:gd name="connsiteY86" fmla="*/ 428417 h 560355"/>
                <a:gd name="connsiteX87" fmla="*/ 505085 w 509414"/>
                <a:gd name="connsiteY87" fmla="*/ 420012 h 560355"/>
                <a:gd name="connsiteX88" fmla="*/ 482670 w 509414"/>
                <a:gd name="connsiteY88" fmla="*/ 359646 h 560355"/>
                <a:gd name="connsiteX89" fmla="*/ 71063 w 509414"/>
                <a:gd name="connsiteY89" fmla="*/ 424342 h 560355"/>
                <a:gd name="connsiteX90" fmla="*/ 32603 w 509414"/>
                <a:gd name="connsiteY90" fmla="*/ 407277 h 560355"/>
                <a:gd name="connsiteX91" fmla="*/ 30310 w 509414"/>
                <a:gd name="connsiteY91" fmla="*/ 361684 h 560355"/>
                <a:gd name="connsiteX92" fmla="*/ 71063 w 509414"/>
                <a:gd name="connsiteY92" fmla="*/ 384862 h 560355"/>
                <a:gd name="connsiteX93" fmla="*/ 71063 w 509414"/>
                <a:gd name="connsiteY93" fmla="*/ 424342 h 560355"/>
                <a:gd name="connsiteX94" fmla="*/ 240189 w 509414"/>
                <a:gd name="connsiteY94" fmla="*/ 63677 h 560355"/>
                <a:gd name="connsiteX95" fmla="*/ 229237 w 509414"/>
                <a:gd name="connsiteY95" fmla="*/ 54253 h 560355"/>
                <a:gd name="connsiteX96" fmla="*/ 240189 w 509414"/>
                <a:gd name="connsiteY96" fmla="*/ 43555 h 560355"/>
                <a:gd name="connsiteX97" fmla="*/ 250123 w 509414"/>
                <a:gd name="connsiteY97" fmla="*/ 54253 h 560355"/>
                <a:gd name="connsiteX98" fmla="*/ 240189 w 509414"/>
                <a:gd name="connsiteY98" fmla="*/ 63677 h 560355"/>
                <a:gd name="connsiteX99" fmla="*/ 479104 w 509414"/>
                <a:gd name="connsiteY99" fmla="*/ 407531 h 560355"/>
                <a:gd name="connsiteX100" fmla="*/ 440644 w 509414"/>
                <a:gd name="connsiteY100" fmla="*/ 424597 h 560355"/>
                <a:gd name="connsiteX101" fmla="*/ 440644 w 509414"/>
                <a:gd name="connsiteY101" fmla="*/ 385372 h 560355"/>
                <a:gd name="connsiteX102" fmla="*/ 481142 w 509414"/>
                <a:gd name="connsiteY102" fmla="*/ 362193 h 560355"/>
                <a:gd name="connsiteX103" fmla="*/ 479104 w 509414"/>
                <a:gd name="connsiteY103" fmla="*/ 407531 h 560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509414" h="560355">
                  <a:moveTo>
                    <a:pt x="482670" y="359646"/>
                  </a:moveTo>
                  <a:cubicBezTo>
                    <a:pt x="458473" y="344873"/>
                    <a:pt x="428672" y="347930"/>
                    <a:pt x="416701" y="367033"/>
                  </a:cubicBezTo>
                  <a:cubicBezTo>
                    <a:pt x="404985" y="385626"/>
                    <a:pt x="413899" y="410842"/>
                    <a:pt x="436568" y="425870"/>
                  </a:cubicBezTo>
                  <a:cubicBezTo>
                    <a:pt x="420267" y="427398"/>
                    <a:pt x="399126" y="405239"/>
                    <a:pt x="399126" y="405239"/>
                  </a:cubicBezTo>
                  <a:cubicBezTo>
                    <a:pt x="389957" y="422304"/>
                    <a:pt x="406768" y="431983"/>
                    <a:pt x="420012" y="436568"/>
                  </a:cubicBezTo>
                  <a:cubicBezTo>
                    <a:pt x="418229" y="437841"/>
                    <a:pt x="416447" y="439115"/>
                    <a:pt x="414918" y="440388"/>
                  </a:cubicBezTo>
                  <a:cubicBezTo>
                    <a:pt x="402438" y="437332"/>
                    <a:pt x="397853" y="443190"/>
                    <a:pt x="397853" y="443190"/>
                  </a:cubicBezTo>
                  <a:cubicBezTo>
                    <a:pt x="395561" y="442426"/>
                    <a:pt x="368052" y="412625"/>
                    <a:pt x="347676" y="391485"/>
                  </a:cubicBezTo>
                  <a:lnTo>
                    <a:pt x="366014" y="387919"/>
                  </a:lnTo>
                  <a:cubicBezTo>
                    <a:pt x="352770" y="357354"/>
                    <a:pt x="317111" y="350732"/>
                    <a:pt x="292913" y="332138"/>
                  </a:cubicBezTo>
                  <a:cubicBezTo>
                    <a:pt x="274829" y="318129"/>
                    <a:pt x="295206" y="312016"/>
                    <a:pt x="300045" y="316856"/>
                  </a:cubicBezTo>
                  <a:cubicBezTo>
                    <a:pt x="345128" y="355062"/>
                    <a:pt x="385882" y="328572"/>
                    <a:pt x="385882" y="328572"/>
                  </a:cubicBezTo>
                  <a:cubicBezTo>
                    <a:pt x="354043" y="317874"/>
                    <a:pt x="338506" y="281706"/>
                    <a:pt x="338506" y="281706"/>
                  </a:cubicBezTo>
                  <a:cubicBezTo>
                    <a:pt x="404475" y="319912"/>
                    <a:pt x="455162" y="276357"/>
                    <a:pt x="455162" y="276357"/>
                  </a:cubicBezTo>
                  <a:cubicBezTo>
                    <a:pt x="411352" y="283744"/>
                    <a:pt x="376967" y="242481"/>
                    <a:pt x="376967" y="242481"/>
                  </a:cubicBezTo>
                  <a:cubicBezTo>
                    <a:pt x="445228" y="258273"/>
                    <a:pt x="492349" y="212680"/>
                    <a:pt x="492349" y="212680"/>
                  </a:cubicBezTo>
                  <a:cubicBezTo>
                    <a:pt x="467133" y="214718"/>
                    <a:pt x="404475" y="188229"/>
                    <a:pt x="404475" y="188229"/>
                  </a:cubicBezTo>
                  <a:cubicBezTo>
                    <a:pt x="504575" y="185172"/>
                    <a:pt x="513235" y="113854"/>
                    <a:pt x="514509" y="113854"/>
                  </a:cubicBezTo>
                  <a:cubicBezTo>
                    <a:pt x="487000" y="131938"/>
                    <a:pt x="413135" y="123278"/>
                    <a:pt x="413135" y="123278"/>
                  </a:cubicBezTo>
                  <a:cubicBezTo>
                    <a:pt x="517820" y="86091"/>
                    <a:pt x="509924" y="255"/>
                    <a:pt x="509924" y="255"/>
                  </a:cubicBezTo>
                  <a:cubicBezTo>
                    <a:pt x="487765" y="33112"/>
                    <a:pt x="386900" y="64950"/>
                    <a:pt x="386900" y="64950"/>
                  </a:cubicBezTo>
                  <a:cubicBezTo>
                    <a:pt x="359392" y="73356"/>
                    <a:pt x="337487" y="97808"/>
                    <a:pt x="337487" y="126335"/>
                  </a:cubicBezTo>
                  <a:cubicBezTo>
                    <a:pt x="336214" y="138051"/>
                    <a:pt x="325516" y="147475"/>
                    <a:pt x="313290" y="147475"/>
                  </a:cubicBezTo>
                  <a:cubicBezTo>
                    <a:pt x="286291" y="147475"/>
                    <a:pt x="286800" y="108505"/>
                    <a:pt x="286800" y="90166"/>
                  </a:cubicBezTo>
                  <a:cubicBezTo>
                    <a:pt x="286800" y="62658"/>
                    <a:pt x="285782" y="30820"/>
                    <a:pt x="265914" y="30820"/>
                  </a:cubicBezTo>
                  <a:lnTo>
                    <a:pt x="226435" y="30820"/>
                  </a:lnTo>
                  <a:cubicBezTo>
                    <a:pt x="219303" y="30820"/>
                    <a:pt x="207077" y="30055"/>
                    <a:pt x="201983" y="36168"/>
                  </a:cubicBezTo>
                  <a:cubicBezTo>
                    <a:pt x="191795" y="48140"/>
                    <a:pt x="193323" y="79469"/>
                    <a:pt x="197908" y="73101"/>
                  </a:cubicBezTo>
                  <a:cubicBezTo>
                    <a:pt x="197908" y="73101"/>
                    <a:pt x="213190" y="68771"/>
                    <a:pt x="223124" y="73101"/>
                  </a:cubicBezTo>
                  <a:cubicBezTo>
                    <a:pt x="235859" y="76922"/>
                    <a:pt x="226435" y="116401"/>
                    <a:pt x="226435" y="125061"/>
                  </a:cubicBezTo>
                  <a:cubicBezTo>
                    <a:pt x="226435" y="136778"/>
                    <a:pt x="215482" y="147221"/>
                    <a:pt x="202238" y="147221"/>
                  </a:cubicBezTo>
                  <a:cubicBezTo>
                    <a:pt x="190012" y="147221"/>
                    <a:pt x="179059" y="137797"/>
                    <a:pt x="178040" y="126080"/>
                  </a:cubicBezTo>
                  <a:cubicBezTo>
                    <a:pt x="178040" y="97553"/>
                    <a:pt x="156136" y="73101"/>
                    <a:pt x="129646" y="64696"/>
                  </a:cubicBezTo>
                  <a:cubicBezTo>
                    <a:pt x="129646" y="64696"/>
                    <a:pt x="26235" y="32857"/>
                    <a:pt x="4330" y="0"/>
                  </a:cubicBezTo>
                  <a:cubicBezTo>
                    <a:pt x="4330" y="0"/>
                    <a:pt x="-3311" y="86855"/>
                    <a:pt x="102138" y="125061"/>
                  </a:cubicBezTo>
                  <a:cubicBezTo>
                    <a:pt x="102138" y="125061"/>
                    <a:pt x="27254" y="131429"/>
                    <a:pt x="0" y="113345"/>
                  </a:cubicBezTo>
                  <a:cubicBezTo>
                    <a:pt x="1019" y="113345"/>
                    <a:pt x="14264" y="187719"/>
                    <a:pt x="114364" y="190776"/>
                  </a:cubicBezTo>
                  <a:cubicBezTo>
                    <a:pt x="114364" y="190776"/>
                    <a:pt x="48394" y="212935"/>
                    <a:pt x="24197" y="209879"/>
                  </a:cubicBezTo>
                  <a:cubicBezTo>
                    <a:pt x="24197" y="209879"/>
                    <a:pt x="71573" y="263876"/>
                    <a:pt x="141872" y="248085"/>
                  </a:cubicBezTo>
                  <a:cubicBezTo>
                    <a:pt x="141872" y="248085"/>
                    <a:pt x="103411" y="283234"/>
                    <a:pt x="59347" y="275848"/>
                  </a:cubicBezTo>
                  <a:cubicBezTo>
                    <a:pt x="59347" y="275848"/>
                    <a:pt x="109015" y="320167"/>
                    <a:pt x="176003" y="283234"/>
                  </a:cubicBezTo>
                  <a:cubicBezTo>
                    <a:pt x="176003" y="283234"/>
                    <a:pt x="161739" y="317110"/>
                    <a:pt x="129646" y="327808"/>
                  </a:cubicBezTo>
                  <a:cubicBezTo>
                    <a:pt x="129646" y="327808"/>
                    <a:pt x="170399" y="354297"/>
                    <a:pt x="216501" y="316091"/>
                  </a:cubicBezTo>
                  <a:cubicBezTo>
                    <a:pt x="222359" y="309469"/>
                    <a:pt x="241208" y="317110"/>
                    <a:pt x="222359" y="331629"/>
                  </a:cubicBezTo>
                  <a:cubicBezTo>
                    <a:pt x="197143" y="350732"/>
                    <a:pt x="161484" y="355571"/>
                    <a:pt x="146202" y="387409"/>
                  </a:cubicBezTo>
                  <a:lnTo>
                    <a:pt x="164796" y="390975"/>
                  </a:lnTo>
                  <a:cubicBezTo>
                    <a:pt x="143910" y="412116"/>
                    <a:pt x="116147" y="441917"/>
                    <a:pt x="113345" y="442426"/>
                  </a:cubicBezTo>
                  <a:cubicBezTo>
                    <a:pt x="113345" y="442426"/>
                    <a:pt x="109269" y="436823"/>
                    <a:pt x="97553" y="439115"/>
                  </a:cubicBezTo>
                  <a:cubicBezTo>
                    <a:pt x="96025" y="437841"/>
                    <a:pt x="94496" y="436568"/>
                    <a:pt x="92713" y="435549"/>
                  </a:cubicBezTo>
                  <a:cubicBezTo>
                    <a:pt x="105958" y="430964"/>
                    <a:pt x="122769" y="421285"/>
                    <a:pt x="113599" y="404220"/>
                  </a:cubicBezTo>
                  <a:cubicBezTo>
                    <a:pt x="113599" y="404220"/>
                    <a:pt x="92459" y="426380"/>
                    <a:pt x="76157" y="425106"/>
                  </a:cubicBezTo>
                  <a:cubicBezTo>
                    <a:pt x="98572" y="410078"/>
                    <a:pt x="107486" y="384608"/>
                    <a:pt x="95770" y="366014"/>
                  </a:cubicBezTo>
                  <a:cubicBezTo>
                    <a:pt x="83544" y="346911"/>
                    <a:pt x="53998" y="343600"/>
                    <a:pt x="29801" y="358627"/>
                  </a:cubicBezTo>
                  <a:cubicBezTo>
                    <a:pt x="5604" y="373400"/>
                    <a:pt x="-4330" y="401164"/>
                    <a:pt x="7896" y="420267"/>
                  </a:cubicBezTo>
                  <a:cubicBezTo>
                    <a:pt x="19358" y="438351"/>
                    <a:pt x="46102" y="442171"/>
                    <a:pt x="70299" y="428672"/>
                  </a:cubicBezTo>
                  <a:cubicBezTo>
                    <a:pt x="60366" y="443445"/>
                    <a:pt x="41263" y="448030"/>
                    <a:pt x="33112" y="450831"/>
                  </a:cubicBezTo>
                  <a:cubicBezTo>
                    <a:pt x="33112" y="450831"/>
                    <a:pt x="46611" y="477066"/>
                    <a:pt x="76667" y="442171"/>
                  </a:cubicBezTo>
                  <a:cubicBezTo>
                    <a:pt x="78450" y="443445"/>
                    <a:pt x="79978" y="444718"/>
                    <a:pt x="81506" y="445737"/>
                  </a:cubicBezTo>
                  <a:cubicBezTo>
                    <a:pt x="73356" y="452105"/>
                    <a:pt x="70045" y="463057"/>
                    <a:pt x="76667" y="467642"/>
                  </a:cubicBezTo>
                  <a:cubicBezTo>
                    <a:pt x="76667" y="467642"/>
                    <a:pt x="73356" y="484707"/>
                    <a:pt x="93223" y="483434"/>
                  </a:cubicBezTo>
                  <a:cubicBezTo>
                    <a:pt x="93223" y="483434"/>
                    <a:pt x="99845" y="495150"/>
                    <a:pt x="114109" y="488273"/>
                  </a:cubicBezTo>
                  <a:cubicBezTo>
                    <a:pt x="122769" y="511706"/>
                    <a:pt x="119712" y="533357"/>
                    <a:pt x="122260" y="546092"/>
                  </a:cubicBezTo>
                  <a:lnTo>
                    <a:pt x="147476" y="547111"/>
                  </a:lnTo>
                  <a:cubicBezTo>
                    <a:pt x="145183" y="535904"/>
                    <a:pt x="144419" y="500499"/>
                    <a:pt x="124297" y="468406"/>
                  </a:cubicBezTo>
                  <a:cubicBezTo>
                    <a:pt x="128118" y="465095"/>
                    <a:pt x="130155" y="460256"/>
                    <a:pt x="126080" y="455926"/>
                  </a:cubicBezTo>
                  <a:cubicBezTo>
                    <a:pt x="125316" y="454652"/>
                    <a:pt x="161994" y="431728"/>
                    <a:pt x="188738" y="415427"/>
                  </a:cubicBezTo>
                  <a:lnTo>
                    <a:pt x="192304" y="432493"/>
                  </a:lnTo>
                  <a:cubicBezTo>
                    <a:pt x="201473" y="420012"/>
                    <a:pt x="214973" y="411607"/>
                    <a:pt x="230510" y="407022"/>
                  </a:cubicBezTo>
                  <a:cubicBezTo>
                    <a:pt x="213954" y="429691"/>
                    <a:pt x="203766" y="455671"/>
                    <a:pt x="209879" y="491839"/>
                  </a:cubicBezTo>
                  <a:cubicBezTo>
                    <a:pt x="209879" y="491839"/>
                    <a:pt x="214209" y="478085"/>
                    <a:pt x="236368" y="475793"/>
                  </a:cubicBezTo>
                  <a:cubicBezTo>
                    <a:pt x="236368" y="475793"/>
                    <a:pt x="205549" y="512980"/>
                    <a:pt x="254962" y="585062"/>
                  </a:cubicBezTo>
                  <a:cubicBezTo>
                    <a:pt x="304375" y="512980"/>
                    <a:pt x="275848" y="475793"/>
                    <a:pt x="275848" y="475793"/>
                  </a:cubicBezTo>
                  <a:cubicBezTo>
                    <a:pt x="297753" y="478085"/>
                    <a:pt x="303356" y="491839"/>
                    <a:pt x="303356" y="491839"/>
                  </a:cubicBezTo>
                  <a:cubicBezTo>
                    <a:pt x="308196" y="455161"/>
                    <a:pt x="298772" y="429181"/>
                    <a:pt x="281452" y="406258"/>
                  </a:cubicBezTo>
                  <a:cubicBezTo>
                    <a:pt x="297498" y="410588"/>
                    <a:pt x="310234" y="419248"/>
                    <a:pt x="319912" y="432493"/>
                  </a:cubicBezTo>
                  <a:lnTo>
                    <a:pt x="323478" y="414918"/>
                  </a:lnTo>
                  <a:cubicBezTo>
                    <a:pt x="349968" y="431474"/>
                    <a:pt x="386646" y="454397"/>
                    <a:pt x="386136" y="455926"/>
                  </a:cubicBezTo>
                  <a:cubicBezTo>
                    <a:pt x="382061" y="460510"/>
                    <a:pt x="384608" y="465350"/>
                    <a:pt x="388683" y="468661"/>
                  </a:cubicBezTo>
                  <a:cubicBezTo>
                    <a:pt x="368816" y="500754"/>
                    <a:pt x="368052" y="536158"/>
                    <a:pt x="365505" y="547111"/>
                  </a:cubicBezTo>
                  <a:lnTo>
                    <a:pt x="390721" y="546092"/>
                  </a:lnTo>
                  <a:cubicBezTo>
                    <a:pt x="393268" y="533611"/>
                    <a:pt x="390212" y="511961"/>
                    <a:pt x="398617" y="488783"/>
                  </a:cubicBezTo>
                  <a:cubicBezTo>
                    <a:pt x="411607" y="494641"/>
                    <a:pt x="418994" y="483434"/>
                    <a:pt x="418994" y="483434"/>
                  </a:cubicBezTo>
                  <a:cubicBezTo>
                    <a:pt x="438606" y="484453"/>
                    <a:pt x="435550" y="467642"/>
                    <a:pt x="435550" y="467642"/>
                  </a:cubicBezTo>
                  <a:cubicBezTo>
                    <a:pt x="441917" y="463057"/>
                    <a:pt x="439115" y="452614"/>
                    <a:pt x="430710" y="446247"/>
                  </a:cubicBezTo>
                  <a:cubicBezTo>
                    <a:pt x="432493" y="444718"/>
                    <a:pt x="434276" y="443445"/>
                    <a:pt x="436314" y="441917"/>
                  </a:cubicBezTo>
                  <a:cubicBezTo>
                    <a:pt x="466369" y="476557"/>
                    <a:pt x="479869" y="450577"/>
                    <a:pt x="479869" y="450577"/>
                  </a:cubicBezTo>
                  <a:cubicBezTo>
                    <a:pt x="471718" y="447775"/>
                    <a:pt x="452615" y="442936"/>
                    <a:pt x="442681" y="428417"/>
                  </a:cubicBezTo>
                  <a:cubicBezTo>
                    <a:pt x="467133" y="441917"/>
                    <a:pt x="493623" y="438096"/>
                    <a:pt x="505085" y="420012"/>
                  </a:cubicBezTo>
                  <a:cubicBezTo>
                    <a:pt x="516801" y="402182"/>
                    <a:pt x="506868" y="374419"/>
                    <a:pt x="482670" y="359646"/>
                  </a:cubicBezTo>
                  <a:close/>
                  <a:moveTo>
                    <a:pt x="71063" y="424342"/>
                  </a:moveTo>
                  <a:cubicBezTo>
                    <a:pt x="61130" y="430710"/>
                    <a:pt x="45847" y="426380"/>
                    <a:pt x="32603" y="407277"/>
                  </a:cubicBezTo>
                  <a:cubicBezTo>
                    <a:pt x="20631" y="388174"/>
                    <a:pt x="20631" y="367033"/>
                    <a:pt x="30310" y="361684"/>
                  </a:cubicBezTo>
                  <a:cubicBezTo>
                    <a:pt x="40244" y="356335"/>
                    <a:pt x="58837" y="365759"/>
                    <a:pt x="71063" y="384862"/>
                  </a:cubicBezTo>
                  <a:cubicBezTo>
                    <a:pt x="84308" y="403201"/>
                    <a:pt x="80997" y="419248"/>
                    <a:pt x="71063" y="424342"/>
                  </a:cubicBezTo>
                  <a:close/>
                  <a:moveTo>
                    <a:pt x="240189" y="63677"/>
                  </a:moveTo>
                  <a:cubicBezTo>
                    <a:pt x="233567" y="63677"/>
                    <a:pt x="229237" y="59347"/>
                    <a:pt x="229237" y="54253"/>
                  </a:cubicBezTo>
                  <a:cubicBezTo>
                    <a:pt x="229237" y="47885"/>
                    <a:pt x="233567" y="43555"/>
                    <a:pt x="240189" y="43555"/>
                  </a:cubicBezTo>
                  <a:cubicBezTo>
                    <a:pt x="245793" y="43555"/>
                    <a:pt x="250123" y="47885"/>
                    <a:pt x="250123" y="54253"/>
                  </a:cubicBezTo>
                  <a:cubicBezTo>
                    <a:pt x="250123" y="59347"/>
                    <a:pt x="245538" y="63677"/>
                    <a:pt x="240189" y="63677"/>
                  </a:cubicBezTo>
                  <a:close/>
                  <a:moveTo>
                    <a:pt x="479104" y="407531"/>
                  </a:moveTo>
                  <a:cubicBezTo>
                    <a:pt x="465860" y="426634"/>
                    <a:pt x="450323" y="430964"/>
                    <a:pt x="440644" y="424597"/>
                  </a:cubicBezTo>
                  <a:cubicBezTo>
                    <a:pt x="430710" y="419248"/>
                    <a:pt x="427399" y="403456"/>
                    <a:pt x="440644" y="385372"/>
                  </a:cubicBezTo>
                  <a:cubicBezTo>
                    <a:pt x="452870" y="366269"/>
                    <a:pt x="471463" y="356845"/>
                    <a:pt x="481142" y="362193"/>
                  </a:cubicBezTo>
                  <a:cubicBezTo>
                    <a:pt x="491330" y="367033"/>
                    <a:pt x="491330" y="388428"/>
                    <a:pt x="479104" y="407531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2" name="Forma libre: forma 111">
              <a:extLst>
                <a:ext uri="{FF2B5EF4-FFF2-40B4-BE49-F238E27FC236}">
                  <a16:creationId xmlns:a16="http://schemas.microsoft.com/office/drawing/2014/main" id="{1438884D-6767-450B-9609-81B954BAC918}"/>
                </a:ext>
              </a:extLst>
            </p:cNvPr>
            <p:cNvSpPr/>
            <p:nvPr/>
          </p:nvSpPr>
          <p:spPr>
            <a:xfrm>
              <a:off x="6952733" y="8300647"/>
              <a:ext cx="25471" cy="25471"/>
            </a:xfrm>
            <a:custGeom>
              <a:avLst/>
              <a:gdLst>
                <a:gd name="connsiteX0" fmla="*/ 32857 w 25470"/>
                <a:gd name="connsiteY0" fmla="*/ 20176 h 25470"/>
                <a:gd name="connsiteX1" fmla="*/ 36168 w 25470"/>
                <a:gd name="connsiteY1" fmla="*/ 54 h 25470"/>
                <a:gd name="connsiteX2" fmla="*/ 19867 w 25470"/>
                <a:gd name="connsiteY2" fmla="*/ 12789 h 25470"/>
                <a:gd name="connsiteX3" fmla="*/ 0 w 25470"/>
                <a:gd name="connsiteY3" fmla="*/ 2346 h 25470"/>
                <a:gd name="connsiteX4" fmla="*/ 0 w 25470"/>
                <a:gd name="connsiteY4" fmla="*/ 6676 h 25470"/>
                <a:gd name="connsiteX5" fmla="*/ 9934 w 25470"/>
                <a:gd name="connsiteY5" fmla="*/ 27817 h 25470"/>
                <a:gd name="connsiteX6" fmla="*/ 23178 w 25470"/>
                <a:gd name="connsiteY6" fmla="*/ 35203 h 25470"/>
                <a:gd name="connsiteX7" fmla="*/ 47376 w 25470"/>
                <a:gd name="connsiteY7" fmla="*/ 35203 h 25470"/>
                <a:gd name="connsiteX8" fmla="*/ 49668 w 25470"/>
                <a:gd name="connsiteY8" fmla="*/ 33166 h 25470"/>
                <a:gd name="connsiteX9" fmla="*/ 32857 w 25470"/>
                <a:gd name="connsiteY9" fmla="*/ 20176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25470">
                  <a:moveTo>
                    <a:pt x="32857" y="20176"/>
                  </a:moveTo>
                  <a:cubicBezTo>
                    <a:pt x="32857" y="20176"/>
                    <a:pt x="39480" y="2092"/>
                    <a:pt x="36168" y="54"/>
                  </a:cubicBezTo>
                  <a:cubicBezTo>
                    <a:pt x="32857" y="-965"/>
                    <a:pt x="19867" y="12789"/>
                    <a:pt x="19867" y="12789"/>
                  </a:cubicBezTo>
                  <a:cubicBezTo>
                    <a:pt x="16556" y="2346"/>
                    <a:pt x="0" y="2346"/>
                    <a:pt x="0" y="2346"/>
                  </a:cubicBezTo>
                  <a:lnTo>
                    <a:pt x="0" y="6676"/>
                  </a:lnTo>
                  <a:cubicBezTo>
                    <a:pt x="10952" y="7695"/>
                    <a:pt x="13245" y="22468"/>
                    <a:pt x="9934" y="27817"/>
                  </a:cubicBezTo>
                  <a:cubicBezTo>
                    <a:pt x="8915" y="31128"/>
                    <a:pt x="20886" y="38260"/>
                    <a:pt x="23178" y="35203"/>
                  </a:cubicBezTo>
                  <a:cubicBezTo>
                    <a:pt x="26490" y="29855"/>
                    <a:pt x="40753" y="25779"/>
                    <a:pt x="47376" y="35203"/>
                  </a:cubicBezTo>
                  <a:lnTo>
                    <a:pt x="49668" y="33166"/>
                  </a:lnTo>
                  <a:cubicBezTo>
                    <a:pt x="49413" y="32911"/>
                    <a:pt x="44064" y="18138"/>
                    <a:pt x="32857" y="20176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3" name="Forma libre: forma 112">
              <a:extLst>
                <a:ext uri="{FF2B5EF4-FFF2-40B4-BE49-F238E27FC236}">
                  <a16:creationId xmlns:a16="http://schemas.microsoft.com/office/drawing/2014/main" id="{97E9949E-669B-4507-8983-FE00272BE0F2}"/>
                </a:ext>
              </a:extLst>
            </p:cNvPr>
            <p:cNvSpPr/>
            <p:nvPr/>
          </p:nvSpPr>
          <p:spPr>
            <a:xfrm>
              <a:off x="6808564" y="8434422"/>
              <a:ext cx="25471" cy="50941"/>
            </a:xfrm>
            <a:custGeom>
              <a:avLst/>
              <a:gdLst>
                <a:gd name="connsiteX0" fmla="*/ 33117 w 25470"/>
                <a:gd name="connsiteY0" fmla="*/ 14773 h 50941"/>
                <a:gd name="connsiteX1" fmla="*/ 259 w 25470"/>
                <a:gd name="connsiteY1" fmla="*/ 0 h 50941"/>
                <a:gd name="connsiteX2" fmla="*/ 12485 w 25470"/>
                <a:gd name="connsiteY2" fmla="*/ 35914 h 50941"/>
                <a:gd name="connsiteX3" fmla="*/ 45343 w 25470"/>
                <a:gd name="connsiteY3" fmla="*/ 51960 h 50941"/>
                <a:gd name="connsiteX4" fmla="*/ 33117 w 25470"/>
                <a:gd name="connsiteY4" fmla="*/ 14773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33117" y="14773"/>
                  </a:moveTo>
                  <a:cubicBezTo>
                    <a:pt x="23183" y="5094"/>
                    <a:pt x="10957" y="0"/>
                    <a:pt x="259" y="0"/>
                  </a:cubicBezTo>
                  <a:cubicBezTo>
                    <a:pt x="-1014" y="12735"/>
                    <a:pt x="2297" y="25471"/>
                    <a:pt x="12485" y="35914"/>
                  </a:cubicBezTo>
                  <a:cubicBezTo>
                    <a:pt x="21145" y="46611"/>
                    <a:pt x="33371" y="51960"/>
                    <a:pt x="45343" y="51960"/>
                  </a:cubicBezTo>
                  <a:cubicBezTo>
                    <a:pt x="46107" y="39225"/>
                    <a:pt x="41777" y="25471"/>
                    <a:pt x="33117" y="14773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4" name="Forma libre: forma 113">
              <a:extLst>
                <a:ext uri="{FF2B5EF4-FFF2-40B4-BE49-F238E27FC236}">
                  <a16:creationId xmlns:a16="http://schemas.microsoft.com/office/drawing/2014/main" id="{7D6A73D7-2A79-4E9C-9E18-6D87C7A96A3A}"/>
                </a:ext>
              </a:extLst>
            </p:cNvPr>
            <p:cNvSpPr/>
            <p:nvPr/>
          </p:nvSpPr>
          <p:spPr>
            <a:xfrm>
              <a:off x="6693441" y="7945384"/>
              <a:ext cx="76412" cy="50941"/>
            </a:xfrm>
            <a:custGeom>
              <a:avLst/>
              <a:gdLst>
                <a:gd name="connsiteX0" fmla="*/ 72592 w 76412"/>
                <a:gd name="connsiteY0" fmla="*/ 51960 h 50941"/>
                <a:gd name="connsiteX1" fmla="*/ 94496 w 76412"/>
                <a:gd name="connsiteY1" fmla="*/ 17829 h 50941"/>
                <a:gd name="connsiteX2" fmla="*/ 60366 w 76412"/>
                <a:gd name="connsiteY2" fmla="*/ 30565 h 50941"/>
                <a:gd name="connsiteX3" fmla="*/ 48394 w 76412"/>
                <a:gd name="connsiteY3" fmla="*/ 0 h 50941"/>
                <a:gd name="connsiteX4" fmla="*/ 35150 w 76412"/>
                <a:gd name="connsiteY4" fmla="*/ 30565 h 50941"/>
                <a:gd name="connsiteX5" fmla="*/ 0 w 76412"/>
                <a:gd name="connsiteY5" fmla="*/ 17829 h 50941"/>
                <a:gd name="connsiteX6" fmla="*/ 22924 w 76412"/>
                <a:gd name="connsiteY6" fmla="*/ 5196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412" h="50941">
                  <a:moveTo>
                    <a:pt x="72592" y="51960"/>
                  </a:moveTo>
                  <a:lnTo>
                    <a:pt x="94496" y="17829"/>
                  </a:lnTo>
                  <a:lnTo>
                    <a:pt x="60366" y="30565"/>
                  </a:lnTo>
                  <a:lnTo>
                    <a:pt x="48394" y="0"/>
                  </a:lnTo>
                  <a:lnTo>
                    <a:pt x="35150" y="30565"/>
                  </a:lnTo>
                  <a:lnTo>
                    <a:pt x="0" y="17829"/>
                  </a:lnTo>
                  <a:lnTo>
                    <a:pt x="22924" y="5196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5" name="Forma libre: forma 114">
              <a:extLst>
                <a:ext uri="{FF2B5EF4-FFF2-40B4-BE49-F238E27FC236}">
                  <a16:creationId xmlns:a16="http://schemas.microsoft.com/office/drawing/2014/main" id="{90A3D22C-68A5-4F47-AC42-EAC152CA4C23}"/>
                </a:ext>
              </a:extLst>
            </p:cNvPr>
            <p:cNvSpPr/>
            <p:nvPr/>
          </p:nvSpPr>
          <p:spPr>
            <a:xfrm>
              <a:off x="6651173" y="8642651"/>
              <a:ext cx="50941" cy="25471"/>
            </a:xfrm>
            <a:custGeom>
              <a:avLst/>
              <a:gdLst>
                <a:gd name="connsiteX0" fmla="*/ 43032 w 50941"/>
                <a:gd name="connsiteY0" fmla="*/ 885 h 25470"/>
                <a:gd name="connsiteX1" fmla="*/ 241 w 50941"/>
                <a:gd name="connsiteY1" fmla="*/ 12601 h 25470"/>
                <a:gd name="connsiteX2" fmla="*/ 33353 w 50941"/>
                <a:gd name="connsiteY2" fmla="*/ 40110 h 25470"/>
                <a:gd name="connsiteX3" fmla="*/ 70795 w 50941"/>
                <a:gd name="connsiteY3" fmla="*/ 26355 h 25470"/>
                <a:gd name="connsiteX4" fmla="*/ 43032 w 50941"/>
                <a:gd name="connsiteY4" fmla="*/ 885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43032" y="885"/>
                  </a:moveTo>
                  <a:cubicBezTo>
                    <a:pt x="21127" y="-2172"/>
                    <a:pt x="2279" y="2922"/>
                    <a:pt x="241" y="12601"/>
                  </a:cubicBezTo>
                  <a:cubicBezTo>
                    <a:pt x="-2051" y="22025"/>
                    <a:pt x="12213" y="36034"/>
                    <a:pt x="33353" y="40110"/>
                  </a:cubicBezTo>
                  <a:cubicBezTo>
                    <a:pt x="54239" y="44440"/>
                    <a:pt x="68503" y="37053"/>
                    <a:pt x="70795" y="26355"/>
                  </a:cubicBezTo>
                  <a:cubicBezTo>
                    <a:pt x="72833" y="16931"/>
                    <a:pt x="63918" y="5215"/>
                    <a:pt x="43032" y="885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6" name="Forma libre: forma 115">
              <a:extLst>
                <a:ext uri="{FF2B5EF4-FFF2-40B4-BE49-F238E27FC236}">
                  <a16:creationId xmlns:a16="http://schemas.microsoft.com/office/drawing/2014/main" id="{0BCFA341-EDB4-4EA8-A89C-37BFB7D10A7B}"/>
                </a:ext>
              </a:extLst>
            </p:cNvPr>
            <p:cNvSpPr/>
            <p:nvPr/>
          </p:nvSpPr>
          <p:spPr>
            <a:xfrm>
              <a:off x="6608022" y="7852161"/>
              <a:ext cx="50941" cy="25471"/>
            </a:xfrm>
            <a:custGeom>
              <a:avLst/>
              <a:gdLst>
                <a:gd name="connsiteX0" fmla="*/ 32949 w 50941"/>
                <a:gd name="connsiteY0" fmla="*/ 40244 h 25470"/>
                <a:gd name="connsiteX1" fmla="*/ 71410 w 50941"/>
                <a:gd name="connsiteY1" fmla="*/ 20122 h 25470"/>
                <a:gd name="connsiteX2" fmla="*/ 31931 w 50941"/>
                <a:gd name="connsiteY2" fmla="*/ 0 h 25470"/>
                <a:gd name="connsiteX3" fmla="*/ 92 w 50941"/>
                <a:gd name="connsiteY3" fmla="*/ 21141 h 25470"/>
                <a:gd name="connsiteX4" fmla="*/ 32949 w 50941"/>
                <a:gd name="connsiteY4" fmla="*/ 40244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32949" y="40244"/>
                  </a:moveTo>
                  <a:cubicBezTo>
                    <a:pt x="53835" y="39225"/>
                    <a:pt x="70391" y="30565"/>
                    <a:pt x="71410" y="20122"/>
                  </a:cubicBezTo>
                  <a:cubicBezTo>
                    <a:pt x="71410" y="10698"/>
                    <a:pt x="53835" y="0"/>
                    <a:pt x="31931" y="0"/>
                  </a:cubicBezTo>
                  <a:cubicBezTo>
                    <a:pt x="11045" y="1019"/>
                    <a:pt x="92" y="11717"/>
                    <a:pt x="92" y="21141"/>
                  </a:cubicBezTo>
                  <a:cubicBezTo>
                    <a:pt x="-1181" y="31584"/>
                    <a:pt x="10790" y="41263"/>
                    <a:pt x="32949" y="40244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7" name="Forma libre: forma 116">
              <a:extLst>
                <a:ext uri="{FF2B5EF4-FFF2-40B4-BE49-F238E27FC236}">
                  <a16:creationId xmlns:a16="http://schemas.microsoft.com/office/drawing/2014/main" id="{84415AD1-0C9B-4291-899F-B5D3A015D40B}"/>
                </a:ext>
              </a:extLst>
            </p:cNvPr>
            <p:cNvSpPr/>
            <p:nvPr/>
          </p:nvSpPr>
          <p:spPr>
            <a:xfrm>
              <a:off x="7078222" y="7900764"/>
              <a:ext cx="25471" cy="50941"/>
            </a:xfrm>
            <a:custGeom>
              <a:avLst/>
              <a:gdLst>
                <a:gd name="connsiteX0" fmla="*/ 23260 w 25470"/>
                <a:gd name="connsiteY0" fmla="*/ 69072 h 50941"/>
                <a:gd name="connsiteX1" fmla="*/ 41854 w 25470"/>
                <a:gd name="connsiteY1" fmla="*/ 36214 h 50941"/>
                <a:gd name="connsiteX2" fmla="*/ 17657 w 25470"/>
                <a:gd name="connsiteY2" fmla="*/ 46 h 50941"/>
                <a:gd name="connsiteX3" fmla="*/ 82 w 25470"/>
                <a:gd name="connsiteY3" fmla="*/ 39271 h 50941"/>
                <a:gd name="connsiteX4" fmla="*/ 23260 w 25470"/>
                <a:gd name="connsiteY4" fmla="*/ 690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23260" y="69072"/>
                  </a:moveTo>
                  <a:cubicBezTo>
                    <a:pt x="33194" y="68053"/>
                    <a:pt x="43127" y="56336"/>
                    <a:pt x="41854" y="36214"/>
                  </a:cubicBezTo>
                  <a:cubicBezTo>
                    <a:pt x="40835" y="15074"/>
                    <a:pt x="28609" y="-973"/>
                    <a:pt x="17657" y="46"/>
                  </a:cubicBezTo>
                  <a:cubicBezTo>
                    <a:pt x="7723" y="1065"/>
                    <a:pt x="-937" y="18130"/>
                    <a:pt x="82" y="39271"/>
                  </a:cubicBezTo>
                  <a:cubicBezTo>
                    <a:pt x="1101" y="59393"/>
                    <a:pt x="12053" y="70090"/>
                    <a:pt x="23260" y="690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8" name="Forma libre: forma 117">
              <a:extLst>
                <a:ext uri="{FF2B5EF4-FFF2-40B4-BE49-F238E27FC236}">
                  <a16:creationId xmlns:a16="http://schemas.microsoft.com/office/drawing/2014/main" id="{AE72FCB0-855E-421C-AB2D-0E00ADC77D87}"/>
                </a:ext>
              </a:extLst>
            </p:cNvPr>
            <p:cNvSpPr/>
            <p:nvPr/>
          </p:nvSpPr>
          <p:spPr>
            <a:xfrm>
              <a:off x="6383699" y="8517894"/>
              <a:ext cx="50941" cy="50941"/>
            </a:xfrm>
            <a:custGeom>
              <a:avLst/>
              <a:gdLst>
                <a:gd name="connsiteX0" fmla="*/ 44847 w 50941"/>
                <a:gd name="connsiteY0" fmla="*/ 21722 h 50941"/>
                <a:gd name="connsiteX1" fmla="*/ 6131 w 50941"/>
                <a:gd name="connsiteY1" fmla="*/ 1600 h 50941"/>
                <a:gd name="connsiteX2" fmla="*/ 9442 w 50941"/>
                <a:gd name="connsiteY2" fmla="*/ 42862 h 50941"/>
                <a:gd name="connsiteX3" fmla="*/ 44592 w 50941"/>
                <a:gd name="connsiteY3" fmla="*/ 58654 h 50941"/>
                <a:gd name="connsiteX4" fmla="*/ 44847 w 50941"/>
                <a:gd name="connsiteY4" fmla="*/ 2172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50941">
                  <a:moveTo>
                    <a:pt x="44847" y="21722"/>
                  </a:moveTo>
                  <a:cubicBezTo>
                    <a:pt x="32621" y="4656"/>
                    <a:pt x="15046" y="-3749"/>
                    <a:pt x="6131" y="1600"/>
                  </a:cubicBezTo>
                  <a:cubicBezTo>
                    <a:pt x="-2529" y="6949"/>
                    <a:pt x="-2529" y="26052"/>
                    <a:pt x="9442" y="42862"/>
                  </a:cubicBezTo>
                  <a:cubicBezTo>
                    <a:pt x="21668" y="59928"/>
                    <a:pt x="35932" y="64003"/>
                    <a:pt x="44592" y="58654"/>
                  </a:cubicBezTo>
                  <a:cubicBezTo>
                    <a:pt x="53761" y="53560"/>
                    <a:pt x="55799" y="38787"/>
                    <a:pt x="44847" y="2172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9" name="Forma libre: forma 118">
              <a:extLst>
                <a:ext uri="{FF2B5EF4-FFF2-40B4-BE49-F238E27FC236}">
                  <a16:creationId xmlns:a16="http://schemas.microsoft.com/office/drawing/2014/main" id="{10E2C7E2-37D6-4E5E-A7E5-55879396E37C}"/>
                </a:ext>
              </a:extLst>
            </p:cNvPr>
            <p:cNvSpPr/>
            <p:nvPr/>
          </p:nvSpPr>
          <p:spPr>
            <a:xfrm>
              <a:off x="6370843" y="8212526"/>
              <a:ext cx="25471" cy="50941"/>
            </a:xfrm>
            <a:custGeom>
              <a:avLst/>
              <a:gdLst>
                <a:gd name="connsiteX0" fmla="*/ 40637 w 25470"/>
                <a:gd name="connsiteY0" fmla="*/ 36214 h 50941"/>
                <a:gd name="connsiteX1" fmla="*/ 16440 w 25470"/>
                <a:gd name="connsiteY1" fmla="*/ 46 h 50941"/>
                <a:gd name="connsiteX2" fmla="*/ 139 w 25470"/>
                <a:gd name="connsiteY2" fmla="*/ 39271 h 50941"/>
                <a:gd name="connsiteX3" fmla="*/ 22044 w 25470"/>
                <a:gd name="connsiteY3" fmla="*/ 69072 h 50941"/>
                <a:gd name="connsiteX4" fmla="*/ 40637 w 25470"/>
                <a:gd name="connsiteY4" fmla="*/ 36214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40637" y="36214"/>
                  </a:moveTo>
                  <a:cubicBezTo>
                    <a:pt x="39619" y="15074"/>
                    <a:pt x="27393" y="-973"/>
                    <a:pt x="16440" y="46"/>
                  </a:cubicBezTo>
                  <a:cubicBezTo>
                    <a:pt x="6507" y="1065"/>
                    <a:pt x="-1135" y="18130"/>
                    <a:pt x="139" y="39271"/>
                  </a:cubicBezTo>
                  <a:cubicBezTo>
                    <a:pt x="1158" y="59393"/>
                    <a:pt x="12110" y="70090"/>
                    <a:pt x="22044" y="69072"/>
                  </a:cubicBezTo>
                  <a:cubicBezTo>
                    <a:pt x="32996" y="68053"/>
                    <a:pt x="41656" y="56336"/>
                    <a:pt x="40637" y="36214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0" name="Forma libre: forma 119">
              <a:extLst>
                <a:ext uri="{FF2B5EF4-FFF2-40B4-BE49-F238E27FC236}">
                  <a16:creationId xmlns:a16="http://schemas.microsoft.com/office/drawing/2014/main" id="{C59A0FB9-0382-4D25-9A82-98A89D5B6C02}"/>
                </a:ext>
              </a:extLst>
            </p:cNvPr>
            <p:cNvSpPr/>
            <p:nvPr/>
          </p:nvSpPr>
          <p:spPr>
            <a:xfrm>
              <a:off x="6363548" y="7900764"/>
              <a:ext cx="25471" cy="50941"/>
            </a:xfrm>
            <a:custGeom>
              <a:avLst/>
              <a:gdLst>
                <a:gd name="connsiteX0" fmla="*/ 18895 w 25470"/>
                <a:gd name="connsiteY0" fmla="*/ 69072 h 50941"/>
                <a:gd name="connsiteX1" fmla="*/ 40800 w 25470"/>
                <a:gd name="connsiteY1" fmla="*/ 39272 h 50941"/>
                <a:gd name="connsiteX2" fmla="*/ 24244 w 25470"/>
                <a:gd name="connsiteY2" fmla="*/ 47 h 50941"/>
                <a:gd name="connsiteX3" fmla="*/ 47 w 25470"/>
                <a:gd name="connsiteY3" fmla="*/ 36215 h 50941"/>
                <a:gd name="connsiteX4" fmla="*/ 18895 w 25470"/>
                <a:gd name="connsiteY4" fmla="*/ 690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18895" y="69072"/>
                  </a:moveTo>
                  <a:cubicBezTo>
                    <a:pt x="28829" y="70091"/>
                    <a:pt x="39781" y="59648"/>
                    <a:pt x="40800" y="39272"/>
                  </a:cubicBezTo>
                  <a:cubicBezTo>
                    <a:pt x="41819" y="18131"/>
                    <a:pt x="34178" y="1065"/>
                    <a:pt x="24244" y="47"/>
                  </a:cubicBezTo>
                  <a:cubicBezTo>
                    <a:pt x="13292" y="-972"/>
                    <a:pt x="1066" y="14820"/>
                    <a:pt x="47" y="36215"/>
                  </a:cubicBezTo>
                  <a:cubicBezTo>
                    <a:pt x="-717" y="56337"/>
                    <a:pt x="7943" y="68053"/>
                    <a:pt x="18895" y="690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1" name="Forma libre: forma 120">
              <a:extLst>
                <a:ext uri="{FF2B5EF4-FFF2-40B4-BE49-F238E27FC236}">
                  <a16:creationId xmlns:a16="http://schemas.microsoft.com/office/drawing/2014/main" id="{341F8701-A69B-4535-BFD9-F5FF4FDA8EC7}"/>
                </a:ext>
              </a:extLst>
            </p:cNvPr>
            <p:cNvSpPr/>
            <p:nvPr/>
          </p:nvSpPr>
          <p:spPr>
            <a:xfrm>
              <a:off x="7047048" y="8517894"/>
              <a:ext cx="50941" cy="50941"/>
            </a:xfrm>
            <a:custGeom>
              <a:avLst/>
              <a:gdLst>
                <a:gd name="connsiteX0" fmla="*/ 46793 w 50941"/>
                <a:gd name="connsiteY0" fmla="*/ 1600 h 50941"/>
                <a:gd name="connsiteX1" fmla="*/ 8332 w 50941"/>
                <a:gd name="connsiteY1" fmla="*/ 21722 h 50941"/>
                <a:gd name="connsiteX2" fmla="*/ 8332 w 50941"/>
                <a:gd name="connsiteY2" fmla="*/ 58909 h 50941"/>
                <a:gd name="connsiteX3" fmla="*/ 43481 w 50941"/>
                <a:gd name="connsiteY3" fmla="*/ 43117 h 50941"/>
                <a:gd name="connsiteX4" fmla="*/ 46793 w 50941"/>
                <a:gd name="connsiteY4" fmla="*/ 160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50941">
                  <a:moveTo>
                    <a:pt x="46793" y="1600"/>
                  </a:moveTo>
                  <a:cubicBezTo>
                    <a:pt x="38133" y="-3749"/>
                    <a:pt x="20303" y="4656"/>
                    <a:pt x="8332" y="21722"/>
                  </a:cubicBezTo>
                  <a:cubicBezTo>
                    <a:pt x="-3894" y="38787"/>
                    <a:pt x="-1602" y="53560"/>
                    <a:pt x="8332" y="58909"/>
                  </a:cubicBezTo>
                  <a:cubicBezTo>
                    <a:pt x="16992" y="64258"/>
                    <a:pt x="31510" y="59928"/>
                    <a:pt x="43481" y="43117"/>
                  </a:cubicBezTo>
                  <a:cubicBezTo>
                    <a:pt x="55453" y="25797"/>
                    <a:pt x="55453" y="6694"/>
                    <a:pt x="46793" y="1600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2" name="Forma libre: forma 121">
              <a:extLst>
                <a:ext uri="{FF2B5EF4-FFF2-40B4-BE49-F238E27FC236}">
                  <a16:creationId xmlns:a16="http://schemas.microsoft.com/office/drawing/2014/main" id="{11174AAC-8AFB-476E-A6D6-02B962F29F66}"/>
                </a:ext>
              </a:extLst>
            </p:cNvPr>
            <p:cNvSpPr/>
            <p:nvPr/>
          </p:nvSpPr>
          <p:spPr>
            <a:xfrm>
              <a:off x="6306795" y="7755882"/>
              <a:ext cx="840534" cy="993357"/>
            </a:xfrm>
            <a:custGeom>
              <a:avLst/>
              <a:gdLst>
                <a:gd name="connsiteX0" fmla="*/ 432493 w 840534"/>
                <a:gd name="connsiteY0" fmla="*/ 1019 h 993357"/>
                <a:gd name="connsiteX1" fmla="*/ 0 w 840534"/>
                <a:gd name="connsiteY1" fmla="*/ 0 h 993357"/>
                <a:gd name="connsiteX2" fmla="*/ 0 w 840534"/>
                <a:gd name="connsiteY2" fmla="*/ 774819 h 993357"/>
                <a:gd name="connsiteX3" fmla="*/ 174984 w 840534"/>
                <a:gd name="connsiteY3" fmla="*/ 944963 h 993357"/>
                <a:gd name="connsiteX4" fmla="*/ 432493 w 840534"/>
                <a:gd name="connsiteY4" fmla="*/ 1009404 h 993357"/>
                <a:gd name="connsiteX5" fmla="*/ 688983 w 840534"/>
                <a:gd name="connsiteY5" fmla="*/ 944963 h 993357"/>
                <a:gd name="connsiteX6" fmla="*/ 864986 w 840534"/>
                <a:gd name="connsiteY6" fmla="*/ 774819 h 993357"/>
                <a:gd name="connsiteX7" fmla="*/ 864986 w 840534"/>
                <a:gd name="connsiteY7" fmla="*/ 0 h 993357"/>
                <a:gd name="connsiteX8" fmla="*/ 432493 w 840534"/>
                <a:gd name="connsiteY8" fmla="*/ 1019 h 993357"/>
                <a:gd name="connsiteX9" fmla="*/ 780169 w 840534"/>
                <a:gd name="connsiteY9" fmla="*/ 121495 h 993357"/>
                <a:gd name="connsiteX10" fmla="*/ 785772 w 840534"/>
                <a:gd name="connsiteY10" fmla="*/ 104685 h 993357"/>
                <a:gd name="connsiteX11" fmla="*/ 794432 w 840534"/>
                <a:gd name="connsiteY11" fmla="*/ 120476 h 993357"/>
                <a:gd name="connsiteX12" fmla="*/ 814299 w 840534"/>
                <a:gd name="connsiteY12" fmla="*/ 121495 h 993357"/>
                <a:gd name="connsiteX13" fmla="*/ 813280 w 840534"/>
                <a:gd name="connsiteY13" fmla="*/ 124806 h 993357"/>
                <a:gd name="connsiteX14" fmla="*/ 795706 w 840534"/>
                <a:gd name="connsiteY14" fmla="*/ 136523 h 993357"/>
                <a:gd name="connsiteX15" fmla="*/ 781187 w 840534"/>
                <a:gd name="connsiteY15" fmla="*/ 137542 h 993357"/>
                <a:gd name="connsiteX16" fmla="*/ 761320 w 840534"/>
                <a:gd name="connsiteY16" fmla="*/ 126844 h 993357"/>
                <a:gd name="connsiteX17" fmla="*/ 760301 w 840534"/>
                <a:gd name="connsiteY17" fmla="*/ 124806 h 993357"/>
                <a:gd name="connsiteX18" fmla="*/ 780169 w 840534"/>
                <a:gd name="connsiteY18" fmla="*/ 121495 h 993357"/>
                <a:gd name="connsiteX19" fmla="*/ 789083 w 840534"/>
                <a:gd name="connsiteY19" fmla="*/ 143909 h 993357"/>
                <a:gd name="connsiteX20" fmla="*/ 840789 w 840534"/>
                <a:gd name="connsiteY20" fmla="*/ 176767 h 993357"/>
                <a:gd name="connsiteX21" fmla="*/ 800290 w 840534"/>
                <a:gd name="connsiteY21" fmla="*/ 216501 h 993357"/>
                <a:gd name="connsiteX22" fmla="*/ 839770 w 840534"/>
                <a:gd name="connsiteY22" fmla="*/ 213699 h 993357"/>
                <a:gd name="connsiteX23" fmla="*/ 804875 w 840534"/>
                <a:gd name="connsiteY23" fmla="*/ 230255 h 993357"/>
                <a:gd name="connsiteX24" fmla="*/ 789083 w 840534"/>
                <a:gd name="connsiteY24" fmla="*/ 284508 h 993357"/>
                <a:gd name="connsiteX25" fmla="*/ 800036 w 840534"/>
                <a:gd name="connsiteY25" fmla="*/ 274319 h 993357"/>
                <a:gd name="connsiteX26" fmla="*/ 836459 w 840534"/>
                <a:gd name="connsiteY26" fmla="*/ 267952 h 993357"/>
                <a:gd name="connsiteX27" fmla="*/ 818884 w 840534"/>
                <a:gd name="connsiteY27" fmla="*/ 294441 h 993357"/>
                <a:gd name="connsiteX28" fmla="*/ 787300 w 840534"/>
                <a:gd name="connsiteY28" fmla="*/ 302337 h 993357"/>
                <a:gd name="connsiteX29" fmla="*/ 796725 w 840534"/>
                <a:gd name="connsiteY29" fmla="*/ 334685 h 993357"/>
                <a:gd name="connsiteX30" fmla="*/ 779150 w 840534"/>
                <a:gd name="connsiteY30" fmla="*/ 348439 h 993357"/>
                <a:gd name="connsiteX31" fmla="*/ 781187 w 840534"/>
                <a:gd name="connsiteY31" fmla="*/ 264641 h 993357"/>
                <a:gd name="connsiteX32" fmla="*/ 790866 w 840534"/>
                <a:gd name="connsiteY32" fmla="*/ 231274 h 993357"/>
                <a:gd name="connsiteX33" fmla="*/ 751641 w 840534"/>
                <a:gd name="connsiteY33" fmla="*/ 221086 h 993357"/>
                <a:gd name="connsiteX34" fmla="*/ 791121 w 840534"/>
                <a:gd name="connsiteY34" fmla="*/ 217010 h 993357"/>
                <a:gd name="connsiteX35" fmla="*/ 744000 w 840534"/>
                <a:gd name="connsiteY35" fmla="*/ 183134 h 993357"/>
                <a:gd name="connsiteX36" fmla="*/ 789083 w 840534"/>
                <a:gd name="connsiteY36" fmla="*/ 143909 h 993357"/>
                <a:gd name="connsiteX37" fmla="*/ 818120 w 840534"/>
                <a:gd name="connsiteY37" fmla="*/ 435549 h 993357"/>
                <a:gd name="connsiteX38" fmla="*/ 816846 w 840534"/>
                <a:gd name="connsiteY38" fmla="*/ 438860 h 993357"/>
                <a:gd name="connsiteX39" fmla="*/ 797234 w 840534"/>
                <a:gd name="connsiteY39" fmla="*/ 449558 h 993357"/>
                <a:gd name="connsiteX40" fmla="*/ 782970 w 840534"/>
                <a:gd name="connsiteY40" fmla="*/ 448284 h 993357"/>
                <a:gd name="connsiteX41" fmla="*/ 765396 w 840534"/>
                <a:gd name="connsiteY41" fmla="*/ 436568 h 993357"/>
                <a:gd name="connsiteX42" fmla="*/ 764377 w 840534"/>
                <a:gd name="connsiteY42" fmla="*/ 433257 h 993357"/>
                <a:gd name="connsiteX43" fmla="*/ 783989 w 840534"/>
                <a:gd name="connsiteY43" fmla="*/ 432238 h 993357"/>
                <a:gd name="connsiteX44" fmla="*/ 792904 w 840534"/>
                <a:gd name="connsiteY44" fmla="*/ 416446 h 993357"/>
                <a:gd name="connsiteX45" fmla="*/ 798508 w 840534"/>
                <a:gd name="connsiteY45" fmla="*/ 433511 h 993357"/>
                <a:gd name="connsiteX46" fmla="*/ 818120 w 840534"/>
                <a:gd name="connsiteY46" fmla="*/ 435549 h 993357"/>
                <a:gd name="connsiteX47" fmla="*/ 534376 w 840534"/>
                <a:gd name="connsiteY47" fmla="*/ 70554 h 993357"/>
                <a:gd name="connsiteX48" fmla="*/ 570799 w 840534"/>
                <a:gd name="connsiteY48" fmla="*/ 113599 h 993357"/>
                <a:gd name="connsiteX49" fmla="*/ 571818 w 840534"/>
                <a:gd name="connsiteY49" fmla="*/ 74629 h 993357"/>
                <a:gd name="connsiteX50" fmla="*/ 587355 w 840534"/>
                <a:gd name="connsiteY50" fmla="*/ 109015 h 993357"/>
                <a:gd name="connsiteX51" fmla="*/ 640080 w 840534"/>
                <a:gd name="connsiteY51" fmla="*/ 128627 h 993357"/>
                <a:gd name="connsiteX52" fmla="*/ 631165 w 840534"/>
                <a:gd name="connsiteY52" fmla="*/ 117165 h 993357"/>
                <a:gd name="connsiteX53" fmla="*/ 626835 w 840534"/>
                <a:gd name="connsiteY53" fmla="*/ 82270 h 993357"/>
                <a:gd name="connsiteX54" fmla="*/ 653070 w 840534"/>
                <a:gd name="connsiteY54" fmla="*/ 101373 h 993357"/>
                <a:gd name="connsiteX55" fmla="*/ 658418 w 840534"/>
                <a:gd name="connsiteY55" fmla="*/ 131938 h 993357"/>
                <a:gd name="connsiteX56" fmla="*/ 692549 w 840534"/>
                <a:gd name="connsiteY56" fmla="*/ 125825 h 993357"/>
                <a:gd name="connsiteX57" fmla="*/ 705794 w 840534"/>
                <a:gd name="connsiteY57" fmla="*/ 143909 h 993357"/>
                <a:gd name="connsiteX58" fmla="*/ 618939 w 840534"/>
                <a:gd name="connsiteY58" fmla="*/ 134231 h 993357"/>
                <a:gd name="connsiteX59" fmla="*/ 586336 w 840534"/>
                <a:gd name="connsiteY59" fmla="*/ 122005 h 993357"/>
                <a:gd name="connsiteX60" fmla="*/ 572582 w 840534"/>
                <a:gd name="connsiteY60" fmla="*/ 158682 h 993357"/>
                <a:gd name="connsiteX61" fmla="*/ 570290 w 840534"/>
                <a:gd name="connsiteY61" fmla="*/ 119712 h 993357"/>
                <a:gd name="connsiteX62" fmla="*/ 530810 w 840534"/>
                <a:gd name="connsiteY62" fmla="*/ 163012 h 993357"/>
                <a:gd name="connsiteX63" fmla="*/ 494642 w 840534"/>
                <a:gd name="connsiteY63" fmla="*/ 116401 h 993357"/>
                <a:gd name="connsiteX64" fmla="*/ 534376 w 840534"/>
                <a:gd name="connsiteY64" fmla="*/ 70554 h 993357"/>
                <a:gd name="connsiteX65" fmla="*/ 471718 w 840534"/>
                <a:gd name="connsiteY65" fmla="*/ 109779 h 993357"/>
                <a:gd name="connsiteX66" fmla="*/ 473756 w 840534"/>
                <a:gd name="connsiteY66" fmla="*/ 90676 h 993357"/>
                <a:gd name="connsiteX67" fmla="*/ 477067 w 840534"/>
                <a:gd name="connsiteY67" fmla="*/ 91695 h 993357"/>
                <a:gd name="connsiteX68" fmla="*/ 488019 w 840534"/>
                <a:gd name="connsiteY68" fmla="*/ 109779 h 993357"/>
                <a:gd name="connsiteX69" fmla="*/ 488019 w 840534"/>
                <a:gd name="connsiteY69" fmla="*/ 122514 h 993357"/>
                <a:gd name="connsiteX70" fmla="*/ 474774 w 840534"/>
                <a:gd name="connsiteY70" fmla="*/ 141617 h 993357"/>
                <a:gd name="connsiteX71" fmla="*/ 471463 w 840534"/>
                <a:gd name="connsiteY71" fmla="*/ 141617 h 993357"/>
                <a:gd name="connsiteX72" fmla="*/ 470190 w 840534"/>
                <a:gd name="connsiteY72" fmla="*/ 122514 h 993357"/>
                <a:gd name="connsiteX73" fmla="*/ 452615 w 840534"/>
                <a:gd name="connsiteY73" fmla="*/ 116146 h 993357"/>
                <a:gd name="connsiteX74" fmla="*/ 471718 w 840534"/>
                <a:gd name="connsiteY74" fmla="*/ 109779 h 993357"/>
                <a:gd name="connsiteX75" fmla="*/ 380278 w 840534"/>
                <a:gd name="connsiteY75" fmla="*/ 109779 h 993357"/>
                <a:gd name="connsiteX76" fmla="*/ 391230 w 840534"/>
                <a:gd name="connsiteY76" fmla="*/ 91695 h 993357"/>
                <a:gd name="connsiteX77" fmla="*/ 394542 w 840534"/>
                <a:gd name="connsiteY77" fmla="*/ 90676 h 993357"/>
                <a:gd name="connsiteX78" fmla="*/ 396834 w 840534"/>
                <a:gd name="connsiteY78" fmla="*/ 109779 h 993357"/>
                <a:gd name="connsiteX79" fmla="*/ 415428 w 840534"/>
                <a:gd name="connsiteY79" fmla="*/ 116146 h 993357"/>
                <a:gd name="connsiteX80" fmla="*/ 397853 w 840534"/>
                <a:gd name="connsiteY80" fmla="*/ 122514 h 993357"/>
                <a:gd name="connsiteX81" fmla="*/ 396834 w 840534"/>
                <a:gd name="connsiteY81" fmla="*/ 141617 h 993357"/>
                <a:gd name="connsiteX82" fmla="*/ 393523 w 840534"/>
                <a:gd name="connsiteY82" fmla="*/ 141617 h 993357"/>
                <a:gd name="connsiteX83" fmla="*/ 380278 w 840534"/>
                <a:gd name="connsiteY83" fmla="*/ 122514 h 993357"/>
                <a:gd name="connsiteX84" fmla="*/ 380278 w 840534"/>
                <a:gd name="connsiteY84" fmla="*/ 109779 h 993357"/>
                <a:gd name="connsiteX85" fmla="*/ 175748 w 840534"/>
                <a:gd name="connsiteY85" fmla="*/ 125825 h 993357"/>
                <a:gd name="connsiteX86" fmla="*/ 209879 w 840534"/>
                <a:gd name="connsiteY86" fmla="*/ 131938 h 993357"/>
                <a:gd name="connsiteX87" fmla="*/ 215482 w 840534"/>
                <a:gd name="connsiteY87" fmla="*/ 101373 h 993357"/>
                <a:gd name="connsiteX88" fmla="*/ 241972 w 840534"/>
                <a:gd name="connsiteY88" fmla="*/ 82270 h 993357"/>
                <a:gd name="connsiteX89" fmla="*/ 237642 w 840534"/>
                <a:gd name="connsiteY89" fmla="*/ 117165 h 993357"/>
                <a:gd name="connsiteX90" fmla="*/ 228727 w 840534"/>
                <a:gd name="connsiteY90" fmla="*/ 128627 h 993357"/>
                <a:gd name="connsiteX91" fmla="*/ 281452 w 840534"/>
                <a:gd name="connsiteY91" fmla="*/ 109015 h 993357"/>
                <a:gd name="connsiteX92" fmla="*/ 296989 w 840534"/>
                <a:gd name="connsiteY92" fmla="*/ 74629 h 993357"/>
                <a:gd name="connsiteX93" fmla="*/ 298008 w 840534"/>
                <a:gd name="connsiteY93" fmla="*/ 113599 h 993357"/>
                <a:gd name="connsiteX94" fmla="*/ 334431 w 840534"/>
                <a:gd name="connsiteY94" fmla="*/ 70554 h 993357"/>
                <a:gd name="connsiteX95" fmla="*/ 374165 w 840534"/>
                <a:gd name="connsiteY95" fmla="*/ 116146 h 993357"/>
                <a:gd name="connsiteX96" fmla="*/ 337742 w 840534"/>
                <a:gd name="connsiteY96" fmla="*/ 162758 h 993357"/>
                <a:gd name="connsiteX97" fmla="*/ 298262 w 840534"/>
                <a:gd name="connsiteY97" fmla="*/ 119458 h 993357"/>
                <a:gd name="connsiteX98" fmla="*/ 295970 w 840534"/>
                <a:gd name="connsiteY98" fmla="*/ 158428 h 993357"/>
                <a:gd name="connsiteX99" fmla="*/ 282216 w 840534"/>
                <a:gd name="connsiteY99" fmla="*/ 121750 h 993357"/>
                <a:gd name="connsiteX100" fmla="*/ 249359 w 840534"/>
                <a:gd name="connsiteY100" fmla="*/ 134231 h 993357"/>
                <a:gd name="connsiteX101" fmla="*/ 162503 w 840534"/>
                <a:gd name="connsiteY101" fmla="*/ 143909 h 993357"/>
                <a:gd name="connsiteX102" fmla="*/ 175748 w 840534"/>
                <a:gd name="connsiteY102" fmla="*/ 125825 h 993357"/>
                <a:gd name="connsiteX103" fmla="*/ 75648 w 840534"/>
                <a:gd name="connsiteY103" fmla="*/ 120476 h 993357"/>
                <a:gd name="connsiteX104" fmla="*/ 84308 w 840534"/>
                <a:gd name="connsiteY104" fmla="*/ 104685 h 993357"/>
                <a:gd name="connsiteX105" fmla="*/ 89912 w 840534"/>
                <a:gd name="connsiteY105" fmla="*/ 121495 h 993357"/>
                <a:gd name="connsiteX106" fmla="*/ 109779 w 840534"/>
                <a:gd name="connsiteY106" fmla="*/ 124806 h 993357"/>
                <a:gd name="connsiteX107" fmla="*/ 108760 w 840534"/>
                <a:gd name="connsiteY107" fmla="*/ 126844 h 993357"/>
                <a:gd name="connsiteX108" fmla="*/ 89148 w 840534"/>
                <a:gd name="connsiteY108" fmla="*/ 137542 h 993357"/>
                <a:gd name="connsiteX109" fmla="*/ 74884 w 840534"/>
                <a:gd name="connsiteY109" fmla="*/ 136523 h 993357"/>
                <a:gd name="connsiteX110" fmla="*/ 57309 w 840534"/>
                <a:gd name="connsiteY110" fmla="*/ 124806 h 993357"/>
                <a:gd name="connsiteX111" fmla="*/ 56290 w 840534"/>
                <a:gd name="connsiteY111" fmla="*/ 121495 h 993357"/>
                <a:gd name="connsiteX112" fmla="*/ 75648 w 840534"/>
                <a:gd name="connsiteY112" fmla="*/ 120476 h 993357"/>
                <a:gd name="connsiteX113" fmla="*/ 81252 w 840534"/>
                <a:gd name="connsiteY113" fmla="*/ 143909 h 993357"/>
                <a:gd name="connsiteX114" fmla="*/ 126335 w 840534"/>
                <a:gd name="connsiteY114" fmla="*/ 183134 h 993357"/>
                <a:gd name="connsiteX115" fmla="*/ 79214 w 840534"/>
                <a:gd name="connsiteY115" fmla="*/ 217010 h 993357"/>
                <a:gd name="connsiteX116" fmla="*/ 118694 w 840534"/>
                <a:gd name="connsiteY116" fmla="*/ 221086 h 993357"/>
                <a:gd name="connsiteX117" fmla="*/ 79469 w 840534"/>
                <a:gd name="connsiteY117" fmla="*/ 231274 h 993357"/>
                <a:gd name="connsiteX118" fmla="*/ 89148 w 840534"/>
                <a:gd name="connsiteY118" fmla="*/ 264641 h 993357"/>
                <a:gd name="connsiteX119" fmla="*/ 91440 w 840534"/>
                <a:gd name="connsiteY119" fmla="*/ 348439 h 993357"/>
                <a:gd name="connsiteX120" fmla="*/ 73865 w 840534"/>
                <a:gd name="connsiteY120" fmla="*/ 334685 h 993357"/>
                <a:gd name="connsiteX121" fmla="*/ 82780 w 840534"/>
                <a:gd name="connsiteY121" fmla="*/ 302337 h 993357"/>
                <a:gd name="connsiteX122" fmla="*/ 51960 w 840534"/>
                <a:gd name="connsiteY122" fmla="*/ 294441 h 993357"/>
                <a:gd name="connsiteX123" fmla="*/ 34386 w 840534"/>
                <a:gd name="connsiteY123" fmla="*/ 267952 h 993357"/>
                <a:gd name="connsiteX124" fmla="*/ 70554 w 840534"/>
                <a:gd name="connsiteY124" fmla="*/ 274319 h 993357"/>
                <a:gd name="connsiteX125" fmla="*/ 80488 w 840534"/>
                <a:gd name="connsiteY125" fmla="*/ 283234 h 993357"/>
                <a:gd name="connsiteX126" fmla="*/ 65460 w 840534"/>
                <a:gd name="connsiteY126" fmla="*/ 230510 h 993357"/>
                <a:gd name="connsiteX127" fmla="*/ 31074 w 840534"/>
                <a:gd name="connsiteY127" fmla="*/ 213954 h 993357"/>
                <a:gd name="connsiteX128" fmla="*/ 70554 w 840534"/>
                <a:gd name="connsiteY128" fmla="*/ 216501 h 993357"/>
                <a:gd name="connsiteX129" fmla="*/ 30055 w 840534"/>
                <a:gd name="connsiteY129" fmla="*/ 176767 h 993357"/>
                <a:gd name="connsiteX130" fmla="*/ 81252 w 840534"/>
                <a:gd name="connsiteY130" fmla="*/ 143909 h 993357"/>
                <a:gd name="connsiteX131" fmla="*/ 105704 w 840534"/>
                <a:gd name="connsiteY131" fmla="*/ 433511 h 993357"/>
                <a:gd name="connsiteX132" fmla="*/ 104685 w 840534"/>
                <a:gd name="connsiteY132" fmla="*/ 436823 h 993357"/>
                <a:gd name="connsiteX133" fmla="*/ 87110 w 840534"/>
                <a:gd name="connsiteY133" fmla="*/ 448539 h 993357"/>
                <a:gd name="connsiteX134" fmla="*/ 72846 w 840534"/>
                <a:gd name="connsiteY134" fmla="*/ 449813 h 993357"/>
                <a:gd name="connsiteX135" fmla="*/ 52979 w 840534"/>
                <a:gd name="connsiteY135" fmla="*/ 439115 h 993357"/>
                <a:gd name="connsiteX136" fmla="*/ 51960 w 840534"/>
                <a:gd name="connsiteY136" fmla="*/ 435804 h 993357"/>
                <a:gd name="connsiteX137" fmla="*/ 71827 w 840534"/>
                <a:gd name="connsiteY137" fmla="*/ 433766 h 993357"/>
                <a:gd name="connsiteX138" fmla="*/ 77176 w 840534"/>
                <a:gd name="connsiteY138" fmla="*/ 416701 h 993357"/>
                <a:gd name="connsiteX139" fmla="*/ 86091 w 840534"/>
                <a:gd name="connsiteY139" fmla="*/ 432493 h 993357"/>
                <a:gd name="connsiteX140" fmla="*/ 105704 w 840534"/>
                <a:gd name="connsiteY140" fmla="*/ 433511 h 993357"/>
                <a:gd name="connsiteX141" fmla="*/ 24197 w 840534"/>
                <a:gd name="connsiteY141" fmla="*/ 556535 h 993357"/>
                <a:gd name="connsiteX142" fmla="*/ 57054 w 840534"/>
                <a:gd name="connsiteY142" fmla="*/ 568251 h 993357"/>
                <a:gd name="connsiteX143" fmla="*/ 68516 w 840534"/>
                <a:gd name="connsiteY143" fmla="*/ 586845 h 993357"/>
                <a:gd name="connsiteX144" fmla="*/ 72592 w 840534"/>
                <a:gd name="connsiteY144" fmla="*/ 576657 h 993357"/>
                <a:gd name="connsiteX145" fmla="*/ 82270 w 840534"/>
                <a:gd name="connsiteY145" fmla="*/ 543290 h 993357"/>
                <a:gd name="connsiteX146" fmla="*/ 43046 w 840534"/>
                <a:gd name="connsiteY146" fmla="*/ 533102 h 993357"/>
                <a:gd name="connsiteX147" fmla="*/ 83799 w 840534"/>
                <a:gd name="connsiteY147" fmla="*/ 528008 h 993357"/>
                <a:gd name="connsiteX148" fmla="*/ 35404 w 840534"/>
                <a:gd name="connsiteY148" fmla="*/ 494896 h 993357"/>
                <a:gd name="connsiteX149" fmla="*/ 80488 w 840534"/>
                <a:gd name="connsiteY149" fmla="*/ 454652 h 993357"/>
                <a:gd name="connsiteX150" fmla="*/ 132193 w 840534"/>
                <a:gd name="connsiteY150" fmla="*/ 488783 h 993357"/>
                <a:gd name="connsiteX151" fmla="*/ 89912 w 840534"/>
                <a:gd name="connsiteY151" fmla="*/ 527753 h 993357"/>
                <a:gd name="connsiteX152" fmla="*/ 131174 w 840534"/>
                <a:gd name="connsiteY152" fmla="*/ 525970 h 993357"/>
                <a:gd name="connsiteX153" fmla="*/ 96534 w 840534"/>
                <a:gd name="connsiteY153" fmla="*/ 542526 h 993357"/>
                <a:gd name="connsiteX154" fmla="*/ 88129 w 840534"/>
                <a:gd name="connsiteY154" fmla="*/ 646956 h 993357"/>
                <a:gd name="connsiteX155" fmla="*/ 70554 w 840534"/>
                <a:gd name="connsiteY155" fmla="*/ 660710 h 993357"/>
                <a:gd name="connsiteX156" fmla="*/ 65969 w 840534"/>
                <a:gd name="connsiteY156" fmla="*/ 597288 h 993357"/>
                <a:gd name="connsiteX157" fmla="*/ 34131 w 840534"/>
                <a:gd name="connsiteY157" fmla="*/ 585571 h 993357"/>
                <a:gd name="connsiteX158" fmla="*/ 24197 w 840534"/>
                <a:gd name="connsiteY158" fmla="*/ 556535 h 993357"/>
                <a:gd name="connsiteX159" fmla="*/ 50177 w 840534"/>
                <a:gd name="connsiteY159" fmla="*/ 760300 h 993357"/>
                <a:gd name="connsiteX160" fmla="*/ 48140 w 840534"/>
                <a:gd name="connsiteY160" fmla="*/ 758263 h 993357"/>
                <a:gd name="connsiteX161" fmla="*/ 64696 w 840534"/>
                <a:gd name="connsiteY161" fmla="*/ 746546 h 993357"/>
                <a:gd name="connsiteX162" fmla="*/ 60366 w 840534"/>
                <a:gd name="connsiteY162" fmla="*/ 728462 h 993357"/>
                <a:gd name="connsiteX163" fmla="*/ 75903 w 840534"/>
                <a:gd name="connsiteY163" fmla="*/ 739160 h 993357"/>
                <a:gd name="connsiteX164" fmla="*/ 93478 w 840534"/>
                <a:gd name="connsiteY164" fmla="*/ 729736 h 993357"/>
                <a:gd name="connsiteX165" fmla="*/ 94496 w 840534"/>
                <a:gd name="connsiteY165" fmla="*/ 732792 h 993357"/>
                <a:gd name="connsiteX166" fmla="*/ 84563 w 840534"/>
                <a:gd name="connsiteY166" fmla="*/ 753169 h 993357"/>
                <a:gd name="connsiteX167" fmla="*/ 73610 w 840534"/>
                <a:gd name="connsiteY167" fmla="*/ 760555 h 993357"/>
                <a:gd name="connsiteX168" fmla="*/ 50177 w 840534"/>
                <a:gd name="connsiteY168" fmla="*/ 760300 h 993357"/>
                <a:gd name="connsiteX169" fmla="*/ 196634 w 840534"/>
                <a:gd name="connsiteY169" fmla="*/ 918473 h 993357"/>
                <a:gd name="connsiteX170" fmla="*/ 183899 w 840534"/>
                <a:gd name="connsiteY170" fmla="*/ 887654 h 993357"/>
                <a:gd name="connsiteX171" fmla="*/ 154862 w 840534"/>
                <a:gd name="connsiteY171" fmla="*/ 899370 h 993357"/>
                <a:gd name="connsiteX172" fmla="*/ 123024 w 840534"/>
                <a:gd name="connsiteY172" fmla="*/ 887654 h 993357"/>
                <a:gd name="connsiteX173" fmla="*/ 156136 w 840534"/>
                <a:gd name="connsiteY173" fmla="*/ 872881 h 993357"/>
                <a:gd name="connsiteX174" fmla="*/ 170654 w 840534"/>
                <a:gd name="connsiteY174" fmla="*/ 873900 h 993357"/>
                <a:gd name="connsiteX175" fmla="*/ 124807 w 840534"/>
                <a:gd name="connsiteY175" fmla="*/ 840533 h 993357"/>
                <a:gd name="connsiteX176" fmla="*/ 86855 w 840534"/>
                <a:gd name="connsiteY176" fmla="*/ 846391 h 993357"/>
                <a:gd name="connsiteX177" fmla="*/ 121495 w 840534"/>
                <a:gd name="connsiteY177" fmla="*/ 823977 h 993357"/>
                <a:gd name="connsiteX178" fmla="*/ 62658 w 840534"/>
                <a:gd name="connsiteY178" fmla="*/ 817610 h 993357"/>
                <a:gd name="connsiteX179" fmla="*/ 82525 w 840534"/>
                <a:gd name="connsiteY179" fmla="*/ 761319 h 993357"/>
                <a:gd name="connsiteX180" fmla="*/ 143146 w 840534"/>
                <a:gd name="connsiteY180" fmla="*/ 766668 h 993357"/>
                <a:gd name="connsiteX181" fmla="*/ 125825 w 840534"/>
                <a:gd name="connsiteY181" fmla="*/ 821175 h 993357"/>
                <a:gd name="connsiteX182" fmla="*/ 161739 w 840534"/>
                <a:gd name="connsiteY182" fmla="*/ 802837 h 993357"/>
                <a:gd name="connsiteX183" fmla="*/ 136523 w 840534"/>
                <a:gd name="connsiteY183" fmla="*/ 833147 h 993357"/>
                <a:gd name="connsiteX184" fmla="*/ 165050 w 840534"/>
                <a:gd name="connsiteY184" fmla="*/ 853778 h 993357"/>
                <a:gd name="connsiteX185" fmla="*/ 220067 w 840534"/>
                <a:gd name="connsiteY185" fmla="*/ 919492 h 993357"/>
                <a:gd name="connsiteX186" fmla="*/ 196634 w 840534"/>
                <a:gd name="connsiteY186" fmla="*/ 918473 h 993357"/>
                <a:gd name="connsiteX187" fmla="*/ 335704 w 840534"/>
                <a:gd name="connsiteY187" fmla="*/ 903701 h 993357"/>
                <a:gd name="connsiteX188" fmla="*/ 319403 w 840534"/>
                <a:gd name="connsiteY188" fmla="*/ 919492 h 993357"/>
                <a:gd name="connsiteX189" fmla="*/ 316092 w 840534"/>
                <a:gd name="connsiteY189" fmla="*/ 919492 h 993357"/>
                <a:gd name="connsiteX190" fmla="*/ 319403 w 840534"/>
                <a:gd name="connsiteY190" fmla="*/ 900389 h 993357"/>
                <a:gd name="connsiteX191" fmla="*/ 302847 w 840534"/>
                <a:gd name="connsiteY191" fmla="*/ 889692 h 993357"/>
                <a:gd name="connsiteX192" fmla="*/ 321695 w 840534"/>
                <a:gd name="connsiteY192" fmla="*/ 887654 h 993357"/>
                <a:gd name="connsiteX193" fmla="*/ 327044 w 840534"/>
                <a:gd name="connsiteY193" fmla="*/ 868551 h 993357"/>
                <a:gd name="connsiteX194" fmla="*/ 330355 w 840534"/>
                <a:gd name="connsiteY194" fmla="*/ 870589 h 993357"/>
                <a:gd name="connsiteX195" fmla="*/ 337997 w 840534"/>
                <a:gd name="connsiteY195" fmla="*/ 890710 h 993357"/>
                <a:gd name="connsiteX196" fmla="*/ 335704 w 840534"/>
                <a:gd name="connsiteY196" fmla="*/ 903701 h 993357"/>
                <a:gd name="connsiteX197" fmla="*/ 539215 w 840534"/>
                <a:gd name="connsiteY197" fmla="*/ 932228 h 993357"/>
                <a:gd name="connsiteX198" fmla="*/ 507377 w 840534"/>
                <a:gd name="connsiteY198" fmla="*/ 919238 h 993357"/>
                <a:gd name="connsiteX199" fmla="*/ 495151 w 840534"/>
                <a:gd name="connsiteY199" fmla="*/ 947001 h 993357"/>
                <a:gd name="connsiteX200" fmla="*/ 464331 w 840534"/>
                <a:gd name="connsiteY200" fmla="*/ 960755 h 993357"/>
                <a:gd name="connsiteX201" fmla="*/ 476557 w 840534"/>
                <a:gd name="connsiteY201" fmla="*/ 926624 h 993357"/>
                <a:gd name="connsiteX202" fmla="*/ 488019 w 840534"/>
                <a:gd name="connsiteY202" fmla="*/ 918473 h 993357"/>
                <a:gd name="connsiteX203" fmla="*/ 431220 w 840534"/>
                <a:gd name="connsiteY203" fmla="*/ 926369 h 993357"/>
                <a:gd name="connsiteX204" fmla="*/ 408296 w 840534"/>
                <a:gd name="connsiteY204" fmla="*/ 955406 h 993357"/>
                <a:gd name="connsiteX205" fmla="*/ 416447 w 840534"/>
                <a:gd name="connsiteY205" fmla="*/ 917709 h 993357"/>
                <a:gd name="connsiteX206" fmla="*/ 370854 w 840534"/>
                <a:gd name="connsiteY206" fmla="*/ 952350 h 993357"/>
                <a:gd name="connsiteX207" fmla="*/ 342327 w 840534"/>
                <a:gd name="connsiteY207" fmla="*/ 899370 h 993357"/>
                <a:gd name="connsiteX208" fmla="*/ 389702 w 840534"/>
                <a:gd name="connsiteY208" fmla="*/ 861164 h 993357"/>
                <a:gd name="connsiteX209" fmla="*/ 417975 w 840534"/>
                <a:gd name="connsiteY209" fmla="*/ 911087 h 993357"/>
                <a:gd name="connsiteX210" fmla="*/ 428418 w 840534"/>
                <a:gd name="connsiteY210" fmla="*/ 874919 h 993357"/>
                <a:gd name="connsiteX211" fmla="*/ 434021 w 840534"/>
                <a:gd name="connsiteY211" fmla="*/ 912615 h 993357"/>
                <a:gd name="connsiteX212" fmla="*/ 468916 w 840534"/>
                <a:gd name="connsiteY212" fmla="*/ 908795 h 993357"/>
                <a:gd name="connsiteX213" fmla="*/ 557045 w 840534"/>
                <a:gd name="connsiteY213" fmla="*/ 917200 h 993357"/>
                <a:gd name="connsiteX214" fmla="*/ 539215 w 840534"/>
                <a:gd name="connsiteY214" fmla="*/ 932228 h 993357"/>
                <a:gd name="connsiteX215" fmla="*/ 431729 w 840534"/>
                <a:gd name="connsiteY215" fmla="*/ 849703 h 993357"/>
                <a:gd name="connsiteX216" fmla="*/ 260311 w 840534"/>
                <a:gd name="connsiteY216" fmla="*/ 808185 h 993357"/>
                <a:gd name="connsiteX217" fmla="*/ 147730 w 840534"/>
                <a:gd name="connsiteY217" fmla="*/ 695605 h 993357"/>
                <a:gd name="connsiteX218" fmla="*/ 146966 w 840534"/>
                <a:gd name="connsiteY218" fmla="*/ 174474 h 993357"/>
                <a:gd name="connsiteX219" fmla="*/ 435040 w 840534"/>
                <a:gd name="connsiteY219" fmla="*/ 152060 h 993357"/>
                <a:gd name="connsiteX220" fmla="*/ 723114 w 840534"/>
                <a:gd name="connsiteY220" fmla="*/ 174474 h 993357"/>
                <a:gd name="connsiteX221" fmla="*/ 722605 w 840534"/>
                <a:gd name="connsiteY221" fmla="*/ 695605 h 993357"/>
                <a:gd name="connsiteX222" fmla="*/ 601873 w 840534"/>
                <a:gd name="connsiteY222" fmla="*/ 808185 h 993357"/>
                <a:gd name="connsiteX223" fmla="*/ 431729 w 840534"/>
                <a:gd name="connsiteY223" fmla="*/ 849703 h 993357"/>
                <a:gd name="connsiteX224" fmla="*/ 807932 w 840534"/>
                <a:gd name="connsiteY224" fmla="*/ 817610 h 993357"/>
                <a:gd name="connsiteX225" fmla="*/ 749604 w 840534"/>
                <a:gd name="connsiteY225" fmla="*/ 824996 h 993357"/>
                <a:gd name="connsiteX226" fmla="*/ 783734 w 840534"/>
                <a:gd name="connsiteY226" fmla="*/ 846391 h 993357"/>
                <a:gd name="connsiteX227" fmla="*/ 746038 w 840534"/>
                <a:gd name="connsiteY227" fmla="*/ 840533 h 993357"/>
                <a:gd name="connsiteX228" fmla="*/ 699936 w 840534"/>
                <a:gd name="connsiteY228" fmla="*/ 874155 h 993357"/>
                <a:gd name="connsiteX229" fmla="*/ 714454 w 840534"/>
                <a:gd name="connsiteY229" fmla="*/ 873136 h 993357"/>
                <a:gd name="connsiteX230" fmla="*/ 747566 w 840534"/>
                <a:gd name="connsiteY230" fmla="*/ 887909 h 993357"/>
                <a:gd name="connsiteX231" fmla="*/ 715728 w 840534"/>
                <a:gd name="connsiteY231" fmla="*/ 899625 h 993357"/>
                <a:gd name="connsiteX232" fmla="*/ 686436 w 840534"/>
                <a:gd name="connsiteY232" fmla="*/ 888163 h 993357"/>
                <a:gd name="connsiteX233" fmla="*/ 673701 w 840534"/>
                <a:gd name="connsiteY233" fmla="*/ 918728 h 993357"/>
                <a:gd name="connsiteX234" fmla="*/ 650523 w 840534"/>
                <a:gd name="connsiteY234" fmla="*/ 919747 h 993357"/>
                <a:gd name="connsiteX235" fmla="*/ 705539 w 840534"/>
                <a:gd name="connsiteY235" fmla="*/ 854033 h 993357"/>
                <a:gd name="connsiteX236" fmla="*/ 734067 w 840534"/>
                <a:gd name="connsiteY236" fmla="*/ 833401 h 993357"/>
                <a:gd name="connsiteX237" fmla="*/ 708851 w 840534"/>
                <a:gd name="connsiteY237" fmla="*/ 803091 h 993357"/>
                <a:gd name="connsiteX238" fmla="*/ 743745 w 840534"/>
                <a:gd name="connsiteY238" fmla="*/ 821685 h 993357"/>
                <a:gd name="connsiteX239" fmla="*/ 727444 w 840534"/>
                <a:gd name="connsiteY239" fmla="*/ 767178 h 993357"/>
                <a:gd name="connsiteX240" fmla="*/ 788065 w 840534"/>
                <a:gd name="connsiteY240" fmla="*/ 761829 h 993357"/>
                <a:gd name="connsiteX241" fmla="*/ 807932 w 840534"/>
                <a:gd name="connsiteY241" fmla="*/ 817610 h 993357"/>
                <a:gd name="connsiteX242" fmla="*/ 818884 w 840534"/>
                <a:gd name="connsiteY242" fmla="*/ 760300 h 993357"/>
                <a:gd name="connsiteX243" fmla="*/ 796725 w 840534"/>
                <a:gd name="connsiteY243" fmla="*/ 760300 h 993357"/>
                <a:gd name="connsiteX244" fmla="*/ 784499 w 840534"/>
                <a:gd name="connsiteY244" fmla="*/ 752914 h 993357"/>
                <a:gd name="connsiteX245" fmla="*/ 775839 w 840534"/>
                <a:gd name="connsiteY245" fmla="*/ 732537 h 993357"/>
                <a:gd name="connsiteX246" fmla="*/ 776857 w 840534"/>
                <a:gd name="connsiteY246" fmla="*/ 729481 h 993357"/>
                <a:gd name="connsiteX247" fmla="*/ 794432 w 840534"/>
                <a:gd name="connsiteY247" fmla="*/ 738905 h 993357"/>
                <a:gd name="connsiteX248" fmla="*/ 809715 w 840534"/>
                <a:gd name="connsiteY248" fmla="*/ 728207 h 993357"/>
                <a:gd name="connsiteX249" fmla="*/ 805385 w 840534"/>
                <a:gd name="connsiteY249" fmla="*/ 746292 h 993357"/>
                <a:gd name="connsiteX250" fmla="*/ 821941 w 840534"/>
                <a:gd name="connsiteY250" fmla="*/ 758008 h 993357"/>
                <a:gd name="connsiteX251" fmla="*/ 818884 w 840534"/>
                <a:gd name="connsiteY251" fmla="*/ 760300 h 993357"/>
                <a:gd name="connsiteX252" fmla="*/ 835695 w 840534"/>
                <a:gd name="connsiteY252" fmla="*/ 585062 h 993357"/>
                <a:gd name="connsiteX253" fmla="*/ 804366 w 840534"/>
                <a:gd name="connsiteY253" fmla="*/ 596779 h 993357"/>
                <a:gd name="connsiteX254" fmla="*/ 799272 w 840534"/>
                <a:gd name="connsiteY254" fmla="*/ 660201 h 993357"/>
                <a:gd name="connsiteX255" fmla="*/ 781697 w 840534"/>
                <a:gd name="connsiteY255" fmla="*/ 646446 h 993357"/>
                <a:gd name="connsiteX256" fmla="*/ 773546 w 840534"/>
                <a:gd name="connsiteY256" fmla="*/ 542017 h 993357"/>
                <a:gd name="connsiteX257" fmla="*/ 739925 w 840534"/>
                <a:gd name="connsiteY257" fmla="*/ 525461 h 993357"/>
                <a:gd name="connsiteX258" fmla="*/ 779914 w 840534"/>
                <a:gd name="connsiteY258" fmla="*/ 527244 h 993357"/>
                <a:gd name="connsiteX259" fmla="*/ 737632 w 840534"/>
                <a:gd name="connsiteY259" fmla="*/ 488273 h 993357"/>
                <a:gd name="connsiteX260" fmla="*/ 789338 w 840534"/>
                <a:gd name="connsiteY260" fmla="*/ 454143 h 993357"/>
                <a:gd name="connsiteX261" fmla="*/ 834421 w 840534"/>
                <a:gd name="connsiteY261" fmla="*/ 494386 h 993357"/>
                <a:gd name="connsiteX262" fmla="*/ 786027 w 840534"/>
                <a:gd name="connsiteY262" fmla="*/ 527498 h 993357"/>
                <a:gd name="connsiteX263" fmla="*/ 826780 w 840534"/>
                <a:gd name="connsiteY263" fmla="*/ 532592 h 993357"/>
                <a:gd name="connsiteX264" fmla="*/ 787300 w 840534"/>
                <a:gd name="connsiteY264" fmla="*/ 542781 h 993357"/>
                <a:gd name="connsiteX265" fmla="*/ 796979 w 840534"/>
                <a:gd name="connsiteY265" fmla="*/ 576147 h 993357"/>
                <a:gd name="connsiteX266" fmla="*/ 801309 w 840534"/>
                <a:gd name="connsiteY266" fmla="*/ 586336 h 993357"/>
                <a:gd name="connsiteX267" fmla="*/ 812516 w 840534"/>
                <a:gd name="connsiteY267" fmla="*/ 567742 h 993357"/>
                <a:gd name="connsiteX268" fmla="*/ 846393 w 840534"/>
                <a:gd name="connsiteY268" fmla="*/ 556025 h 993357"/>
                <a:gd name="connsiteX269" fmla="*/ 835695 w 840534"/>
                <a:gd name="connsiteY269" fmla="*/ 585062 h 99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</a:cxnLst>
              <a:rect l="l" t="t" r="r" b="b"/>
              <a:pathLst>
                <a:path w="840534" h="993357">
                  <a:moveTo>
                    <a:pt x="432493" y="1019"/>
                  </a:moveTo>
                  <a:cubicBezTo>
                    <a:pt x="298008" y="71318"/>
                    <a:pt x="133976" y="71063"/>
                    <a:pt x="0" y="0"/>
                  </a:cubicBezTo>
                  <a:lnTo>
                    <a:pt x="0" y="774819"/>
                  </a:lnTo>
                  <a:cubicBezTo>
                    <a:pt x="0" y="869570"/>
                    <a:pt x="77940" y="944963"/>
                    <a:pt x="174984" y="944963"/>
                  </a:cubicBezTo>
                  <a:cubicBezTo>
                    <a:pt x="268716" y="944963"/>
                    <a:pt x="352006" y="957953"/>
                    <a:pt x="432493" y="1009404"/>
                  </a:cubicBezTo>
                  <a:cubicBezTo>
                    <a:pt x="512981" y="958717"/>
                    <a:pt x="595506" y="944963"/>
                    <a:pt x="688983" y="944963"/>
                  </a:cubicBezTo>
                  <a:cubicBezTo>
                    <a:pt x="785517" y="944963"/>
                    <a:pt x="864986" y="869824"/>
                    <a:pt x="864986" y="774819"/>
                  </a:cubicBezTo>
                  <a:lnTo>
                    <a:pt x="864986" y="0"/>
                  </a:lnTo>
                  <a:cubicBezTo>
                    <a:pt x="729991" y="71318"/>
                    <a:pt x="567743" y="70554"/>
                    <a:pt x="432493" y="1019"/>
                  </a:cubicBezTo>
                  <a:close/>
                  <a:moveTo>
                    <a:pt x="780169" y="121495"/>
                  </a:moveTo>
                  <a:cubicBezTo>
                    <a:pt x="780169" y="121495"/>
                    <a:pt x="782461" y="104685"/>
                    <a:pt x="785772" y="104685"/>
                  </a:cubicBezTo>
                  <a:cubicBezTo>
                    <a:pt x="789083" y="103666"/>
                    <a:pt x="794432" y="120476"/>
                    <a:pt x="794432" y="120476"/>
                  </a:cubicBezTo>
                  <a:cubicBezTo>
                    <a:pt x="801055" y="114109"/>
                    <a:pt x="814299" y="121495"/>
                    <a:pt x="814299" y="121495"/>
                  </a:cubicBezTo>
                  <a:lnTo>
                    <a:pt x="813280" y="124806"/>
                  </a:lnTo>
                  <a:cubicBezTo>
                    <a:pt x="803347" y="120476"/>
                    <a:pt x="794687" y="131174"/>
                    <a:pt x="795706" y="136523"/>
                  </a:cubicBezTo>
                  <a:cubicBezTo>
                    <a:pt x="795706" y="139579"/>
                    <a:pt x="781187" y="140598"/>
                    <a:pt x="781187" y="137542"/>
                  </a:cubicBezTo>
                  <a:cubicBezTo>
                    <a:pt x="781187" y="132193"/>
                    <a:pt x="771254" y="122769"/>
                    <a:pt x="761320" y="126844"/>
                  </a:cubicBezTo>
                  <a:lnTo>
                    <a:pt x="760301" y="124806"/>
                  </a:lnTo>
                  <a:cubicBezTo>
                    <a:pt x="760301" y="124806"/>
                    <a:pt x="771508" y="115128"/>
                    <a:pt x="780169" y="121495"/>
                  </a:cubicBezTo>
                  <a:close/>
                  <a:moveTo>
                    <a:pt x="789083" y="143909"/>
                  </a:moveTo>
                  <a:cubicBezTo>
                    <a:pt x="815318" y="141872"/>
                    <a:pt x="838497" y="156645"/>
                    <a:pt x="840789" y="176767"/>
                  </a:cubicBezTo>
                  <a:cubicBezTo>
                    <a:pt x="841808" y="195870"/>
                    <a:pt x="824488" y="212935"/>
                    <a:pt x="800290" y="216501"/>
                  </a:cubicBezTo>
                  <a:cubicBezTo>
                    <a:pt x="815064" y="221850"/>
                    <a:pt x="830855" y="215737"/>
                    <a:pt x="839770" y="213699"/>
                  </a:cubicBezTo>
                  <a:cubicBezTo>
                    <a:pt x="839770" y="213699"/>
                    <a:pt x="842827" y="238151"/>
                    <a:pt x="804875" y="230255"/>
                  </a:cubicBezTo>
                  <a:cubicBezTo>
                    <a:pt x="806403" y="250122"/>
                    <a:pt x="793668" y="264641"/>
                    <a:pt x="789083" y="284508"/>
                  </a:cubicBezTo>
                  <a:cubicBezTo>
                    <a:pt x="791885" y="280687"/>
                    <a:pt x="795451" y="277376"/>
                    <a:pt x="800036" y="274319"/>
                  </a:cubicBezTo>
                  <a:cubicBezTo>
                    <a:pt x="810988" y="267952"/>
                    <a:pt x="824233" y="265914"/>
                    <a:pt x="836459" y="267952"/>
                  </a:cubicBezTo>
                  <a:cubicBezTo>
                    <a:pt x="835440" y="277376"/>
                    <a:pt x="828563" y="288074"/>
                    <a:pt x="818884" y="294441"/>
                  </a:cubicBezTo>
                  <a:cubicBezTo>
                    <a:pt x="809205" y="300809"/>
                    <a:pt x="797998" y="303356"/>
                    <a:pt x="787300" y="302337"/>
                  </a:cubicBezTo>
                  <a:cubicBezTo>
                    <a:pt x="787810" y="311507"/>
                    <a:pt x="790357" y="322204"/>
                    <a:pt x="796725" y="334685"/>
                  </a:cubicBezTo>
                  <a:lnTo>
                    <a:pt x="779150" y="348439"/>
                  </a:lnTo>
                  <a:cubicBezTo>
                    <a:pt x="770490" y="331374"/>
                    <a:pt x="766924" y="292149"/>
                    <a:pt x="781187" y="264641"/>
                  </a:cubicBezTo>
                  <a:cubicBezTo>
                    <a:pt x="790102" y="245792"/>
                    <a:pt x="791885" y="238406"/>
                    <a:pt x="790866" y="231274"/>
                  </a:cubicBezTo>
                  <a:cubicBezTo>
                    <a:pt x="778895" y="235604"/>
                    <a:pt x="754953" y="241462"/>
                    <a:pt x="751641" y="221086"/>
                  </a:cubicBezTo>
                  <a:cubicBezTo>
                    <a:pt x="751641" y="221086"/>
                    <a:pt x="778640" y="225416"/>
                    <a:pt x="791121" y="217010"/>
                  </a:cubicBezTo>
                  <a:cubicBezTo>
                    <a:pt x="766669" y="216246"/>
                    <a:pt x="746038" y="201983"/>
                    <a:pt x="744000" y="183134"/>
                  </a:cubicBezTo>
                  <a:cubicBezTo>
                    <a:pt x="742727" y="163012"/>
                    <a:pt x="762594" y="144928"/>
                    <a:pt x="789083" y="143909"/>
                  </a:cubicBezTo>
                  <a:close/>
                  <a:moveTo>
                    <a:pt x="818120" y="435549"/>
                  </a:moveTo>
                  <a:lnTo>
                    <a:pt x="816846" y="438860"/>
                  </a:lnTo>
                  <a:cubicBezTo>
                    <a:pt x="806913" y="434530"/>
                    <a:pt x="797234" y="444209"/>
                    <a:pt x="797234" y="449558"/>
                  </a:cubicBezTo>
                  <a:cubicBezTo>
                    <a:pt x="797234" y="452614"/>
                    <a:pt x="782970" y="451596"/>
                    <a:pt x="782970" y="448284"/>
                  </a:cubicBezTo>
                  <a:cubicBezTo>
                    <a:pt x="783989" y="442936"/>
                    <a:pt x="775074" y="432493"/>
                    <a:pt x="765396" y="436568"/>
                  </a:cubicBezTo>
                  <a:lnTo>
                    <a:pt x="764377" y="433257"/>
                  </a:lnTo>
                  <a:cubicBezTo>
                    <a:pt x="764377" y="433257"/>
                    <a:pt x="777622" y="425870"/>
                    <a:pt x="783989" y="432238"/>
                  </a:cubicBezTo>
                  <a:cubicBezTo>
                    <a:pt x="783989" y="432238"/>
                    <a:pt x="789593" y="415427"/>
                    <a:pt x="792904" y="416446"/>
                  </a:cubicBezTo>
                  <a:cubicBezTo>
                    <a:pt x="796215" y="416446"/>
                    <a:pt x="798508" y="433511"/>
                    <a:pt x="798508" y="433511"/>
                  </a:cubicBezTo>
                  <a:cubicBezTo>
                    <a:pt x="807168" y="426889"/>
                    <a:pt x="818120" y="435549"/>
                    <a:pt x="818120" y="435549"/>
                  </a:cubicBezTo>
                  <a:close/>
                  <a:moveTo>
                    <a:pt x="534376" y="70554"/>
                  </a:moveTo>
                  <a:cubicBezTo>
                    <a:pt x="554498" y="70554"/>
                    <a:pt x="570290" y="89657"/>
                    <a:pt x="570799" y="113599"/>
                  </a:cubicBezTo>
                  <a:cubicBezTo>
                    <a:pt x="578695" y="99336"/>
                    <a:pt x="572837" y="82525"/>
                    <a:pt x="571818" y="74629"/>
                  </a:cubicBezTo>
                  <a:cubicBezTo>
                    <a:pt x="571818" y="74629"/>
                    <a:pt x="597289" y="73610"/>
                    <a:pt x="587355" y="109015"/>
                  </a:cubicBezTo>
                  <a:cubicBezTo>
                    <a:pt x="606968" y="109779"/>
                    <a:pt x="620976" y="122514"/>
                    <a:pt x="640080" y="128627"/>
                  </a:cubicBezTo>
                  <a:cubicBezTo>
                    <a:pt x="636514" y="125571"/>
                    <a:pt x="633457" y="121750"/>
                    <a:pt x="631165" y="117165"/>
                  </a:cubicBezTo>
                  <a:cubicBezTo>
                    <a:pt x="624288" y="106468"/>
                    <a:pt x="623524" y="93732"/>
                    <a:pt x="626835" y="82270"/>
                  </a:cubicBezTo>
                  <a:cubicBezTo>
                    <a:pt x="637532" y="84308"/>
                    <a:pt x="647721" y="90676"/>
                    <a:pt x="653070" y="101373"/>
                  </a:cubicBezTo>
                  <a:cubicBezTo>
                    <a:pt x="658673" y="111307"/>
                    <a:pt x="660201" y="122259"/>
                    <a:pt x="658418" y="131938"/>
                  </a:cubicBezTo>
                  <a:cubicBezTo>
                    <a:pt x="668097" y="132193"/>
                    <a:pt x="679304" y="130665"/>
                    <a:pt x="692549" y="125825"/>
                  </a:cubicBezTo>
                  <a:lnTo>
                    <a:pt x="705794" y="143909"/>
                  </a:lnTo>
                  <a:cubicBezTo>
                    <a:pt x="687200" y="150277"/>
                    <a:pt x="646193" y="150277"/>
                    <a:pt x="618939" y="134231"/>
                  </a:cubicBezTo>
                  <a:cubicBezTo>
                    <a:pt x="601364" y="124806"/>
                    <a:pt x="593468" y="122259"/>
                    <a:pt x="586336" y="122005"/>
                  </a:cubicBezTo>
                  <a:cubicBezTo>
                    <a:pt x="589138" y="133466"/>
                    <a:pt x="592704" y="157918"/>
                    <a:pt x="572582" y="158682"/>
                  </a:cubicBezTo>
                  <a:cubicBezTo>
                    <a:pt x="572582" y="158682"/>
                    <a:pt x="579204" y="131938"/>
                    <a:pt x="570290" y="119712"/>
                  </a:cubicBezTo>
                  <a:cubicBezTo>
                    <a:pt x="569271" y="144164"/>
                    <a:pt x="551951" y="163012"/>
                    <a:pt x="530810" y="163012"/>
                  </a:cubicBezTo>
                  <a:cubicBezTo>
                    <a:pt x="509924" y="163012"/>
                    <a:pt x="493368" y="141872"/>
                    <a:pt x="494642" y="116401"/>
                  </a:cubicBezTo>
                  <a:cubicBezTo>
                    <a:pt x="494896" y="90676"/>
                    <a:pt x="512471" y="70554"/>
                    <a:pt x="534376" y="70554"/>
                  </a:cubicBezTo>
                  <a:close/>
                  <a:moveTo>
                    <a:pt x="471718" y="109779"/>
                  </a:moveTo>
                  <a:cubicBezTo>
                    <a:pt x="465096" y="102392"/>
                    <a:pt x="473756" y="90676"/>
                    <a:pt x="473756" y="90676"/>
                  </a:cubicBezTo>
                  <a:lnTo>
                    <a:pt x="477067" y="91695"/>
                  </a:lnTo>
                  <a:cubicBezTo>
                    <a:pt x="471718" y="101373"/>
                    <a:pt x="482670" y="109779"/>
                    <a:pt x="488019" y="109779"/>
                  </a:cubicBezTo>
                  <a:cubicBezTo>
                    <a:pt x="491330" y="109779"/>
                    <a:pt x="491330" y="122514"/>
                    <a:pt x="488019" y="122514"/>
                  </a:cubicBezTo>
                  <a:cubicBezTo>
                    <a:pt x="481397" y="122514"/>
                    <a:pt x="471463" y="131174"/>
                    <a:pt x="474774" y="141617"/>
                  </a:cubicBezTo>
                  <a:lnTo>
                    <a:pt x="471463" y="141617"/>
                  </a:lnTo>
                  <a:cubicBezTo>
                    <a:pt x="471463" y="141617"/>
                    <a:pt x="463822" y="129901"/>
                    <a:pt x="470190" y="122514"/>
                  </a:cubicBezTo>
                  <a:cubicBezTo>
                    <a:pt x="470190" y="122514"/>
                    <a:pt x="452615" y="119458"/>
                    <a:pt x="452615" y="116146"/>
                  </a:cubicBezTo>
                  <a:cubicBezTo>
                    <a:pt x="452870" y="113090"/>
                    <a:pt x="471718" y="109779"/>
                    <a:pt x="471718" y="109779"/>
                  </a:cubicBezTo>
                  <a:close/>
                  <a:moveTo>
                    <a:pt x="380278" y="109779"/>
                  </a:moveTo>
                  <a:cubicBezTo>
                    <a:pt x="385882" y="109779"/>
                    <a:pt x="396834" y="101373"/>
                    <a:pt x="391230" y="91695"/>
                  </a:cubicBezTo>
                  <a:lnTo>
                    <a:pt x="394542" y="90676"/>
                  </a:lnTo>
                  <a:cubicBezTo>
                    <a:pt x="394542" y="90676"/>
                    <a:pt x="403456" y="102392"/>
                    <a:pt x="396834" y="109779"/>
                  </a:cubicBezTo>
                  <a:cubicBezTo>
                    <a:pt x="396834" y="109779"/>
                    <a:pt x="415428" y="113090"/>
                    <a:pt x="415428" y="116146"/>
                  </a:cubicBezTo>
                  <a:cubicBezTo>
                    <a:pt x="415428" y="119458"/>
                    <a:pt x="397853" y="122514"/>
                    <a:pt x="397853" y="122514"/>
                  </a:cubicBezTo>
                  <a:cubicBezTo>
                    <a:pt x="404475" y="129901"/>
                    <a:pt x="396834" y="141617"/>
                    <a:pt x="396834" y="141617"/>
                  </a:cubicBezTo>
                  <a:lnTo>
                    <a:pt x="393523" y="141617"/>
                  </a:lnTo>
                  <a:cubicBezTo>
                    <a:pt x="396834" y="131174"/>
                    <a:pt x="386900" y="122514"/>
                    <a:pt x="380278" y="122514"/>
                  </a:cubicBezTo>
                  <a:cubicBezTo>
                    <a:pt x="376967" y="122514"/>
                    <a:pt x="376967" y="109779"/>
                    <a:pt x="380278" y="109779"/>
                  </a:cubicBezTo>
                  <a:close/>
                  <a:moveTo>
                    <a:pt x="175748" y="125825"/>
                  </a:moveTo>
                  <a:cubicBezTo>
                    <a:pt x="189248" y="130665"/>
                    <a:pt x="200200" y="132193"/>
                    <a:pt x="209879" y="131938"/>
                  </a:cubicBezTo>
                  <a:cubicBezTo>
                    <a:pt x="208096" y="122259"/>
                    <a:pt x="209624" y="111562"/>
                    <a:pt x="215482" y="101373"/>
                  </a:cubicBezTo>
                  <a:cubicBezTo>
                    <a:pt x="221086" y="90676"/>
                    <a:pt x="230765" y="84308"/>
                    <a:pt x="241972" y="82270"/>
                  </a:cubicBezTo>
                  <a:cubicBezTo>
                    <a:pt x="245283" y="93987"/>
                    <a:pt x="244264" y="106722"/>
                    <a:pt x="237642" y="117165"/>
                  </a:cubicBezTo>
                  <a:cubicBezTo>
                    <a:pt x="235350" y="121495"/>
                    <a:pt x="232293" y="125571"/>
                    <a:pt x="228727" y="128627"/>
                  </a:cubicBezTo>
                  <a:cubicBezTo>
                    <a:pt x="248085" y="122514"/>
                    <a:pt x="261839" y="109779"/>
                    <a:pt x="281452" y="109015"/>
                  </a:cubicBezTo>
                  <a:cubicBezTo>
                    <a:pt x="271773" y="73865"/>
                    <a:pt x="296989" y="74629"/>
                    <a:pt x="296989" y="74629"/>
                  </a:cubicBezTo>
                  <a:cubicBezTo>
                    <a:pt x="295970" y="82525"/>
                    <a:pt x="290366" y="99336"/>
                    <a:pt x="298008" y="113599"/>
                  </a:cubicBezTo>
                  <a:cubicBezTo>
                    <a:pt x="298517" y="89657"/>
                    <a:pt x="314309" y="70554"/>
                    <a:pt x="334431" y="70554"/>
                  </a:cubicBezTo>
                  <a:cubicBezTo>
                    <a:pt x="356336" y="70554"/>
                    <a:pt x="374165" y="90676"/>
                    <a:pt x="374165" y="116146"/>
                  </a:cubicBezTo>
                  <a:cubicBezTo>
                    <a:pt x="375184" y="141617"/>
                    <a:pt x="358628" y="162758"/>
                    <a:pt x="337742" y="162758"/>
                  </a:cubicBezTo>
                  <a:cubicBezTo>
                    <a:pt x="316347" y="162758"/>
                    <a:pt x="299281" y="143909"/>
                    <a:pt x="298262" y="119458"/>
                  </a:cubicBezTo>
                  <a:cubicBezTo>
                    <a:pt x="289348" y="131684"/>
                    <a:pt x="295970" y="158428"/>
                    <a:pt x="295970" y="158428"/>
                  </a:cubicBezTo>
                  <a:cubicBezTo>
                    <a:pt x="275848" y="157664"/>
                    <a:pt x="279414" y="133212"/>
                    <a:pt x="282216" y="121750"/>
                  </a:cubicBezTo>
                  <a:cubicBezTo>
                    <a:pt x="274829" y="122259"/>
                    <a:pt x="266933" y="124806"/>
                    <a:pt x="249359" y="134231"/>
                  </a:cubicBezTo>
                  <a:cubicBezTo>
                    <a:pt x="221850" y="150277"/>
                    <a:pt x="181097" y="150277"/>
                    <a:pt x="162503" y="143909"/>
                  </a:cubicBezTo>
                  <a:lnTo>
                    <a:pt x="175748" y="125825"/>
                  </a:lnTo>
                  <a:close/>
                  <a:moveTo>
                    <a:pt x="75648" y="120476"/>
                  </a:moveTo>
                  <a:cubicBezTo>
                    <a:pt x="75648" y="120476"/>
                    <a:pt x="81252" y="103411"/>
                    <a:pt x="84308" y="104685"/>
                  </a:cubicBezTo>
                  <a:cubicBezTo>
                    <a:pt x="87619" y="104685"/>
                    <a:pt x="89912" y="121495"/>
                    <a:pt x="89912" y="121495"/>
                  </a:cubicBezTo>
                  <a:cubicBezTo>
                    <a:pt x="98572" y="115128"/>
                    <a:pt x="109779" y="124806"/>
                    <a:pt x="109779" y="124806"/>
                  </a:cubicBezTo>
                  <a:lnTo>
                    <a:pt x="108760" y="126844"/>
                  </a:lnTo>
                  <a:cubicBezTo>
                    <a:pt x="98826" y="122769"/>
                    <a:pt x="89148" y="132193"/>
                    <a:pt x="89148" y="137542"/>
                  </a:cubicBezTo>
                  <a:cubicBezTo>
                    <a:pt x="88129" y="140853"/>
                    <a:pt x="74884" y="139579"/>
                    <a:pt x="74884" y="136523"/>
                  </a:cubicBezTo>
                  <a:cubicBezTo>
                    <a:pt x="74884" y="131174"/>
                    <a:pt x="67243" y="120476"/>
                    <a:pt x="57309" y="124806"/>
                  </a:cubicBezTo>
                  <a:lnTo>
                    <a:pt x="56290" y="121495"/>
                  </a:lnTo>
                  <a:cubicBezTo>
                    <a:pt x="56036" y="121495"/>
                    <a:pt x="69026" y="114109"/>
                    <a:pt x="75648" y="120476"/>
                  </a:cubicBezTo>
                  <a:close/>
                  <a:moveTo>
                    <a:pt x="81252" y="143909"/>
                  </a:moveTo>
                  <a:cubicBezTo>
                    <a:pt x="107741" y="144928"/>
                    <a:pt x="127608" y="163012"/>
                    <a:pt x="126335" y="183134"/>
                  </a:cubicBezTo>
                  <a:cubicBezTo>
                    <a:pt x="124297" y="201983"/>
                    <a:pt x="103666" y="216501"/>
                    <a:pt x="79214" y="217010"/>
                  </a:cubicBezTo>
                  <a:cubicBezTo>
                    <a:pt x="91695" y="225670"/>
                    <a:pt x="118694" y="221086"/>
                    <a:pt x="118694" y="221086"/>
                  </a:cubicBezTo>
                  <a:cubicBezTo>
                    <a:pt x="115382" y="241717"/>
                    <a:pt x="91440" y="235604"/>
                    <a:pt x="79469" y="231274"/>
                  </a:cubicBezTo>
                  <a:cubicBezTo>
                    <a:pt x="78450" y="238406"/>
                    <a:pt x="80233" y="245792"/>
                    <a:pt x="89148" y="264641"/>
                  </a:cubicBezTo>
                  <a:cubicBezTo>
                    <a:pt x="102392" y="292149"/>
                    <a:pt x="100100" y="331374"/>
                    <a:pt x="91440" y="348439"/>
                  </a:cubicBezTo>
                  <a:lnTo>
                    <a:pt x="73865" y="334685"/>
                  </a:lnTo>
                  <a:cubicBezTo>
                    <a:pt x="79978" y="322204"/>
                    <a:pt x="82270" y="311761"/>
                    <a:pt x="82780" y="302337"/>
                  </a:cubicBezTo>
                  <a:cubicBezTo>
                    <a:pt x="72337" y="303101"/>
                    <a:pt x="61384" y="300554"/>
                    <a:pt x="51960" y="294441"/>
                  </a:cubicBezTo>
                  <a:cubicBezTo>
                    <a:pt x="41008" y="288074"/>
                    <a:pt x="35404" y="277376"/>
                    <a:pt x="34386" y="267952"/>
                  </a:cubicBezTo>
                  <a:cubicBezTo>
                    <a:pt x="46611" y="265914"/>
                    <a:pt x="59602" y="267952"/>
                    <a:pt x="70554" y="274319"/>
                  </a:cubicBezTo>
                  <a:cubicBezTo>
                    <a:pt x="74629" y="277121"/>
                    <a:pt x="77686" y="279923"/>
                    <a:pt x="80488" y="283234"/>
                  </a:cubicBezTo>
                  <a:cubicBezTo>
                    <a:pt x="75393" y="264131"/>
                    <a:pt x="63677" y="249868"/>
                    <a:pt x="65460" y="230510"/>
                  </a:cubicBezTo>
                  <a:cubicBezTo>
                    <a:pt x="28273" y="238406"/>
                    <a:pt x="31074" y="213954"/>
                    <a:pt x="31074" y="213954"/>
                  </a:cubicBezTo>
                  <a:cubicBezTo>
                    <a:pt x="39734" y="215992"/>
                    <a:pt x="55526" y="221850"/>
                    <a:pt x="70554" y="216501"/>
                  </a:cubicBezTo>
                  <a:cubicBezTo>
                    <a:pt x="46357" y="212680"/>
                    <a:pt x="29037" y="195615"/>
                    <a:pt x="30055" y="176767"/>
                  </a:cubicBezTo>
                  <a:cubicBezTo>
                    <a:pt x="31584" y="156645"/>
                    <a:pt x="54762" y="141617"/>
                    <a:pt x="81252" y="143909"/>
                  </a:cubicBezTo>
                  <a:close/>
                  <a:moveTo>
                    <a:pt x="105704" y="433511"/>
                  </a:moveTo>
                  <a:lnTo>
                    <a:pt x="104685" y="436823"/>
                  </a:lnTo>
                  <a:cubicBezTo>
                    <a:pt x="94751" y="432493"/>
                    <a:pt x="85836" y="443190"/>
                    <a:pt x="87110" y="448539"/>
                  </a:cubicBezTo>
                  <a:cubicBezTo>
                    <a:pt x="87110" y="451850"/>
                    <a:pt x="73865" y="452869"/>
                    <a:pt x="72846" y="449813"/>
                  </a:cubicBezTo>
                  <a:cubicBezTo>
                    <a:pt x="72846" y="444464"/>
                    <a:pt x="62913" y="435040"/>
                    <a:pt x="52979" y="439115"/>
                  </a:cubicBezTo>
                  <a:lnTo>
                    <a:pt x="51960" y="435804"/>
                  </a:lnTo>
                  <a:cubicBezTo>
                    <a:pt x="51960" y="435804"/>
                    <a:pt x="62913" y="427144"/>
                    <a:pt x="71827" y="433766"/>
                  </a:cubicBezTo>
                  <a:cubicBezTo>
                    <a:pt x="71827" y="433766"/>
                    <a:pt x="74120" y="416701"/>
                    <a:pt x="77176" y="416701"/>
                  </a:cubicBezTo>
                  <a:cubicBezTo>
                    <a:pt x="80488" y="415682"/>
                    <a:pt x="86091" y="432493"/>
                    <a:pt x="86091" y="432493"/>
                  </a:cubicBezTo>
                  <a:cubicBezTo>
                    <a:pt x="92459" y="426125"/>
                    <a:pt x="105704" y="433511"/>
                    <a:pt x="105704" y="433511"/>
                  </a:cubicBezTo>
                  <a:close/>
                  <a:moveTo>
                    <a:pt x="24197" y="556535"/>
                  </a:moveTo>
                  <a:cubicBezTo>
                    <a:pt x="36168" y="555516"/>
                    <a:pt x="48394" y="559591"/>
                    <a:pt x="57054" y="568251"/>
                  </a:cubicBezTo>
                  <a:cubicBezTo>
                    <a:pt x="63677" y="573091"/>
                    <a:pt x="67497" y="579968"/>
                    <a:pt x="68516" y="586845"/>
                  </a:cubicBezTo>
                  <a:cubicBezTo>
                    <a:pt x="69535" y="583279"/>
                    <a:pt x="71063" y="579968"/>
                    <a:pt x="72592" y="576657"/>
                  </a:cubicBezTo>
                  <a:cubicBezTo>
                    <a:pt x="81506" y="557808"/>
                    <a:pt x="83289" y="550422"/>
                    <a:pt x="82270" y="543290"/>
                  </a:cubicBezTo>
                  <a:cubicBezTo>
                    <a:pt x="70045" y="547620"/>
                    <a:pt x="46102" y="553478"/>
                    <a:pt x="43046" y="533102"/>
                  </a:cubicBezTo>
                  <a:cubicBezTo>
                    <a:pt x="43046" y="533102"/>
                    <a:pt x="71827" y="537687"/>
                    <a:pt x="83799" y="528008"/>
                  </a:cubicBezTo>
                  <a:cubicBezTo>
                    <a:pt x="58837" y="528772"/>
                    <a:pt x="37442" y="514253"/>
                    <a:pt x="35404" y="494896"/>
                  </a:cubicBezTo>
                  <a:cubicBezTo>
                    <a:pt x="34386" y="474774"/>
                    <a:pt x="53998" y="456690"/>
                    <a:pt x="80488" y="454652"/>
                  </a:cubicBezTo>
                  <a:cubicBezTo>
                    <a:pt x="106977" y="453633"/>
                    <a:pt x="129901" y="468406"/>
                    <a:pt x="132193" y="488783"/>
                  </a:cubicBezTo>
                  <a:cubicBezTo>
                    <a:pt x="133212" y="508141"/>
                    <a:pt x="114873" y="525715"/>
                    <a:pt x="89912" y="527753"/>
                  </a:cubicBezTo>
                  <a:cubicBezTo>
                    <a:pt x="105449" y="534375"/>
                    <a:pt x="122005" y="527753"/>
                    <a:pt x="131174" y="525970"/>
                  </a:cubicBezTo>
                  <a:cubicBezTo>
                    <a:pt x="131174" y="525970"/>
                    <a:pt x="133976" y="550422"/>
                    <a:pt x="96534" y="542526"/>
                  </a:cubicBezTo>
                  <a:cubicBezTo>
                    <a:pt x="99845" y="575638"/>
                    <a:pt x="62913" y="594232"/>
                    <a:pt x="88129" y="646956"/>
                  </a:cubicBezTo>
                  <a:lnTo>
                    <a:pt x="70554" y="660710"/>
                  </a:lnTo>
                  <a:cubicBezTo>
                    <a:pt x="63677" y="647720"/>
                    <a:pt x="60875" y="621230"/>
                    <a:pt x="65969" y="597288"/>
                  </a:cubicBezTo>
                  <a:cubicBezTo>
                    <a:pt x="54507" y="597543"/>
                    <a:pt x="42536" y="593467"/>
                    <a:pt x="34131" y="585571"/>
                  </a:cubicBezTo>
                  <a:cubicBezTo>
                    <a:pt x="25471" y="576657"/>
                    <a:pt x="22160" y="565959"/>
                    <a:pt x="24197" y="556535"/>
                  </a:cubicBezTo>
                  <a:close/>
                  <a:moveTo>
                    <a:pt x="50177" y="760300"/>
                  </a:moveTo>
                  <a:lnTo>
                    <a:pt x="48140" y="758263"/>
                  </a:lnTo>
                  <a:cubicBezTo>
                    <a:pt x="48140" y="758263"/>
                    <a:pt x="53743" y="744509"/>
                    <a:pt x="64696" y="746546"/>
                  </a:cubicBezTo>
                  <a:cubicBezTo>
                    <a:pt x="64696" y="746546"/>
                    <a:pt x="57054" y="730754"/>
                    <a:pt x="60366" y="728462"/>
                  </a:cubicBezTo>
                  <a:cubicBezTo>
                    <a:pt x="63677" y="726424"/>
                    <a:pt x="75903" y="739160"/>
                    <a:pt x="75903" y="739160"/>
                  </a:cubicBezTo>
                  <a:cubicBezTo>
                    <a:pt x="79214" y="729736"/>
                    <a:pt x="93478" y="729736"/>
                    <a:pt x="93478" y="729736"/>
                  </a:cubicBezTo>
                  <a:lnTo>
                    <a:pt x="94496" y="732792"/>
                  </a:lnTo>
                  <a:cubicBezTo>
                    <a:pt x="83544" y="734830"/>
                    <a:pt x="81252" y="747820"/>
                    <a:pt x="84563" y="753169"/>
                  </a:cubicBezTo>
                  <a:cubicBezTo>
                    <a:pt x="86855" y="755206"/>
                    <a:pt x="74629" y="762848"/>
                    <a:pt x="73610" y="760555"/>
                  </a:cubicBezTo>
                  <a:cubicBezTo>
                    <a:pt x="70045" y="754952"/>
                    <a:pt x="56800" y="750622"/>
                    <a:pt x="50177" y="760300"/>
                  </a:cubicBezTo>
                  <a:close/>
                  <a:moveTo>
                    <a:pt x="196634" y="918473"/>
                  </a:moveTo>
                  <a:cubicBezTo>
                    <a:pt x="193832" y="905229"/>
                    <a:pt x="189248" y="895295"/>
                    <a:pt x="183899" y="887654"/>
                  </a:cubicBezTo>
                  <a:cubicBezTo>
                    <a:pt x="175493" y="894276"/>
                    <a:pt x="165050" y="898352"/>
                    <a:pt x="154862" y="899370"/>
                  </a:cubicBezTo>
                  <a:cubicBezTo>
                    <a:pt x="141617" y="900389"/>
                    <a:pt x="129646" y="895040"/>
                    <a:pt x="123024" y="887654"/>
                  </a:cubicBezTo>
                  <a:cubicBezTo>
                    <a:pt x="130665" y="879249"/>
                    <a:pt x="142891" y="872881"/>
                    <a:pt x="156136" y="872881"/>
                  </a:cubicBezTo>
                  <a:cubicBezTo>
                    <a:pt x="161484" y="872372"/>
                    <a:pt x="166324" y="872881"/>
                    <a:pt x="170654" y="873900"/>
                  </a:cubicBezTo>
                  <a:cubicBezTo>
                    <a:pt x="154862" y="861674"/>
                    <a:pt x="136014" y="857089"/>
                    <a:pt x="124807" y="840533"/>
                  </a:cubicBezTo>
                  <a:cubicBezTo>
                    <a:pt x="99336" y="868042"/>
                    <a:pt x="86855" y="846391"/>
                    <a:pt x="86855" y="846391"/>
                  </a:cubicBezTo>
                  <a:cubicBezTo>
                    <a:pt x="95006" y="843335"/>
                    <a:pt x="112835" y="838496"/>
                    <a:pt x="121495" y="823977"/>
                  </a:cubicBezTo>
                  <a:cubicBezTo>
                    <a:pt x="99845" y="837477"/>
                    <a:pt x="74375" y="834166"/>
                    <a:pt x="62658" y="817610"/>
                  </a:cubicBezTo>
                  <a:cubicBezTo>
                    <a:pt x="51706" y="800799"/>
                    <a:pt x="60366" y="775073"/>
                    <a:pt x="82525" y="761319"/>
                  </a:cubicBezTo>
                  <a:cubicBezTo>
                    <a:pt x="104430" y="747565"/>
                    <a:pt x="131938" y="749603"/>
                    <a:pt x="143146" y="766668"/>
                  </a:cubicBezTo>
                  <a:cubicBezTo>
                    <a:pt x="154862" y="782969"/>
                    <a:pt x="147221" y="807167"/>
                    <a:pt x="125825" y="821175"/>
                  </a:cubicBezTo>
                  <a:cubicBezTo>
                    <a:pt x="141108" y="822704"/>
                    <a:pt x="161739" y="802837"/>
                    <a:pt x="161739" y="802837"/>
                  </a:cubicBezTo>
                  <a:cubicBezTo>
                    <a:pt x="171673" y="820411"/>
                    <a:pt x="148494" y="829581"/>
                    <a:pt x="136523" y="833147"/>
                  </a:cubicBezTo>
                  <a:cubicBezTo>
                    <a:pt x="140089" y="839769"/>
                    <a:pt x="146202" y="844609"/>
                    <a:pt x="165050" y="853778"/>
                  </a:cubicBezTo>
                  <a:cubicBezTo>
                    <a:pt x="193578" y="867532"/>
                    <a:pt x="215737" y="900389"/>
                    <a:pt x="220067" y="919492"/>
                  </a:cubicBezTo>
                  <a:lnTo>
                    <a:pt x="196634" y="918473"/>
                  </a:lnTo>
                  <a:close/>
                  <a:moveTo>
                    <a:pt x="335704" y="903701"/>
                  </a:moveTo>
                  <a:cubicBezTo>
                    <a:pt x="329082" y="902427"/>
                    <a:pt x="317111" y="909049"/>
                    <a:pt x="319403" y="919492"/>
                  </a:cubicBezTo>
                  <a:lnTo>
                    <a:pt x="316092" y="919492"/>
                  </a:lnTo>
                  <a:cubicBezTo>
                    <a:pt x="316092" y="919492"/>
                    <a:pt x="310488" y="906757"/>
                    <a:pt x="319403" y="900389"/>
                  </a:cubicBezTo>
                  <a:cubicBezTo>
                    <a:pt x="319403" y="900389"/>
                    <a:pt x="301828" y="893003"/>
                    <a:pt x="302847" y="889692"/>
                  </a:cubicBezTo>
                  <a:cubicBezTo>
                    <a:pt x="304121" y="887654"/>
                    <a:pt x="321695" y="887654"/>
                    <a:pt x="321695" y="887654"/>
                  </a:cubicBezTo>
                  <a:cubicBezTo>
                    <a:pt x="316092" y="878230"/>
                    <a:pt x="327044" y="868551"/>
                    <a:pt x="327044" y="868551"/>
                  </a:cubicBezTo>
                  <a:lnTo>
                    <a:pt x="330355" y="870589"/>
                  </a:lnTo>
                  <a:cubicBezTo>
                    <a:pt x="323733" y="878994"/>
                    <a:pt x="332648" y="889692"/>
                    <a:pt x="337997" y="890710"/>
                  </a:cubicBezTo>
                  <a:cubicBezTo>
                    <a:pt x="341308" y="891984"/>
                    <a:pt x="337997" y="904719"/>
                    <a:pt x="335704" y="903701"/>
                  </a:cubicBezTo>
                  <a:close/>
                  <a:moveTo>
                    <a:pt x="539215" y="932228"/>
                  </a:moveTo>
                  <a:cubicBezTo>
                    <a:pt x="527244" y="924841"/>
                    <a:pt x="517056" y="921021"/>
                    <a:pt x="507377" y="919238"/>
                  </a:cubicBezTo>
                  <a:cubicBezTo>
                    <a:pt x="506868" y="929426"/>
                    <a:pt x="502538" y="939869"/>
                    <a:pt x="495151" y="947001"/>
                  </a:cubicBezTo>
                  <a:cubicBezTo>
                    <a:pt x="486491" y="956425"/>
                    <a:pt x="475284" y="960755"/>
                    <a:pt x="464331" y="960755"/>
                  </a:cubicBezTo>
                  <a:cubicBezTo>
                    <a:pt x="464331" y="949038"/>
                    <a:pt x="468661" y="936303"/>
                    <a:pt x="476557" y="926624"/>
                  </a:cubicBezTo>
                  <a:cubicBezTo>
                    <a:pt x="479869" y="923313"/>
                    <a:pt x="483944" y="920511"/>
                    <a:pt x="488019" y="918473"/>
                  </a:cubicBezTo>
                  <a:cubicBezTo>
                    <a:pt x="467897" y="920766"/>
                    <a:pt x="451087" y="929935"/>
                    <a:pt x="431220" y="926369"/>
                  </a:cubicBezTo>
                  <a:cubicBezTo>
                    <a:pt x="433512" y="962793"/>
                    <a:pt x="408296" y="955406"/>
                    <a:pt x="408296" y="955406"/>
                  </a:cubicBezTo>
                  <a:cubicBezTo>
                    <a:pt x="411352" y="947765"/>
                    <a:pt x="420522" y="932992"/>
                    <a:pt x="416447" y="917709"/>
                  </a:cubicBezTo>
                  <a:cubicBezTo>
                    <a:pt x="411098" y="940633"/>
                    <a:pt x="390976" y="956425"/>
                    <a:pt x="370854" y="952350"/>
                  </a:cubicBezTo>
                  <a:cubicBezTo>
                    <a:pt x="349968" y="947001"/>
                    <a:pt x="337742" y="923822"/>
                    <a:pt x="342327" y="899370"/>
                  </a:cubicBezTo>
                  <a:cubicBezTo>
                    <a:pt x="347930" y="873900"/>
                    <a:pt x="368816" y="856834"/>
                    <a:pt x="389702" y="861164"/>
                  </a:cubicBezTo>
                  <a:cubicBezTo>
                    <a:pt x="409569" y="866259"/>
                    <a:pt x="421286" y="887399"/>
                    <a:pt x="417975" y="911087"/>
                  </a:cubicBezTo>
                  <a:cubicBezTo>
                    <a:pt x="429182" y="901408"/>
                    <a:pt x="428418" y="874919"/>
                    <a:pt x="428418" y="874919"/>
                  </a:cubicBezTo>
                  <a:cubicBezTo>
                    <a:pt x="449049" y="880522"/>
                    <a:pt x="439880" y="902172"/>
                    <a:pt x="434021" y="912615"/>
                  </a:cubicBezTo>
                  <a:cubicBezTo>
                    <a:pt x="441408" y="914398"/>
                    <a:pt x="449558" y="914144"/>
                    <a:pt x="468916" y="908795"/>
                  </a:cubicBezTo>
                  <a:cubicBezTo>
                    <a:pt x="499736" y="899370"/>
                    <a:pt x="540234" y="906757"/>
                    <a:pt x="557045" y="917200"/>
                  </a:cubicBezTo>
                  <a:lnTo>
                    <a:pt x="539215" y="932228"/>
                  </a:lnTo>
                  <a:close/>
                  <a:moveTo>
                    <a:pt x="431729" y="849703"/>
                  </a:moveTo>
                  <a:cubicBezTo>
                    <a:pt x="376457" y="815063"/>
                    <a:pt x="323988" y="808185"/>
                    <a:pt x="260311" y="808185"/>
                  </a:cubicBezTo>
                  <a:cubicBezTo>
                    <a:pt x="195106" y="808185"/>
                    <a:pt x="147730" y="757499"/>
                    <a:pt x="147730" y="695605"/>
                  </a:cubicBezTo>
                  <a:lnTo>
                    <a:pt x="146966" y="174474"/>
                  </a:lnTo>
                  <a:cubicBezTo>
                    <a:pt x="216247" y="211662"/>
                    <a:pt x="368561" y="186700"/>
                    <a:pt x="435040" y="152060"/>
                  </a:cubicBezTo>
                  <a:cubicBezTo>
                    <a:pt x="502283" y="187210"/>
                    <a:pt x="653070" y="211152"/>
                    <a:pt x="723114" y="174474"/>
                  </a:cubicBezTo>
                  <a:lnTo>
                    <a:pt x="722605" y="695605"/>
                  </a:lnTo>
                  <a:cubicBezTo>
                    <a:pt x="722605" y="757499"/>
                    <a:pt x="667079" y="808185"/>
                    <a:pt x="601873" y="808185"/>
                  </a:cubicBezTo>
                  <a:cubicBezTo>
                    <a:pt x="538706" y="808185"/>
                    <a:pt x="486491" y="815317"/>
                    <a:pt x="431729" y="849703"/>
                  </a:cubicBezTo>
                  <a:close/>
                  <a:moveTo>
                    <a:pt x="807932" y="817610"/>
                  </a:moveTo>
                  <a:cubicBezTo>
                    <a:pt x="796470" y="833656"/>
                    <a:pt x="772018" y="837477"/>
                    <a:pt x="749604" y="824996"/>
                  </a:cubicBezTo>
                  <a:cubicBezTo>
                    <a:pt x="758518" y="838750"/>
                    <a:pt x="775584" y="843590"/>
                    <a:pt x="783734" y="846391"/>
                  </a:cubicBezTo>
                  <a:cubicBezTo>
                    <a:pt x="783734" y="846391"/>
                    <a:pt x="771254" y="867787"/>
                    <a:pt x="746038" y="840533"/>
                  </a:cubicBezTo>
                  <a:cubicBezTo>
                    <a:pt x="734576" y="857089"/>
                    <a:pt x="715982" y="861929"/>
                    <a:pt x="699936" y="874155"/>
                  </a:cubicBezTo>
                  <a:cubicBezTo>
                    <a:pt x="704521" y="872881"/>
                    <a:pt x="709360" y="872626"/>
                    <a:pt x="714454" y="873136"/>
                  </a:cubicBezTo>
                  <a:cubicBezTo>
                    <a:pt x="727699" y="873136"/>
                    <a:pt x="738651" y="879503"/>
                    <a:pt x="747566" y="887909"/>
                  </a:cubicBezTo>
                  <a:cubicBezTo>
                    <a:pt x="739925" y="895295"/>
                    <a:pt x="728718" y="900644"/>
                    <a:pt x="715728" y="899625"/>
                  </a:cubicBezTo>
                  <a:cubicBezTo>
                    <a:pt x="704266" y="898606"/>
                    <a:pt x="694587" y="894531"/>
                    <a:pt x="686436" y="888163"/>
                  </a:cubicBezTo>
                  <a:cubicBezTo>
                    <a:pt x="681087" y="895805"/>
                    <a:pt x="676503" y="905483"/>
                    <a:pt x="673701" y="918728"/>
                  </a:cubicBezTo>
                  <a:lnTo>
                    <a:pt x="650523" y="919747"/>
                  </a:lnTo>
                  <a:cubicBezTo>
                    <a:pt x="654853" y="900644"/>
                    <a:pt x="677012" y="867787"/>
                    <a:pt x="705539" y="854033"/>
                  </a:cubicBezTo>
                  <a:cubicBezTo>
                    <a:pt x="724388" y="844609"/>
                    <a:pt x="730246" y="839769"/>
                    <a:pt x="734067" y="833401"/>
                  </a:cubicBezTo>
                  <a:cubicBezTo>
                    <a:pt x="722095" y="829835"/>
                    <a:pt x="698917" y="820666"/>
                    <a:pt x="708851" y="803091"/>
                  </a:cubicBezTo>
                  <a:cubicBezTo>
                    <a:pt x="708851" y="803091"/>
                    <a:pt x="728718" y="822194"/>
                    <a:pt x="743745" y="821685"/>
                  </a:cubicBezTo>
                  <a:cubicBezTo>
                    <a:pt x="723624" y="807676"/>
                    <a:pt x="715728" y="783479"/>
                    <a:pt x="727444" y="767178"/>
                  </a:cubicBezTo>
                  <a:cubicBezTo>
                    <a:pt x="738397" y="750367"/>
                    <a:pt x="765905" y="748075"/>
                    <a:pt x="788065" y="761829"/>
                  </a:cubicBezTo>
                  <a:cubicBezTo>
                    <a:pt x="810224" y="775073"/>
                    <a:pt x="818884" y="800799"/>
                    <a:pt x="807932" y="817610"/>
                  </a:cubicBezTo>
                  <a:close/>
                  <a:moveTo>
                    <a:pt x="818884" y="760300"/>
                  </a:moveTo>
                  <a:cubicBezTo>
                    <a:pt x="813280" y="750876"/>
                    <a:pt x="800036" y="755206"/>
                    <a:pt x="796725" y="760300"/>
                  </a:cubicBezTo>
                  <a:cubicBezTo>
                    <a:pt x="795451" y="762593"/>
                    <a:pt x="783480" y="755206"/>
                    <a:pt x="784499" y="752914"/>
                  </a:cubicBezTo>
                  <a:cubicBezTo>
                    <a:pt x="788065" y="747565"/>
                    <a:pt x="786791" y="734830"/>
                    <a:pt x="775839" y="732537"/>
                  </a:cubicBezTo>
                  <a:lnTo>
                    <a:pt x="776857" y="729481"/>
                  </a:lnTo>
                  <a:cubicBezTo>
                    <a:pt x="776857" y="729481"/>
                    <a:pt x="791121" y="729481"/>
                    <a:pt x="794432" y="738905"/>
                  </a:cubicBezTo>
                  <a:cubicBezTo>
                    <a:pt x="794432" y="738905"/>
                    <a:pt x="806403" y="726170"/>
                    <a:pt x="809715" y="728207"/>
                  </a:cubicBezTo>
                  <a:cubicBezTo>
                    <a:pt x="812007" y="730500"/>
                    <a:pt x="805385" y="746292"/>
                    <a:pt x="805385" y="746292"/>
                  </a:cubicBezTo>
                  <a:cubicBezTo>
                    <a:pt x="816337" y="744254"/>
                    <a:pt x="821941" y="758008"/>
                    <a:pt x="821941" y="758008"/>
                  </a:cubicBezTo>
                  <a:lnTo>
                    <a:pt x="818884" y="760300"/>
                  </a:lnTo>
                  <a:close/>
                  <a:moveTo>
                    <a:pt x="835695" y="585062"/>
                  </a:moveTo>
                  <a:cubicBezTo>
                    <a:pt x="827544" y="592958"/>
                    <a:pt x="815828" y="597033"/>
                    <a:pt x="804366" y="596779"/>
                  </a:cubicBezTo>
                  <a:cubicBezTo>
                    <a:pt x="809715" y="620721"/>
                    <a:pt x="806149" y="647211"/>
                    <a:pt x="799272" y="660201"/>
                  </a:cubicBezTo>
                  <a:lnTo>
                    <a:pt x="781697" y="646446"/>
                  </a:lnTo>
                  <a:cubicBezTo>
                    <a:pt x="807932" y="593722"/>
                    <a:pt x="771254" y="575128"/>
                    <a:pt x="773546" y="542017"/>
                  </a:cubicBezTo>
                  <a:cubicBezTo>
                    <a:pt x="736104" y="549913"/>
                    <a:pt x="739925" y="525461"/>
                    <a:pt x="739925" y="525461"/>
                  </a:cubicBezTo>
                  <a:cubicBezTo>
                    <a:pt x="748075" y="527244"/>
                    <a:pt x="764631" y="533866"/>
                    <a:pt x="779914" y="527244"/>
                  </a:cubicBezTo>
                  <a:cubicBezTo>
                    <a:pt x="754953" y="524951"/>
                    <a:pt x="736359" y="507631"/>
                    <a:pt x="737632" y="488273"/>
                  </a:cubicBezTo>
                  <a:cubicBezTo>
                    <a:pt x="739925" y="467897"/>
                    <a:pt x="762848" y="453124"/>
                    <a:pt x="789338" y="454143"/>
                  </a:cubicBezTo>
                  <a:cubicBezTo>
                    <a:pt x="815573" y="456180"/>
                    <a:pt x="835440" y="474264"/>
                    <a:pt x="834421" y="494386"/>
                  </a:cubicBezTo>
                  <a:cubicBezTo>
                    <a:pt x="832384" y="513744"/>
                    <a:pt x="810988" y="528262"/>
                    <a:pt x="786027" y="527498"/>
                  </a:cubicBezTo>
                  <a:cubicBezTo>
                    <a:pt x="797998" y="537177"/>
                    <a:pt x="826780" y="532592"/>
                    <a:pt x="826780" y="532592"/>
                  </a:cubicBezTo>
                  <a:cubicBezTo>
                    <a:pt x="823469" y="553224"/>
                    <a:pt x="799526" y="547111"/>
                    <a:pt x="787300" y="542781"/>
                  </a:cubicBezTo>
                  <a:cubicBezTo>
                    <a:pt x="786282" y="549913"/>
                    <a:pt x="788065" y="557299"/>
                    <a:pt x="796979" y="576147"/>
                  </a:cubicBezTo>
                  <a:cubicBezTo>
                    <a:pt x="798508" y="579459"/>
                    <a:pt x="800036" y="582770"/>
                    <a:pt x="801309" y="586336"/>
                  </a:cubicBezTo>
                  <a:cubicBezTo>
                    <a:pt x="802583" y="579459"/>
                    <a:pt x="806403" y="572581"/>
                    <a:pt x="812516" y="567742"/>
                  </a:cubicBezTo>
                  <a:cubicBezTo>
                    <a:pt x="821176" y="559082"/>
                    <a:pt x="833148" y="554752"/>
                    <a:pt x="846393" y="556025"/>
                  </a:cubicBezTo>
                  <a:cubicBezTo>
                    <a:pt x="847666" y="565959"/>
                    <a:pt x="844610" y="576657"/>
                    <a:pt x="835695" y="58506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3" name="Forma libre: forma 122">
              <a:extLst>
                <a:ext uri="{FF2B5EF4-FFF2-40B4-BE49-F238E27FC236}">
                  <a16:creationId xmlns:a16="http://schemas.microsoft.com/office/drawing/2014/main" id="{AF489EAF-EAF5-435D-9EC9-416038569575}"/>
                </a:ext>
              </a:extLst>
            </p:cNvPr>
            <p:cNvSpPr/>
            <p:nvPr/>
          </p:nvSpPr>
          <p:spPr>
            <a:xfrm>
              <a:off x="7072119" y="8212780"/>
              <a:ext cx="25471" cy="50941"/>
            </a:xfrm>
            <a:custGeom>
              <a:avLst/>
              <a:gdLst>
                <a:gd name="connsiteX0" fmla="*/ 41844 w 25470"/>
                <a:gd name="connsiteY0" fmla="*/ 39272 h 50941"/>
                <a:gd name="connsiteX1" fmla="*/ 24269 w 25470"/>
                <a:gd name="connsiteY1" fmla="*/ 47 h 50941"/>
                <a:gd name="connsiteX2" fmla="*/ 72 w 25470"/>
                <a:gd name="connsiteY2" fmla="*/ 36215 h 50941"/>
                <a:gd name="connsiteX3" fmla="*/ 18666 w 25470"/>
                <a:gd name="connsiteY3" fmla="*/ 69072 h 50941"/>
                <a:gd name="connsiteX4" fmla="*/ 41844 w 25470"/>
                <a:gd name="connsiteY4" fmla="*/ 392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41844" y="39272"/>
                  </a:moveTo>
                  <a:cubicBezTo>
                    <a:pt x="43118" y="18131"/>
                    <a:pt x="34203" y="1065"/>
                    <a:pt x="24269" y="47"/>
                  </a:cubicBezTo>
                  <a:cubicBezTo>
                    <a:pt x="13062" y="-972"/>
                    <a:pt x="1091" y="14820"/>
                    <a:pt x="72" y="36215"/>
                  </a:cubicBezTo>
                  <a:cubicBezTo>
                    <a:pt x="-947" y="56337"/>
                    <a:pt x="8987" y="68053"/>
                    <a:pt x="18666" y="69072"/>
                  </a:cubicBezTo>
                  <a:cubicBezTo>
                    <a:pt x="29618" y="69836"/>
                    <a:pt x="40825" y="59139"/>
                    <a:pt x="41844" y="392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4" name="Forma libre: forma 123">
              <a:extLst>
                <a:ext uri="{FF2B5EF4-FFF2-40B4-BE49-F238E27FC236}">
                  <a16:creationId xmlns:a16="http://schemas.microsoft.com/office/drawing/2014/main" id="{11028F8A-E0DB-49DD-931E-E83AE3F9EC3C}"/>
                </a:ext>
              </a:extLst>
            </p:cNvPr>
            <p:cNvSpPr/>
            <p:nvPr/>
          </p:nvSpPr>
          <p:spPr>
            <a:xfrm>
              <a:off x="6802711" y="7852161"/>
              <a:ext cx="50941" cy="25471"/>
            </a:xfrm>
            <a:custGeom>
              <a:avLst/>
              <a:gdLst>
                <a:gd name="connsiteX0" fmla="*/ 71573 w 50941"/>
                <a:gd name="connsiteY0" fmla="*/ 21141 h 25470"/>
                <a:gd name="connsiteX1" fmla="*/ 39480 w 50941"/>
                <a:gd name="connsiteY1" fmla="*/ 0 h 25470"/>
                <a:gd name="connsiteX2" fmla="*/ 0 w 50941"/>
                <a:gd name="connsiteY2" fmla="*/ 20122 h 25470"/>
                <a:gd name="connsiteX3" fmla="*/ 38206 w 50941"/>
                <a:gd name="connsiteY3" fmla="*/ 40244 h 25470"/>
                <a:gd name="connsiteX4" fmla="*/ 71573 w 50941"/>
                <a:gd name="connsiteY4" fmla="*/ 21141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71573" y="21141"/>
                  </a:moveTo>
                  <a:cubicBezTo>
                    <a:pt x="71573" y="11462"/>
                    <a:pt x="60620" y="1019"/>
                    <a:pt x="39480" y="0"/>
                  </a:cubicBezTo>
                  <a:cubicBezTo>
                    <a:pt x="17575" y="0"/>
                    <a:pt x="0" y="10698"/>
                    <a:pt x="0" y="20122"/>
                  </a:cubicBezTo>
                  <a:cubicBezTo>
                    <a:pt x="1019" y="30820"/>
                    <a:pt x="17575" y="39225"/>
                    <a:pt x="38206" y="40244"/>
                  </a:cubicBezTo>
                  <a:cubicBezTo>
                    <a:pt x="60366" y="41263"/>
                    <a:pt x="72592" y="31584"/>
                    <a:pt x="71573" y="21141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</p:grp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575C4382-8D0A-40F9-8DF0-4018C259544D}"/>
              </a:ext>
            </a:extLst>
          </p:cNvPr>
          <p:cNvCxnSpPr>
            <a:cxnSpLocks/>
          </p:cNvCxnSpPr>
          <p:nvPr/>
        </p:nvCxnSpPr>
        <p:spPr>
          <a:xfrm>
            <a:off x="0" y="661946"/>
            <a:ext cx="12192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ector recto 124">
            <a:extLst>
              <a:ext uri="{FF2B5EF4-FFF2-40B4-BE49-F238E27FC236}">
                <a16:creationId xmlns:a16="http://schemas.microsoft.com/office/drawing/2014/main" id="{46C1343A-DE20-4318-9415-87889E803DF7}"/>
              </a:ext>
            </a:extLst>
          </p:cNvPr>
          <p:cNvCxnSpPr>
            <a:cxnSpLocks/>
          </p:cNvCxnSpPr>
          <p:nvPr/>
        </p:nvCxnSpPr>
        <p:spPr>
          <a:xfrm>
            <a:off x="0" y="679838"/>
            <a:ext cx="12192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9 CuadroTexto">
            <a:extLst>
              <a:ext uri="{FF2B5EF4-FFF2-40B4-BE49-F238E27FC236}">
                <a16:creationId xmlns:a16="http://schemas.microsoft.com/office/drawing/2014/main" id="{1A664F1F-198E-4512-9874-85ED0BAD2903}"/>
              </a:ext>
            </a:extLst>
          </p:cNvPr>
          <p:cNvSpPr txBox="1"/>
          <p:nvPr/>
        </p:nvSpPr>
        <p:spPr>
          <a:xfrm>
            <a:off x="112205" y="72566"/>
            <a:ext cx="9646145" cy="495627"/>
          </a:xfrm>
          <a:prstGeom prst="rect">
            <a:avLst/>
          </a:prstGeom>
          <a:noFill/>
        </p:spPr>
        <p:txBody>
          <a:bodyPr wrap="square" lIns="64116" tIns="32057" rIns="64116" bIns="32057" rtlCol="0">
            <a:spAutoFit/>
          </a:bodyPr>
          <a:lstStyle/>
          <a:p>
            <a:pPr defTabSz="1077006"/>
            <a:r>
              <a:rPr lang="es-CO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Rendición de Cuentas vigencia 2020 - Antonio Nariño</a:t>
            </a:r>
          </a:p>
        </p:txBody>
      </p:sp>
      <p:sp>
        <p:nvSpPr>
          <p:cNvPr id="59" name="9 CuadroTexto">
            <a:extLst>
              <a:ext uri="{FF2B5EF4-FFF2-40B4-BE49-F238E27FC236}">
                <a16:creationId xmlns:a16="http://schemas.microsoft.com/office/drawing/2014/main" id="{B4C9CB77-322F-4654-9C59-3A18D926AE9B}"/>
              </a:ext>
            </a:extLst>
          </p:cNvPr>
          <p:cNvSpPr txBox="1"/>
          <p:nvPr/>
        </p:nvSpPr>
        <p:spPr>
          <a:xfrm>
            <a:off x="1405198" y="971406"/>
            <a:ext cx="9646145" cy="711071"/>
          </a:xfrm>
          <a:prstGeom prst="rect">
            <a:avLst/>
          </a:prstGeom>
          <a:noFill/>
        </p:spPr>
        <p:txBody>
          <a:bodyPr wrap="square" lIns="64116" tIns="32057" rIns="64116" bIns="32057" rtlCol="0">
            <a:spAutoFit/>
          </a:bodyPr>
          <a:lstStyle/>
          <a:p>
            <a:pPr algn="ctr" defTabSz="1077006"/>
            <a:r>
              <a:rPr lang="es-CO" sz="2800" b="1" dirty="0">
                <a:solidFill>
                  <a:srgbClr val="25427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Acciones de Gestión Social en Antonio Nariño</a:t>
            </a:r>
          </a:p>
          <a:p>
            <a:pPr algn="ctr" defTabSz="1077006"/>
            <a:r>
              <a:rPr lang="es-CO" sz="1400" b="1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Información</a:t>
            </a:r>
          </a:p>
        </p:txBody>
      </p:sp>
      <p:sp>
        <p:nvSpPr>
          <p:cNvPr id="60" name="Llaves 59">
            <a:extLst>
              <a:ext uri="{FF2B5EF4-FFF2-40B4-BE49-F238E27FC236}">
                <a16:creationId xmlns:a16="http://schemas.microsoft.com/office/drawing/2014/main" id="{1927F02F-6A36-43AA-85AC-6952BC84B534}"/>
              </a:ext>
            </a:extLst>
          </p:cNvPr>
          <p:cNvSpPr/>
          <p:nvPr/>
        </p:nvSpPr>
        <p:spPr>
          <a:xfrm>
            <a:off x="703537" y="1861502"/>
            <a:ext cx="10781638" cy="2196066"/>
          </a:xfrm>
          <a:prstGeom prst="bracePair">
            <a:avLst/>
          </a:prstGeom>
          <a:ln w="28575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just"/>
            <a:endParaRPr lang="es-CO" sz="2800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s-CO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 </a:t>
            </a:r>
            <a:r>
              <a:rPr lang="es-CO" sz="16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Acciones de divulgación en:</a:t>
            </a:r>
          </a:p>
          <a:p>
            <a:pPr marL="342900" indent="-342900" algn="just">
              <a:buAutoNum type="alphaLcParenR"/>
            </a:pPr>
            <a:r>
              <a:rPr lang="es-CO" sz="16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Ruta D800 – L800</a:t>
            </a:r>
          </a:p>
          <a:p>
            <a:pPr marL="342900" indent="-342900" algn="just">
              <a:buAutoNum type="alphaLcParenR"/>
            </a:pPr>
            <a:r>
              <a:rPr lang="es-CO" sz="16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Ruta K803 – L803</a:t>
            </a:r>
          </a:p>
          <a:p>
            <a:pPr marL="342900" indent="-342900" algn="just">
              <a:buAutoNum type="alphaLcParenR"/>
            </a:pPr>
            <a:r>
              <a:rPr lang="es-CO" sz="16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Ruta A506 – G506</a:t>
            </a:r>
          </a:p>
          <a:p>
            <a:pPr algn="just"/>
            <a:endParaRPr lang="es-CO" sz="16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s-CO" sz="16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Envíos de información de interés a nivel local y distrital con ocasión de la pandemia COVID -19 y ajustes en la prestación del servicio, iniciativas de Cultura Ciudadana, comunicados de TRANSMILENIO S.A y Alcaldía mayor de Bogotá; entre otros.</a:t>
            </a:r>
          </a:p>
          <a:p>
            <a:pPr marL="342900" indent="-342900" algn="just">
              <a:buAutoNum type="alphaLcParenR"/>
            </a:pPr>
            <a:endParaRPr lang="es-CO" sz="16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s-CO" sz="16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just"/>
            <a:endParaRPr lang="es-CO" sz="16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4" name="Imagen 63">
            <a:extLst>
              <a:ext uri="{FF2B5EF4-FFF2-40B4-BE49-F238E27FC236}">
                <a16:creationId xmlns:a16="http://schemas.microsoft.com/office/drawing/2014/main" id="{D5F94BC2-4862-4FA4-9A55-0FB0AC3A3C0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386" y="4478010"/>
            <a:ext cx="2153032" cy="2111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Imagen 64">
            <a:extLst>
              <a:ext uri="{FF2B5EF4-FFF2-40B4-BE49-F238E27FC236}">
                <a16:creationId xmlns:a16="http://schemas.microsoft.com/office/drawing/2014/main" id="{01879658-BACE-4DE2-B340-C0388F236E1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632" y="4478010"/>
            <a:ext cx="2612894" cy="2059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Imagen 65">
            <a:extLst>
              <a:ext uri="{FF2B5EF4-FFF2-40B4-BE49-F238E27FC236}">
                <a16:creationId xmlns:a16="http://schemas.microsoft.com/office/drawing/2014/main" id="{3B2C1AF9-0004-478F-B1AF-6321729166F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873" y="4478010"/>
            <a:ext cx="1648744" cy="21119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37990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" name="Grupo 193">
            <a:extLst>
              <a:ext uri="{FF2B5EF4-FFF2-40B4-BE49-F238E27FC236}">
                <a16:creationId xmlns:a16="http://schemas.microsoft.com/office/drawing/2014/main" id="{6E4AD85D-A1A4-4EEB-BCA6-7DC5C45CD7FE}"/>
              </a:ext>
            </a:extLst>
          </p:cNvPr>
          <p:cNvGrpSpPr/>
          <p:nvPr/>
        </p:nvGrpSpPr>
        <p:grpSpPr>
          <a:xfrm>
            <a:off x="-1675272" y="-453030"/>
            <a:ext cx="15542544" cy="7764059"/>
            <a:chOff x="-1629735" y="-565207"/>
            <a:chExt cx="15542544" cy="7764059"/>
          </a:xfrm>
        </p:grpSpPr>
        <p:grpSp>
          <p:nvGrpSpPr>
            <p:cNvPr id="165" name="Grupo 164">
              <a:extLst>
                <a:ext uri="{FF2B5EF4-FFF2-40B4-BE49-F238E27FC236}">
                  <a16:creationId xmlns:a16="http://schemas.microsoft.com/office/drawing/2014/main" id="{B43F782E-1ADF-456C-90ED-899D6BB48419}"/>
                </a:ext>
              </a:extLst>
            </p:cNvPr>
            <p:cNvGrpSpPr/>
            <p:nvPr/>
          </p:nvGrpSpPr>
          <p:grpSpPr>
            <a:xfrm>
              <a:off x="-1629735" y="-565207"/>
              <a:ext cx="15542544" cy="7764059"/>
              <a:chOff x="-1629735" y="-565207"/>
              <a:chExt cx="15542544" cy="7764059"/>
            </a:xfrm>
          </p:grpSpPr>
          <p:grpSp>
            <p:nvGrpSpPr>
              <p:cNvPr id="100" name="Grupo 99">
                <a:extLst>
                  <a:ext uri="{FF2B5EF4-FFF2-40B4-BE49-F238E27FC236}">
                    <a16:creationId xmlns:a16="http://schemas.microsoft.com/office/drawing/2014/main" id="{86295D11-73E0-4A68-BAED-CAF50E3F1B04}"/>
                  </a:ext>
                </a:extLst>
              </p:cNvPr>
              <p:cNvGrpSpPr/>
              <p:nvPr/>
            </p:nvGrpSpPr>
            <p:grpSpPr>
              <a:xfrm>
                <a:off x="-1629735" y="-565207"/>
                <a:ext cx="15463395" cy="3366352"/>
                <a:chOff x="-1712863" y="-419733"/>
                <a:chExt cx="15463395" cy="3366352"/>
              </a:xfrm>
            </p:grpSpPr>
            <p:grpSp>
              <p:nvGrpSpPr>
                <p:cNvPr id="77" name="Grupo 76">
                  <a:extLst>
                    <a:ext uri="{FF2B5EF4-FFF2-40B4-BE49-F238E27FC236}">
                      <a16:creationId xmlns:a16="http://schemas.microsoft.com/office/drawing/2014/main" id="{D9DBE7AD-2058-42A8-9665-B4597FD9DB85}"/>
                    </a:ext>
                  </a:extLst>
                </p:cNvPr>
                <p:cNvGrpSpPr/>
                <p:nvPr/>
              </p:nvGrpSpPr>
              <p:grpSpPr>
                <a:xfrm>
                  <a:off x="-1712863" y="-419733"/>
                  <a:ext cx="15309065" cy="1778068"/>
                  <a:chOff x="-1712863" y="-419733"/>
                  <a:chExt cx="15309065" cy="1778068"/>
                </a:xfrm>
              </p:grpSpPr>
              <p:sp>
                <p:nvSpPr>
                  <p:cNvPr id="19" name="CuadroTexto 18">
                    <a:extLst>
                      <a:ext uri="{FF2B5EF4-FFF2-40B4-BE49-F238E27FC236}">
                        <a16:creationId xmlns:a16="http://schemas.microsoft.com/office/drawing/2014/main" id="{78C04C5F-2262-4AD8-8D67-25699F5A02EB}"/>
                      </a:ext>
                    </a:extLst>
                  </p:cNvPr>
                  <p:cNvSpPr txBox="1"/>
                  <p:nvPr/>
                </p:nvSpPr>
                <p:spPr>
                  <a:xfrm>
                    <a:off x="1383824" y="962866"/>
                    <a:ext cx="291801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prstTxWarp prst="textWave2">
                      <a:avLst/>
                    </a:prstTxWarp>
                    <a:spAutoFit/>
                  </a:bodyPr>
                  <a:lstStyle/>
                  <a:p>
                    <a:r>
                      <a:rPr lang="es-CO" b="1" dirty="0">
                        <a:solidFill>
                          <a:schemeClr val="bg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GESTIÓN SOCIAL Antonio Nariño</a:t>
                    </a:r>
                  </a:p>
                </p:txBody>
              </p:sp>
              <p:sp>
                <p:nvSpPr>
                  <p:cNvPr id="29" name="CuadroTexto 28">
                    <a:extLst>
                      <a:ext uri="{FF2B5EF4-FFF2-40B4-BE49-F238E27FC236}">
                        <a16:creationId xmlns:a16="http://schemas.microsoft.com/office/drawing/2014/main" id="{5B0ED5CB-4478-415E-B57D-2F1B873459A4}"/>
                      </a:ext>
                    </a:extLst>
                  </p:cNvPr>
                  <p:cNvSpPr txBox="1"/>
                  <p:nvPr/>
                </p:nvSpPr>
                <p:spPr>
                  <a:xfrm>
                    <a:off x="4561813" y="953902"/>
                    <a:ext cx="291801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prstTxWarp prst="textWave2">
                      <a:avLst/>
                    </a:prstTxWarp>
                    <a:spAutoFit/>
                  </a:bodyPr>
                  <a:lstStyle/>
                  <a:p>
                    <a:r>
                      <a:rPr lang="es-CO" b="1" dirty="0">
                        <a:solidFill>
                          <a:schemeClr val="bg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GESTIÓN SOCIAL Antonio Nariño</a:t>
                    </a:r>
                  </a:p>
                </p:txBody>
              </p:sp>
              <p:sp>
                <p:nvSpPr>
                  <p:cNvPr id="39" name="CuadroTexto 38">
                    <a:extLst>
                      <a:ext uri="{FF2B5EF4-FFF2-40B4-BE49-F238E27FC236}">
                        <a16:creationId xmlns:a16="http://schemas.microsoft.com/office/drawing/2014/main" id="{F09005D0-9679-4964-A076-72CA9B06D117}"/>
                      </a:ext>
                    </a:extLst>
                  </p:cNvPr>
                  <p:cNvSpPr txBox="1"/>
                  <p:nvPr/>
                </p:nvSpPr>
                <p:spPr>
                  <a:xfrm>
                    <a:off x="7648117" y="944938"/>
                    <a:ext cx="291801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prstTxWarp prst="textWave2">
                      <a:avLst/>
                    </a:prstTxWarp>
                    <a:spAutoFit/>
                  </a:bodyPr>
                  <a:lstStyle/>
                  <a:p>
                    <a:r>
                      <a:rPr lang="es-CO" b="1" dirty="0">
                        <a:solidFill>
                          <a:schemeClr val="bg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GESTIÓN SOCIAL Antonio Nariño</a:t>
                    </a:r>
                  </a:p>
                </p:txBody>
              </p:sp>
              <p:sp>
                <p:nvSpPr>
                  <p:cNvPr id="49" name="CuadroTexto 48">
                    <a:extLst>
                      <a:ext uri="{FF2B5EF4-FFF2-40B4-BE49-F238E27FC236}">
                        <a16:creationId xmlns:a16="http://schemas.microsoft.com/office/drawing/2014/main" id="{B73A9B75-BB9B-44D2-9E85-7CCEA56EBF34}"/>
                      </a:ext>
                    </a:extLst>
                  </p:cNvPr>
                  <p:cNvSpPr txBox="1"/>
                  <p:nvPr/>
                </p:nvSpPr>
                <p:spPr>
                  <a:xfrm>
                    <a:off x="10678189" y="962868"/>
                    <a:ext cx="291801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prstTxWarp prst="textWave2">
                      <a:avLst/>
                    </a:prstTxWarp>
                    <a:spAutoFit/>
                  </a:bodyPr>
                  <a:lstStyle/>
                  <a:p>
                    <a:r>
                      <a:rPr lang="es-CO" b="1" dirty="0">
                        <a:solidFill>
                          <a:schemeClr val="bg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GESTIÓN SOCIAL Antonio Nariño</a:t>
                    </a:r>
                  </a:p>
                </p:txBody>
              </p:sp>
              <p:sp>
                <p:nvSpPr>
                  <p:cNvPr id="59" name="CuadroTexto 58">
                    <a:extLst>
                      <a:ext uri="{FF2B5EF4-FFF2-40B4-BE49-F238E27FC236}">
                        <a16:creationId xmlns:a16="http://schemas.microsoft.com/office/drawing/2014/main" id="{B597C5F9-4222-4F61-8486-4304394E831A}"/>
                      </a:ext>
                    </a:extLst>
                  </p:cNvPr>
                  <p:cNvSpPr txBox="1"/>
                  <p:nvPr/>
                </p:nvSpPr>
                <p:spPr>
                  <a:xfrm>
                    <a:off x="-1645227" y="989003"/>
                    <a:ext cx="291801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prstTxWarp prst="textWave2">
                      <a:avLst/>
                    </a:prstTxWarp>
                    <a:spAutoFit/>
                  </a:bodyPr>
                  <a:lstStyle/>
                  <a:p>
                    <a:r>
                      <a:rPr lang="es-CO" b="1" dirty="0">
                        <a:solidFill>
                          <a:schemeClr val="bg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GESTIÓN SOCIAL Antonio Nariño</a:t>
                    </a:r>
                  </a:p>
                </p:txBody>
              </p:sp>
              <p:sp>
                <p:nvSpPr>
                  <p:cNvPr id="60" name="CuadroTexto 59">
                    <a:extLst>
                      <a:ext uri="{FF2B5EF4-FFF2-40B4-BE49-F238E27FC236}">
                        <a16:creationId xmlns:a16="http://schemas.microsoft.com/office/drawing/2014/main" id="{F555A0BA-DE25-40CB-82DE-7859CE12798A}"/>
                      </a:ext>
                    </a:extLst>
                  </p:cNvPr>
                  <p:cNvSpPr txBox="1"/>
                  <p:nvPr/>
                </p:nvSpPr>
                <p:spPr>
                  <a:xfrm>
                    <a:off x="1316188" y="544062"/>
                    <a:ext cx="291801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prstTxWarp prst="textWave2">
                      <a:avLst/>
                    </a:prstTxWarp>
                    <a:spAutoFit/>
                  </a:bodyPr>
                  <a:lstStyle/>
                  <a:p>
                    <a:r>
                      <a:rPr lang="es-CO" b="1" dirty="0">
                        <a:solidFill>
                          <a:schemeClr val="bg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GESTIÓN SOCIAL Antonio Nariño</a:t>
                    </a:r>
                  </a:p>
                </p:txBody>
              </p:sp>
              <p:sp>
                <p:nvSpPr>
                  <p:cNvPr id="61" name="CuadroTexto 60">
                    <a:extLst>
                      <a:ext uri="{FF2B5EF4-FFF2-40B4-BE49-F238E27FC236}">
                        <a16:creationId xmlns:a16="http://schemas.microsoft.com/office/drawing/2014/main" id="{1A5D5666-7980-42D4-8676-3852C12868E3}"/>
                      </a:ext>
                    </a:extLst>
                  </p:cNvPr>
                  <p:cNvSpPr txBox="1"/>
                  <p:nvPr/>
                </p:nvSpPr>
                <p:spPr>
                  <a:xfrm>
                    <a:off x="1320671" y="157362"/>
                    <a:ext cx="291801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prstTxWarp prst="textWave2">
                      <a:avLst/>
                    </a:prstTxWarp>
                    <a:spAutoFit/>
                  </a:bodyPr>
                  <a:lstStyle/>
                  <a:p>
                    <a:r>
                      <a:rPr lang="es-CO" b="1" dirty="0">
                        <a:solidFill>
                          <a:schemeClr val="bg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GESTIÓN SOCIAL Antonio Nariño</a:t>
                    </a:r>
                  </a:p>
                </p:txBody>
              </p:sp>
              <p:sp>
                <p:nvSpPr>
                  <p:cNvPr id="62" name="CuadroTexto 61">
                    <a:extLst>
                      <a:ext uri="{FF2B5EF4-FFF2-40B4-BE49-F238E27FC236}">
                        <a16:creationId xmlns:a16="http://schemas.microsoft.com/office/drawing/2014/main" id="{5EE37C9A-7AA0-4C0B-B390-7CCAF40624A1}"/>
                      </a:ext>
                    </a:extLst>
                  </p:cNvPr>
                  <p:cNvSpPr txBox="1"/>
                  <p:nvPr/>
                </p:nvSpPr>
                <p:spPr>
                  <a:xfrm>
                    <a:off x="1369968" y="-401805"/>
                    <a:ext cx="291801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prstTxWarp prst="textWave2">
                      <a:avLst/>
                    </a:prstTxWarp>
                    <a:spAutoFit/>
                  </a:bodyPr>
                  <a:lstStyle/>
                  <a:p>
                    <a:r>
                      <a:rPr lang="es-CO" b="1" dirty="0">
                        <a:solidFill>
                          <a:schemeClr val="bg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GESTIÓN SOCIAL Antonio Nariño</a:t>
                    </a:r>
                  </a:p>
                </p:txBody>
              </p:sp>
              <p:sp>
                <p:nvSpPr>
                  <p:cNvPr id="63" name="CuadroTexto 62">
                    <a:extLst>
                      <a:ext uri="{FF2B5EF4-FFF2-40B4-BE49-F238E27FC236}">
                        <a16:creationId xmlns:a16="http://schemas.microsoft.com/office/drawing/2014/main" id="{5331EC30-B422-4375-AAE8-2E4439D57143}"/>
                      </a:ext>
                    </a:extLst>
                  </p:cNvPr>
                  <p:cNvSpPr txBox="1"/>
                  <p:nvPr/>
                </p:nvSpPr>
                <p:spPr>
                  <a:xfrm>
                    <a:off x="4494177" y="535098"/>
                    <a:ext cx="291801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prstTxWarp prst="textWave2">
                      <a:avLst/>
                    </a:prstTxWarp>
                    <a:spAutoFit/>
                  </a:bodyPr>
                  <a:lstStyle/>
                  <a:p>
                    <a:r>
                      <a:rPr lang="es-CO" b="1" dirty="0">
                        <a:solidFill>
                          <a:schemeClr val="bg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GESTIÓN SOCIAL Antonio Nariño</a:t>
                    </a:r>
                  </a:p>
                </p:txBody>
              </p:sp>
              <p:sp>
                <p:nvSpPr>
                  <p:cNvPr id="64" name="CuadroTexto 63">
                    <a:extLst>
                      <a:ext uri="{FF2B5EF4-FFF2-40B4-BE49-F238E27FC236}">
                        <a16:creationId xmlns:a16="http://schemas.microsoft.com/office/drawing/2014/main" id="{ADC335FB-6C16-4C48-ADB9-F5AB4AB65ED5}"/>
                      </a:ext>
                    </a:extLst>
                  </p:cNvPr>
                  <p:cNvSpPr txBox="1"/>
                  <p:nvPr/>
                </p:nvSpPr>
                <p:spPr>
                  <a:xfrm>
                    <a:off x="4498660" y="148398"/>
                    <a:ext cx="291801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prstTxWarp prst="textWave2">
                      <a:avLst/>
                    </a:prstTxWarp>
                    <a:spAutoFit/>
                  </a:bodyPr>
                  <a:lstStyle/>
                  <a:p>
                    <a:r>
                      <a:rPr lang="es-CO" b="1" dirty="0">
                        <a:solidFill>
                          <a:schemeClr val="bg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GESTIÓN SOCIAL Antonio Nariño</a:t>
                    </a:r>
                  </a:p>
                </p:txBody>
              </p:sp>
              <p:sp>
                <p:nvSpPr>
                  <p:cNvPr id="65" name="CuadroTexto 64">
                    <a:extLst>
                      <a:ext uri="{FF2B5EF4-FFF2-40B4-BE49-F238E27FC236}">
                        <a16:creationId xmlns:a16="http://schemas.microsoft.com/office/drawing/2014/main" id="{000B495D-125A-40F5-AF93-2906B31486DD}"/>
                      </a:ext>
                    </a:extLst>
                  </p:cNvPr>
                  <p:cNvSpPr txBox="1"/>
                  <p:nvPr/>
                </p:nvSpPr>
                <p:spPr>
                  <a:xfrm>
                    <a:off x="4547957" y="-410769"/>
                    <a:ext cx="291801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prstTxWarp prst="textWave2">
                      <a:avLst/>
                    </a:prstTxWarp>
                    <a:spAutoFit/>
                  </a:bodyPr>
                  <a:lstStyle/>
                  <a:p>
                    <a:r>
                      <a:rPr lang="es-CO" b="1" dirty="0">
                        <a:solidFill>
                          <a:schemeClr val="bg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GESTIÓN SOCIAL Antonio Nariño</a:t>
                    </a:r>
                  </a:p>
                </p:txBody>
              </p:sp>
              <p:sp>
                <p:nvSpPr>
                  <p:cNvPr id="66" name="CuadroTexto 65">
                    <a:extLst>
                      <a:ext uri="{FF2B5EF4-FFF2-40B4-BE49-F238E27FC236}">
                        <a16:creationId xmlns:a16="http://schemas.microsoft.com/office/drawing/2014/main" id="{B4B42572-88EE-4CD8-94BA-A0C42B31E470}"/>
                      </a:ext>
                    </a:extLst>
                  </p:cNvPr>
                  <p:cNvSpPr txBox="1"/>
                  <p:nvPr/>
                </p:nvSpPr>
                <p:spPr>
                  <a:xfrm>
                    <a:off x="7580481" y="526134"/>
                    <a:ext cx="291801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prstTxWarp prst="textWave2">
                      <a:avLst/>
                    </a:prstTxWarp>
                    <a:spAutoFit/>
                  </a:bodyPr>
                  <a:lstStyle/>
                  <a:p>
                    <a:r>
                      <a:rPr lang="es-CO" b="1" dirty="0">
                        <a:solidFill>
                          <a:schemeClr val="bg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GESTIÓN SOCIAL Antonio Nariño</a:t>
                    </a:r>
                  </a:p>
                </p:txBody>
              </p:sp>
              <p:sp>
                <p:nvSpPr>
                  <p:cNvPr id="67" name="CuadroTexto 66">
                    <a:extLst>
                      <a:ext uri="{FF2B5EF4-FFF2-40B4-BE49-F238E27FC236}">
                        <a16:creationId xmlns:a16="http://schemas.microsoft.com/office/drawing/2014/main" id="{CF68A1E9-DE37-403E-BA2C-C30728B51D61}"/>
                      </a:ext>
                    </a:extLst>
                  </p:cNvPr>
                  <p:cNvSpPr txBox="1"/>
                  <p:nvPr/>
                </p:nvSpPr>
                <p:spPr>
                  <a:xfrm>
                    <a:off x="7584964" y="139434"/>
                    <a:ext cx="291801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prstTxWarp prst="textWave2">
                      <a:avLst/>
                    </a:prstTxWarp>
                    <a:spAutoFit/>
                  </a:bodyPr>
                  <a:lstStyle/>
                  <a:p>
                    <a:r>
                      <a:rPr lang="es-CO" b="1" dirty="0">
                        <a:solidFill>
                          <a:schemeClr val="bg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GESTIÓN SOCIAL Antonio Nariño</a:t>
                    </a:r>
                  </a:p>
                </p:txBody>
              </p:sp>
              <p:sp>
                <p:nvSpPr>
                  <p:cNvPr id="68" name="CuadroTexto 67">
                    <a:extLst>
                      <a:ext uri="{FF2B5EF4-FFF2-40B4-BE49-F238E27FC236}">
                        <a16:creationId xmlns:a16="http://schemas.microsoft.com/office/drawing/2014/main" id="{CA5CEF8B-F58A-435A-BFB8-DD4D4A1259F5}"/>
                      </a:ext>
                    </a:extLst>
                  </p:cNvPr>
                  <p:cNvSpPr txBox="1"/>
                  <p:nvPr/>
                </p:nvSpPr>
                <p:spPr>
                  <a:xfrm>
                    <a:off x="7634261" y="-419733"/>
                    <a:ext cx="291801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prstTxWarp prst="textWave2">
                      <a:avLst/>
                    </a:prstTxWarp>
                    <a:spAutoFit/>
                  </a:bodyPr>
                  <a:lstStyle/>
                  <a:p>
                    <a:r>
                      <a:rPr lang="es-CO" b="1" dirty="0">
                        <a:solidFill>
                          <a:schemeClr val="bg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GESTIÓN SOCIAL Antonio Nariño</a:t>
                    </a:r>
                  </a:p>
                </p:txBody>
              </p:sp>
              <p:sp>
                <p:nvSpPr>
                  <p:cNvPr id="69" name="CuadroTexto 68">
                    <a:extLst>
                      <a:ext uri="{FF2B5EF4-FFF2-40B4-BE49-F238E27FC236}">
                        <a16:creationId xmlns:a16="http://schemas.microsoft.com/office/drawing/2014/main" id="{A83ACBCC-17B4-4D21-A973-9E12961B7943}"/>
                      </a:ext>
                    </a:extLst>
                  </p:cNvPr>
                  <p:cNvSpPr txBox="1"/>
                  <p:nvPr/>
                </p:nvSpPr>
                <p:spPr>
                  <a:xfrm>
                    <a:off x="10610553" y="544064"/>
                    <a:ext cx="291801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prstTxWarp prst="textWave2">
                      <a:avLst/>
                    </a:prstTxWarp>
                    <a:spAutoFit/>
                  </a:bodyPr>
                  <a:lstStyle/>
                  <a:p>
                    <a:r>
                      <a:rPr lang="es-CO" b="1" dirty="0">
                        <a:solidFill>
                          <a:schemeClr val="bg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GESTIÓN SOCIAL Antonio Nariño</a:t>
                    </a:r>
                  </a:p>
                </p:txBody>
              </p:sp>
              <p:sp>
                <p:nvSpPr>
                  <p:cNvPr id="70" name="CuadroTexto 69">
                    <a:extLst>
                      <a:ext uri="{FF2B5EF4-FFF2-40B4-BE49-F238E27FC236}">
                        <a16:creationId xmlns:a16="http://schemas.microsoft.com/office/drawing/2014/main" id="{BCD66F9B-5FB8-431B-9007-A1DE1F3A63F4}"/>
                      </a:ext>
                    </a:extLst>
                  </p:cNvPr>
                  <p:cNvSpPr txBox="1"/>
                  <p:nvPr/>
                </p:nvSpPr>
                <p:spPr>
                  <a:xfrm>
                    <a:off x="10615036" y="157364"/>
                    <a:ext cx="291801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prstTxWarp prst="textWave2">
                      <a:avLst/>
                    </a:prstTxWarp>
                    <a:spAutoFit/>
                  </a:bodyPr>
                  <a:lstStyle/>
                  <a:p>
                    <a:r>
                      <a:rPr lang="es-CO" b="1" dirty="0">
                        <a:solidFill>
                          <a:schemeClr val="bg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GESTIÓN SOCIAL Antonio Nariño</a:t>
                    </a:r>
                  </a:p>
                </p:txBody>
              </p:sp>
              <p:sp>
                <p:nvSpPr>
                  <p:cNvPr id="71" name="CuadroTexto 70">
                    <a:extLst>
                      <a:ext uri="{FF2B5EF4-FFF2-40B4-BE49-F238E27FC236}">
                        <a16:creationId xmlns:a16="http://schemas.microsoft.com/office/drawing/2014/main" id="{75416CCB-F25D-4118-9567-F3C3BB371633}"/>
                      </a:ext>
                    </a:extLst>
                  </p:cNvPr>
                  <p:cNvSpPr txBox="1"/>
                  <p:nvPr/>
                </p:nvSpPr>
                <p:spPr>
                  <a:xfrm>
                    <a:off x="10664333" y="-401803"/>
                    <a:ext cx="291801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prstTxWarp prst="textWave2">
                      <a:avLst/>
                    </a:prstTxWarp>
                    <a:spAutoFit/>
                  </a:bodyPr>
                  <a:lstStyle/>
                  <a:p>
                    <a:r>
                      <a:rPr lang="es-CO" b="1" dirty="0">
                        <a:solidFill>
                          <a:schemeClr val="bg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GESTIÓN SOCIAL Antonio Nariño</a:t>
                    </a:r>
                  </a:p>
                </p:txBody>
              </p:sp>
              <p:sp>
                <p:nvSpPr>
                  <p:cNvPr id="72" name="CuadroTexto 71">
                    <a:extLst>
                      <a:ext uri="{FF2B5EF4-FFF2-40B4-BE49-F238E27FC236}">
                        <a16:creationId xmlns:a16="http://schemas.microsoft.com/office/drawing/2014/main" id="{AEE408EC-7A29-466E-A97E-3156F38F3D1E}"/>
                      </a:ext>
                    </a:extLst>
                  </p:cNvPr>
                  <p:cNvSpPr txBox="1"/>
                  <p:nvPr/>
                </p:nvSpPr>
                <p:spPr>
                  <a:xfrm>
                    <a:off x="-1712863" y="570199"/>
                    <a:ext cx="291801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prstTxWarp prst="textWave2">
                      <a:avLst/>
                    </a:prstTxWarp>
                    <a:spAutoFit/>
                  </a:bodyPr>
                  <a:lstStyle/>
                  <a:p>
                    <a:r>
                      <a:rPr lang="es-CO" b="1" dirty="0">
                        <a:solidFill>
                          <a:schemeClr val="bg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GESTIÓN SOCIAL Antonio Nariño</a:t>
                    </a:r>
                  </a:p>
                </p:txBody>
              </p:sp>
              <p:sp>
                <p:nvSpPr>
                  <p:cNvPr id="73" name="CuadroTexto 72">
                    <a:extLst>
                      <a:ext uri="{FF2B5EF4-FFF2-40B4-BE49-F238E27FC236}">
                        <a16:creationId xmlns:a16="http://schemas.microsoft.com/office/drawing/2014/main" id="{4EF582CE-C7DD-4B7E-9550-F852E77254BE}"/>
                      </a:ext>
                    </a:extLst>
                  </p:cNvPr>
                  <p:cNvSpPr txBox="1"/>
                  <p:nvPr/>
                </p:nvSpPr>
                <p:spPr>
                  <a:xfrm>
                    <a:off x="-1708380" y="183499"/>
                    <a:ext cx="291801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prstTxWarp prst="textWave2">
                      <a:avLst/>
                    </a:prstTxWarp>
                    <a:spAutoFit/>
                  </a:bodyPr>
                  <a:lstStyle/>
                  <a:p>
                    <a:r>
                      <a:rPr lang="es-CO" b="1" dirty="0">
                        <a:solidFill>
                          <a:schemeClr val="bg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GESTIÓN SOCIAL Antonio Nariño</a:t>
                    </a:r>
                  </a:p>
                </p:txBody>
              </p:sp>
              <p:sp>
                <p:nvSpPr>
                  <p:cNvPr id="74" name="CuadroTexto 73">
                    <a:extLst>
                      <a:ext uri="{FF2B5EF4-FFF2-40B4-BE49-F238E27FC236}">
                        <a16:creationId xmlns:a16="http://schemas.microsoft.com/office/drawing/2014/main" id="{A50DD1C3-F088-4CD5-A8D7-5869E011997E}"/>
                      </a:ext>
                    </a:extLst>
                  </p:cNvPr>
                  <p:cNvSpPr txBox="1"/>
                  <p:nvPr/>
                </p:nvSpPr>
                <p:spPr>
                  <a:xfrm>
                    <a:off x="-1659083" y="-375668"/>
                    <a:ext cx="291801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prstTxWarp prst="textWave2">
                      <a:avLst/>
                    </a:prstTxWarp>
                    <a:spAutoFit/>
                  </a:bodyPr>
                  <a:lstStyle/>
                  <a:p>
                    <a:r>
                      <a:rPr lang="es-CO" b="1" dirty="0">
                        <a:solidFill>
                          <a:schemeClr val="bg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GESTIÓN SOCIAL Antonio Nariño</a:t>
                    </a:r>
                  </a:p>
                </p:txBody>
              </p:sp>
            </p:grpSp>
            <p:grpSp>
              <p:nvGrpSpPr>
                <p:cNvPr id="99" name="Grupo 98">
                  <a:extLst>
                    <a:ext uri="{FF2B5EF4-FFF2-40B4-BE49-F238E27FC236}">
                      <a16:creationId xmlns:a16="http://schemas.microsoft.com/office/drawing/2014/main" id="{2033CC37-F999-4378-9AA0-7ACCAF22B6CD}"/>
                    </a:ext>
                  </a:extLst>
                </p:cNvPr>
                <p:cNvGrpSpPr/>
                <p:nvPr/>
              </p:nvGrpSpPr>
              <p:grpSpPr>
                <a:xfrm>
                  <a:off x="-1558533" y="1334807"/>
                  <a:ext cx="15309065" cy="1611812"/>
                  <a:chOff x="-1558533" y="1916698"/>
                  <a:chExt cx="15309065" cy="1611812"/>
                </a:xfrm>
              </p:grpSpPr>
              <p:sp>
                <p:nvSpPr>
                  <p:cNvPr id="79" name="CuadroTexto 78">
                    <a:extLst>
                      <a:ext uri="{FF2B5EF4-FFF2-40B4-BE49-F238E27FC236}">
                        <a16:creationId xmlns:a16="http://schemas.microsoft.com/office/drawing/2014/main" id="{4B59FDE4-F81A-45A6-810A-B7FACC176804}"/>
                      </a:ext>
                    </a:extLst>
                  </p:cNvPr>
                  <p:cNvSpPr txBox="1"/>
                  <p:nvPr/>
                </p:nvSpPr>
                <p:spPr>
                  <a:xfrm>
                    <a:off x="1538154" y="3133041"/>
                    <a:ext cx="291801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prstTxWarp prst="textWave2">
                      <a:avLst/>
                    </a:prstTxWarp>
                    <a:spAutoFit/>
                  </a:bodyPr>
                  <a:lstStyle/>
                  <a:p>
                    <a:r>
                      <a:rPr lang="es-CO" b="1" dirty="0">
                        <a:solidFill>
                          <a:schemeClr val="bg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GESTIÓN SOCIAL Antonio Nariño</a:t>
                    </a:r>
                  </a:p>
                </p:txBody>
              </p:sp>
              <p:sp>
                <p:nvSpPr>
                  <p:cNvPr id="80" name="CuadroTexto 79">
                    <a:extLst>
                      <a:ext uri="{FF2B5EF4-FFF2-40B4-BE49-F238E27FC236}">
                        <a16:creationId xmlns:a16="http://schemas.microsoft.com/office/drawing/2014/main" id="{C73E41E1-E92D-4198-955B-8A6056745BA9}"/>
                      </a:ext>
                    </a:extLst>
                  </p:cNvPr>
                  <p:cNvSpPr txBox="1"/>
                  <p:nvPr/>
                </p:nvSpPr>
                <p:spPr>
                  <a:xfrm>
                    <a:off x="4716143" y="3124077"/>
                    <a:ext cx="291801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prstTxWarp prst="textWave2">
                      <a:avLst/>
                    </a:prstTxWarp>
                    <a:spAutoFit/>
                  </a:bodyPr>
                  <a:lstStyle/>
                  <a:p>
                    <a:r>
                      <a:rPr lang="es-CO" b="1" dirty="0">
                        <a:solidFill>
                          <a:schemeClr val="bg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GESTIÓN SOCIAL Antonio Nariño</a:t>
                    </a:r>
                  </a:p>
                </p:txBody>
              </p:sp>
              <p:sp>
                <p:nvSpPr>
                  <p:cNvPr id="81" name="CuadroTexto 80">
                    <a:extLst>
                      <a:ext uri="{FF2B5EF4-FFF2-40B4-BE49-F238E27FC236}">
                        <a16:creationId xmlns:a16="http://schemas.microsoft.com/office/drawing/2014/main" id="{F5D3CB45-544F-4BCB-A668-252E546C6CE5}"/>
                      </a:ext>
                    </a:extLst>
                  </p:cNvPr>
                  <p:cNvSpPr txBox="1"/>
                  <p:nvPr/>
                </p:nvSpPr>
                <p:spPr>
                  <a:xfrm>
                    <a:off x="7802447" y="3115113"/>
                    <a:ext cx="291801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prstTxWarp prst="textWave2">
                      <a:avLst/>
                    </a:prstTxWarp>
                    <a:spAutoFit/>
                  </a:bodyPr>
                  <a:lstStyle/>
                  <a:p>
                    <a:r>
                      <a:rPr lang="es-CO" b="1" dirty="0">
                        <a:solidFill>
                          <a:schemeClr val="bg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GESTIÓN SOCIAL Antonio Nariño</a:t>
                    </a:r>
                  </a:p>
                </p:txBody>
              </p:sp>
              <p:sp>
                <p:nvSpPr>
                  <p:cNvPr id="82" name="CuadroTexto 81">
                    <a:extLst>
                      <a:ext uri="{FF2B5EF4-FFF2-40B4-BE49-F238E27FC236}">
                        <a16:creationId xmlns:a16="http://schemas.microsoft.com/office/drawing/2014/main" id="{BB219EC3-1DC6-463D-80B0-5E5C34B92172}"/>
                      </a:ext>
                    </a:extLst>
                  </p:cNvPr>
                  <p:cNvSpPr txBox="1"/>
                  <p:nvPr/>
                </p:nvSpPr>
                <p:spPr>
                  <a:xfrm>
                    <a:off x="10832519" y="3133043"/>
                    <a:ext cx="291801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prstTxWarp prst="textWave2">
                      <a:avLst/>
                    </a:prstTxWarp>
                    <a:spAutoFit/>
                  </a:bodyPr>
                  <a:lstStyle/>
                  <a:p>
                    <a:r>
                      <a:rPr lang="es-CO" b="1" dirty="0">
                        <a:solidFill>
                          <a:schemeClr val="bg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GESTIÓN SOCIAL Antonio Nariño</a:t>
                    </a:r>
                  </a:p>
                </p:txBody>
              </p:sp>
              <p:sp>
                <p:nvSpPr>
                  <p:cNvPr id="83" name="CuadroTexto 82">
                    <a:extLst>
                      <a:ext uri="{FF2B5EF4-FFF2-40B4-BE49-F238E27FC236}">
                        <a16:creationId xmlns:a16="http://schemas.microsoft.com/office/drawing/2014/main" id="{033D19C8-E8A1-489C-AC9A-0BC442F85C27}"/>
                      </a:ext>
                    </a:extLst>
                  </p:cNvPr>
                  <p:cNvSpPr txBox="1"/>
                  <p:nvPr/>
                </p:nvSpPr>
                <p:spPr>
                  <a:xfrm>
                    <a:off x="-1490897" y="3159178"/>
                    <a:ext cx="291801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prstTxWarp prst="textWave2">
                      <a:avLst/>
                    </a:prstTxWarp>
                    <a:spAutoFit/>
                  </a:bodyPr>
                  <a:lstStyle/>
                  <a:p>
                    <a:r>
                      <a:rPr lang="es-CO" b="1" dirty="0">
                        <a:solidFill>
                          <a:schemeClr val="bg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GESTIÓN SOCIAL Antonio Nariño</a:t>
                    </a:r>
                  </a:p>
                </p:txBody>
              </p:sp>
              <p:sp>
                <p:nvSpPr>
                  <p:cNvPr id="84" name="CuadroTexto 83">
                    <a:extLst>
                      <a:ext uri="{FF2B5EF4-FFF2-40B4-BE49-F238E27FC236}">
                        <a16:creationId xmlns:a16="http://schemas.microsoft.com/office/drawing/2014/main" id="{A80A0848-97CC-4CA0-B04E-34511C75474A}"/>
                      </a:ext>
                    </a:extLst>
                  </p:cNvPr>
                  <p:cNvSpPr txBox="1"/>
                  <p:nvPr/>
                </p:nvSpPr>
                <p:spPr>
                  <a:xfrm>
                    <a:off x="1470518" y="2714237"/>
                    <a:ext cx="291801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prstTxWarp prst="textWave2">
                      <a:avLst/>
                    </a:prstTxWarp>
                    <a:spAutoFit/>
                  </a:bodyPr>
                  <a:lstStyle/>
                  <a:p>
                    <a:r>
                      <a:rPr lang="es-CO" b="1" dirty="0">
                        <a:solidFill>
                          <a:schemeClr val="bg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GESTIÓN SOCIAL Antonio Nariño</a:t>
                    </a:r>
                  </a:p>
                </p:txBody>
              </p:sp>
              <p:sp>
                <p:nvSpPr>
                  <p:cNvPr id="85" name="CuadroTexto 84">
                    <a:extLst>
                      <a:ext uri="{FF2B5EF4-FFF2-40B4-BE49-F238E27FC236}">
                        <a16:creationId xmlns:a16="http://schemas.microsoft.com/office/drawing/2014/main" id="{084E13B0-2BD1-4036-AF03-249F8CD0B201}"/>
                      </a:ext>
                    </a:extLst>
                  </p:cNvPr>
                  <p:cNvSpPr txBox="1"/>
                  <p:nvPr/>
                </p:nvSpPr>
                <p:spPr>
                  <a:xfrm>
                    <a:off x="1475001" y="2327537"/>
                    <a:ext cx="291801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prstTxWarp prst="textWave2">
                      <a:avLst/>
                    </a:prstTxWarp>
                    <a:spAutoFit/>
                  </a:bodyPr>
                  <a:lstStyle/>
                  <a:p>
                    <a:r>
                      <a:rPr lang="es-CO" b="1" dirty="0">
                        <a:solidFill>
                          <a:schemeClr val="bg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GESTIÓN SOCIAL Antonio Nariño</a:t>
                    </a:r>
                  </a:p>
                </p:txBody>
              </p:sp>
              <p:sp>
                <p:nvSpPr>
                  <p:cNvPr id="86" name="CuadroTexto 85">
                    <a:extLst>
                      <a:ext uri="{FF2B5EF4-FFF2-40B4-BE49-F238E27FC236}">
                        <a16:creationId xmlns:a16="http://schemas.microsoft.com/office/drawing/2014/main" id="{2863035D-9270-42DE-9F0A-E1CEAC69A906}"/>
                      </a:ext>
                    </a:extLst>
                  </p:cNvPr>
                  <p:cNvSpPr txBox="1"/>
                  <p:nvPr/>
                </p:nvSpPr>
                <p:spPr>
                  <a:xfrm>
                    <a:off x="1524298" y="1934626"/>
                    <a:ext cx="291801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prstTxWarp prst="textWave2">
                      <a:avLst/>
                    </a:prstTxWarp>
                    <a:spAutoFit/>
                  </a:bodyPr>
                  <a:lstStyle/>
                  <a:p>
                    <a:r>
                      <a:rPr lang="es-CO" b="1" dirty="0">
                        <a:solidFill>
                          <a:schemeClr val="bg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GESTIÓN SOCIAL Antonio Nariño</a:t>
                    </a:r>
                  </a:p>
                </p:txBody>
              </p:sp>
              <p:sp>
                <p:nvSpPr>
                  <p:cNvPr id="87" name="CuadroTexto 86">
                    <a:extLst>
                      <a:ext uri="{FF2B5EF4-FFF2-40B4-BE49-F238E27FC236}">
                        <a16:creationId xmlns:a16="http://schemas.microsoft.com/office/drawing/2014/main" id="{C22495FC-C32D-4740-B44B-B6135D6C3D86}"/>
                      </a:ext>
                    </a:extLst>
                  </p:cNvPr>
                  <p:cNvSpPr txBox="1"/>
                  <p:nvPr/>
                </p:nvSpPr>
                <p:spPr>
                  <a:xfrm>
                    <a:off x="4648507" y="2705273"/>
                    <a:ext cx="291801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prstTxWarp prst="textWave2">
                      <a:avLst/>
                    </a:prstTxWarp>
                    <a:spAutoFit/>
                  </a:bodyPr>
                  <a:lstStyle/>
                  <a:p>
                    <a:r>
                      <a:rPr lang="es-CO" b="1" dirty="0">
                        <a:solidFill>
                          <a:schemeClr val="bg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GESTIÓN SOCIAL Antonio Nariño</a:t>
                    </a:r>
                  </a:p>
                </p:txBody>
              </p:sp>
              <p:sp>
                <p:nvSpPr>
                  <p:cNvPr id="88" name="CuadroTexto 87">
                    <a:extLst>
                      <a:ext uri="{FF2B5EF4-FFF2-40B4-BE49-F238E27FC236}">
                        <a16:creationId xmlns:a16="http://schemas.microsoft.com/office/drawing/2014/main" id="{2A94AC21-856D-4BDD-8D5F-7F751B7919A0}"/>
                      </a:ext>
                    </a:extLst>
                  </p:cNvPr>
                  <p:cNvSpPr txBox="1"/>
                  <p:nvPr/>
                </p:nvSpPr>
                <p:spPr>
                  <a:xfrm>
                    <a:off x="4652990" y="2318573"/>
                    <a:ext cx="291801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prstTxWarp prst="textWave2">
                      <a:avLst/>
                    </a:prstTxWarp>
                    <a:spAutoFit/>
                  </a:bodyPr>
                  <a:lstStyle/>
                  <a:p>
                    <a:r>
                      <a:rPr lang="es-CO" b="1" dirty="0">
                        <a:solidFill>
                          <a:schemeClr val="bg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GESTIÓN SOCIAL Antonio Nariño</a:t>
                    </a:r>
                  </a:p>
                </p:txBody>
              </p:sp>
              <p:sp>
                <p:nvSpPr>
                  <p:cNvPr id="89" name="CuadroTexto 88">
                    <a:extLst>
                      <a:ext uri="{FF2B5EF4-FFF2-40B4-BE49-F238E27FC236}">
                        <a16:creationId xmlns:a16="http://schemas.microsoft.com/office/drawing/2014/main" id="{87D8FF54-EE6B-40D5-8F1F-B6FE331BEC98}"/>
                      </a:ext>
                    </a:extLst>
                  </p:cNvPr>
                  <p:cNvSpPr txBox="1"/>
                  <p:nvPr/>
                </p:nvSpPr>
                <p:spPr>
                  <a:xfrm>
                    <a:off x="4702287" y="1925662"/>
                    <a:ext cx="291801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prstTxWarp prst="textWave2">
                      <a:avLst/>
                    </a:prstTxWarp>
                    <a:spAutoFit/>
                  </a:bodyPr>
                  <a:lstStyle/>
                  <a:p>
                    <a:r>
                      <a:rPr lang="es-CO" b="1" dirty="0">
                        <a:solidFill>
                          <a:schemeClr val="bg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GESTIÓN SOCIAL Antonio Nariño</a:t>
                    </a:r>
                  </a:p>
                </p:txBody>
              </p:sp>
              <p:sp>
                <p:nvSpPr>
                  <p:cNvPr id="90" name="CuadroTexto 89">
                    <a:extLst>
                      <a:ext uri="{FF2B5EF4-FFF2-40B4-BE49-F238E27FC236}">
                        <a16:creationId xmlns:a16="http://schemas.microsoft.com/office/drawing/2014/main" id="{884A43A6-A592-46D7-9FE2-D02F5A8D9F6C}"/>
                      </a:ext>
                    </a:extLst>
                  </p:cNvPr>
                  <p:cNvSpPr txBox="1"/>
                  <p:nvPr/>
                </p:nvSpPr>
                <p:spPr>
                  <a:xfrm>
                    <a:off x="7734811" y="2696309"/>
                    <a:ext cx="291801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prstTxWarp prst="textWave2">
                      <a:avLst/>
                    </a:prstTxWarp>
                    <a:spAutoFit/>
                  </a:bodyPr>
                  <a:lstStyle/>
                  <a:p>
                    <a:r>
                      <a:rPr lang="es-CO" b="1" dirty="0">
                        <a:solidFill>
                          <a:schemeClr val="bg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GESTIÓN SOCIAL Antonio Nariño</a:t>
                    </a:r>
                  </a:p>
                </p:txBody>
              </p:sp>
              <p:sp>
                <p:nvSpPr>
                  <p:cNvPr id="91" name="CuadroTexto 90">
                    <a:extLst>
                      <a:ext uri="{FF2B5EF4-FFF2-40B4-BE49-F238E27FC236}">
                        <a16:creationId xmlns:a16="http://schemas.microsoft.com/office/drawing/2014/main" id="{E02F4945-C41D-4DFF-8AB1-39A8D608B68A}"/>
                      </a:ext>
                    </a:extLst>
                  </p:cNvPr>
                  <p:cNvSpPr txBox="1"/>
                  <p:nvPr/>
                </p:nvSpPr>
                <p:spPr>
                  <a:xfrm>
                    <a:off x="7739294" y="2309609"/>
                    <a:ext cx="291801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prstTxWarp prst="textWave2">
                      <a:avLst/>
                    </a:prstTxWarp>
                    <a:spAutoFit/>
                  </a:bodyPr>
                  <a:lstStyle/>
                  <a:p>
                    <a:r>
                      <a:rPr lang="es-CO" b="1" dirty="0">
                        <a:solidFill>
                          <a:schemeClr val="bg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GESTIÓN SOCIAL Antonio Nariño</a:t>
                    </a:r>
                  </a:p>
                </p:txBody>
              </p:sp>
              <p:sp>
                <p:nvSpPr>
                  <p:cNvPr id="92" name="CuadroTexto 91">
                    <a:extLst>
                      <a:ext uri="{FF2B5EF4-FFF2-40B4-BE49-F238E27FC236}">
                        <a16:creationId xmlns:a16="http://schemas.microsoft.com/office/drawing/2014/main" id="{A1AD2957-1791-467A-956F-C89A31A5D1C2}"/>
                      </a:ext>
                    </a:extLst>
                  </p:cNvPr>
                  <p:cNvSpPr txBox="1"/>
                  <p:nvPr/>
                </p:nvSpPr>
                <p:spPr>
                  <a:xfrm>
                    <a:off x="7788591" y="1916698"/>
                    <a:ext cx="291801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prstTxWarp prst="textWave2">
                      <a:avLst/>
                    </a:prstTxWarp>
                    <a:spAutoFit/>
                  </a:bodyPr>
                  <a:lstStyle/>
                  <a:p>
                    <a:r>
                      <a:rPr lang="es-CO" b="1" dirty="0">
                        <a:solidFill>
                          <a:schemeClr val="bg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GESTIÓN SOCIAL Antonio Nariño</a:t>
                    </a:r>
                  </a:p>
                </p:txBody>
              </p:sp>
              <p:sp>
                <p:nvSpPr>
                  <p:cNvPr id="93" name="CuadroTexto 92">
                    <a:extLst>
                      <a:ext uri="{FF2B5EF4-FFF2-40B4-BE49-F238E27FC236}">
                        <a16:creationId xmlns:a16="http://schemas.microsoft.com/office/drawing/2014/main" id="{3B99BDDB-3A40-4271-8D36-6E71312FEA20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4883" y="2714239"/>
                    <a:ext cx="291801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prstTxWarp prst="textWave2">
                      <a:avLst/>
                    </a:prstTxWarp>
                    <a:spAutoFit/>
                  </a:bodyPr>
                  <a:lstStyle/>
                  <a:p>
                    <a:r>
                      <a:rPr lang="es-CO" b="1" dirty="0">
                        <a:solidFill>
                          <a:schemeClr val="bg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GESTIÓN SOCIAL Antonio Nariño</a:t>
                    </a:r>
                  </a:p>
                </p:txBody>
              </p:sp>
              <p:sp>
                <p:nvSpPr>
                  <p:cNvPr id="94" name="CuadroTexto 93">
                    <a:extLst>
                      <a:ext uri="{FF2B5EF4-FFF2-40B4-BE49-F238E27FC236}">
                        <a16:creationId xmlns:a16="http://schemas.microsoft.com/office/drawing/2014/main" id="{7E1B315B-A8A8-44D1-9C42-6302993AA5C1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366" y="2327539"/>
                    <a:ext cx="291801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prstTxWarp prst="textWave2">
                      <a:avLst/>
                    </a:prstTxWarp>
                    <a:spAutoFit/>
                  </a:bodyPr>
                  <a:lstStyle/>
                  <a:p>
                    <a:r>
                      <a:rPr lang="es-CO" b="1" dirty="0">
                        <a:solidFill>
                          <a:schemeClr val="bg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GESTIÓN SOCIAL Antonio Nariño</a:t>
                    </a:r>
                  </a:p>
                </p:txBody>
              </p:sp>
              <p:sp>
                <p:nvSpPr>
                  <p:cNvPr id="95" name="CuadroTexto 94">
                    <a:extLst>
                      <a:ext uri="{FF2B5EF4-FFF2-40B4-BE49-F238E27FC236}">
                        <a16:creationId xmlns:a16="http://schemas.microsoft.com/office/drawing/2014/main" id="{BE5BCFD8-D517-4079-A84C-DE8335E8F598}"/>
                      </a:ext>
                    </a:extLst>
                  </p:cNvPr>
                  <p:cNvSpPr txBox="1"/>
                  <p:nvPr/>
                </p:nvSpPr>
                <p:spPr>
                  <a:xfrm>
                    <a:off x="10818663" y="1934628"/>
                    <a:ext cx="291801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prstTxWarp prst="textWave2">
                      <a:avLst/>
                    </a:prstTxWarp>
                    <a:spAutoFit/>
                  </a:bodyPr>
                  <a:lstStyle/>
                  <a:p>
                    <a:r>
                      <a:rPr lang="es-CO" b="1" dirty="0">
                        <a:solidFill>
                          <a:schemeClr val="bg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GESTIÓN SOCIAL Antonio Nariño</a:t>
                    </a:r>
                  </a:p>
                </p:txBody>
              </p:sp>
              <p:sp>
                <p:nvSpPr>
                  <p:cNvPr id="96" name="CuadroTexto 95">
                    <a:extLst>
                      <a:ext uri="{FF2B5EF4-FFF2-40B4-BE49-F238E27FC236}">
                        <a16:creationId xmlns:a16="http://schemas.microsoft.com/office/drawing/2014/main" id="{C24F251D-3A89-4B30-8DB7-E6CA9C452037}"/>
                      </a:ext>
                    </a:extLst>
                  </p:cNvPr>
                  <p:cNvSpPr txBox="1"/>
                  <p:nvPr/>
                </p:nvSpPr>
                <p:spPr>
                  <a:xfrm>
                    <a:off x="-1558533" y="2740374"/>
                    <a:ext cx="291801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prstTxWarp prst="textWave2">
                      <a:avLst/>
                    </a:prstTxWarp>
                    <a:spAutoFit/>
                  </a:bodyPr>
                  <a:lstStyle/>
                  <a:p>
                    <a:r>
                      <a:rPr lang="es-CO" b="1" dirty="0">
                        <a:solidFill>
                          <a:schemeClr val="bg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GESTIÓN SOCIAL Antonio Nariño</a:t>
                    </a:r>
                  </a:p>
                </p:txBody>
              </p:sp>
              <p:sp>
                <p:nvSpPr>
                  <p:cNvPr id="97" name="CuadroTexto 96">
                    <a:extLst>
                      <a:ext uri="{FF2B5EF4-FFF2-40B4-BE49-F238E27FC236}">
                        <a16:creationId xmlns:a16="http://schemas.microsoft.com/office/drawing/2014/main" id="{720FD8B4-12A9-4CB5-9463-07DECDF8B20D}"/>
                      </a:ext>
                    </a:extLst>
                  </p:cNvPr>
                  <p:cNvSpPr txBox="1"/>
                  <p:nvPr/>
                </p:nvSpPr>
                <p:spPr>
                  <a:xfrm>
                    <a:off x="-1554050" y="2353674"/>
                    <a:ext cx="291801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prstTxWarp prst="textWave2">
                      <a:avLst/>
                    </a:prstTxWarp>
                    <a:spAutoFit/>
                  </a:bodyPr>
                  <a:lstStyle/>
                  <a:p>
                    <a:r>
                      <a:rPr lang="es-CO" b="1" dirty="0">
                        <a:solidFill>
                          <a:schemeClr val="bg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GESTIÓN SOCIAL Antonio Nariño</a:t>
                    </a:r>
                  </a:p>
                </p:txBody>
              </p:sp>
              <p:sp>
                <p:nvSpPr>
                  <p:cNvPr id="98" name="CuadroTexto 97">
                    <a:extLst>
                      <a:ext uri="{FF2B5EF4-FFF2-40B4-BE49-F238E27FC236}">
                        <a16:creationId xmlns:a16="http://schemas.microsoft.com/office/drawing/2014/main" id="{52129F0E-37CB-4D3D-92A0-D609956D4A02}"/>
                      </a:ext>
                    </a:extLst>
                  </p:cNvPr>
                  <p:cNvSpPr txBox="1"/>
                  <p:nvPr/>
                </p:nvSpPr>
                <p:spPr>
                  <a:xfrm>
                    <a:off x="-1504753" y="1960763"/>
                    <a:ext cx="291801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prstTxWarp prst="textWave2">
                      <a:avLst/>
                    </a:prstTxWarp>
                    <a:spAutoFit/>
                  </a:bodyPr>
                  <a:lstStyle/>
                  <a:p>
                    <a:r>
                      <a:rPr lang="es-CO" b="1" dirty="0">
                        <a:solidFill>
                          <a:schemeClr val="bg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GESTIÓN SOCIAL Antonio Nariño</a:t>
                    </a:r>
                  </a:p>
                </p:txBody>
              </p:sp>
            </p:grpSp>
          </p:grpSp>
          <p:grpSp>
            <p:nvGrpSpPr>
              <p:cNvPr id="102" name="Grupo 101">
                <a:extLst>
                  <a:ext uri="{FF2B5EF4-FFF2-40B4-BE49-F238E27FC236}">
                    <a16:creationId xmlns:a16="http://schemas.microsoft.com/office/drawing/2014/main" id="{B4124912-B51F-46BC-AB29-E1815162B059}"/>
                  </a:ext>
                </a:extLst>
              </p:cNvPr>
              <p:cNvGrpSpPr/>
              <p:nvPr/>
            </p:nvGrpSpPr>
            <p:grpSpPr>
              <a:xfrm>
                <a:off x="-1489261" y="2806552"/>
                <a:ext cx="15309065" cy="1218901"/>
                <a:chOff x="-1712863" y="139434"/>
                <a:chExt cx="15309065" cy="1218901"/>
              </a:xfrm>
            </p:grpSpPr>
            <p:sp>
              <p:nvSpPr>
                <p:cNvPr id="124" name="CuadroTexto 123">
                  <a:extLst>
                    <a:ext uri="{FF2B5EF4-FFF2-40B4-BE49-F238E27FC236}">
                      <a16:creationId xmlns:a16="http://schemas.microsoft.com/office/drawing/2014/main" id="{DD54F7BB-7B89-4706-9006-2BE98553B6B6}"/>
                    </a:ext>
                  </a:extLst>
                </p:cNvPr>
                <p:cNvSpPr txBox="1"/>
                <p:nvPr/>
              </p:nvSpPr>
              <p:spPr>
                <a:xfrm>
                  <a:off x="1383824" y="962866"/>
                  <a:ext cx="29180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Wave2">
                    <a:avLst/>
                  </a:prstTxWarp>
                  <a:spAutoFit/>
                </a:bodyPr>
                <a:lstStyle/>
                <a:p>
                  <a:r>
                    <a:rPr lang="es-CO" b="1" dirty="0">
                      <a:solidFill>
                        <a:schemeClr val="bg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GESTIÓN SOCIAL Antonio Nariño</a:t>
                  </a:r>
                </a:p>
              </p:txBody>
            </p:sp>
            <p:sp>
              <p:nvSpPr>
                <p:cNvPr id="125" name="CuadroTexto 124">
                  <a:extLst>
                    <a:ext uri="{FF2B5EF4-FFF2-40B4-BE49-F238E27FC236}">
                      <a16:creationId xmlns:a16="http://schemas.microsoft.com/office/drawing/2014/main" id="{36B75120-86DC-49BD-9DF7-3CB8EEB70030}"/>
                    </a:ext>
                  </a:extLst>
                </p:cNvPr>
                <p:cNvSpPr txBox="1"/>
                <p:nvPr/>
              </p:nvSpPr>
              <p:spPr>
                <a:xfrm>
                  <a:off x="4561813" y="953902"/>
                  <a:ext cx="29180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Wave2">
                    <a:avLst/>
                  </a:prstTxWarp>
                  <a:spAutoFit/>
                </a:bodyPr>
                <a:lstStyle/>
                <a:p>
                  <a:r>
                    <a:rPr lang="es-CO" b="1" dirty="0">
                      <a:solidFill>
                        <a:schemeClr val="bg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GESTIÓN SOCIAL Antonio Nariño</a:t>
                  </a:r>
                </a:p>
              </p:txBody>
            </p:sp>
            <p:sp>
              <p:nvSpPr>
                <p:cNvPr id="126" name="CuadroTexto 125">
                  <a:extLst>
                    <a:ext uri="{FF2B5EF4-FFF2-40B4-BE49-F238E27FC236}">
                      <a16:creationId xmlns:a16="http://schemas.microsoft.com/office/drawing/2014/main" id="{2E24A8F8-9688-441D-9D0A-819CC5D91DF7}"/>
                    </a:ext>
                  </a:extLst>
                </p:cNvPr>
                <p:cNvSpPr txBox="1"/>
                <p:nvPr/>
              </p:nvSpPr>
              <p:spPr>
                <a:xfrm>
                  <a:off x="7648117" y="944938"/>
                  <a:ext cx="29180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Wave2">
                    <a:avLst/>
                  </a:prstTxWarp>
                  <a:spAutoFit/>
                </a:bodyPr>
                <a:lstStyle/>
                <a:p>
                  <a:r>
                    <a:rPr lang="es-CO" b="1" dirty="0">
                      <a:solidFill>
                        <a:schemeClr val="bg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GESTIÓN SOCIAL Antonio Nariño</a:t>
                  </a:r>
                </a:p>
              </p:txBody>
            </p:sp>
            <p:sp>
              <p:nvSpPr>
                <p:cNvPr id="127" name="CuadroTexto 126">
                  <a:extLst>
                    <a:ext uri="{FF2B5EF4-FFF2-40B4-BE49-F238E27FC236}">
                      <a16:creationId xmlns:a16="http://schemas.microsoft.com/office/drawing/2014/main" id="{7330E2B4-1A7E-41DA-984E-C191617EDFD6}"/>
                    </a:ext>
                  </a:extLst>
                </p:cNvPr>
                <p:cNvSpPr txBox="1"/>
                <p:nvPr/>
              </p:nvSpPr>
              <p:spPr>
                <a:xfrm>
                  <a:off x="10678189" y="962868"/>
                  <a:ext cx="29180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Wave2">
                    <a:avLst/>
                  </a:prstTxWarp>
                  <a:spAutoFit/>
                </a:bodyPr>
                <a:lstStyle/>
                <a:p>
                  <a:r>
                    <a:rPr lang="es-CO" b="1" dirty="0">
                      <a:solidFill>
                        <a:schemeClr val="bg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GESTIÓN SOCIAL Antonio Nariño</a:t>
                  </a:r>
                </a:p>
              </p:txBody>
            </p:sp>
            <p:sp>
              <p:nvSpPr>
                <p:cNvPr id="128" name="CuadroTexto 127">
                  <a:extLst>
                    <a:ext uri="{FF2B5EF4-FFF2-40B4-BE49-F238E27FC236}">
                      <a16:creationId xmlns:a16="http://schemas.microsoft.com/office/drawing/2014/main" id="{6A857D16-6EEC-4056-9712-5006E4C83E71}"/>
                    </a:ext>
                  </a:extLst>
                </p:cNvPr>
                <p:cNvSpPr txBox="1"/>
                <p:nvPr/>
              </p:nvSpPr>
              <p:spPr>
                <a:xfrm>
                  <a:off x="-1645227" y="989003"/>
                  <a:ext cx="29180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Wave2">
                    <a:avLst/>
                  </a:prstTxWarp>
                  <a:spAutoFit/>
                </a:bodyPr>
                <a:lstStyle/>
                <a:p>
                  <a:r>
                    <a:rPr lang="es-CO" b="1" dirty="0">
                      <a:solidFill>
                        <a:schemeClr val="bg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GESTIÓN SOCIAL Antonio Nariño</a:t>
                  </a:r>
                </a:p>
              </p:txBody>
            </p:sp>
            <p:sp>
              <p:nvSpPr>
                <p:cNvPr id="129" name="CuadroTexto 128">
                  <a:extLst>
                    <a:ext uri="{FF2B5EF4-FFF2-40B4-BE49-F238E27FC236}">
                      <a16:creationId xmlns:a16="http://schemas.microsoft.com/office/drawing/2014/main" id="{0DCC330D-DFB8-4F44-BC80-DE91D35C7C76}"/>
                    </a:ext>
                  </a:extLst>
                </p:cNvPr>
                <p:cNvSpPr txBox="1"/>
                <p:nvPr/>
              </p:nvSpPr>
              <p:spPr>
                <a:xfrm>
                  <a:off x="1316188" y="544062"/>
                  <a:ext cx="29180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Wave2">
                    <a:avLst/>
                  </a:prstTxWarp>
                  <a:spAutoFit/>
                </a:bodyPr>
                <a:lstStyle/>
                <a:p>
                  <a:r>
                    <a:rPr lang="es-CO" b="1" dirty="0">
                      <a:solidFill>
                        <a:schemeClr val="bg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GESTIÓN SOCIAL Antonio Nariño</a:t>
                  </a:r>
                </a:p>
              </p:txBody>
            </p:sp>
            <p:sp>
              <p:nvSpPr>
                <p:cNvPr id="130" name="CuadroTexto 129">
                  <a:extLst>
                    <a:ext uri="{FF2B5EF4-FFF2-40B4-BE49-F238E27FC236}">
                      <a16:creationId xmlns:a16="http://schemas.microsoft.com/office/drawing/2014/main" id="{C335C485-4F7D-43B8-8071-00040119AD7E}"/>
                    </a:ext>
                  </a:extLst>
                </p:cNvPr>
                <p:cNvSpPr txBox="1"/>
                <p:nvPr/>
              </p:nvSpPr>
              <p:spPr>
                <a:xfrm>
                  <a:off x="1320671" y="157362"/>
                  <a:ext cx="29180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Wave2">
                    <a:avLst/>
                  </a:prstTxWarp>
                  <a:spAutoFit/>
                </a:bodyPr>
                <a:lstStyle/>
                <a:p>
                  <a:r>
                    <a:rPr lang="es-CO" b="1" dirty="0">
                      <a:solidFill>
                        <a:schemeClr val="bg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GESTIÓN SOCIAL Antonio Nariño</a:t>
                  </a:r>
                </a:p>
              </p:txBody>
            </p:sp>
            <p:sp>
              <p:nvSpPr>
                <p:cNvPr id="132" name="CuadroTexto 131">
                  <a:extLst>
                    <a:ext uri="{FF2B5EF4-FFF2-40B4-BE49-F238E27FC236}">
                      <a16:creationId xmlns:a16="http://schemas.microsoft.com/office/drawing/2014/main" id="{4A5ABC07-A345-445A-8F27-E1DEFF305705}"/>
                    </a:ext>
                  </a:extLst>
                </p:cNvPr>
                <p:cNvSpPr txBox="1"/>
                <p:nvPr/>
              </p:nvSpPr>
              <p:spPr>
                <a:xfrm>
                  <a:off x="4494177" y="535098"/>
                  <a:ext cx="29180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Wave2">
                    <a:avLst/>
                  </a:prstTxWarp>
                  <a:spAutoFit/>
                </a:bodyPr>
                <a:lstStyle/>
                <a:p>
                  <a:r>
                    <a:rPr lang="es-CO" b="1" dirty="0">
                      <a:solidFill>
                        <a:schemeClr val="bg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GESTIÓN SOCIAL Antonio Nariño</a:t>
                  </a:r>
                </a:p>
              </p:txBody>
            </p:sp>
            <p:sp>
              <p:nvSpPr>
                <p:cNvPr id="133" name="CuadroTexto 132">
                  <a:extLst>
                    <a:ext uri="{FF2B5EF4-FFF2-40B4-BE49-F238E27FC236}">
                      <a16:creationId xmlns:a16="http://schemas.microsoft.com/office/drawing/2014/main" id="{2151645F-4A0D-4638-AAF8-24FCD27F287F}"/>
                    </a:ext>
                  </a:extLst>
                </p:cNvPr>
                <p:cNvSpPr txBox="1"/>
                <p:nvPr/>
              </p:nvSpPr>
              <p:spPr>
                <a:xfrm>
                  <a:off x="4498660" y="148398"/>
                  <a:ext cx="29180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Wave2">
                    <a:avLst/>
                  </a:prstTxWarp>
                  <a:spAutoFit/>
                </a:bodyPr>
                <a:lstStyle/>
                <a:p>
                  <a:r>
                    <a:rPr lang="es-CO" b="1" dirty="0">
                      <a:solidFill>
                        <a:schemeClr val="bg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GESTIÓN SOCIAL Antonio Nariño</a:t>
                  </a:r>
                </a:p>
              </p:txBody>
            </p:sp>
            <p:sp>
              <p:nvSpPr>
                <p:cNvPr id="135" name="CuadroTexto 134">
                  <a:extLst>
                    <a:ext uri="{FF2B5EF4-FFF2-40B4-BE49-F238E27FC236}">
                      <a16:creationId xmlns:a16="http://schemas.microsoft.com/office/drawing/2014/main" id="{366FA9BD-DC9C-4A29-85AD-6AA88338C5F4}"/>
                    </a:ext>
                  </a:extLst>
                </p:cNvPr>
                <p:cNvSpPr txBox="1"/>
                <p:nvPr/>
              </p:nvSpPr>
              <p:spPr>
                <a:xfrm>
                  <a:off x="7580481" y="526134"/>
                  <a:ext cx="29180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Wave2">
                    <a:avLst/>
                  </a:prstTxWarp>
                  <a:spAutoFit/>
                </a:bodyPr>
                <a:lstStyle/>
                <a:p>
                  <a:r>
                    <a:rPr lang="es-CO" b="1" dirty="0">
                      <a:solidFill>
                        <a:schemeClr val="bg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GESTIÓN SOCIAL Antonio Nariño</a:t>
                  </a:r>
                </a:p>
              </p:txBody>
            </p:sp>
            <p:sp>
              <p:nvSpPr>
                <p:cNvPr id="136" name="CuadroTexto 135">
                  <a:extLst>
                    <a:ext uri="{FF2B5EF4-FFF2-40B4-BE49-F238E27FC236}">
                      <a16:creationId xmlns:a16="http://schemas.microsoft.com/office/drawing/2014/main" id="{137EB0DA-3575-4465-8ECE-A664EFEE3441}"/>
                    </a:ext>
                  </a:extLst>
                </p:cNvPr>
                <p:cNvSpPr txBox="1"/>
                <p:nvPr/>
              </p:nvSpPr>
              <p:spPr>
                <a:xfrm>
                  <a:off x="7584964" y="139434"/>
                  <a:ext cx="29180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Wave2">
                    <a:avLst/>
                  </a:prstTxWarp>
                  <a:spAutoFit/>
                </a:bodyPr>
                <a:lstStyle/>
                <a:p>
                  <a:r>
                    <a:rPr lang="es-CO" b="1" dirty="0">
                      <a:solidFill>
                        <a:schemeClr val="bg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GESTIÓN SOCIAL Antonio Nariño</a:t>
                  </a:r>
                </a:p>
              </p:txBody>
            </p:sp>
            <p:sp>
              <p:nvSpPr>
                <p:cNvPr id="138" name="CuadroTexto 137">
                  <a:extLst>
                    <a:ext uri="{FF2B5EF4-FFF2-40B4-BE49-F238E27FC236}">
                      <a16:creationId xmlns:a16="http://schemas.microsoft.com/office/drawing/2014/main" id="{3FAF6028-F074-42FC-86F5-4A5BAB022F1C}"/>
                    </a:ext>
                  </a:extLst>
                </p:cNvPr>
                <p:cNvSpPr txBox="1"/>
                <p:nvPr/>
              </p:nvSpPr>
              <p:spPr>
                <a:xfrm>
                  <a:off x="10610553" y="544064"/>
                  <a:ext cx="29180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Wave2">
                    <a:avLst/>
                  </a:prstTxWarp>
                  <a:spAutoFit/>
                </a:bodyPr>
                <a:lstStyle/>
                <a:p>
                  <a:r>
                    <a:rPr lang="es-CO" b="1" dirty="0">
                      <a:solidFill>
                        <a:schemeClr val="bg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GESTIÓN SOCIAL Antonio Nariño</a:t>
                  </a:r>
                </a:p>
              </p:txBody>
            </p:sp>
            <p:sp>
              <p:nvSpPr>
                <p:cNvPr id="139" name="CuadroTexto 138">
                  <a:extLst>
                    <a:ext uri="{FF2B5EF4-FFF2-40B4-BE49-F238E27FC236}">
                      <a16:creationId xmlns:a16="http://schemas.microsoft.com/office/drawing/2014/main" id="{45627F3F-5EE1-4DE7-9953-DEA2DEF5FC57}"/>
                    </a:ext>
                  </a:extLst>
                </p:cNvPr>
                <p:cNvSpPr txBox="1"/>
                <p:nvPr/>
              </p:nvSpPr>
              <p:spPr>
                <a:xfrm>
                  <a:off x="10615036" y="157364"/>
                  <a:ext cx="29180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Wave2">
                    <a:avLst/>
                  </a:prstTxWarp>
                  <a:spAutoFit/>
                </a:bodyPr>
                <a:lstStyle/>
                <a:p>
                  <a:r>
                    <a:rPr lang="es-CO" b="1" dirty="0">
                      <a:solidFill>
                        <a:schemeClr val="bg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GESTIÓN SOCIAL Antonio Nariño</a:t>
                  </a:r>
                </a:p>
              </p:txBody>
            </p:sp>
            <p:sp>
              <p:nvSpPr>
                <p:cNvPr id="141" name="CuadroTexto 140">
                  <a:extLst>
                    <a:ext uri="{FF2B5EF4-FFF2-40B4-BE49-F238E27FC236}">
                      <a16:creationId xmlns:a16="http://schemas.microsoft.com/office/drawing/2014/main" id="{D2841FCD-CBBB-495F-947E-143FBEC0198E}"/>
                    </a:ext>
                  </a:extLst>
                </p:cNvPr>
                <p:cNvSpPr txBox="1"/>
                <p:nvPr/>
              </p:nvSpPr>
              <p:spPr>
                <a:xfrm>
                  <a:off x="-1712863" y="570199"/>
                  <a:ext cx="29180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Wave2">
                    <a:avLst/>
                  </a:prstTxWarp>
                  <a:spAutoFit/>
                </a:bodyPr>
                <a:lstStyle/>
                <a:p>
                  <a:r>
                    <a:rPr lang="es-CO" b="1" dirty="0">
                      <a:solidFill>
                        <a:schemeClr val="bg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GESTIÓN SOCIAL Antonio Nariño</a:t>
                  </a:r>
                </a:p>
              </p:txBody>
            </p:sp>
            <p:sp>
              <p:nvSpPr>
                <p:cNvPr id="142" name="CuadroTexto 141">
                  <a:extLst>
                    <a:ext uri="{FF2B5EF4-FFF2-40B4-BE49-F238E27FC236}">
                      <a16:creationId xmlns:a16="http://schemas.microsoft.com/office/drawing/2014/main" id="{B84C78BD-5181-42FF-9B4F-BA03A633CE8C}"/>
                    </a:ext>
                  </a:extLst>
                </p:cNvPr>
                <p:cNvSpPr txBox="1"/>
                <p:nvPr/>
              </p:nvSpPr>
              <p:spPr>
                <a:xfrm>
                  <a:off x="-1708380" y="183499"/>
                  <a:ext cx="29180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Wave2">
                    <a:avLst/>
                  </a:prstTxWarp>
                  <a:spAutoFit/>
                </a:bodyPr>
                <a:lstStyle/>
                <a:p>
                  <a:r>
                    <a:rPr lang="es-CO" b="1" dirty="0">
                      <a:solidFill>
                        <a:schemeClr val="bg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GESTIÓN SOCIAL Antonio Nariño</a:t>
                  </a:r>
                </a:p>
              </p:txBody>
            </p:sp>
          </p:grpSp>
          <p:grpSp>
            <p:nvGrpSpPr>
              <p:cNvPr id="103" name="Grupo 102">
                <a:extLst>
                  <a:ext uri="{FF2B5EF4-FFF2-40B4-BE49-F238E27FC236}">
                    <a16:creationId xmlns:a16="http://schemas.microsoft.com/office/drawing/2014/main" id="{2F69DC58-8AD2-49DA-B88D-1E12E8AFA396}"/>
                  </a:ext>
                </a:extLst>
              </p:cNvPr>
              <p:cNvGrpSpPr/>
              <p:nvPr/>
            </p:nvGrpSpPr>
            <p:grpSpPr>
              <a:xfrm>
                <a:off x="-1396256" y="4020097"/>
                <a:ext cx="15309065" cy="1611812"/>
                <a:chOff x="-1558533" y="1916698"/>
                <a:chExt cx="15309065" cy="1611812"/>
              </a:xfrm>
            </p:grpSpPr>
            <p:sp>
              <p:nvSpPr>
                <p:cNvPr id="104" name="CuadroTexto 103">
                  <a:extLst>
                    <a:ext uri="{FF2B5EF4-FFF2-40B4-BE49-F238E27FC236}">
                      <a16:creationId xmlns:a16="http://schemas.microsoft.com/office/drawing/2014/main" id="{EC02A926-51AF-4059-BCAB-45008CC470BC}"/>
                    </a:ext>
                  </a:extLst>
                </p:cNvPr>
                <p:cNvSpPr txBox="1"/>
                <p:nvPr/>
              </p:nvSpPr>
              <p:spPr>
                <a:xfrm>
                  <a:off x="1538154" y="3133041"/>
                  <a:ext cx="29180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Wave2">
                    <a:avLst/>
                  </a:prstTxWarp>
                  <a:spAutoFit/>
                </a:bodyPr>
                <a:lstStyle/>
                <a:p>
                  <a:r>
                    <a:rPr lang="es-CO" b="1" dirty="0">
                      <a:solidFill>
                        <a:schemeClr val="bg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GESTIÓN SOCIAL Antonio Nariño</a:t>
                  </a:r>
                </a:p>
              </p:txBody>
            </p:sp>
            <p:sp>
              <p:nvSpPr>
                <p:cNvPr id="105" name="CuadroTexto 104">
                  <a:extLst>
                    <a:ext uri="{FF2B5EF4-FFF2-40B4-BE49-F238E27FC236}">
                      <a16:creationId xmlns:a16="http://schemas.microsoft.com/office/drawing/2014/main" id="{F550A31A-D3EF-42C9-BC36-ABE35701FBFD}"/>
                    </a:ext>
                  </a:extLst>
                </p:cNvPr>
                <p:cNvSpPr txBox="1"/>
                <p:nvPr/>
              </p:nvSpPr>
              <p:spPr>
                <a:xfrm>
                  <a:off x="4716143" y="3124077"/>
                  <a:ext cx="29180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Wave2">
                    <a:avLst/>
                  </a:prstTxWarp>
                  <a:spAutoFit/>
                </a:bodyPr>
                <a:lstStyle/>
                <a:p>
                  <a:r>
                    <a:rPr lang="es-CO" b="1" dirty="0">
                      <a:solidFill>
                        <a:schemeClr val="bg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GESTIÓN SOCIAL Antonio Nariño</a:t>
                  </a:r>
                </a:p>
              </p:txBody>
            </p:sp>
            <p:sp>
              <p:nvSpPr>
                <p:cNvPr id="106" name="CuadroTexto 105">
                  <a:extLst>
                    <a:ext uri="{FF2B5EF4-FFF2-40B4-BE49-F238E27FC236}">
                      <a16:creationId xmlns:a16="http://schemas.microsoft.com/office/drawing/2014/main" id="{A9508E68-CA71-4755-82ED-EFD9433D03A0}"/>
                    </a:ext>
                  </a:extLst>
                </p:cNvPr>
                <p:cNvSpPr txBox="1"/>
                <p:nvPr/>
              </p:nvSpPr>
              <p:spPr>
                <a:xfrm>
                  <a:off x="7802447" y="3115113"/>
                  <a:ext cx="29180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Wave2">
                    <a:avLst/>
                  </a:prstTxWarp>
                  <a:spAutoFit/>
                </a:bodyPr>
                <a:lstStyle/>
                <a:p>
                  <a:r>
                    <a:rPr lang="es-CO" b="1" dirty="0">
                      <a:solidFill>
                        <a:schemeClr val="bg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GESTIÓN SOCIAL Antonio Nariño</a:t>
                  </a:r>
                </a:p>
              </p:txBody>
            </p:sp>
            <p:sp>
              <p:nvSpPr>
                <p:cNvPr id="107" name="CuadroTexto 106">
                  <a:extLst>
                    <a:ext uri="{FF2B5EF4-FFF2-40B4-BE49-F238E27FC236}">
                      <a16:creationId xmlns:a16="http://schemas.microsoft.com/office/drawing/2014/main" id="{9237CF60-C0A4-49DA-A17E-17FDD24C35EF}"/>
                    </a:ext>
                  </a:extLst>
                </p:cNvPr>
                <p:cNvSpPr txBox="1"/>
                <p:nvPr/>
              </p:nvSpPr>
              <p:spPr>
                <a:xfrm>
                  <a:off x="10832519" y="3133043"/>
                  <a:ext cx="29180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Wave2">
                    <a:avLst/>
                  </a:prstTxWarp>
                  <a:spAutoFit/>
                </a:bodyPr>
                <a:lstStyle/>
                <a:p>
                  <a:r>
                    <a:rPr lang="es-CO" b="1" dirty="0">
                      <a:solidFill>
                        <a:schemeClr val="bg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GESTIÓN SOCIAL Antonio Nariño</a:t>
                  </a:r>
                </a:p>
              </p:txBody>
            </p:sp>
            <p:sp>
              <p:nvSpPr>
                <p:cNvPr id="108" name="CuadroTexto 107">
                  <a:extLst>
                    <a:ext uri="{FF2B5EF4-FFF2-40B4-BE49-F238E27FC236}">
                      <a16:creationId xmlns:a16="http://schemas.microsoft.com/office/drawing/2014/main" id="{DA1FBA9F-FD7A-420A-B463-65F3F8A71E14}"/>
                    </a:ext>
                  </a:extLst>
                </p:cNvPr>
                <p:cNvSpPr txBox="1"/>
                <p:nvPr/>
              </p:nvSpPr>
              <p:spPr>
                <a:xfrm>
                  <a:off x="-1490897" y="3159178"/>
                  <a:ext cx="29180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Wave2">
                    <a:avLst/>
                  </a:prstTxWarp>
                  <a:spAutoFit/>
                </a:bodyPr>
                <a:lstStyle/>
                <a:p>
                  <a:r>
                    <a:rPr lang="es-CO" b="1" dirty="0">
                      <a:solidFill>
                        <a:schemeClr val="bg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GESTIÓN SOCIAL Antonio Nariño</a:t>
                  </a:r>
                </a:p>
              </p:txBody>
            </p:sp>
            <p:sp>
              <p:nvSpPr>
                <p:cNvPr id="109" name="CuadroTexto 108">
                  <a:extLst>
                    <a:ext uri="{FF2B5EF4-FFF2-40B4-BE49-F238E27FC236}">
                      <a16:creationId xmlns:a16="http://schemas.microsoft.com/office/drawing/2014/main" id="{22B5E54E-E29C-4A84-9B1B-6F88AFD0FE53}"/>
                    </a:ext>
                  </a:extLst>
                </p:cNvPr>
                <p:cNvSpPr txBox="1"/>
                <p:nvPr/>
              </p:nvSpPr>
              <p:spPr>
                <a:xfrm>
                  <a:off x="1470518" y="2714237"/>
                  <a:ext cx="29180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Wave2">
                    <a:avLst/>
                  </a:prstTxWarp>
                  <a:spAutoFit/>
                </a:bodyPr>
                <a:lstStyle/>
                <a:p>
                  <a:r>
                    <a:rPr lang="es-CO" b="1" dirty="0">
                      <a:solidFill>
                        <a:schemeClr val="bg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GESTIÓN SOCIAL Antonio Nariño</a:t>
                  </a:r>
                </a:p>
              </p:txBody>
            </p:sp>
            <p:sp>
              <p:nvSpPr>
                <p:cNvPr id="110" name="CuadroTexto 109">
                  <a:extLst>
                    <a:ext uri="{FF2B5EF4-FFF2-40B4-BE49-F238E27FC236}">
                      <a16:creationId xmlns:a16="http://schemas.microsoft.com/office/drawing/2014/main" id="{F5D6FB76-37CE-47FC-A1AB-8C777A20DD1E}"/>
                    </a:ext>
                  </a:extLst>
                </p:cNvPr>
                <p:cNvSpPr txBox="1"/>
                <p:nvPr/>
              </p:nvSpPr>
              <p:spPr>
                <a:xfrm>
                  <a:off x="1475001" y="2327537"/>
                  <a:ext cx="29180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Wave2">
                    <a:avLst/>
                  </a:prstTxWarp>
                  <a:spAutoFit/>
                </a:bodyPr>
                <a:lstStyle/>
                <a:p>
                  <a:r>
                    <a:rPr lang="es-CO" b="1" dirty="0">
                      <a:solidFill>
                        <a:schemeClr val="bg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GESTIÓN SOCIAL Antonio Nariño</a:t>
                  </a:r>
                </a:p>
              </p:txBody>
            </p:sp>
            <p:sp>
              <p:nvSpPr>
                <p:cNvPr id="111" name="CuadroTexto 110">
                  <a:extLst>
                    <a:ext uri="{FF2B5EF4-FFF2-40B4-BE49-F238E27FC236}">
                      <a16:creationId xmlns:a16="http://schemas.microsoft.com/office/drawing/2014/main" id="{12BD263C-B54E-48A0-B669-A4BBC0976B45}"/>
                    </a:ext>
                  </a:extLst>
                </p:cNvPr>
                <p:cNvSpPr txBox="1"/>
                <p:nvPr/>
              </p:nvSpPr>
              <p:spPr>
                <a:xfrm>
                  <a:off x="1524298" y="1934626"/>
                  <a:ext cx="29180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Wave2">
                    <a:avLst/>
                  </a:prstTxWarp>
                  <a:spAutoFit/>
                </a:bodyPr>
                <a:lstStyle/>
                <a:p>
                  <a:r>
                    <a:rPr lang="es-CO" b="1" dirty="0">
                      <a:solidFill>
                        <a:schemeClr val="bg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GESTIÓN SOCIAL Antonio Nariño</a:t>
                  </a:r>
                </a:p>
              </p:txBody>
            </p:sp>
            <p:sp>
              <p:nvSpPr>
                <p:cNvPr id="112" name="CuadroTexto 111">
                  <a:extLst>
                    <a:ext uri="{FF2B5EF4-FFF2-40B4-BE49-F238E27FC236}">
                      <a16:creationId xmlns:a16="http://schemas.microsoft.com/office/drawing/2014/main" id="{7F7293DE-C4F6-4C90-9CAD-D8E2ACCB7B31}"/>
                    </a:ext>
                  </a:extLst>
                </p:cNvPr>
                <p:cNvSpPr txBox="1"/>
                <p:nvPr/>
              </p:nvSpPr>
              <p:spPr>
                <a:xfrm>
                  <a:off x="4648507" y="2705273"/>
                  <a:ext cx="29180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Wave2">
                    <a:avLst/>
                  </a:prstTxWarp>
                  <a:spAutoFit/>
                </a:bodyPr>
                <a:lstStyle/>
                <a:p>
                  <a:r>
                    <a:rPr lang="es-CO" b="1" dirty="0">
                      <a:solidFill>
                        <a:schemeClr val="bg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GESTIÓN SOCIAL Antonio Nariño</a:t>
                  </a:r>
                </a:p>
              </p:txBody>
            </p:sp>
            <p:sp>
              <p:nvSpPr>
                <p:cNvPr id="113" name="CuadroTexto 112">
                  <a:extLst>
                    <a:ext uri="{FF2B5EF4-FFF2-40B4-BE49-F238E27FC236}">
                      <a16:creationId xmlns:a16="http://schemas.microsoft.com/office/drawing/2014/main" id="{59AFD96D-550C-4544-A2A1-5D739A11B01D}"/>
                    </a:ext>
                  </a:extLst>
                </p:cNvPr>
                <p:cNvSpPr txBox="1"/>
                <p:nvPr/>
              </p:nvSpPr>
              <p:spPr>
                <a:xfrm>
                  <a:off x="4652990" y="2318573"/>
                  <a:ext cx="29180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Wave2">
                    <a:avLst/>
                  </a:prstTxWarp>
                  <a:spAutoFit/>
                </a:bodyPr>
                <a:lstStyle/>
                <a:p>
                  <a:r>
                    <a:rPr lang="es-CO" b="1" dirty="0">
                      <a:solidFill>
                        <a:schemeClr val="bg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GESTIÓN SOCIAL Antonio Nariño</a:t>
                  </a:r>
                </a:p>
              </p:txBody>
            </p:sp>
            <p:sp>
              <p:nvSpPr>
                <p:cNvPr id="114" name="CuadroTexto 113">
                  <a:extLst>
                    <a:ext uri="{FF2B5EF4-FFF2-40B4-BE49-F238E27FC236}">
                      <a16:creationId xmlns:a16="http://schemas.microsoft.com/office/drawing/2014/main" id="{5695095D-2FF0-458D-8BBD-9207E39B7DF7}"/>
                    </a:ext>
                  </a:extLst>
                </p:cNvPr>
                <p:cNvSpPr txBox="1"/>
                <p:nvPr/>
              </p:nvSpPr>
              <p:spPr>
                <a:xfrm>
                  <a:off x="4702287" y="1925662"/>
                  <a:ext cx="29180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Wave2">
                    <a:avLst/>
                  </a:prstTxWarp>
                  <a:spAutoFit/>
                </a:bodyPr>
                <a:lstStyle/>
                <a:p>
                  <a:r>
                    <a:rPr lang="es-CO" b="1" dirty="0">
                      <a:solidFill>
                        <a:schemeClr val="bg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GESTIÓN SOCIAL Antonio Nariño</a:t>
                  </a:r>
                </a:p>
              </p:txBody>
            </p:sp>
            <p:sp>
              <p:nvSpPr>
                <p:cNvPr id="115" name="CuadroTexto 114">
                  <a:extLst>
                    <a:ext uri="{FF2B5EF4-FFF2-40B4-BE49-F238E27FC236}">
                      <a16:creationId xmlns:a16="http://schemas.microsoft.com/office/drawing/2014/main" id="{B65B9288-D687-4BCC-B9CE-0D1C3468466D}"/>
                    </a:ext>
                  </a:extLst>
                </p:cNvPr>
                <p:cNvSpPr txBox="1"/>
                <p:nvPr/>
              </p:nvSpPr>
              <p:spPr>
                <a:xfrm>
                  <a:off x="7734811" y="2696309"/>
                  <a:ext cx="29180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Wave2">
                    <a:avLst/>
                  </a:prstTxWarp>
                  <a:spAutoFit/>
                </a:bodyPr>
                <a:lstStyle/>
                <a:p>
                  <a:r>
                    <a:rPr lang="es-CO" b="1" dirty="0">
                      <a:solidFill>
                        <a:schemeClr val="bg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GESTIÓN SOCIAL Antonio Nariño</a:t>
                  </a:r>
                </a:p>
              </p:txBody>
            </p:sp>
            <p:sp>
              <p:nvSpPr>
                <p:cNvPr id="116" name="CuadroTexto 115">
                  <a:extLst>
                    <a:ext uri="{FF2B5EF4-FFF2-40B4-BE49-F238E27FC236}">
                      <a16:creationId xmlns:a16="http://schemas.microsoft.com/office/drawing/2014/main" id="{60F69AEC-D6FB-4E38-97B9-44C142737F8A}"/>
                    </a:ext>
                  </a:extLst>
                </p:cNvPr>
                <p:cNvSpPr txBox="1"/>
                <p:nvPr/>
              </p:nvSpPr>
              <p:spPr>
                <a:xfrm>
                  <a:off x="7739294" y="2309609"/>
                  <a:ext cx="29180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Wave2">
                    <a:avLst/>
                  </a:prstTxWarp>
                  <a:spAutoFit/>
                </a:bodyPr>
                <a:lstStyle/>
                <a:p>
                  <a:r>
                    <a:rPr lang="es-CO" b="1" dirty="0">
                      <a:solidFill>
                        <a:schemeClr val="bg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GESTIÓN SOCIAL Antonio Nariño</a:t>
                  </a:r>
                </a:p>
              </p:txBody>
            </p:sp>
            <p:sp>
              <p:nvSpPr>
                <p:cNvPr id="117" name="CuadroTexto 116">
                  <a:extLst>
                    <a:ext uri="{FF2B5EF4-FFF2-40B4-BE49-F238E27FC236}">
                      <a16:creationId xmlns:a16="http://schemas.microsoft.com/office/drawing/2014/main" id="{2A0766A8-9B65-469F-B3AF-AE1E4EEB8C43}"/>
                    </a:ext>
                  </a:extLst>
                </p:cNvPr>
                <p:cNvSpPr txBox="1"/>
                <p:nvPr/>
              </p:nvSpPr>
              <p:spPr>
                <a:xfrm>
                  <a:off x="7788591" y="1916698"/>
                  <a:ext cx="29180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Wave2">
                    <a:avLst/>
                  </a:prstTxWarp>
                  <a:spAutoFit/>
                </a:bodyPr>
                <a:lstStyle/>
                <a:p>
                  <a:r>
                    <a:rPr lang="es-CO" b="1" dirty="0">
                      <a:solidFill>
                        <a:schemeClr val="bg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GESTIÓN SOCIAL Antonio Nariño</a:t>
                  </a:r>
                </a:p>
              </p:txBody>
            </p:sp>
            <p:sp>
              <p:nvSpPr>
                <p:cNvPr id="118" name="CuadroTexto 117">
                  <a:extLst>
                    <a:ext uri="{FF2B5EF4-FFF2-40B4-BE49-F238E27FC236}">
                      <a16:creationId xmlns:a16="http://schemas.microsoft.com/office/drawing/2014/main" id="{8149DD13-D57B-4308-A5BC-503233F5E4FE}"/>
                    </a:ext>
                  </a:extLst>
                </p:cNvPr>
                <p:cNvSpPr txBox="1"/>
                <p:nvPr/>
              </p:nvSpPr>
              <p:spPr>
                <a:xfrm>
                  <a:off x="10764883" y="2714239"/>
                  <a:ext cx="29180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Wave2">
                    <a:avLst/>
                  </a:prstTxWarp>
                  <a:spAutoFit/>
                </a:bodyPr>
                <a:lstStyle/>
                <a:p>
                  <a:r>
                    <a:rPr lang="es-CO" b="1" dirty="0">
                      <a:solidFill>
                        <a:schemeClr val="bg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GESTIÓN SOCIAL Antonio Nariño</a:t>
                  </a:r>
                </a:p>
              </p:txBody>
            </p:sp>
            <p:sp>
              <p:nvSpPr>
                <p:cNvPr id="119" name="CuadroTexto 118">
                  <a:extLst>
                    <a:ext uri="{FF2B5EF4-FFF2-40B4-BE49-F238E27FC236}">
                      <a16:creationId xmlns:a16="http://schemas.microsoft.com/office/drawing/2014/main" id="{874FD1F3-D6A3-43E2-A255-E2A9DF76FF67}"/>
                    </a:ext>
                  </a:extLst>
                </p:cNvPr>
                <p:cNvSpPr txBox="1"/>
                <p:nvPr/>
              </p:nvSpPr>
              <p:spPr>
                <a:xfrm>
                  <a:off x="10769366" y="2327539"/>
                  <a:ext cx="29180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Wave2">
                    <a:avLst/>
                  </a:prstTxWarp>
                  <a:spAutoFit/>
                </a:bodyPr>
                <a:lstStyle/>
                <a:p>
                  <a:r>
                    <a:rPr lang="es-CO" b="1" dirty="0">
                      <a:solidFill>
                        <a:schemeClr val="bg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GESTIÓN SOCIAL Antonio Nariño</a:t>
                  </a:r>
                </a:p>
              </p:txBody>
            </p:sp>
            <p:sp>
              <p:nvSpPr>
                <p:cNvPr id="120" name="CuadroTexto 119">
                  <a:extLst>
                    <a:ext uri="{FF2B5EF4-FFF2-40B4-BE49-F238E27FC236}">
                      <a16:creationId xmlns:a16="http://schemas.microsoft.com/office/drawing/2014/main" id="{4A91B844-43B3-48CB-A7C0-DD16F877F5B6}"/>
                    </a:ext>
                  </a:extLst>
                </p:cNvPr>
                <p:cNvSpPr txBox="1"/>
                <p:nvPr/>
              </p:nvSpPr>
              <p:spPr>
                <a:xfrm>
                  <a:off x="10818663" y="1934628"/>
                  <a:ext cx="29180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Wave2">
                    <a:avLst/>
                  </a:prstTxWarp>
                  <a:spAutoFit/>
                </a:bodyPr>
                <a:lstStyle/>
                <a:p>
                  <a:r>
                    <a:rPr lang="es-CO" b="1" dirty="0">
                      <a:solidFill>
                        <a:schemeClr val="bg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GESTIÓN SOCIAL Antonio Nariño</a:t>
                  </a:r>
                </a:p>
              </p:txBody>
            </p:sp>
            <p:sp>
              <p:nvSpPr>
                <p:cNvPr id="121" name="CuadroTexto 120">
                  <a:extLst>
                    <a:ext uri="{FF2B5EF4-FFF2-40B4-BE49-F238E27FC236}">
                      <a16:creationId xmlns:a16="http://schemas.microsoft.com/office/drawing/2014/main" id="{5703E2C2-BA5C-41C2-BA97-C837AC970DE0}"/>
                    </a:ext>
                  </a:extLst>
                </p:cNvPr>
                <p:cNvSpPr txBox="1"/>
                <p:nvPr/>
              </p:nvSpPr>
              <p:spPr>
                <a:xfrm>
                  <a:off x="-1558533" y="2740374"/>
                  <a:ext cx="29180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Wave2">
                    <a:avLst/>
                  </a:prstTxWarp>
                  <a:spAutoFit/>
                </a:bodyPr>
                <a:lstStyle/>
                <a:p>
                  <a:r>
                    <a:rPr lang="es-CO" b="1" dirty="0">
                      <a:solidFill>
                        <a:schemeClr val="bg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GESTIÓN SOCIAL Antonio Nariño</a:t>
                  </a:r>
                </a:p>
              </p:txBody>
            </p:sp>
            <p:sp>
              <p:nvSpPr>
                <p:cNvPr id="122" name="CuadroTexto 121">
                  <a:extLst>
                    <a:ext uri="{FF2B5EF4-FFF2-40B4-BE49-F238E27FC236}">
                      <a16:creationId xmlns:a16="http://schemas.microsoft.com/office/drawing/2014/main" id="{4960374E-9E3D-43C6-BA0E-866756DB629E}"/>
                    </a:ext>
                  </a:extLst>
                </p:cNvPr>
                <p:cNvSpPr txBox="1"/>
                <p:nvPr/>
              </p:nvSpPr>
              <p:spPr>
                <a:xfrm>
                  <a:off x="-1554050" y="2353674"/>
                  <a:ext cx="29180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Wave2">
                    <a:avLst/>
                  </a:prstTxWarp>
                  <a:spAutoFit/>
                </a:bodyPr>
                <a:lstStyle/>
                <a:p>
                  <a:r>
                    <a:rPr lang="es-CO" b="1" dirty="0">
                      <a:solidFill>
                        <a:schemeClr val="bg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GESTIÓN SOCIAL Antonio Nariño</a:t>
                  </a:r>
                </a:p>
              </p:txBody>
            </p:sp>
            <p:sp>
              <p:nvSpPr>
                <p:cNvPr id="123" name="CuadroTexto 122">
                  <a:extLst>
                    <a:ext uri="{FF2B5EF4-FFF2-40B4-BE49-F238E27FC236}">
                      <a16:creationId xmlns:a16="http://schemas.microsoft.com/office/drawing/2014/main" id="{F9CC63FD-4A02-4AE8-9B73-1BD861382F13}"/>
                    </a:ext>
                  </a:extLst>
                </p:cNvPr>
                <p:cNvSpPr txBox="1"/>
                <p:nvPr/>
              </p:nvSpPr>
              <p:spPr>
                <a:xfrm>
                  <a:off x="-1504753" y="1960763"/>
                  <a:ext cx="29180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Wave2">
                    <a:avLst/>
                  </a:prstTxWarp>
                  <a:spAutoFit/>
                </a:bodyPr>
                <a:lstStyle/>
                <a:p>
                  <a:r>
                    <a:rPr lang="es-CO" b="1" dirty="0">
                      <a:solidFill>
                        <a:schemeClr val="bg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GESTIÓN SOCIAL Antonio Nariño</a:t>
                  </a:r>
                </a:p>
              </p:txBody>
            </p:sp>
          </p:grpSp>
          <p:grpSp>
            <p:nvGrpSpPr>
              <p:cNvPr id="144" name="Grupo 143">
                <a:extLst>
                  <a:ext uri="{FF2B5EF4-FFF2-40B4-BE49-F238E27FC236}">
                    <a16:creationId xmlns:a16="http://schemas.microsoft.com/office/drawing/2014/main" id="{3D4AF54E-D79B-4D7E-8EB0-39D27AC317D5}"/>
                  </a:ext>
                </a:extLst>
              </p:cNvPr>
              <p:cNvGrpSpPr/>
              <p:nvPr/>
            </p:nvGrpSpPr>
            <p:grpSpPr>
              <a:xfrm>
                <a:off x="-1421625" y="5587040"/>
                <a:ext cx="15309065" cy="1611812"/>
                <a:chOff x="-1558533" y="1916698"/>
                <a:chExt cx="15309065" cy="1611812"/>
              </a:xfrm>
            </p:grpSpPr>
            <p:sp>
              <p:nvSpPr>
                <p:cNvPr id="145" name="CuadroTexto 144">
                  <a:extLst>
                    <a:ext uri="{FF2B5EF4-FFF2-40B4-BE49-F238E27FC236}">
                      <a16:creationId xmlns:a16="http://schemas.microsoft.com/office/drawing/2014/main" id="{E46F24E8-AFB1-4B5A-B16D-CA2D0153761D}"/>
                    </a:ext>
                  </a:extLst>
                </p:cNvPr>
                <p:cNvSpPr txBox="1"/>
                <p:nvPr/>
              </p:nvSpPr>
              <p:spPr>
                <a:xfrm>
                  <a:off x="1538154" y="3133041"/>
                  <a:ext cx="29180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Wave2">
                    <a:avLst/>
                  </a:prstTxWarp>
                  <a:spAutoFit/>
                </a:bodyPr>
                <a:lstStyle/>
                <a:p>
                  <a:r>
                    <a:rPr lang="es-CO" b="1" dirty="0">
                      <a:solidFill>
                        <a:schemeClr val="bg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GESTIÓN SOCIAL Antonio Nariño</a:t>
                  </a:r>
                </a:p>
              </p:txBody>
            </p:sp>
            <p:sp>
              <p:nvSpPr>
                <p:cNvPr id="146" name="CuadroTexto 145">
                  <a:extLst>
                    <a:ext uri="{FF2B5EF4-FFF2-40B4-BE49-F238E27FC236}">
                      <a16:creationId xmlns:a16="http://schemas.microsoft.com/office/drawing/2014/main" id="{9E1F04E8-E1F7-4600-B315-886F9E2CC3E9}"/>
                    </a:ext>
                  </a:extLst>
                </p:cNvPr>
                <p:cNvSpPr txBox="1"/>
                <p:nvPr/>
              </p:nvSpPr>
              <p:spPr>
                <a:xfrm>
                  <a:off x="4716143" y="3124077"/>
                  <a:ext cx="29180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Wave2">
                    <a:avLst/>
                  </a:prstTxWarp>
                  <a:spAutoFit/>
                </a:bodyPr>
                <a:lstStyle/>
                <a:p>
                  <a:r>
                    <a:rPr lang="es-CO" b="1" dirty="0">
                      <a:solidFill>
                        <a:schemeClr val="bg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GESTIÓN SOCIAL Antonio Nariño</a:t>
                  </a:r>
                </a:p>
              </p:txBody>
            </p:sp>
            <p:sp>
              <p:nvSpPr>
                <p:cNvPr id="147" name="CuadroTexto 146">
                  <a:extLst>
                    <a:ext uri="{FF2B5EF4-FFF2-40B4-BE49-F238E27FC236}">
                      <a16:creationId xmlns:a16="http://schemas.microsoft.com/office/drawing/2014/main" id="{1E7A5053-7E59-44E2-AE03-97B9E9601369}"/>
                    </a:ext>
                  </a:extLst>
                </p:cNvPr>
                <p:cNvSpPr txBox="1"/>
                <p:nvPr/>
              </p:nvSpPr>
              <p:spPr>
                <a:xfrm>
                  <a:off x="7802447" y="3115113"/>
                  <a:ext cx="29180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Wave2">
                    <a:avLst/>
                  </a:prstTxWarp>
                  <a:spAutoFit/>
                </a:bodyPr>
                <a:lstStyle/>
                <a:p>
                  <a:r>
                    <a:rPr lang="es-CO" b="1" dirty="0">
                      <a:solidFill>
                        <a:schemeClr val="bg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GESTIÓN SOCIAL Antonio Nariño</a:t>
                  </a:r>
                </a:p>
              </p:txBody>
            </p:sp>
            <p:sp>
              <p:nvSpPr>
                <p:cNvPr id="148" name="CuadroTexto 147">
                  <a:extLst>
                    <a:ext uri="{FF2B5EF4-FFF2-40B4-BE49-F238E27FC236}">
                      <a16:creationId xmlns:a16="http://schemas.microsoft.com/office/drawing/2014/main" id="{205E51C8-DF95-472F-B042-B690D409C27C}"/>
                    </a:ext>
                  </a:extLst>
                </p:cNvPr>
                <p:cNvSpPr txBox="1"/>
                <p:nvPr/>
              </p:nvSpPr>
              <p:spPr>
                <a:xfrm>
                  <a:off x="10832519" y="3133043"/>
                  <a:ext cx="29180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Wave2">
                    <a:avLst/>
                  </a:prstTxWarp>
                  <a:spAutoFit/>
                </a:bodyPr>
                <a:lstStyle/>
                <a:p>
                  <a:r>
                    <a:rPr lang="es-CO" b="1" dirty="0">
                      <a:solidFill>
                        <a:schemeClr val="bg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GESTIÓN SOCIAL Antonio Nariño</a:t>
                  </a:r>
                </a:p>
              </p:txBody>
            </p:sp>
            <p:sp>
              <p:nvSpPr>
                <p:cNvPr id="149" name="CuadroTexto 148">
                  <a:extLst>
                    <a:ext uri="{FF2B5EF4-FFF2-40B4-BE49-F238E27FC236}">
                      <a16:creationId xmlns:a16="http://schemas.microsoft.com/office/drawing/2014/main" id="{6E91B72A-DD89-40BA-B3E3-2317A708193D}"/>
                    </a:ext>
                  </a:extLst>
                </p:cNvPr>
                <p:cNvSpPr txBox="1"/>
                <p:nvPr/>
              </p:nvSpPr>
              <p:spPr>
                <a:xfrm>
                  <a:off x="-1490897" y="3159178"/>
                  <a:ext cx="29180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Wave2">
                    <a:avLst/>
                  </a:prstTxWarp>
                  <a:spAutoFit/>
                </a:bodyPr>
                <a:lstStyle/>
                <a:p>
                  <a:r>
                    <a:rPr lang="es-CO" b="1" dirty="0">
                      <a:solidFill>
                        <a:schemeClr val="bg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GESTIÓN SOCIAL Antonio Nariño</a:t>
                  </a:r>
                </a:p>
              </p:txBody>
            </p:sp>
            <p:sp>
              <p:nvSpPr>
                <p:cNvPr id="150" name="CuadroTexto 149">
                  <a:extLst>
                    <a:ext uri="{FF2B5EF4-FFF2-40B4-BE49-F238E27FC236}">
                      <a16:creationId xmlns:a16="http://schemas.microsoft.com/office/drawing/2014/main" id="{9FB41565-B97D-4F2E-9A28-5B8E0971C56D}"/>
                    </a:ext>
                  </a:extLst>
                </p:cNvPr>
                <p:cNvSpPr txBox="1"/>
                <p:nvPr/>
              </p:nvSpPr>
              <p:spPr>
                <a:xfrm>
                  <a:off x="1470518" y="2714237"/>
                  <a:ext cx="29180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Wave2">
                    <a:avLst/>
                  </a:prstTxWarp>
                  <a:spAutoFit/>
                </a:bodyPr>
                <a:lstStyle/>
                <a:p>
                  <a:r>
                    <a:rPr lang="es-CO" b="1" dirty="0">
                      <a:solidFill>
                        <a:schemeClr val="bg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GESTIÓN SOCIAL Antonio Nariño</a:t>
                  </a:r>
                </a:p>
              </p:txBody>
            </p:sp>
            <p:sp>
              <p:nvSpPr>
                <p:cNvPr id="151" name="CuadroTexto 150">
                  <a:extLst>
                    <a:ext uri="{FF2B5EF4-FFF2-40B4-BE49-F238E27FC236}">
                      <a16:creationId xmlns:a16="http://schemas.microsoft.com/office/drawing/2014/main" id="{A1BF07BD-643F-4C14-8918-2958BD19A241}"/>
                    </a:ext>
                  </a:extLst>
                </p:cNvPr>
                <p:cNvSpPr txBox="1"/>
                <p:nvPr/>
              </p:nvSpPr>
              <p:spPr>
                <a:xfrm>
                  <a:off x="1475001" y="2327537"/>
                  <a:ext cx="29180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Wave2">
                    <a:avLst/>
                  </a:prstTxWarp>
                  <a:spAutoFit/>
                </a:bodyPr>
                <a:lstStyle/>
                <a:p>
                  <a:r>
                    <a:rPr lang="es-CO" b="1" dirty="0">
                      <a:solidFill>
                        <a:schemeClr val="bg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GESTIÓN SOCIAL Antonio Nariño</a:t>
                  </a:r>
                </a:p>
              </p:txBody>
            </p:sp>
            <p:sp>
              <p:nvSpPr>
                <p:cNvPr id="152" name="CuadroTexto 151">
                  <a:extLst>
                    <a:ext uri="{FF2B5EF4-FFF2-40B4-BE49-F238E27FC236}">
                      <a16:creationId xmlns:a16="http://schemas.microsoft.com/office/drawing/2014/main" id="{F8790C99-F4EB-40A5-9759-DEA025118178}"/>
                    </a:ext>
                  </a:extLst>
                </p:cNvPr>
                <p:cNvSpPr txBox="1"/>
                <p:nvPr/>
              </p:nvSpPr>
              <p:spPr>
                <a:xfrm>
                  <a:off x="1524298" y="1934626"/>
                  <a:ext cx="29180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Wave2">
                    <a:avLst/>
                  </a:prstTxWarp>
                  <a:spAutoFit/>
                </a:bodyPr>
                <a:lstStyle/>
                <a:p>
                  <a:r>
                    <a:rPr lang="es-CO" b="1" dirty="0">
                      <a:solidFill>
                        <a:schemeClr val="bg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GESTIÓN SOCIAL Antonio Nariño</a:t>
                  </a:r>
                </a:p>
              </p:txBody>
            </p:sp>
            <p:sp>
              <p:nvSpPr>
                <p:cNvPr id="153" name="CuadroTexto 152">
                  <a:extLst>
                    <a:ext uri="{FF2B5EF4-FFF2-40B4-BE49-F238E27FC236}">
                      <a16:creationId xmlns:a16="http://schemas.microsoft.com/office/drawing/2014/main" id="{51702857-DAF2-45B0-A669-3D12A694F38A}"/>
                    </a:ext>
                  </a:extLst>
                </p:cNvPr>
                <p:cNvSpPr txBox="1"/>
                <p:nvPr/>
              </p:nvSpPr>
              <p:spPr>
                <a:xfrm>
                  <a:off x="4648507" y="2705273"/>
                  <a:ext cx="29180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Wave2">
                    <a:avLst/>
                  </a:prstTxWarp>
                  <a:spAutoFit/>
                </a:bodyPr>
                <a:lstStyle/>
                <a:p>
                  <a:r>
                    <a:rPr lang="es-CO" b="1" dirty="0">
                      <a:solidFill>
                        <a:schemeClr val="bg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GESTIÓN SOCIAL Antonio Nariño</a:t>
                  </a:r>
                </a:p>
              </p:txBody>
            </p:sp>
            <p:sp>
              <p:nvSpPr>
                <p:cNvPr id="154" name="CuadroTexto 153">
                  <a:extLst>
                    <a:ext uri="{FF2B5EF4-FFF2-40B4-BE49-F238E27FC236}">
                      <a16:creationId xmlns:a16="http://schemas.microsoft.com/office/drawing/2014/main" id="{EC30F72B-BC92-4754-A64E-465371D20FB7}"/>
                    </a:ext>
                  </a:extLst>
                </p:cNvPr>
                <p:cNvSpPr txBox="1"/>
                <p:nvPr/>
              </p:nvSpPr>
              <p:spPr>
                <a:xfrm>
                  <a:off x="4652990" y="2318573"/>
                  <a:ext cx="29180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Wave2">
                    <a:avLst/>
                  </a:prstTxWarp>
                  <a:spAutoFit/>
                </a:bodyPr>
                <a:lstStyle/>
                <a:p>
                  <a:r>
                    <a:rPr lang="es-CO" b="1" dirty="0">
                      <a:solidFill>
                        <a:schemeClr val="bg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GESTIÓN SOCIAL Antonio Nariño</a:t>
                  </a:r>
                </a:p>
              </p:txBody>
            </p:sp>
            <p:sp>
              <p:nvSpPr>
                <p:cNvPr id="155" name="CuadroTexto 154">
                  <a:extLst>
                    <a:ext uri="{FF2B5EF4-FFF2-40B4-BE49-F238E27FC236}">
                      <a16:creationId xmlns:a16="http://schemas.microsoft.com/office/drawing/2014/main" id="{762C7586-6711-477F-B517-FB05E7695545}"/>
                    </a:ext>
                  </a:extLst>
                </p:cNvPr>
                <p:cNvSpPr txBox="1"/>
                <p:nvPr/>
              </p:nvSpPr>
              <p:spPr>
                <a:xfrm>
                  <a:off x="4702287" y="1925662"/>
                  <a:ext cx="29180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Wave2">
                    <a:avLst/>
                  </a:prstTxWarp>
                  <a:spAutoFit/>
                </a:bodyPr>
                <a:lstStyle/>
                <a:p>
                  <a:r>
                    <a:rPr lang="es-CO" b="1" dirty="0">
                      <a:solidFill>
                        <a:schemeClr val="bg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GESTIÓN SOCIAL Antonio Nariño</a:t>
                  </a:r>
                </a:p>
              </p:txBody>
            </p:sp>
            <p:sp>
              <p:nvSpPr>
                <p:cNvPr id="156" name="CuadroTexto 155">
                  <a:extLst>
                    <a:ext uri="{FF2B5EF4-FFF2-40B4-BE49-F238E27FC236}">
                      <a16:creationId xmlns:a16="http://schemas.microsoft.com/office/drawing/2014/main" id="{886CE53A-8422-4555-8DF7-0FB8C8E908E9}"/>
                    </a:ext>
                  </a:extLst>
                </p:cNvPr>
                <p:cNvSpPr txBox="1"/>
                <p:nvPr/>
              </p:nvSpPr>
              <p:spPr>
                <a:xfrm>
                  <a:off x="7734811" y="2696309"/>
                  <a:ext cx="29180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Wave2">
                    <a:avLst/>
                  </a:prstTxWarp>
                  <a:spAutoFit/>
                </a:bodyPr>
                <a:lstStyle/>
                <a:p>
                  <a:r>
                    <a:rPr lang="es-CO" b="1" dirty="0">
                      <a:solidFill>
                        <a:schemeClr val="bg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GESTIÓN SOCIAL Antonio Nariño</a:t>
                  </a:r>
                </a:p>
              </p:txBody>
            </p:sp>
            <p:sp>
              <p:nvSpPr>
                <p:cNvPr id="157" name="CuadroTexto 156">
                  <a:extLst>
                    <a:ext uri="{FF2B5EF4-FFF2-40B4-BE49-F238E27FC236}">
                      <a16:creationId xmlns:a16="http://schemas.microsoft.com/office/drawing/2014/main" id="{633D5212-4FE8-424B-A6EC-4E5B9E6B9CC8}"/>
                    </a:ext>
                  </a:extLst>
                </p:cNvPr>
                <p:cNvSpPr txBox="1"/>
                <p:nvPr/>
              </p:nvSpPr>
              <p:spPr>
                <a:xfrm>
                  <a:off x="7739294" y="2309609"/>
                  <a:ext cx="29180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Wave2">
                    <a:avLst/>
                  </a:prstTxWarp>
                  <a:spAutoFit/>
                </a:bodyPr>
                <a:lstStyle/>
                <a:p>
                  <a:r>
                    <a:rPr lang="es-CO" b="1" dirty="0">
                      <a:solidFill>
                        <a:schemeClr val="bg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GESTIÓN SOCIAL Antonio Nariño</a:t>
                  </a:r>
                </a:p>
              </p:txBody>
            </p:sp>
            <p:sp>
              <p:nvSpPr>
                <p:cNvPr id="158" name="CuadroTexto 157">
                  <a:extLst>
                    <a:ext uri="{FF2B5EF4-FFF2-40B4-BE49-F238E27FC236}">
                      <a16:creationId xmlns:a16="http://schemas.microsoft.com/office/drawing/2014/main" id="{9DB90EDC-9752-42D4-B74B-288817AE6042}"/>
                    </a:ext>
                  </a:extLst>
                </p:cNvPr>
                <p:cNvSpPr txBox="1"/>
                <p:nvPr/>
              </p:nvSpPr>
              <p:spPr>
                <a:xfrm>
                  <a:off x="7788591" y="1916698"/>
                  <a:ext cx="29180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Wave2">
                    <a:avLst/>
                  </a:prstTxWarp>
                  <a:spAutoFit/>
                </a:bodyPr>
                <a:lstStyle/>
                <a:p>
                  <a:r>
                    <a:rPr lang="es-CO" b="1" dirty="0">
                      <a:solidFill>
                        <a:schemeClr val="bg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GESTIÓN SOCIAL Antonio Nariño</a:t>
                  </a:r>
                </a:p>
              </p:txBody>
            </p:sp>
            <p:sp>
              <p:nvSpPr>
                <p:cNvPr id="159" name="CuadroTexto 158">
                  <a:extLst>
                    <a:ext uri="{FF2B5EF4-FFF2-40B4-BE49-F238E27FC236}">
                      <a16:creationId xmlns:a16="http://schemas.microsoft.com/office/drawing/2014/main" id="{5C2FB950-962D-4A3B-8F98-D47FC420C8C1}"/>
                    </a:ext>
                  </a:extLst>
                </p:cNvPr>
                <p:cNvSpPr txBox="1"/>
                <p:nvPr/>
              </p:nvSpPr>
              <p:spPr>
                <a:xfrm>
                  <a:off x="10764883" y="2714239"/>
                  <a:ext cx="29180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Wave2">
                    <a:avLst/>
                  </a:prstTxWarp>
                  <a:spAutoFit/>
                </a:bodyPr>
                <a:lstStyle/>
                <a:p>
                  <a:r>
                    <a:rPr lang="es-CO" b="1" dirty="0">
                      <a:solidFill>
                        <a:schemeClr val="bg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GESTIÓN SOCIAL Antonio Nariño</a:t>
                  </a:r>
                </a:p>
              </p:txBody>
            </p:sp>
            <p:sp>
              <p:nvSpPr>
                <p:cNvPr id="160" name="CuadroTexto 159">
                  <a:extLst>
                    <a:ext uri="{FF2B5EF4-FFF2-40B4-BE49-F238E27FC236}">
                      <a16:creationId xmlns:a16="http://schemas.microsoft.com/office/drawing/2014/main" id="{525566D4-78AF-4E4D-A4CD-629A45B69AE4}"/>
                    </a:ext>
                  </a:extLst>
                </p:cNvPr>
                <p:cNvSpPr txBox="1"/>
                <p:nvPr/>
              </p:nvSpPr>
              <p:spPr>
                <a:xfrm>
                  <a:off x="10769366" y="2327539"/>
                  <a:ext cx="29180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Wave2">
                    <a:avLst/>
                  </a:prstTxWarp>
                  <a:spAutoFit/>
                </a:bodyPr>
                <a:lstStyle/>
                <a:p>
                  <a:r>
                    <a:rPr lang="es-CO" b="1" dirty="0">
                      <a:solidFill>
                        <a:schemeClr val="bg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GESTIÓN SOCIAL Antonio Nariño</a:t>
                  </a:r>
                </a:p>
              </p:txBody>
            </p:sp>
            <p:sp>
              <p:nvSpPr>
                <p:cNvPr id="161" name="CuadroTexto 160">
                  <a:extLst>
                    <a:ext uri="{FF2B5EF4-FFF2-40B4-BE49-F238E27FC236}">
                      <a16:creationId xmlns:a16="http://schemas.microsoft.com/office/drawing/2014/main" id="{87BBBAE2-3183-437C-ABB4-76DF46FC547E}"/>
                    </a:ext>
                  </a:extLst>
                </p:cNvPr>
                <p:cNvSpPr txBox="1"/>
                <p:nvPr/>
              </p:nvSpPr>
              <p:spPr>
                <a:xfrm>
                  <a:off x="10818663" y="1934628"/>
                  <a:ext cx="29180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Wave2">
                    <a:avLst/>
                  </a:prstTxWarp>
                  <a:spAutoFit/>
                </a:bodyPr>
                <a:lstStyle/>
                <a:p>
                  <a:r>
                    <a:rPr lang="es-CO" b="1" dirty="0">
                      <a:solidFill>
                        <a:schemeClr val="bg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GESTIÓN SOCIAL Antonio Nariño</a:t>
                  </a:r>
                </a:p>
              </p:txBody>
            </p:sp>
            <p:sp>
              <p:nvSpPr>
                <p:cNvPr id="162" name="CuadroTexto 161">
                  <a:extLst>
                    <a:ext uri="{FF2B5EF4-FFF2-40B4-BE49-F238E27FC236}">
                      <a16:creationId xmlns:a16="http://schemas.microsoft.com/office/drawing/2014/main" id="{E10AD695-AB8F-419F-850E-ADFBC3BC2084}"/>
                    </a:ext>
                  </a:extLst>
                </p:cNvPr>
                <p:cNvSpPr txBox="1"/>
                <p:nvPr/>
              </p:nvSpPr>
              <p:spPr>
                <a:xfrm>
                  <a:off x="-1558533" y="2740374"/>
                  <a:ext cx="29180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Wave2">
                    <a:avLst/>
                  </a:prstTxWarp>
                  <a:spAutoFit/>
                </a:bodyPr>
                <a:lstStyle/>
                <a:p>
                  <a:r>
                    <a:rPr lang="es-CO" b="1" dirty="0">
                      <a:solidFill>
                        <a:schemeClr val="bg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GESTIÓN SOCIAL Antonio Nariño</a:t>
                  </a:r>
                </a:p>
              </p:txBody>
            </p:sp>
            <p:sp>
              <p:nvSpPr>
                <p:cNvPr id="163" name="CuadroTexto 162">
                  <a:extLst>
                    <a:ext uri="{FF2B5EF4-FFF2-40B4-BE49-F238E27FC236}">
                      <a16:creationId xmlns:a16="http://schemas.microsoft.com/office/drawing/2014/main" id="{CF92E07F-8F1B-4D04-A90C-58FF079B63B4}"/>
                    </a:ext>
                  </a:extLst>
                </p:cNvPr>
                <p:cNvSpPr txBox="1"/>
                <p:nvPr/>
              </p:nvSpPr>
              <p:spPr>
                <a:xfrm>
                  <a:off x="-1554050" y="2353674"/>
                  <a:ext cx="29180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Wave2">
                    <a:avLst/>
                  </a:prstTxWarp>
                  <a:spAutoFit/>
                </a:bodyPr>
                <a:lstStyle/>
                <a:p>
                  <a:r>
                    <a:rPr lang="es-CO" b="1" dirty="0">
                      <a:solidFill>
                        <a:schemeClr val="bg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GESTIÓN SOCIAL Antonio Nariño</a:t>
                  </a:r>
                </a:p>
              </p:txBody>
            </p:sp>
            <p:sp>
              <p:nvSpPr>
                <p:cNvPr id="164" name="CuadroTexto 163">
                  <a:extLst>
                    <a:ext uri="{FF2B5EF4-FFF2-40B4-BE49-F238E27FC236}">
                      <a16:creationId xmlns:a16="http://schemas.microsoft.com/office/drawing/2014/main" id="{81106D80-EE5E-4324-8FF2-7A843996AF79}"/>
                    </a:ext>
                  </a:extLst>
                </p:cNvPr>
                <p:cNvSpPr txBox="1"/>
                <p:nvPr/>
              </p:nvSpPr>
              <p:spPr>
                <a:xfrm>
                  <a:off x="-1504753" y="1960763"/>
                  <a:ext cx="29180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Wave2">
                    <a:avLst/>
                  </a:prstTxWarp>
                  <a:spAutoFit/>
                </a:bodyPr>
                <a:lstStyle/>
                <a:p>
                  <a:r>
                    <a:rPr lang="es-CO" b="1" dirty="0">
                      <a:solidFill>
                        <a:schemeClr val="bg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GESTIÓN SOCIAL Antonio Nariño</a:t>
                  </a:r>
                </a:p>
              </p:txBody>
            </p:sp>
          </p:grpSp>
        </p:grpSp>
        <p:pic>
          <p:nvPicPr>
            <p:cNvPr id="193" name="Imagen 192">
              <a:extLst>
                <a:ext uri="{FF2B5EF4-FFF2-40B4-BE49-F238E27FC236}">
                  <a16:creationId xmlns:a16="http://schemas.microsoft.com/office/drawing/2014/main" id="{320144C3-0A73-4AE9-916B-382EB1352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89315" y="5809273"/>
              <a:ext cx="1030544" cy="821106"/>
            </a:xfrm>
            <a:prstGeom prst="rect">
              <a:avLst/>
            </a:prstGeom>
          </p:spPr>
        </p:pic>
      </p:grpSp>
      <p:pic>
        <p:nvPicPr>
          <p:cNvPr id="167" name="Imagen 166">
            <a:extLst>
              <a:ext uri="{FF2B5EF4-FFF2-40B4-BE49-F238E27FC236}">
                <a16:creationId xmlns:a16="http://schemas.microsoft.com/office/drawing/2014/main" id="{D770DD8E-3EB9-4EAC-BCC5-19ABF6F2E55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655" y="417488"/>
            <a:ext cx="2635356" cy="2048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Imagen 168">
            <a:extLst>
              <a:ext uri="{FF2B5EF4-FFF2-40B4-BE49-F238E27FC236}">
                <a16:creationId xmlns:a16="http://schemas.microsoft.com/office/drawing/2014/main" id="{4540C07E-1BB1-4D84-AB3F-B13280A2042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079" y="420506"/>
            <a:ext cx="2950528" cy="204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Imagen 170">
            <a:extLst>
              <a:ext uri="{FF2B5EF4-FFF2-40B4-BE49-F238E27FC236}">
                <a16:creationId xmlns:a16="http://schemas.microsoft.com/office/drawing/2014/main" id="{C54828B6-18D4-454A-9A86-F6DB8738D925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5666" y="387810"/>
            <a:ext cx="2918013" cy="2048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Imagen 172">
            <a:extLst>
              <a:ext uri="{FF2B5EF4-FFF2-40B4-BE49-F238E27FC236}">
                <a16:creationId xmlns:a16="http://schemas.microsoft.com/office/drawing/2014/main" id="{8A21CB0C-34B1-477A-B532-17A0BFB7CC70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66" y="308731"/>
            <a:ext cx="1871845" cy="2157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Imagen 173">
            <a:extLst>
              <a:ext uri="{FF2B5EF4-FFF2-40B4-BE49-F238E27FC236}">
                <a16:creationId xmlns:a16="http://schemas.microsoft.com/office/drawing/2014/main" id="{840409BA-DC3A-4965-9E6D-159A359F7E15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3555" y="2552531"/>
            <a:ext cx="2418080" cy="4157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Imagen 174">
            <a:extLst>
              <a:ext uri="{FF2B5EF4-FFF2-40B4-BE49-F238E27FC236}">
                <a16:creationId xmlns:a16="http://schemas.microsoft.com/office/drawing/2014/main" id="{B6C23202-31F4-44FC-89B1-911541E55FA6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831" y="2552531"/>
            <a:ext cx="1805107" cy="2465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Imagen 175">
            <a:extLst>
              <a:ext uri="{FF2B5EF4-FFF2-40B4-BE49-F238E27FC236}">
                <a16:creationId xmlns:a16="http://schemas.microsoft.com/office/drawing/2014/main" id="{009D4B39-AEDD-48B2-9804-5E885214AA10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846" y="2522868"/>
            <a:ext cx="3439933" cy="2386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Imagen 176">
            <a:extLst>
              <a:ext uri="{FF2B5EF4-FFF2-40B4-BE49-F238E27FC236}">
                <a16:creationId xmlns:a16="http://schemas.microsoft.com/office/drawing/2014/main" id="{3BB8FB7D-CFB4-4A74-97E7-18B9CD48E9F4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40" y="2562162"/>
            <a:ext cx="1818832" cy="2465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Imagen 177">
            <a:extLst>
              <a:ext uri="{FF2B5EF4-FFF2-40B4-BE49-F238E27FC236}">
                <a16:creationId xmlns:a16="http://schemas.microsoft.com/office/drawing/2014/main" id="{7289AC16-E3EB-4E4B-BF88-5A651C6B1129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88" y="5119298"/>
            <a:ext cx="3278505" cy="1640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Imagen 178">
            <a:extLst>
              <a:ext uri="{FF2B5EF4-FFF2-40B4-BE49-F238E27FC236}">
                <a16:creationId xmlns:a16="http://schemas.microsoft.com/office/drawing/2014/main" id="{B1030DF8-C389-42EC-B915-934CA099A93E}"/>
              </a:ext>
            </a:extLst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453" y="5119298"/>
            <a:ext cx="4033520" cy="15909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24694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4B846EF1-8F31-4289-8584-4A7315179D2B}"/>
              </a:ext>
            </a:extLst>
          </p:cNvPr>
          <p:cNvSpPr txBox="1"/>
          <p:nvPr/>
        </p:nvSpPr>
        <p:spPr>
          <a:xfrm>
            <a:off x="6096000" y="3025536"/>
            <a:ext cx="60696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85625"/>
            <a:r>
              <a:rPr lang="es-MX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lang="es-CO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RACIAS</a:t>
            </a: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A8ECCF5C-F3FA-446F-AC22-05DB8D33222A}"/>
              </a:ext>
            </a:extLst>
          </p:cNvPr>
          <p:cNvSpPr txBox="1"/>
          <p:nvPr/>
        </p:nvSpPr>
        <p:spPr>
          <a:xfrm>
            <a:off x="7444024" y="3357421"/>
            <a:ext cx="3479221" cy="6142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85625"/>
            <a:r>
              <a:rPr lang="es-CO" sz="1696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carlos.vargas@transmilenio.gov.co</a:t>
            </a:r>
            <a:endParaRPr lang="es-CO" sz="1696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defTabSz="1085625"/>
            <a:r>
              <a:rPr lang="es-CO" sz="1696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304 540 2440</a:t>
            </a:r>
          </a:p>
        </p:txBody>
      </p:sp>
      <p:grpSp>
        <p:nvGrpSpPr>
          <p:cNvPr id="63" name="Grupo 62">
            <a:extLst>
              <a:ext uri="{FF2B5EF4-FFF2-40B4-BE49-F238E27FC236}">
                <a16:creationId xmlns:a16="http://schemas.microsoft.com/office/drawing/2014/main" id="{E57A8920-A88F-4114-9241-AF6D355A11A9}"/>
              </a:ext>
            </a:extLst>
          </p:cNvPr>
          <p:cNvGrpSpPr/>
          <p:nvPr/>
        </p:nvGrpSpPr>
        <p:grpSpPr>
          <a:xfrm>
            <a:off x="0" y="0"/>
            <a:ext cx="12013378" cy="6858000"/>
            <a:chOff x="0" y="0"/>
            <a:chExt cx="12013378" cy="6858000"/>
          </a:xfrm>
        </p:grpSpPr>
        <p:sp>
          <p:nvSpPr>
            <p:cNvPr id="2" name="Rectángulo 1">
              <a:extLst>
                <a:ext uri="{FF2B5EF4-FFF2-40B4-BE49-F238E27FC236}">
                  <a16:creationId xmlns:a16="http://schemas.microsoft.com/office/drawing/2014/main" id="{78DABBCA-93BE-41A3-B2A7-F2A717DAEC5D}"/>
                </a:ext>
              </a:extLst>
            </p:cNvPr>
            <p:cNvSpPr/>
            <p:nvPr/>
          </p:nvSpPr>
          <p:spPr>
            <a:xfrm>
              <a:off x="0" y="0"/>
              <a:ext cx="6128083" cy="6858000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30759CC9-4824-4525-97E4-30440E7F975A}"/>
                </a:ext>
              </a:extLst>
            </p:cNvPr>
            <p:cNvGrpSpPr/>
            <p:nvPr/>
          </p:nvGrpSpPr>
          <p:grpSpPr>
            <a:xfrm>
              <a:off x="9183624" y="173361"/>
              <a:ext cx="1940245" cy="523946"/>
              <a:chOff x="6018212" y="7750788"/>
              <a:chExt cx="5133627" cy="1447246"/>
            </a:xfrm>
            <a:solidFill>
              <a:schemeClr val="tx2"/>
            </a:solidFill>
          </p:grpSpPr>
          <p:sp>
            <p:nvSpPr>
              <p:cNvPr id="7" name="Forma libre: forma 6">
                <a:extLst>
                  <a:ext uri="{FF2B5EF4-FFF2-40B4-BE49-F238E27FC236}">
                    <a16:creationId xmlns:a16="http://schemas.microsoft.com/office/drawing/2014/main" id="{8203C1A9-E9AD-408A-AF7B-744C7F9A126D}"/>
                  </a:ext>
                </a:extLst>
              </p:cNvPr>
              <p:cNvSpPr/>
              <p:nvPr/>
            </p:nvSpPr>
            <p:spPr>
              <a:xfrm>
                <a:off x="8345982" y="8533248"/>
                <a:ext cx="305649" cy="433002"/>
              </a:xfrm>
              <a:custGeom>
                <a:avLst/>
                <a:gdLst>
                  <a:gd name="connsiteX0" fmla="*/ 315328 w 305648"/>
                  <a:gd name="connsiteY0" fmla="*/ 142127 h 433001"/>
                  <a:gd name="connsiteX1" fmla="*/ 172182 w 305648"/>
                  <a:gd name="connsiteY1" fmla="*/ 0 h 433001"/>
                  <a:gd name="connsiteX2" fmla="*/ 0 w 305648"/>
                  <a:gd name="connsiteY2" fmla="*/ 0 h 433001"/>
                  <a:gd name="connsiteX3" fmla="*/ 0 w 305648"/>
                  <a:gd name="connsiteY3" fmla="*/ 453633 h 433001"/>
                  <a:gd name="connsiteX4" fmla="*/ 187210 w 305648"/>
                  <a:gd name="connsiteY4" fmla="*/ 453633 h 433001"/>
                  <a:gd name="connsiteX5" fmla="*/ 330355 w 305648"/>
                  <a:gd name="connsiteY5" fmla="*/ 311507 h 433001"/>
                  <a:gd name="connsiteX6" fmla="*/ 293678 w 305648"/>
                  <a:gd name="connsiteY6" fmla="*/ 216756 h 433001"/>
                  <a:gd name="connsiteX7" fmla="*/ 315328 w 305648"/>
                  <a:gd name="connsiteY7" fmla="*/ 142127 h 433001"/>
                  <a:gd name="connsiteX8" fmla="*/ 115382 w 305648"/>
                  <a:gd name="connsiteY8" fmla="*/ 98826 h 433001"/>
                  <a:gd name="connsiteX9" fmla="*/ 172182 w 305648"/>
                  <a:gd name="connsiteY9" fmla="*/ 98826 h 433001"/>
                  <a:gd name="connsiteX10" fmla="*/ 216501 w 305648"/>
                  <a:gd name="connsiteY10" fmla="*/ 142127 h 433001"/>
                  <a:gd name="connsiteX11" fmla="*/ 172182 w 305648"/>
                  <a:gd name="connsiteY11" fmla="*/ 185427 h 433001"/>
                  <a:gd name="connsiteX12" fmla="*/ 115382 w 305648"/>
                  <a:gd name="connsiteY12" fmla="*/ 185427 h 433001"/>
                  <a:gd name="connsiteX13" fmla="*/ 115382 w 305648"/>
                  <a:gd name="connsiteY13" fmla="*/ 98826 h 433001"/>
                  <a:gd name="connsiteX14" fmla="*/ 187210 w 305648"/>
                  <a:gd name="connsiteY14" fmla="*/ 354807 h 433001"/>
                  <a:gd name="connsiteX15" fmla="*/ 115128 w 305648"/>
                  <a:gd name="connsiteY15" fmla="*/ 354807 h 433001"/>
                  <a:gd name="connsiteX16" fmla="*/ 115128 w 305648"/>
                  <a:gd name="connsiteY16" fmla="*/ 267952 h 433001"/>
                  <a:gd name="connsiteX17" fmla="*/ 171927 w 305648"/>
                  <a:gd name="connsiteY17" fmla="*/ 267952 h 433001"/>
                  <a:gd name="connsiteX18" fmla="*/ 186955 w 305648"/>
                  <a:gd name="connsiteY18" fmla="*/ 267952 h 433001"/>
                  <a:gd name="connsiteX19" fmla="*/ 231274 w 305648"/>
                  <a:gd name="connsiteY19" fmla="*/ 311507 h 433001"/>
                  <a:gd name="connsiteX20" fmla="*/ 187210 w 305648"/>
                  <a:gd name="connsiteY20" fmla="*/ 354807 h 433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05648" h="433001">
                    <a:moveTo>
                      <a:pt x="315328" y="142127"/>
                    </a:moveTo>
                    <a:cubicBezTo>
                      <a:pt x="315328" y="63931"/>
                      <a:pt x="251141" y="0"/>
                      <a:pt x="172182" y="0"/>
                    </a:cubicBezTo>
                    <a:lnTo>
                      <a:pt x="0" y="0"/>
                    </a:lnTo>
                    <a:lnTo>
                      <a:pt x="0" y="453633"/>
                    </a:lnTo>
                    <a:lnTo>
                      <a:pt x="187210" y="453633"/>
                    </a:lnTo>
                    <a:cubicBezTo>
                      <a:pt x="266169" y="453633"/>
                      <a:pt x="330355" y="389956"/>
                      <a:pt x="330355" y="311507"/>
                    </a:cubicBezTo>
                    <a:cubicBezTo>
                      <a:pt x="330355" y="276612"/>
                      <a:pt x="317111" y="242736"/>
                      <a:pt x="293678" y="216756"/>
                    </a:cubicBezTo>
                    <a:cubicBezTo>
                      <a:pt x="307941" y="194596"/>
                      <a:pt x="315328" y="168871"/>
                      <a:pt x="315328" y="142127"/>
                    </a:cubicBezTo>
                    <a:moveTo>
                      <a:pt x="115382" y="98826"/>
                    </a:moveTo>
                    <a:lnTo>
                      <a:pt x="172182" y="98826"/>
                    </a:lnTo>
                    <a:cubicBezTo>
                      <a:pt x="196634" y="98826"/>
                      <a:pt x="216501" y="118184"/>
                      <a:pt x="216501" y="142127"/>
                    </a:cubicBezTo>
                    <a:cubicBezTo>
                      <a:pt x="216501" y="166069"/>
                      <a:pt x="196634" y="185427"/>
                      <a:pt x="172182" y="185427"/>
                    </a:cubicBezTo>
                    <a:lnTo>
                      <a:pt x="115382" y="185427"/>
                    </a:lnTo>
                    <a:lnTo>
                      <a:pt x="115382" y="98826"/>
                    </a:lnTo>
                    <a:close/>
                    <a:moveTo>
                      <a:pt x="187210" y="354807"/>
                    </a:moveTo>
                    <a:lnTo>
                      <a:pt x="115128" y="354807"/>
                    </a:lnTo>
                    <a:lnTo>
                      <a:pt x="115128" y="267952"/>
                    </a:lnTo>
                    <a:lnTo>
                      <a:pt x="171927" y="267952"/>
                    </a:lnTo>
                    <a:lnTo>
                      <a:pt x="186955" y="267952"/>
                    </a:lnTo>
                    <a:cubicBezTo>
                      <a:pt x="211407" y="267952"/>
                      <a:pt x="231274" y="287564"/>
                      <a:pt x="231274" y="311507"/>
                    </a:cubicBezTo>
                    <a:cubicBezTo>
                      <a:pt x="231784" y="335449"/>
                      <a:pt x="211916" y="354807"/>
                      <a:pt x="187210" y="354807"/>
                    </a:cubicBezTo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8" name="Forma libre: forma 7">
                <a:extLst>
                  <a:ext uri="{FF2B5EF4-FFF2-40B4-BE49-F238E27FC236}">
                    <a16:creationId xmlns:a16="http://schemas.microsoft.com/office/drawing/2014/main" id="{D5288F33-57E1-44CC-AB0A-F157179D56D9}"/>
                  </a:ext>
                </a:extLst>
              </p:cNvPr>
              <p:cNvSpPr/>
              <p:nvPr/>
            </p:nvSpPr>
            <p:spPr>
              <a:xfrm>
                <a:off x="8694677" y="8525097"/>
                <a:ext cx="433002" cy="458473"/>
              </a:xfrm>
              <a:custGeom>
                <a:avLst/>
                <a:gdLst>
                  <a:gd name="connsiteX0" fmla="*/ 228982 w 433002"/>
                  <a:gd name="connsiteY0" fmla="*/ 0 h 458472"/>
                  <a:gd name="connsiteX1" fmla="*/ 0 w 433002"/>
                  <a:gd name="connsiteY1" fmla="*/ 237132 h 458472"/>
                  <a:gd name="connsiteX2" fmla="*/ 228982 w 433002"/>
                  <a:gd name="connsiteY2" fmla="*/ 474265 h 458472"/>
                  <a:gd name="connsiteX3" fmla="*/ 457964 w 433002"/>
                  <a:gd name="connsiteY3" fmla="*/ 237132 h 458472"/>
                  <a:gd name="connsiteX4" fmla="*/ 228982 w 433002"/>
                  <a:gd name="connsiteY4" fmla="*/ 0 h 458472"/>
                  <a:gd name="connsiteX5" fmla="*/ 228982 w 433002"/>
                  <a:gd name="connsiteY5" fmla="*/ 350986 h 458472"/>
                  <a:gd name="connsiteX6" fmla="*/ 123278 w 433002"/>
                  <a:gd name="connsiteY6" fmla="*/ 236878 h 458472"/>
                  <a:gd name="connsiteX7" fmla="*/ 228982 w 433002"/>
                  <a:gd name="connsiteY7" fmla="*/ 123023 h 458472"/>
                  <a:gd name="connsiteX8" fmla="*/ 334685 w 433002"/>
                  <a:gd name="connsiteY8" fmla="*/ 236878 h 458472"/>
                  <a:gd name="connsiteX9" fmla="*/ 228982 w 433002"/>
                  <a:gd name="connsiteY9" fmla="*/ 350986 h 458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3002" h="458472">
                    <a:moveTo>
                      <a:pt x="228982" y="0"/>
                    </a:moveTo>
                    <a:cubicBezTo>
                      <a:pt x="102647" y="0"/>
                      <a:pt x="0" y="106468"/>
                      <a:pt x="0" y="237132"/>
                    </a:cubicBezTo>
                    <a:cubicBezTo>
                      <a:pt x="0" y="368052"/>
                      <a:pt x="102647" y="474265"/>
                      <a:pt x="228982" y="474265"/>
                    </a:cubicBezTo>
                    <a:cubicBezTo>
                      <a:pt x="355317" y="474265"/>
                      <a:pt x="457964" y="368052"/>
                      <a:pt x="457964" y="237132"/>
                    </a:cubicBezTo>
                    <a:cubicBezTo>
                      <a:pt x="457964" y="106468"/>
                      <a:pt x="355317" y="0"/>
                      <a:pt x="228982" y="0"/>
                    </a:cubicBezTo>
                    <a:moveTo>
                      <a:pt x="228982" y="350986"/>
                    </a:moveTo>
                    <a:cubicBezTo>
                      <a:pt x="170654" y="350986"/>
                      <a:pt x="123278" y="300045"/>
                      <a:pt x="123278" y="236878"/>
                    </a:cubicBezTo>
                    <a:cubicBezTo>
                      <a:pt x="123278" y="174220"/>
                      <a:pt x="170654" y="123023"/>
                      <a:pt x="228982" y="123023"/>
                    </a:cubicBezTo>
                    <a:cubicBezTo>
                      <a:pt x="287310" y="123023"/>
                      <a:pt x="334685" y="174220"/>
                      <a:pt x="334685" y="236878"/>
                    </a:cubicBezTo>
                    <a:cubicBezTo>
                      <a:pt x="334685" y="300045"/>
                      <a:pt x="287310" y="350986"/>
                      <a:pt x="228982" y="350986"/>
                    </a:cubicBezTo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9" name="Forma libre: forma 8">
                <a:extLst>
                  <a:ext uri="{FF2B5EF4-FFF2-40B4-BE49-F238E27FC236}">
                    <a16:creationId xmlns:a16="http://schemas.microsoft.com/office/drawing/2014/main" id="{51414347-FD91-4584-A645-AF1753C76D09}"/>
                  </a:ext>
                </a:extLst>
              </p:cNvPr>
              <p:cNvSpPr/>
              <p:nvPr/>
            </p:nvSpPr>
            <p:spPr>
              <a:xfrm>
                <a:off x="9176074" y="8525097"/>
                <a:ext cx="433002" cy="458473"/>
              </a:xfrm>
              <a:custGeom>
                <a:avLst/>
                <a:gdLst>
                  <a:gd name="connsiteX0" fmla="*/ 258273 w 433002"/>
                  <a:gd name="connsiteY0" fmla="*/ 306922 h 458472"/>
                  <a:gd name="connsiteX1" fmla="*/ 312016 w 433002"/>
                  <a:gd name="connsiteY1" fmla="*/ 306922 h 458472"/>
                  <a:gd name="connsiteX2" fmla="*/ 312016 w 433002"/>
                  <a:gd name="connsiteY2" fmla="*/ 331883 h 458472"/>
                  <a:gd name="connsiteX3" fmla="*/ 244519 w 433002"/>
                  <a:gd name="connsiteY3" fmla="*/ 351241 h 458472"/>
                  <a:gd name="connsiteX4" fmla="*/ 123278 w 433002"/>
                  <a:gd name="connsiteY4" fmla="*/ 237132 h 458472"/>
                  <a:gd name="connsiteX5" fmla="*/ 244519 w 433002"/>
                  <a:gd name="connsiteY5" fmla="*/ 123278 h 458472"/>
                  <a:gd name="connsiteX6" fmla="*/ 329082 w 433002"/>
                  <a:gd name="connsiteY6" fmla="*/ 155626 h 458472"/>
                  <a:gd name="connsiteX7" fmla="*/ 341053 w 433002"/>
                  <a:gd name="connsiteY7" fmla="*/ 166578 h 458472"/>
                  <a:gd name="connsiteX8" fmla="*/ 424342 w 433002"/>
                  <a:gd name="connsiteY8" fmla="*/ 75648 h 458472"/>
                  <a:gd name="connsiteX9" fmla="*/ 412371 w 433002"/>
                  <a:gd name="connsiteY9" fmla="*/ 64696 h 458472"/>
                  <a:gd name="connsiteX10" fmla="*/ 244519 w 433002"/>
                  <a:gd name="connsiteY10" fmla="*/ 0 h 458472"/>
                  <a:gd name="connsiteX11" fmla="*/ 0 w 433002"/>
                  <a:gd name="connsiteY11" fmla="*/ 237132 h 458472"/>
                  <a:gd name="connsiteX12" fmla="*/ 244519 w 433002"/>
                  <a:gd name="connsiteY12" fmla="*/ 474265 h 458472"/>
                  <a:gd name="connsiteX13" fmla="*/ 312016 w 433002"/>
                  <a:gd name="connsiteY13" fmla="*/ 465095 h 458472"/>
                  <a:gd name="connsiteX14" fmla="*/ 312016 w 433002"/>
                  <a:gd name="connsiteY14" fmla="*/ 466114 h 458472"/>
                  <a:gd name="connsiteX15" fmla="*/ 435295 w 433002"/>
                  <a:gd name="connsiteY15" fmla="*/ 466114 h 458472"/>
                  <a:gd name="connsiteX16" fmla="*/ 435295 w 433002"/>
                  <a:gd name="connsiteY16" fmla="*/ 183644 h 458472"/>
                  <a:gd name="connsiteX17" fmla="*/ 258273 w 433002"/>
                  <a:gd name="connsiteY17" fmla="*/ 183644 h 458472"/>
                  <a:gd name="connsiteX18" fmla="*/ 258273 w 433002"/>
                  <a:gd name="connsiteY18" fmla="*/ 306922 h 458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33002" h="458472">
                    <a:moveTo>
                      <a:pt x="258273" y="306922"/>
                    </a:moveTo>
                    <a:lnTo>
                      <a:pt x="312016" y="306922"/>
                    </a:lnTo>
                    <a:lnTo>
                      <a:pt x="312016" y="331883"/>
                    </a:lnTo>
                    <a:cubicBezTo>
                      <a:pt x="292149" y="344364"/>
                      <a:pt x="268462" y="351241"/>
                      <a:pt x="244519" y="351241"/>
                    </a:cubicBezTo>
                    <a:cubicBezTo>
                      <a:pt x="177531" y="351241"/>
                      <a:pt x="123278" y="300300"/>
                      <a:pt x="123278" y="237132"/>
                    </a:cubicBezTo>
                    <a:cubicBezTo>
                      <a:pt x="123278" y="174474"/>
                      <a:pt x="177786" y="123278"/>
                      <a:pt x="244519" y="123278"/>
                    </a:cubicBezTo>
                    <a:cubicBezTo>
                      <a:pt x="276103" y="123278"/>
                      <a:pt x="306158" y="134740"/>
                      <a:pt x="329082" y="155626"/>
                    </a:cubicBezTo>
                    <a:lnTo>
                      <a:pt x="341053" y="166578"/>
                    </a:lnTo>
                    <a:lnTo>
                      <a:pt x="424342" y="75648"/>
                    </a:lnTo>
                    <a:lnTo>
                      <a:pt x="412371" y="64696"/>
                    </a:lnTo>
                    <a:cubicBezTo>
                      <a:pt x="366779" y="22924"/>
                      <a:pt x="307177" y="0"/>
                      <a:pt x="244519" y="0"/>
                    </a:cubicBezTo>
                    <a:cubicBezTo>
                      <a:pt x="109779" y="0"/>
                      <a:pt x="0" y="106468"/>
                      <a:pt x="0" y="237132"/>
                    </a:cubicBezTo>
                    <a:cubicBezTo>
                      <a:pt x="0" y="368052"/>
                      <a:pt x="109779" y="474265"/>
                      <a:pt x="244519" y="474265"/>
                    </a:cubicBezTo>
                    <a:cubicBezTo>
                      <a:pt x="267443" y="474265"/>
                      <a:pt x="290111" y="471208"/>
                      <a:pt x="312016" y="465095"/>
                    </a:cubicBezTo>
                    <a:lnTo>
                      <a:pt x="312016" y="466114"/>
                    </a:lnTo>
                    <a:lnTo>
                      <a:pt x="435295" y="466114"/>
                    </a:lnTo>
                    <a:lnTo>
                      <a:pt x="435295" y="183644"/>
                    </a:lnTo>
                    <a:lnTo>
                      <a:pt x="258273" y="183644"/>
                    </a:lnTo>
                    <a:lnTo>
                      <a:pt x="258273" y="306922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10" name="Forma libre: forma 9">
                <a:extLst>
                  <a:ext uri="{FF2B5EF4-FFF2-40B4-BE49-F238E27FC236}">
                    <a16:creationId xmlns:a16="http://schemas.microsoft.com/office/drawing/2014/main" id="{E650509C-FC2F-4C66-8C4E-029F745E6A31}"/>
                  </a:ext>
                </a:extLst>
              </p:cNvPr>
              <p:cNvSpPr/>
              <p:nvPr/>
            </p:nvSpPr>
            <p:spPr>
              <a:xfrm>
                <a:off x="10105246" y="8527135"/>
                <a:ext cx="407532" cy="458473"/>
              </a:xfrm>
              <a:custGeom>
                <a:avLst/>
                <a:gdLst>
                  <a:gd name="connsiteX0" fmla="*/ 138306 w 407531"/>
                  <a:gd name="connsiteY0" fmla="*/ 139579 h 458472"/>
                  <a:gd name="connsiteX1" fmla="*/ 138306 w 407531"/>
                  <a:gd name="connsiteY1" fmla="*/ 463821 h 458472"/>
                  <a:gd name="connsiteX2" fmla="*/ 284508 w 407531"/>
                  <a:gd name="connsiteY2" fmla="*/ 463821 h 458472"/>
                  <a:gd name="connsiteX3" fmla="*/ 284508 w 407531"/>
                  <a:gd name="connsiteY3" fmla="*/ 139579 h 458472"/>
                  <a:gd name="connsiteX4" fmla="*/ 422559 w 407531"/>
                  <a:gd name="connsiteY4" fmla="*/ 139579 h 458472"/>
                  <a:gd name="connsiteX5" fmla="*/ 422559 w 407531"/>
                  <a:gd name="connsiteY5" fmla="*/ 0 h 458472"/>
                  <a:gd name="connsiteX6" fmla="*/ 0 w 407531"/>
                  <a:gd name="connsiteY6" fmla="*/ 0 h 458472"/>
                  <a:gd name="connsiteX7" fmla="*/ 0 w 407531"/>
                  <a:gd name="connsiteY7" fmla="*/ 139579 h 458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7531" h="458472">
                    <a:moveTo>
                      <a:pt x="138306" y="139579"/>
                    </a:moveTo>
                    <a:lnTo>
                      <a:pt x="138306" y="463821"/>
                    </a:lnTo>
                    <a:lnTo>
                      <a:pt x="284508" y="463821"/>
                    </a:lnTo>
                    <a:lnTo>
                      <a:pt x="284508" y="139579"/>
                    </a:lnTo>
                    <a:lnTo>
                      <a:pt x="422559" y="139579"/>
                    </a:lnTo>
                    <a:lnTo>
                      <a:pt x="422559" y="0"/>
                    </a:lnTo>
                    <a:lnTo>
                      <a:pt x="0" y="0"/>
                    </a:lnTo>
                    <a:lnTo>
                      <a:pt x="0" y="139579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11" name="Forma libre: forma 10">
                <a:extLst>
                  <a:ext uri="{FF2B5EF4-FFF2-40B4-BE49-F238E27FC236}">
                    <a16:creationId xmlns:a16="http://schemas.microsoft.com/office/drawing/2014/main" id="{37327A5F-C7B5-424B-A066-3BE11C32CDD6}"/>
                  </a:ext>
                </a:extLst>
              </p:cNvPr>
              <p:cNvSpPr/>
              <p:nvPr/>
            </p:nvSpPr>
            <p:spPr>
              <a:xfrm>
                <a:off x="10438658" y="8441553"/>
                <a:ext cx="713181" cy="738650"/>
              </a:xfrm>
              <a:custGeom>
                <a:avLst/>
                <a:gdLst>
                  <a:gd name="connsiteX0" fmla="*/ 736359 w 713180"/>
                  <a:gd name="connsiteY0" fmla="*/ 743744 h 738650"/>
                  <a:gd name="connsiteX1" fmla="*/ 456690 w 713180"/>
                  <a:gd name="connsiteY1" fmla="*/ 0 h 738650"/>
                  <a:gd name="connsiteX2" fmla="*/ 205549 w 713180"/>
                  <a:gd name="connsiteY2" fmla="*/ 0 h 738650"/>
                  <a:gd name="connsiteX3" fmla="*/ 0 w 713180"/>
                  <a:gd name="connsiteY3" fmla="*/ 548639 h 738650"/>
                  <a:gd name="connsiteX4" fmla="*/ 152315 w 713180"/>
                  <a:gd name="connsiteY4" fmla="*/ 548639 h 738650"/>
                  <a:gd name="connsiteX5" fmla="*/ 330610 w 713180"/>
                  <a:gd name="connsiteY5" fmla="*/ 97298 h 738650"/>
                  <a:gd name="connsiteX6" fmla="*/ 584044 w 713180"/>
                  <a:gd name="connsiteY6" fmla="*/ 743744 h 738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3180" h="738650">
                    <a:moveTo>
                      <a:pt x="736359" y="743744"/>
                    </a:moveTo>
                    <a:lnTo>
                      <a:pt x="456690" y="0"/>
                    </a:lnTo>
                    <a:lnTo>
                      <a:pt x="205549" y="0"/>
                    </a:lnTo>
                    <a:lnTo>
                      <a:pt x="0" y="548639"/>
                    </a:lnTo>
                    <a:lnTo>
                      <a:pt x="152315" y="548639"/>
                    </a:lnTo>
                    <a:lnTo>
                      <a:pt x="330610" y="97298"/>
                    </a:lnTo>
                    <a:lnTo>
                      <a:pt x="584044" y="743744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12" name="Forma libre: forma 11">
                <a:extLst>
                  <a:ext uri="{FF2B5EF4-FFF2-40B4-BE49-F238E27FC236}">
                    <a16:creationId xmlns:a16="http://schemas.microsoft.com/office/drawing/2014/main" id="{83FF2072-DA7F-4357-8A1F-5EBD1F6B542E}"/>
                  </a:ext>
                </a:extLst>
              </p:cNvPr>
              <p:cNvSpPr/>
              <p:nvPr/>
            </p:nvSpPr>
            <p:spPr>
              <a:xfrm>
                <a:off x="9638622" y="8524843"/>
                <a:ext cx="433002" cy="458473"/>
              </a:xfrm>
              <a:custGeom>
                <a:avLst/>
                <a:gdLst>
                  <a:gd name="connsiteX0" fmla="*/ 430965 w 433002"/>
                  <a:gd name="connsiteY0" fmla="*/ 125316 h 458472"/>
                  <a:gd name="connsiteX1" fmla="*/ 430710 w 433002"/>
                  <a:gd name="connsiteY1" fmla="*/ 124806 h 458472"/>
                  <a:gd name="connsiteX2" fmla="*/ 228982 w 433002"/>
                  <a:gd name="connsiteY2" fmla="*/ 0 h 458472"/>
                  <a:gd name="connsiteX3" fmla="*/ 0 w 433002"/>
                  <a:gd name="connsiteY3" fmla="*/ 237132 h 458472"/>
                  <a:gd name="connsiteX4" fmla="*/ 228982 w 433002"/>
                  <a:gd name="connsiteY4" fmla="*/ 474264 h 458472"/>
                  <a:gd name="connsiteX5" fmla="*/ 457964 w 433002"/>
                  <a:gd name="connsiteY5" fmla="*/ 237132 h 458472"/>
                  <a:gd name="connsiteX6" fmla="*/ 430965 w 433002"/>
                  <a:gd name="connsiteY6" fmla="*/ 125316 h 458472"/>
                  <a:gd name="connsiteX7" fmla="*/ 229237 w 433002"/>
                  <a:gd name="connsiteY7" fmla="*/ 351241 h 458472"/>
                  <a:gd name="connsiteX8" fmla="*/ 123533 w 433002"/>
                  <a:gd name="connsiteY8" fmla="*/ 237132 h 458472"/>
                  <a:gd name="connsiteX9" fmla="*/ 229237 w 433002"/>
                  <a:gd name="connsiteY9" fmla="*/ 123278 h 458472"/>
                  <a:gd name="connsiteX10" fmla="*/ 334940 w 433002"/>
                  <a:gd name="connsiteY10" fmla="*/ 237132 h 458472"/>
                  <a:gd name="connsiteX11" fmla="*/ 229237 w 433002"/>
                  <a:gd name="connsiteY11" fmla="*/ 351241 h 458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33002" h="458472">
                    <a:moveTo>
                      <a:pt x="430965" y="125316"/>
                    </a:moveTo>
                    <a:lnTo>
                      <a:pt x="430710" y="124806"/>
                    </a:lnTo>
                    <a:cubicBezTo>
                      <a:pt x="391995" y="50687"/>
                      <a:pt x="316092" y="0"/>
                      <a:pt x="228982" y="0"/>
                    </a:cubicBezTo>
                    <a:cubicBezTo>
                      <a:pt x="102647" y="0"/>
                      <a:pt x="0" y="106468"/>
                      <a:pt x="0" y="237132"/>
                    </a:cubicBezTo>
                    <a:cubicBezTo>
                      <a:pt x="0" y="368052"/>
                      <a:pt x="102647" y="474264"/>
                      <a:pt x="228982" y="474264"/>
                    </a:cubicBezTo>
                    <a:cubicBezTo>
                      <a:pt x="355317" y="474264"/>
                      <a:pt x="457964" y="368052"/>
                      <a:pt x="457964" y="237132"/>
                    </a:cubicBezTo>
                    <a:cubicBezTo>
                      <a:pt x="458219" y="196889"/>
                      <a:pt x="448285" y="158937"/>
                      <a:pt x="430965" y="125316"/>
                    </a:cubicBezTo>
                    <a:moveTo>
                      <a:pt x="229237" y="351241"/>
                    </a:moveTo>
                    <a:cubicBezTo>
                      <a:pt x="170909" y="351241"/>
                      <a:pt x="123533" y="300300"/>
                      <a:pt x="123533" y="237132"/>
                    </a:cubicBezTo>
                    <a:cubicBezTo>
                      <a:pt x="123533" y="174474"/>
                      <a:pt x="170909" y="123278"/>
                      <a:pt x="229237" y="123278"/>
                    </a:cubicBezTo>
                    <a:cubicBezTo>
                      <a:pt x="287564" y="123278"/>
                      <a:pt x="334940" y="174474"/>
                      <a:pt x="334940" y="237132"/>
                    </a:cubicBezTo>
                    <a:cubicBezTo>
                      <a:pt x="334940" y="300300"/>
                      <a:pt x="287310" y="351241"/>
                      <a:pt x="229237" y="351241"/>
                    </a:cubicBezTo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13" name="Forma libre: forma 12">
                <a:extLst>
                  <a:ext uri="{FF2B5EF4-FFF2-40B4-BE49-F238E27FC236}">
                    <a16:creationId xmlns:a16="http://schemas.microsoft.com/office/drawing/2014/main" id="{8AB4A09B-C63C-4082-83C2-D17A295D12AB}"/>
                  </a:ext>
                </a:extLst>
              </p:cNvPr>
              <p:cNvSpPr/>
              <p:nvPr/>
            </p:nvSpPr>
            <p:spPr>
              <a:xfrm>
                <a:off x="10428469" y="7766580"/>
                <a:ext cx="662239" cy="662238"/>
              </a:xfrm>
              <a:custGeom>
                <a:avLst/>
                <a:gdLst>
                  <a:gd name="connsiteX0" fmla="*/ 530810 w 662239"/>
                  <a:gd name="connsiteY0" fmla="*/ 434021 h 662238"/>
                  <a:gd name="connsiteX1" fmla="*/ 667843 w 662239"/>
                  <a:gd name="connsiteY1" fmla="*/ 377985 h 662238"/>
                  <a:gd name="connsiteX2" fmla="*/ 485473 w 662239"/>
                  <a:gd name="connsiteY2" fmla="*/ 312780 h 662238"/>
                  <a:gd name="connsiteX3" fmla="*/ 368562 w 662239"/>
                  <a:gd name="connsiteY3" fmla="*/ 0 h 662238"/>
                  <a:gd name="connsiteX4" fmla="*/ 247321 w 662239"/>
                  <a:gd name="connsiteY4" fmla="*/ 230255 h 662238"/>
                  <a:gd name="connsiteX5" fmla="*/ 0 w 662239"/>
                  <a:gd name="connsiteY5" fmla="*/ 179568 h 662238"/>
                  <a:gd name="connsiteX6" fmla="*/ 174475 w 662239"/>
                  <a:gd name="connsiteY6" fmla="*/ 368561 h 662238"/>
                  <a:gd name="connsiteX7" fmla="*/ 89403 w 662239"/>
                  <a:gd name="connsiteY7" fmla="*/ 597288 h 662238"/>
                  <a:gd name="connsiteX8" fmla="*/ 396580 w 662239"/>
                  <a:gd name="connsiteY8" fmla="*/ 487000 h 662238"/>
                  <a:gd name="connsiteX9" fmla="*/ 620722 w 662239"/>
                  <a:gd name="connsiteY9" fmla="*/ 674974 h 662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2239" h="662238">
                    <a:moveTo>
                      <a:pt x="530810" y="434021"/>
                    </a:moveTo>
                    <a:lnTo>
                      <a:pt x="667843" y="377985"/>
                    </a:lnTo>
                    <a:lnTo>
                      <a:pt x="485473" y="312780"/>
                    </a:lnTo>
                    <a:lnTo>
                      <a:pt x="368562" y="0"/>
                    </a:lnTo>
                    <a:lnTo>
                      <a:pt x="247321" y="230255"/>
                    </a:lnTo>
                    <a:lnTo>
                      <a:pt x="0" y="179568"/>
                    </a:lnTo>
                    <a:lnTo>
                      <a:pt x="174475" y="368561"/>
                    </a:lnTo>
                    <a:lnTo>
                      <a:pt x="89403" y="597288"/>
                    </a:lnTo>
                    <a:lnTo>
                      <a:pt x="396580" y="487000"/>
                    </a:lnTo>
                    <a:lnTo>
                      <a:pt x="620722" y="674974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14" name="Forma libre: forma 13">
                <a:extLst>
                  <a:ext uri="{FF2B5EF4-FFF2-40B4-BE49-F238E27FC236}">
                    <a16:creationId xmlns:a16="http://schemas.microsoft.com/office/drawing/2014/main" id="{87A20FE1-6FAF-4BF7-A09C-D09D4EA80CFD}"/>
                  </a:ext>
                </a:extLst>
              </p:cNvPr>
              <p:cNvSpPr/>
              <p:nvPr/>
            </p:nvSpPr>
            <p:spPr>
              <a:xfrm>
                <a:off x="10289144" y="8095661"/>
                <a:ext cx="203766" cy="178295"/>
              </a:xfrm>
              <a:custGeom>
                <a:avLst/>
                <a:gdLst>
                  <a:gd name="connsiteX0" fmla="*/ 158938 w 203765"/>
                  <a:gd name="connsiteY0" fmla="*/ 117420 h 178294"/>
                  <a:gd name="connsiteX1" fmla="*/ 214973 w 203765"/>
                  <a:gd name="connsiteY1" fmla="*/ 81252 h 178294"/>
                  <a:gd name="connsiteX2" fmla="*/ 147730 w 203765"/>
                  <a:gd name="connsiteY2" fmla="*/ 66988 h 178294"/>
                  <a:gd name="connsiteX3" fmla="*/ 128627 w 203765"/>
                  <a:gd name="connsiteY3" fmla="*/ 0 h 178294"/>
                  <a:gd name="connsiteX4" fmla="*/ 101883 w 203765"/>
                  <a:gd name="connsiteY4" fmla="*/ 57054 h 178294"/>
                  <a:gd name="connsiteX5" fmla="*/ 0 w 203765"/>
                  <a:gd name="connsiteY5" fmla="*/ 35404 h 178294"/>
                  <a:gd name="connsiteX6" fmla="*/ 79469 w 203765"/>
                  <a:gd name="connsiteY6" fmla="*/ 117675 h 178294"/>
                  <a:gd name="connsiteX7" fmla="*/ 55017 w 203765"/>
                  <a:gd name="connsiteY7" fmla="*/ 183898 h 178294"/>
                  <a:gd name="connsiteX8" fmla="*/ 126590 w 203765"/>
                  <a:gd name="connsiteY8" fmla="*/ 138051 h 178294"/>
                  <a:gd name="connsiteX9" fmla="*/ 182116 w 203765"/>
                  <a:gd name="connsiteY9" fmla="*/ 182880 h 178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3765" h="178294">
                    <a:moveTo>
                      <a:pt x="158938" y="117420"/>
                    </a:moveTo>
                    <a:lnTo>
                      <a:pt x="214973" y="81252"/>
                    </a:lnTo>
                    <a:lnTo>
                      <a:pt x="147730" y="66988"/>
                    </a:lnTo>
                    <a:lnTo>
                      <a:pt x="128627" y="0"/>
                    </a:lnTo>
                    <a:lnTo>
                      <a:pt x="101883" y="57054"/>
                    </a:lnTo>
                    <a:lnTo>
                      <a:pt x="0" y="35404"/>
                    </a:lnTo>
                    <a:lnTo>
                      <a:pt x="79469" y="117675"/>
                    </a:lnTo>
                    <a:lnTo>
                      <a:pt x="55017" y="183898"/>
                    </a:lnTo>
                    <a:lnTo>
                      <a:pt x="126590" y="138051"/>
                    </a:lnTo>
                    <a:lnTo>
                      <a:pt x="182116" y="182880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15" name="Forma libre: forma 14">
                <a:extLst>
                  <a:ext uri="{FF2B5EF4-FFF2-40B4-BE49-F238E27FC236}">
                    <a16:creationId xmlns:a16="http://schemas.microsoft.com/office/drawing/2014/main" id="{D4554041-5E13-42ED-B6F7-BF399A1A0275}"/>
                  </a:ext>
                </a:extLst>
              </p:cNvPr>
              <p:cNvSpPr/>
              <p:nvPr/>
            </p:nvSpPr>
            <p:spPr>
              <a:xfrm>
                <a:off x="10888980" y="7750788"/>
                <a:ext cx="203766" cy="178295"/>
              </a:xfrm>
              <a:custGeom>
                <a:avLst/>
                <a:gdLst>
                  <a:gd name="connsiteX0" fmla="*/ 165815 w 203765"/>
                  <a:gd name="connsiteY0" fmla="*/ 122514 h 178294"/>
                  <a:gd name="connsiteX1" fmla="*/ 224652 w 203765"/>
                  <a:gd name="connsiteY1" fmla="*/ 84817 h 178294"/>
                  <a:gd name="connsiteX2" fmla="*/ 154353 w 203765"/>
                  <a:gd name="connsiteY2" fmla="*/ 70044 h 178294"/>
                  <a:gd name="connsiteX3" fmla="*/ 134231 w 203765"/>
                  <a:gd name="connsiteY3" fmla="*/ 0 h 178294"/>
                  <a:gd name="connsiteX4" fmla="*/ 100100 w 203765"/>
                  <a:gd name="connsiteY4" fmla="*/ 58328 h 178294"/>
                  <a:gd name="connsiteX5" fmla="*/ 0 w 203765"/>
                  <a:gd name="connsiteY5" fmla="*/ 37187 h 178294"/>
                  <a:gd name="connsiteX6" fmla="*/ 83035 w 203765"/>
                  <a:gd name="connsiteY6" fmla="*/ 122769 h 178294"/>
                  <a:gd name="connsiteX7" fmla="*/ 57564 w 203765"/>
                  <a:gd name="connsiteY7" fmla="*/ 192049 h 178294"/>
                  <a:gd name="connsiteX8" fmla="*/ 132193 w 203765"/>
                  <a:gd name="connsiteY8" fmla="*/ 144164 h 178294"/>
                  <a:gd name="connsiteX9" fmla="*/ 190012 w 203765"/>
                  <a:gd name="connsiteY9" fmla="*/ 190776 h 178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3765" h="178294">
                    <a:moveTo>
                      <a:pt x="165815" y="122514"/>
                    </a:moveTo>
                    <a:lnTo>
                      <a:pt x="224652" y="84817"/>
                    </a:lnTo>
                    <a:lnTo>
                      <a:pt x="154353" y="70044"/>
                    </a:lnTo>
                    <a:lnTo>
                      <a:pt x="134231" y="0"/>
                    </a:lnTo>
                    <a:lnTo>
                      <a:pt x="100100" y="58328"/>
                    </a:lnTo>
                    <a:lnTo>
                      <a:pt x="0" y="37187"/>
                    </a:lnTo>
                    <a:lnTo>
                      <a:pt x="83035" y="122769"/>
                    </a:lnTo>
                    <a:lnTo>
                      <a:pt x="57564" y="192049"/>
                    </a:lnTo>
                    <a:lnTo>
                      <a:pt x="132193" y="144164"/>
                    </a:lnTo>
                    <a:lnTo>
                      <a:pt x="190012" y="190776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16" name="Forma libre: forma 15">
                <a:extLst>
                  <a:ext uri="{FF2B5EF4-FFF2-40B4-BE49-F238E27FC236}">
                    <a16:creationId xmlns:a16="http://schemas.microsoft.com/office/drawing/2014/main" id="{4D614B39-8743-4F55-BC92-0253EBAF74DD}"/>
                  </a:ext>
                </a:extLst>
              </p:cNvPr>
              <p:cNvSpPr/>
              <p:nvPr/>
            </p:nvSpPr>
            <p:spPr>
              <a:xfrm>
                <a:off x="7894896" y="7755627"/>
                <a:ext cx="25471" cy="1426359"/>
              </a:xfrm>
              <a:custGeom>
                <a:avLst/>
                <a:gdLst>
                  <a:gd name="connsiteX0" fmla="*/ 0 w 25470"/>
                  <a:gd name="connsiteY0" fmla="*/ 0 h 1426359"/>
                  <a:gd name="connsiteX1" fmla="*/ 26490 w 25470"/>
                  <a:gd name="connsiteY1" fmla="*/ 0 h 1426359"/>
                  <a:gd name="connsiteX2" fmla="*/ 26490 w 25470"/>
                  <a:gd name="connsiteY2" fmla="*/ 1441642 h 1426359"/>
                  <a:gd name="connsiteX3" fmla="*/ 0 w 25470"/>
                  <a:gd name="connsiteY3" fmla="*/ 1441642 h 1426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470" h="1426359">
                    <a:moveTo>
                      <a:pt x="0" y="0"/>
                    </a:moveTo>
                    <a:lnTo>
                      <a:pt x="26490" y="0"/>
                    </a:lnTo>
                    <a:lnTo>
                      <a:pt x="26490" y="1441642"/>
                    </a:lnTo>
                    <a:lnTo>
                      <a:pt x="0" y="1441642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17" name="Forma libre: forma 16">
                <a:extLst>
                  <a:ext uri="{FF2B5EF4-FFF2-40B4-BE49-F238E27FC236}">
                    <a16:creationId xmlns:a16="http://schemas.microsoft.com/office/drawing/2014/main" id="{43FB7B1B-7FE5-4385-9ACB-A9C03E91E105}"/>
                  </a:ext>
                </a:extLst>
              </p:cNvPr>
              <p:cNvSpPr/>
              <p:nvPr/>
            </p:nvSpPr>
            <p:spPr>
              <a:xfrm>
                <a:off x="6018212" y="8873537"/>
                <a:ext cx="101883" cy="101883"/>
              </a:xfrm>
              <a:custGeom>
                <a:avLst/>
                <a:gdLst>
                  <a:gd name="connsiteX0" fmla="*/ 77686 w 101882"/>
                  <a:gd name="connsiteY0" fmla="*/ 74120 h 101882"/>
                  <a:gd name="connsiteX1" fmla="*/ 60620 w 101882"/>
                  <a:gd name="connsiteY1" fmla="*/ 28782 h 101882"/>
                  <a:gd name="connsiteX2" fmla="*/ 44064 w 101882"/>
                  <a:gd name="connsiteY2" fmla="*/ 74120 h 101882"/>
                  <a:gd name="connsiteX3" fmla="*/ 77686 w 101882"/>
                  <a:gd name="connsiteY3" fmla="*/ 74120 h 101882"/>
                  <a:gd name="connsiteX4" fmla="*/ 123533 w 101882"/>
                  <a:gd name="connsiteY4" fmla="*/ 123023 h 101882"/>
                  <a:gd name="connsiteX5" fmla="*/ 96534 w 101882"/>
                  <a:gd name="connsiteY5" fmla="*/ 123023 h 101882"/>
                  <a:gd name="connsiteX6" fmla="*/ 85836 w 101882"/>
                  <a:gd name="connsiteY6" fmla="*/ 95006 h 101882"/>
                  <a:gd name="connsiteX7" fmla="*/ 36423 w 101882"/>
                  <a:gd name="connsiteY7" fmla="*/ 95006 h 101882"/>
                  <a:gd name="connsiteX8" fmla="*/ 26235 w 101882"/>
                  <a:gd name="connsiteY8" fmla="*/ 123023 h 101882"/>
                  <a:gd name="connsiteX9" fmla="*/ 0 w 101882"/>
                  <a:gd name="connsiteY9" fmla="*/ 123023 h 101882"/>
                  <a:gd name="connsiteX10" fmla="*/ 47885 w 101882"/>
                  <a:gd name="connsiteY10" fmla="*/ 0 h 101882"/>
                  <a:gd name="connsiteX11" fmla="*/ 74375 w 101882"/>
                  <a:gd name="connsiteY11" fmla="*/ 0 h 101882"/>
                  <a:gd name="connsiteX12" fmla="*/ 123533 w 101882"/>
                  <a:gd name="connsiteY12" fmla="*/ 123023 h 10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1882" h="101882">
                    <a:moveTo>
                      <a:pt x="77686" y="74120"/>
                    </a:moveTo>
                    <a:lnTo>
                      <a:pt x="60620" y="28782"/>
                    </a:lnTo>
                    <a:lnTo>
                      <a:pt x="44064" y="74120"/>
                    </a:lnTo>
                    <a:lnTo>
                      <a:pt x="77686" y="74120"/>
                    </a:lnTo>
                    <a:close/>
                    <a:moveTo>
                      <a:pt x="123533" y="123023"/>
                    </a:moveTo>
                    <a:lnTo>
                      <a:pt x="96534" y="123023"/>
                    </a:lnTo>
                    <a:lnTo>
                      <a:pt x="85836" y="95006"/>
                    </a:lnTo>
                    <a:lnTo>
                      <a:pt x="36423" y="95006"/>
                    </a:lnTo>
                    <a:lnTo>
                      <a:pt x="26235" y="123023"/>
                    </a:lnTo>
                    <a:lnTo>
                      <a:pt x="0" y="123023"/>
                    </a:lnTo>
                    <a:lnTo>
                      <a:pt x="47885" y="0"/>
                    </a:lnTo>
                    <a:lnTo>
                      <a:pt x="74375" y="0"/>
                    </a:lnTo>
                    <a:lnTo>
                      <a:pt x="123533" y="123023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18" name="Forma libre: forma 17">
                <a:extLst>
                  <a:ext uri="{FF2B5EF4-FFF2-40B4-BE49-F238E27FC236}">
                    <a16:creationId xmlns:a16="http://schemas.microsoft.com/office/drawing/2014/main" id="{24075EED-24C5-42FC-82F1-40DA1C1C34E3}"/>
                  </a:ext>
                </a:extLst>
              </p:cNvPr>
              <p:cNvSpPr/>
              <p:nvPr/>
            </p:nvSpPr>
            <p:spPr>
              <a:xfrm>
                <a:off x="6148367" y="8874555"/>
                <a:ext cx="76412" cy="101883"/>
              </a:xfrm>
              <a:custGeom>
                <a:avLst/>
                <a:gdLst>
                  <a:gd name="connsiteX0" fmla="*/ 0 w 76412"/>
                  <a:gd name="connsiteY0" fmla="*/ 122005 h 101882"/>
                  <a:gd name="connsiteX1" fmla="*/ 0 w 76412"/>
                  <a:gd name="connsiteY1" fmla="*/ 0 h 101882"/>
                  <a:gd name="connsiteX2" fmla="*/ 24961 w 76412"/>
                  <a:gd name="connsiteY2" fmla="*/ 0 h 101882"/>
                  <a:gd name="connsiteX3" fmla="*/ 24961 w 76412"/>
                  <a:gd name="connsiteY3" fmla="*/ 101119 h 101882"/>
                  <a:gd name="connsiteX4" fmla="*/ 86600 w 76412"/>
                  <a:gd name="connsiteY4" fmla="*/ 101119 h 101882"/>
                  <a:gd name="connsiteX5" fmla="*/ 86600 w 76412"/>
                  <a:gd name="connsiteY5" fmla="*/ 122005 h 10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6412" h="101882">
                    <a:moveTo>
                      <a:pt x="0" y="122005"/>
                    </a:moveTo>
                    <a:lnTo>
                      <a:pt x="0" y="0"/>
                    </a:lnTo>
                    <a:lnTo>
                      <a:pt x="24961" y="0"/>
                    </a:lnTo>
                    <a:lnTo>
                      <a:pt x="24961" y="101119"/>
                    </a:lnTo>
                    <a:lnTo>
                      <a:pt x="86600" y="101119"/>
                    </a:lnTo>
                    <a:lnTo>
                      <a:pt x="86600" y="122005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19" name="Forma libre: forma 18">
                <a:extLst>
                  <a:ext uri="{FF2B5EF4-FFF2-40B4-BE49-F238E27FC236}">
                    <a16:creationId xmlns:a16="http://schemas.microsoft.com/office/drawing/2014/main" id="{3F5092CA-3BBB-41C5-84E8-B6BE38615399}"/>
                  </a:ext>
                </a:extLst>
              </p:cNvPr>
              <p:cNvSpPr/>
              <p:nvPr/>
            </p:nvSpPr>
            <p:spPr>
              <a:xfrm>
                <a:off x="6241081" y="8871499"/>
                <a:ext cx="101883" cy="101883"/>
              </a:xfrm>
              <a:custGeom>
                <a:avLst/>
                <a:gdLst>
                  <a:gd name="connsiteX0" fmla="*/ 83035 w 101882"/>
                  <a:gd name="connsiteY0" fmla="*/ 79723 h 101882"/>
                  <a:gd name="connsiteX1" fmla="*/ 106977 w 101882"/>
                  <a:gd name="connsiteY1" fmla="*/ 87365 h 101882"/>
                  <a:gd name="connsiteX2" fmla="*/ 88638 w 101882"/>
                  <a:gd name="connsiteY2" fmla="*/ 117420 h 101882"/>
                  <a:gd name="connsiteX3" fmla="*/ 56036 w 101882"/>
                  <a:gd name="connsiteY3" fmla="*/ 127099 h 101882"/>
                  <a:gd name="connsiteX4" fmla="*/ 15792 w 101882"/>
                  <a:gd name="connsiteY4" fmla="*/ 110288 h 101882"/>
                  <a:gd name="connsiteX5" fmla="*/ 0 w 101882"/>
                  <a:gd name="connsiteY5" fmla="*/ 64441 h 101882"/>
                  <a:gd name="connsiteX6" fmla="*/ 15792 w 101882"/>
                  <a:gd name="connsiteY6" fmla="*/ 16811 h 101882"/>
                  <a:gd name="connsiteX7" fmla="*/ 57564 w 101882"/>
                  <a:gd name="connsiteY7" fmla="*/ 0 h 101882"/>
                  <a:gd name="connsiteX8" fmla="*/ 94242 w 101882"/>
                  <a:gd name="connsiteY8" fmla="*/ 13499 h 101882"/>
                  <a:gd name="connsiteX9" fmla="*/ 106977 w 101882"/>
                  <a:gd name="connsiteY9" fmla="*/ 36168 h 101882"/>
                  <a:gd name="connsiteX10" fmla="*/ 82270 w 101882"/>
                  <a:gd name="connsiteY10" fmla="*/ 42027 h 101882"/>
                  <a:gd name="connsiteX11" fmla="*/ 73101 w 101882"/>
                  <a:gd name="connsiteY11" fmla="*/ 26999 h 101882"/>
                  <a:gd name="connsiteX12" fmla="*/ 56290 w 101882"/>
                  <a:gd name="connsiteY12" fmla="*/ 21395 h 101882"/>
                  <a:gd name="connsiteX13" fmla="*/ 33876 w 101882"/>
                  <a:gd name="connsiteY13" fmla="*/ 31329 h 101882"/>
                  <a:gd name="connsiteX14" fmla="*/ 25471 w 101882"/>
                  <a:gd name="connsiteY14" fmla="*/ 63167 h 101882"/>
                  <a:gd name="connsiteX15" fmla="*/ 33876 w 101882"/>
                  <a:gd name="connsiteY15" fmla="*/ 96279 h 101882"/>
                  <a:gd name="connsiteX16" fmla="*/ 55781 w 101882"/>
                  <a:gd name="connsiteY16" fmla="*/ 106213 h 101882"/>
                  <a:gd name="connsiteX17" fmla="*/ 72846 w 101882"/>
                  <a:gd name="connsiteY17" fmla="*/ 99845 h 101882"/>
                  <a:gd name="connsiteX18" fmla="*/ 83035 w 101882"/>
                  <a:gd name="connsiteY18" fmla="*/ 79723 h 10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01882" h="101882">
                    <a:moveTo>
                      <a:pt x="83035" y="79723"/>
                    </a:moveTo>
                    <a:lnTo>
                      <a:pt x="106977" y="87365"/>
                    </a:lnTo>
                    <a:cubicBezTo>
                      <a:pt x="103411" y="100864"/>
                      <a:pt x="97044" y="110798"/>
                      <a:pt x="88638" y="117420"/>
                    </a:cubicBezTo>
                    <a:cubicBezTo>
                      <a:pt x="79978" y="124042"/>
                      <a:pt x="69026" y="127099"/>
                      <a:pt x="56036" y="127099"/>
                    </a:cubicBezTo>
                    <a:cubicBezTo>
                      <a:pt x="39734" y="127099"/>
                      <a:pt x="26235" y="121495"/>
                      <a:pt x="15792" y="110288"/>
                    </a:cubicBezTo>
                    <a:cubicBezTo>
                      <a:pt x="5349" y="99081"/>
                      <a:pt x="0" y="83799"/>
                      <a:pt x="0" y="64441"/>
                    </a:cubicBezTo>
                    <a:cubicBezTo>
                      <a:pt x="0" y="44064"/>
                      <a:pt x="5349" y="28272"/>
                      <a:pt x="15792" y="16811"/>
                    </a:cubicBezTo>
                    <a:cubicBezTo>
                      <a:pt x="26490" y="5604"/>
                      <a:pt x="40244" y="0"/>
                      <a:pt x="57564" y="0"/>
                    </a:cubicBezTo>
                    <a:cubicBezTo>
                      <a:pt x="72592" y="0"/>
                      <a:pt x="84818" y="4585"/>
                      <a:pt x="94242" y="13499"/>
                    </a:cubicBezTo>
                    <a:cubicBezTo>
                      <a:pt x="99845" y="18594"/>
                      <a:pt x="103921" y="26490"/>
                      <a:pt x="106977" y="36168"/>
                    </a:cubicBezTo>
                    <a:lnTo>
                      <a:pt x="82270" y="42027"/>
                    </a:lnTo>
                    <a:cubicBezTo>
                      <a:pt x="80742" y="35659"/>
                      <a:pt x="77940" y="30565"/>
                      <a:pt x="73101" y="26999"/>
                    </a:cubicBezTo>
                    <a:cubicBezTo>
                      <a:pt x="68516" y="23433"/>
                      <a:pt x="62913" y="21395"/>
                      <a:pt x="56290" y="21395"/>
                    </a:cubicBezTo>
                    <a:cubicBezTo>
                      <a:pt x="47121" y="21395"/>
                      <a:pt x="39734" y="24707"/>
                      <a:pt x="33876" y="31329"/>
                    </a:cubicBezTo>
                    <a:cubicBezTo>
                      <a:pt x="28273" y="37951"/>
                      <a:pt x="25471" y="48394"/>
                      <a:pt x="25471" y="63167"/>
                    </a:cubicBezTo>
                    <a:cubicBezTo>
                      <a:pt x="25471" y="78704"/>
                      <a:pt x="28273" y="89657"/>
                      <a:pt x="33876" y="96279"/>
                    </a:cubicBezTo>
                    <a:cubicBezTo>
                      <a:pt x="39480" y="102902"/>
                      <a:pt x="46611" y="106213"/>
                      <a:pt x="55781" y="106213"/>
                    </a:cubicBezTo>
                    <a:cubicBezTo>
                      <a:pt x="62403" y="106213"/>
                      <a:pt x="68007" y="104175"/>
                      <a:pt x="72846" y="99845"/>
                    </a:cubicBezTo>
                    <a:cubicBezTo>
                      <a:pt x="77686" y="95260"/>
                      <a:pt x="80997" y="88638"/>
                      <a:pt x="83035" y="79723"/>
                    </a:cubicBezTo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20" name="Forma libre: forma 19">
                <a:extLst>
                  <a:ext uri="{FF2B5EF4-FFF2-40B4-BE49-F238E27FC236}">
                    <a16:creationId xmlns:a16="http://schemas.microsoft.com/office/drawing/2014/main" id="{AF78A2F8-BF37-47E9-990E-5D3959C3CAD6}"/>
                  </a:ext>
                </a:extLst>
              </p:cNvPr>
              <p:cNvSpPr/>
              <p:nvPr/>
            </p:nvSpPr>
            <p:spPr>
              <a:xfrm>
                <a:off x="6349586" y="8873537"/>
                <a:ext cx="101883" cy="101883"/>
              </a:xfrm>
              <a:custGeom>
                <a:avLst/>
                <a:gdLst>
                  <a:gd name="connsiteX0" fmla="*/ 77940 w 101882"/>
                  <a:gd name="connsiteY0" fmla="*/ 74120 h 101882"/>
                  <a:gd name="connsiteX1" fmla="*/ 61130 w 101882"/>
                  <a:gd name="connsiteY1" fmla="*/ 28782 h 101882"/>
                  <a:gd name="connsiteX2" fmla="*/ 44319 w 101882"/>
                  <a:gd name="connsiteY2" fmla="*/ 74120 h 101882"/>
                  <a:gd name="connsiteX3" fmla="*/ 77940 w 101882"/>
                  <a:gd name="connsiteY3" fmla="*/ 74120 h 101882"/>
                  <a:gd name="connsiteX4" fmla="*/ 123788 w 101882"/>
                  <a:gd name="connsiteY4" fmla="*/ 123023 h 101882"/>
                  <a:gd name="connsiteX5" fmla="*/ 96534 w 101882"/>
                  <a:gd name="connsiteY5" fmla="*/ 123023 h 101882"/>
                  <a:gd name="connsiteX6" fmla="*/ 85836 w 101882"/>
                  <a:gd name="connsiteY6" fmla="*/ 95006 h 101882"/>
                  <a:gd name="connsiteX7" fmla="*/ 36678 w 101882"/>
                  <a:gd name="connsiteY7" fmla="*/ 95006 h 101882"/>
                  <a:gd name="connsiteX8" fmla="*/ 26490 w 101882"/>
                  <a:gd name="connsiteY8" fmla="*/ 123023 h 101882"/>
                  <a:gd name="connsiteX9" fmla="*/ 0 w 101882"/>
                  <a:gd name="connsiteY9" fmla="*/ 123023 h 101882"/>
                  <a:gd name="connsiteX10" fmla="*/ 47885 w 101882"/>
                  <a:gd name="connsiteY10" fmla="*/ 0 h 101882"/>
                  <a:gd name="connsiteX11" fmla="*/ 74375 w 101882"/>
                  <a:gd name="connsiteY11" fmla="*/ 0 h 101882"/>
                  <a:gd name="connsiteX12" fmla="*/ 123788 w 101882"/>
                  <a:gd name="connsiteY12" fmla="*/ 123023 h 10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1882" h="101882">
                    <a:moveTo>
                      <a:pt x="77940" y="74120"/>
                    </a:moveTo>
                    <a:lnTo>
                      <a:pt x="61130" y="28782"/>
                    </a:lnTo>
                    <a:lnTo>
                      <a:pt x="44319" y="74120"/>
                    </a:lnTo>
                    <a:lnTo>
                      <a:pt x="77940" y="74120"/>
                    </a:lnTo>
                    <a:close/>
                    <a:moveTo>
                      <a:pt x="123788" y="123023"/>
                    </a:moveTo>
                    <a:lnTo>
                      <a:pt x="96534" y="123023"/>
                    </a:lnTo>
                    <a:lnTo>
                      <a:pt x="85836" y="95006"/>
                    </a:lnTo>
                    <a:lnTo>
                      <a:pt x="36678" y="95006"/>
                    </a:lnTo>
                    <a:lnTo>
                      <a:pt x="26490" y="123023"/>
                    </a:lnTo>
                    <a:lnTo>
                      <a:pt x="0" y="123023"/>
                    </a:lnTo>
                    <a:lnTo>
                      <a:pt x="47885" y="0"/>
                    </a:lnTo>
                    <a:lnTo>
                      <a:pt x="74375" y="0"/>
                    </a:lnTo>
                    <a:lnTo>
                      <a:pt x="123788" y="123023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21" name="Forma libre: forma 20">
                <a:extLst>
                  <a:ext uri="{FF2B5EF4-FFF2-40B4-BE49-F238E27FC236}">
                    <a16:creationId xmlns:a16="http://schemas.microsoft.com/office/drawing/2014/main" id="{0BC8756A-B699-4021-9913-731F81AB4BC5}"/>
                  </a:ext>
                </a:extLst>
              </p:cNvPr>
              <p:cNvSpPr/>
              <p:nvPr/>
            </p:nvSpPr>
            <p:spPr>
              <a:xfrm>
                <a:off x="6479996" y="8874555"/>
                <a:ext cx="76412" cy="101883"/>
              </a:xfrm>
              <a:custGeom>
                <a:avLst/>
                <a:gdLst>
                  <a:gd name="connsiteX0" fmla="*/ 0 w 76412"/>
                  <a:gd name="connsiteY0" fmla="*/ 122005 h 101882"/>
                  <a:gd name="connsiteX1" fmla="*/ 0 w 76412"/>
                  <a:gd name="connsiteY1" fmla="*/ 0 h 101882"/>
                  <a:gd name="connsiteX2" fmla="*/ 24707 w 76412"/>
                  <a:gd name="connsiteY2" fmla="*/ 0 h 101882"/>
                  <a:gd name="connsiteX3" fmla="*/ 24707 w 76412"/>
                  <a:gd name="connsiteY3" fmla="*/ 101119 h 101882"/>
                  <a:gd name="connsiteX4" fmla="*/ 86346 w 76412"/>
                  <a:gd name="connsiteY4" fmla="*/ 101119 h 101882"/>
                  <a:gd name="connsiteX5" fmla="*/ 86346 w 76412"/>
                  <a:gd name="connsiteY5" fmla="*/ 122005 h 10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6412" h="101882">
                    <a:moveTo>
                      <a:pt x="0" y="122005"/>
                    </a:moveTo>
                    <a:lnTo>
                      <a:pt x="0" y="0"/>
                    </a:lnTo>
                    <a:lnTo>
                      <a:pt x="24707" y="0"/>
                    </a:lnTo>
                    <a:lnTo>
                      <a:pt x="24707" y="101119"/>
                    </a:lnTo>
                    <a:lnTo>
                      <a:pt x="86346" y="101119"/>
                    </a:lnTo>
                    <a:lnTo>
                      <a:pt x="86346" y="122005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22" name="Forma libre: forma 21">
                <a:extLst>
                  <a:ext uri="{FF2B5EF4-FFF2-40B4-BE49-F238E27FC236}">
                    <a16:creationId xmlns:a16="http://schemas.microsoft.com/office/drawing/2014/main" id="{57B6FB06-B141-4438-BD2C-DC753E1343BA}"/>
                  </a:ext>
                </a:extLst>
              </p:cNvPr>
              <p:cNvSpPr/>
              <p:nvPr/>
            </p:nvSpPr>
            <p:spPr>
              <a:xfrm>
                <a:off x="6576530" y="8873537"/>
                <a:ext cx="101883" cy="101883"/>
              </a:xfrm>
              <a:custGeom>
                <a:avLst/>
                <a:gdLst>
                  <a:gd name="connsiteX0" fmla="*/ 25216 w 101882"/>
                  <a:gd name="connsiteY0" fmla="*/ 20886 h 101882"/>
                  <a:gd name="connsiteX1" fmla="*/ 25216 w 101882"/>
                  <a:gd name="connsiteY1" fmla="*/ 102137 h 101882"/>
                  <a:gd name="connsiteX2" fmla="*/ 43810 w 101882"/>
                  <a:gd name="connsiteY2" fmla="*/ 102137 h 101882"/>
                  <a:gd name="connsiteX3" fmla="*/ 58837 w 101882"/>
                  <a:gd name="connsiteY3" fmla="*/ 100864 h 101882"/>
                  <a:gd name="connsiteX4" fmla="*/ 69026 w 101882"/>
                  <a:gd name="connsiteY4" fmla="*/ 95770 h 101882"/>
                  <a:gd name="connsiteX5" fmla="*/ 75648 w 101882"/>
                  <a:gd name="connsiteY5" fmla="*/ 83799 h 101882"/>
                  <a:gd name="connsiteX6" fmla="*/ 78195 w 101882"/>
                  <a:gd name="connsiteY6" fmla="*/ 61384 h 101882"/>
                  <a:gd name="connsiteX7" fmla="*/ 75648 w 101882"/>
                  <a:gd name="connsiteY7" fmla="*/ 39480 h 101882"/>
                  <a:gd name="connsiteX8" fmla="*/ 68516 w 101882"/>
                  <a:gd name="connsiteY8" fmla="*/ 27508 h 101882"/>
                  <a:gd name="connsiteX9" fmla="*/ 57054 w 101882"/>
                  <a:gd name="connsiteY9" fmla="*/ 21650 h 101882"/>
                  <a:gd name="connsiteX10" fmla="*/ 36678 w 101882"/>
                  <a:gd name="connsiteY10" fmla="*/ 20631 h 101882"/>
                  <a:gd name="connsiteX11" fmla="*/ 25216 w 101882"/>
                  <a:gd name="connsiteY11" fmla="*/ 20631 h 101882"/>
                  <a:gd name="connsiteX12" fmla="*/ 255 w 101882"/>
                  <a:gd name="connsiteY12" fmla="*/ 0 h 101882"/>
                  <a:gd name="connsiteX13" fmla="*/ 45593 w 101882"/>
                  <a:gd name="connsiteY13" fmla="*/ 0 h 101882"/>
                  <a:gd name="connsiteX14" fmla="*/ 69026 w 101882"/>
                  <a:gd name="connsiteY14" fmla="*/ 2292 h 101882"/>
                  <a:gd name="connsiteX15" fmla="*/ 87619 w 101882"/>
                  <a:gd name="connsiteY15" fmla="*/ 13754 h 101882"/>
                  <a:gd name="connsiteX16" fmla="*/ 99336 w 101882"/>
                  <a:gd name="connsiteY16" fmla="*/ 33621 h 101882"/>
                  <a:gd name="connsiteX17" fmla="*/ 103411 w 101882"/>
                  <a:gd name="connsiteY17" fmla="*/ 62658 h 101882"/>
                  <a:gd name="connsiteX18" fmla="*/ 99591 w 101882"/>
                  <a:gd name="connsiteY18" fmla="*/ 88893 h 101882"/>
                  <a:gd name="connsiteX19" fmla="*/ 86346 w 101882"/>
                  <a:gd name="connsiteY19" fmla="*/ 110543 h 101882"/>
                  <a:gd name="connsiteX20" fmla="*/ 68771 w 101882"/>
                  <a:gd name="connsiteY20" fmla="*/ 120476 h 101882"/>
                  <a:gd name="connsiteX21" fmla="*/ 46866 w 101882"/>
                  <a:gd name="connsiteY21" fmla="*/ 123023 h 101882"/>
                  <a:gd name="connsiteX22" fmla="*/ 0 w 101882"/>
                  <a:gd name="connsiteY22" fmla="*/ 123023 h 101882"/>
                  <a:gd name="connsiteX23" fmla="*/ 0 w 101882"/>
                  <a:gd name="connsiteY23" fmla="*/ 0 h 10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01882" h="101882">
                    <a:moveTo>
                      <a:pt x="25216" y="20886"/>
                    </a:moveTo>
                    <a:lnTo>
                      <a:pt x="25216" y="102137"/>
                    </a:lnTo>
                    <a:lnTo>
                      <a:pt x="43810" y="102137"/>
                    </a:lnTo>
                    <a:cubicBezTo>
                      <a:pt x="50941" y="102137"/>
                      <a:pt x="55781" y="101628"/>
                      <a:pt x="58837" y="100864"/>
                    </a:cubicBezTo>
                    <a:cubicBezTo>
                      <a:pt x="62913" y="99845"/>
                      <a:pt x="66224" y="98317"/>
                      <a:pt x="69026" y="95770"/>
                    </a:cubicBezTo>
                    <a:cubicBezTo>
                      <a:pt x="71573" y="93223"/>
                      <a:pt x="73865" y="89402"/>
                      <a:pt x="75648" y="83799"/>
                    </a:cubicBezTo>
                    <a:cubicBezTo>
                      <a:pt x="77176" y="78195"/>
                      <a:pt x="78195" y="70809"/>
                      <a:pt x="78195" y="61384"/>
                    </a:cubicBezTo>
                    <a:cubicBezTo>
                      <a:pt x="78195" y="51960"/>
                      <a:pt x="77431" y="44574"/>
                      <a:pt x="75648" y="39480"/>
                    </a:cubicBezTo>
                    <a:cubicBezTo>
                      <a:pt x="73865" y="34385"/>
                      <a:pt x="71573" y="30310"/>
                      <a:pt x="68516" y="27508"/>
                    </a:cubicBezTo>
                    <a:cubicBezTo>
                      <a:pt x="65460" y="24707"/>
                      <a:pt x="61639" y="22924"/>
                      <a:pt x="57054" y="21650"/>
                    </a:cubicBezTo>
                    <a:cubicBezTo>
                      <a:pt x="53489" y="20886"/>
                      <a:pt x="46866" y="20631"/>
                      <a:pt x="36678" y="20631"/>
                    </a:cubicBezTo>
                    <a:lnTo>
                      <a:pt x="25216" y="20631"/>
                    </a:lnTo>
                    <a:close/>
                    <a:moveTo>
                      <a:pt x="255" y="0"/>
                    </a:moveTo>
                    <a:lnTo>
                      <a:pt x="45593" y="0"/>
                    </a:lnTo>
                    <a:cubicBezTo>
                      <a:pt x="55781" y="0"/>
                      <a:pt x="63677" y="764"/>
                      <a:pt x="69026" y="2292"/>
                    </a:cubicBezTo>
                    <a:cubicBezTo>
                      <a:pt x="76157" y="4330"/>
                      <a:pt x="82270" y="8151"/>
                      <a:pt x="87619" y="13754"/>
                    </a:cubicBezTo>
                    <a:cubicBezTo>
                      <a:pt x="92713" y="19103"/>
                      <a:pt x="96789" y="25980"/>
                      <a:pt x="99336" y="33621"/>
                    </a:cubicBezTo>
                    <a:cubicBezTo>
                      <a:pt x="102138" y="41517"/>
                      <a:pt x="103411" y="51196"/>
                      <a:pt x="103411" y="62658"/>
                    </a:cubicBezTo>
                    <a:cubicBezTo>
                      <a:pt x="103411" y="72846"/>
                      <a:pt x="102138" y="81506"/>
                      <a:pt x="99591" y="88893"/>
                    </a:cubicBezTo>
                    <a:cubicBezTo>
                      <a:pt x="96534" y="97807"/>
                      <a:pt x="92204" y="104939"/>
                      <a:pt x="86346" y="110543"/>
                    </a:cubicBezTo>
                    <a:cubicBezTo>
                      <a:pt x="82016" y="114873"/>
                      <a:pt x="76157" y="118184"/>
                      <a:pt x="68771" y="120476"/>
                    </a:cubicBezTo>
                    <a:cubicBezTo>
                      <a:pt x="63422" y="122259"/>
                      <a:pt x="56036" y="123023"/>
                      <a:pt x="46866" y="123023"/>
                    </a:cubicBezTo>
                    <a:lnTo>
                      <a:pt x="0" y="12302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23" name="Forma libre: forma 22">
                <a:extLst>
                  <a:ext uri="{FF2B5EF4-FFF2-40B4-BE49-F238E27FC236}">
                    <a16:creationId xmlns:a16="http://schemas.microsoft.com/office/drawing/2014/main" id="{860C4892-381D-41C5-8C58-B879456612FF}"/>
                  </a:ext>
                </a:extLst>
              </p:cNvPr>
              <p:cNvSpPr/>
              <p:nvPr/>
            </p:nvSpPr>
            <p:spPr>
              <a:xfrm>
                <a:off x="6693186" y="8837368"/>
                <a:ext cx="25471" cy="152824"/>
              </a:xfrm>
              <a:custGeom>
                <a:avLst/>
                <a:gdLst>
                  <a:gd name="connsiteX0" fmla="*/ 0 w 25470"/>
                  <a:gd name="connsiteY0" fmla="*/ 36168 h 152824"/>
                  <a:gd name="connsiteX1" fmla="*/ 24961 w 25470"/>
                  <a:gd name="connsiteY1" fmla="*/ 36168 h 152824"/>
                  <a:gd name="connsiteX2" fmla="*/ 24961 w 25470"/>
                  <a:gd name="connsiteY2" fmla="*/ 159192 h 152824"/>
                  <a:gd name="connsiteX3" fmla="*/ 0 w 25470"/>
                  <a:gd name="connsiteY3" fmla="*/ 159192 h 152824"/>
                  <a:gd name="connsiteX4" fmla="*/ 0 w 25470"/>
                  <a:gd name="connsiteY4" fmla="*/ 36168 h 152824"/>
                  <a:gd name="connsiteX5" fmla="*/ 6113 w 25470"/>
                  <a:gd name="connsiteY5" fmla="*/ 24961 h 152824"/>
                  <a:gd name="connsiteX6" fmla="*/ 17575 w 25470"/>
                  <a:gd name="connsiteY6" fmla="*/ 0 h 152824"/>
                  <a:gd name="connsiteX7" fmla="*/ 44064 w 25470"/>
                  <a:gd name="connsiteY7" fmla="*/ 0 h 152824"/>
                  <a:gd name="connsiteX8" fmla="*/ 21141 w 25470"/>
                  <a:gd name="connsiteY8" fmla="*/ 24961 h 152824"/>
                  <a:gd name="connsiteX9" fmla="*/ 6113 w 25470"/>
                  <a:gd name="connsiteY9" fmla="*/ 24961 h 152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470" h="152824">
                    <a:moveTo>
                      <a:pt x="0" y="36168"/>
                    </a:moveTo>
                    <a:lnTo>
                      <a:pt x="24961" y="36168"/>
                    </a:lnTo>
                    <a:lnTo>
                      <a:pt x="24961" y="159192"/>
                    </a:lnTo>
                    <a:lnTo>
                      <a:pt x="0" y="159192"/>
                    </a:lnTo>
                    <a:lnTo>
                      <a:pt x="0" y="36168"/>
                    </a:lnTo>
                    <a:close/>
                    <a:moveTo>
                      <a:pt x="6113" y="24961"/>
                    </a:moveTo>
                    <a:lnTo>
                      <a:pt x="17575" y="0"/>
                    </a:lnTo>
                    <a:lnTo>
                      <a:pt x="44064" y="0"/>
                    </a:lnTo>
                    <a:lnTo>
                      <a:pt x="21141" y="24961"/>
                    </a:lnTo>
                    <a:lnTo>
                      <a:pt x="6113" y="24961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24" name="Forma libre: forma 23">
                <a:extLst>
                  <a:ext uri="{FF2B5EF4-FFF2-40B4-BE49-F238E27FC236}">
                    <a16:creationId xmlns:a16="http://schemas.microsoft.com/office/drawing/2014/main" id="{E7311D9C-AC8B-4789-A152-0D20421622EA}"/>
                  </a:ext>
                </a:extLst>
              </p:cNvPr>
              <p:cNvSpPr/>
              <p:nvPr/>
            </p:nvSpPr>
            <p:spPr>
              <a:xfrm>
                <a:off x="6722223" y="8873537"/>
                <a:ext cx="101883" cy="101883"/>
              </a:xfrm>
              <a:custGeom>
                <a:avLst/>
                <a:gdLst>
                  <a:gd name="connsiteX0" fmla="*/ 77431 w 101882"/>
                  <a:gd name="connsiteY0" fmla="*/ 74120 h 101882"/>
                  <a:gd name="connsiteX1" fmla="*/ 60366 w 101882"/>
                  <a:gd name="connsiteY1" fmla="*/ 28782 h 101882"/>
                  <a:gd name="connsiteX2" fmla="*/ 43810 w 101882"/>
                  <a:gd name="connsiteY2" fmla="*/ 74120 h 101882"/>
                  <a:gd name="connsiteX3" fmla="*/ 77431 w 101882"/>
                  <a:gd name="connsiteY3" fmla="*/ 74120 h 101882"/>
                  <a:gd name="connsiteX4" fmla="*/ 123278 w 101882"/>
                  <a:gd name="connsiteY4" fmla="*/ 123023 h 101882"/>
                  <a:gd name="connsiteX5" fmla="*/ 96279 w 101882"/>
                  <a:gd name="connsiteY5" fmla="*/ 123023 h 101882"/>
                  <a:gd name="connsiteX6" fmla="*/ 85582 w 101882"/>
                  <a:gd name="connsiteY6" fmla="*/ 95006 h 101882"/>
                  <a:gd name="connsiteX7" fmla="*/ 36423 w 101882"/>
                  <a:gd name="connsiteY7" fmla="*/ 95006 h 101882"/>
                  <a:gd name="connsiteX8" fmla="*/ 26235 w 101882"/>
                  <a:gd name="connsiteY8" fmla="*/ 123023 h 101882"/>
                  <a:gd name="connsiteX9" fmla="*/ 0 w 101882"/>
                  <a:gd name="connsiteY9" fmla="*/ 123023 h 101882"/>
                  <a:gd name="connsiteX10" fmla="*/ 47885 w 101882"/>
                  <a:gd name="connsiteY10" fmla="*/ 0 h 101882"/>
                  <a:gd name="connsiteX11" fmla="*/ 74375 w 101882"/>
                  <a:gd name="connsiteY11" fmla="*/ 0 h 101882"/>
                  <a:gd name="connsiteX12" fmla="*/ 123278 w 101882"/>
                  <a:gd name="connsiteY12" fmla="*/ 123023 h 10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1882" h="101882">
                    <a:moveTo>
                      <a:pt x="77431" y="74120"/>
                    </a:moveTo>
                    <a:lnTo>
                      <a:pt x="60366" y="28782"/>
                    </a:lnTo>
                    <a:lnTo>
                      <a:pt x="43810" y="74120"/>
                    </a:lnTo>
                    <a:lnTo>
                      <a:pt x="77431" y="74120"/>
                    </a:lnTo>
                    <a:close/>
                    <a:moveTo>
                      <a:pt x="123278" y="123023"/>
                    </a:moveTo>
                    <a:lnTo>
                      <a:pt x="96279" y="123023"/>
                    </a:lnTo>
                    <a:lnTo>
                      <a:pt x="85582" y="95006"/>
                    </a:lnTo>
                    <a:lnTo>
                      <a:pt x="36423" y="95006"/>
                    </a:lnTo>
                    <a:lnTo>
                      <a:pt x="26235" y="123023"/>
                    </a:lnTo>
                    <a:lnTo>
                      <a:pt x="0" y="123023"/>
                    </a:lnTo>
                    <a:lnTo>
                      <a:pt x="47885" y="0"/>
                    </a:lnTo>
                    <a:lnTo>
                      <a:pt x="74375" y="0"/>
                    </a:lnTo>
                    <a:lnTo>
                      <a:pt x="123278" y="123023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25" name="Forma libre: forma 24">
                <a:extLst>
                  <a:ext uri="{FF2B5EF4-FFF2-40B4-BE49-F238E27FC236}">
                    <a16:creationId xmlns:a16="http://schemas.microsoft.com/office/drawing/2014/main" id="{6EFD1714-6F7E-46B5-BC94-BFF3B18331A2}"/>
                  </a:ext>
                </a:extLst>
              </p:cNvPr>
              <p:cNvSpPr/>
              <p:nvPr/>
            </p:nvSpPr>
            <p:spPr>
              <a:xfrm>
                <a:off x="6885236" y="8873537"/>
                <a:ext cx="101883" cy="101883"/>
              </a:xfrm>
              <a:custGeom>
                <a:avLst/>
                <a:gdLst>
                  <a:gd name="connsiteX0" fmla="*/ 0 w 101882"/>
                  <a:gd name="connsiteY0" fmla="*/ 123023 h 101882"/>
                  <a:gd name="connsiteX1" fmla="*/ 0 w 101882"/>
                  <a:gd name="connsiteY1" fmla="*/ 0 h 101882"/>
                  <a:gd name="connsiteX2" fmla="*/ 37187 w 101882"/>
                  <a:gd name="connsiteY2" fmla="*/ 0 h 101882"/>
                  <a:gd name="connsiteX3" fmla="*/ 59347 w 101882"/>
                  <a:gd name="connsiteY3" fmla="*/ 84053 h 101882"/>
                  <a:gd name="connsiteX4" fmla="*/ 81506 w 101882"/>
                  <a:gd name="connsiteY4" fmla="*/ 0 h 101882"/>
                  <a:gd name="connsiteX5" fmla="*/ 118694 w 101882"/>
                  <a:gd name="connsiteY5" fmla="*/ 0 h 101882"/>
                  <a:gd name="connsiteX6" fmla="*/ 118694 w 101882"/>
                  <a:gd name="connsiteY6" fmla="*/ 123023 h 101882"/>
                  <a:gd name="connsiteX7" fmla="*/ 95515 w 101882"/>
                  <a:gd name="connsiteY7" fmla="*/ 123023 h 101882"/>
                  <a:gd name="connsiteX8" fmla="*/ 95515 w 101882"/>
                  <a:gd name="connsiteY8" fmla="*/ 26235 h 101882"/>
                  <a:gd name="connsiteX9" fmla="*/ 71063 w 101882"/>
                  <a:gd name="connsiteY9" fmla="*/ 123023 h 101882"/>
                  <a:gd name="connsiteX10" fmla="*/ 47121 w 101882"/>
                  <a:gd name="connsiteY10" fmla="*/ 123023 h 101882"/>
                  <a:gd name="connsiteX11" fmla="*/ 22924 w 101882"/>
                  <a:gd name="connsiteY11" fmla="*/ 26235 h 101882"/>
                  <a:gd name="connsiteX12" fmla="*/ 22924 w 101882"/>
                  <a:gd name="connsiteY12" fmla="*/ 123023 h 10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1882" h="101882">
                    <a:moveTo>
                      <a:pt x="0" y="123023"/>
                    </a:moveTo>
                    <a:lnTo>
                      <a:pt x="0" y="0"/>
                    </a:lnTo>
                    <a:lnTo>
                      <a:pt x="37187" y="0"/>
                    </a:lnTo>
                    <a:lnTo>
                      <a:pt x="59347" y="84053"/>
                    </a:lnTo>
                    <a:lnTo>
                      <a:pt x="81506" y="0"/>
                    </a:lnTo>
                    <a:lnTo>
                      <a:pt x="118694" y="0"/>
                    </a:lnTo>
                    <a:lnTo>
                      <a:pt x="118694" y="123023"/>
                    </a:lnTo>
                    <a:lnTo>
                      <a:pt x="95515" y="123023"/>
                    </a:lnTo>
                    <a:lnTo>
                      <a:pt x="95515" y="26235"/>
                    </a:lnTo>
                    <a:lnTo>
                      <a:pt x="71063" y="123023"/>
                    </a:lnTo>
                    <a:lnTo>
                      <a:pt x="47121" y="123023"/>
                    </a:lnTo>
                    <a:lnTo>
                      <a:pt x="22924" y="26235"/>
                    </a:lnTo>
                    <a:lnTo>
                      <a:pt x="22924" y="123023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26" name="Forma libre: forma 25">
                <a:extLst>
                  <a:ext uri="{FF2B5EF4-FFF2-40B4-BE49-F238E27FC236}">
                    <a16:creationId xmlns:a16="http://schemas.microsoft.com/office/drawing/2014/main" id="{28B15A19-9BCA-415A-9380-F7A13E5240B9}"/>
                  </a:ext>
                </a:extLst>
              </p:cNvPr>
              <p:cNvSpPr/>
              <p:nvPr/>
            </p:nvSpPr>
            <p:spPr>
              <a:xfrm>
                <a:off x="7009278" y="8873537"/>
                <a:ext cx="101883" cy="101883"/>
              </a:xfrm>
              <a:custGeom>
                <a:avLst/>
                <a:gdLst>
                  <a:gd name="connsiteX0" fmla="*/ 77431 w 101882"/>
                  <a:gd name="connsiteY0" fmla="*/ 74120 h 101882"/>
                  <a:gd name="connsiteX1" fmla="*/ 60366 w 101882"/>
                  <a:gd name="connsiteY1" fmla="*/ 28782 h 101882"/>
                  <a:gd name="connsiteX2" fmla="*/ 43810 w 101882"/>
                  <a:gd name="connsiteY2" fmla="*/ 74120 h 101882"/>
                  <a:gd name="connsiteX3" fmla="*/ 77431 w 101882"/>
                  <a:gd name="connsiteY3" fmla="*/ 74120 h 101882"/>
                  <a:gd name="connsiteX4" fmla="*/ 123278 w 101882"/>
                  <a:gd name="connsiteY4" fmla="*/ 123023 h 101882"/>
                  <a:gd name="connsiteX5" fmla="*/ 96279 w 101882"/>
                  <a:gd name="connsiteY5" fmla="*/ 123023 h 101882"/>
                  <a:gd name="connsiteX6" fmla="*/ 85582 w 101882"/>
                  <a:gd name="connsiteY6" fmla="*/ 95006 h 101882"/>
                  <a:gd name="connsiteX7" fmla="*/ 36423 w 101882"/>
                  <a:gd name="connsiteY7" fmla="*/ 95006 h 101882"/>
                  <a:gd name="connsiteX8" fmla="*/ 26235 w 101882"/>
                  <a:gd name="connsiteY8" fmla="*/ 123023 h 101882"/>
                  <a:gd name="connsiteX9" fmla="*/ 0 w 101882"/>
                  <a:gd name="connsiteY9" fmla="*/ 123023 h 101882"/>
                  <a:gd name="connsiteX10" fmla="*/ 47885 w 101882"/>
                  <a:gd name="connsiteY10" fmla="*/ 0 h 101882"/>
                  <a:gd name="connsiteX11" fmla="*/ 74375 w 101882"/>
                  <a:gd name="connsiteY11" fmla="*/ 0 h 101882"/>
                  <a:gd name="connsiteX12" fmla="*/ 123278 w 101882"/>
                  <a:gd name="connsiteY12" fmla="*/ 123023 h 10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1882" h="101882">
                    <a:moveTo>
                      <a:pt x="77431" y="74120"/>
                    </a:moveTo>
                    <a:lnTo>
                      <a:pt x="60366" y="28782"/>
                    </a:lnTo>
                    <a:lnTo>
                      <a:pt x="43810" y="74120"/>
                    </a:lnTo>
                    <a:lnTo>
                      <a:pt x="77431" y="74120"/>
                    </a:lnTo>
                    <a:close/>
                    <a:moveTo>
                      <a:pt x="123278" y="123023"/>
                    </a:moveTo>
                    <a:lnTo>
                      <a:pt x="96279" y="123023"/>
                    </a:lnTo>
                    <a:lnTo>
                      <a:pt x="85582" y="95006"/>
                    </a:lnTo>
                    <a:lnTo>
                      <a:pt x="36423" y="95006"/>
                    </a:lnTo>
                    <a:lnTo>
                      <a:pt x="26235" y="123023"/>
                    </a:lnTo>
                    <a:lnTo>
                      <a:pt x="0" y="123023"/>
                    </a:lnTo>
                    <a:lnTo>
                      <a:pt x="47885" y="0"/>
                    </a:lnTo>
                    <a:lnTo>
                      <a:pt x="74375" y="0"/>
                    </a:lnTo>
                    <a:lnTo>
                      <a:pt x="123278" y="123023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27" name="Forma libre: forma 26">
                <a:extLst>
                  <a:ext uri="{FF2B5EF4-FFF2-40B4-BE49-F238E27FC236}">
                    <a16:creationId xmlns:a16="http://schemas.microsoft.com/office/drawing/2014/main" id="{C3D9D767-9C05-40E9-900D-B3B3D3445AAB}"/>
                  </a:ext>
                </a:extLst>
              </p:cNvPr>
              <p:cNvSpPr/>
              <p:nvPr/>
            </p:nvSpPr>
            <p:spPr>
              <a:xfrm>
                <a:off x="7109888" y="8873537"/>
                <a:ext cx="101883" cy="101883"/>
              </a:xfrm>
              <a:custGeom>
                <a:avLst/>
                <a:gdLst>
                  <a:gd name="connsiteX0" fmla="*/ 44828 w 101882"/>
                  <a:gd name="connsiteY0" fmla="*/ 123023 h 101882"/>
                  <a:gd name="connsiteX1" fmla="*/ 44828 w 101882"/>
                  <a:gd name="connsiteY1" fmla="*/ 71318 h 101882"/>
                  <a:gd name="connsiteX2" fmla="*/ 0 w 101882"/>
                  <a:gd name="connsiteY2" fmla="*/ 0 h 101882"/>
                  <a:gd name="connsiteX3" fmla="*/ 29037 w 101882"/>
                  <a:gd name="connsiteY3" fmla="*/ 0 h 101882"/>
                  <a:gd name="connsiteX4" fmla="*/ 58073 w 101882"/>
                  <a:gd name="connsiteY4" fmla="*/ 48649 h 101882"/>
                  <a:gd name="connsiteX5" fmla="*/ 86346 w 101882"/>
                  <a:gd name="connsiteY5" fmla="*/ 0 h 101882"/>
                  <a:gd name="connsiteX6" fmla="*/ 115128 w 101882"/>
                  <a:gd name="connsiteY6" fmla="*/ 0 h 101882"/>
                  <a:gd name="connsiteX7" fmla="*/ 69790 w 101882"/>
                  <a:gd name="connsiteY7" fmla="*/ 71318 h 101882"/>
                  <a:gd name="connsiteX8" fmla="*/ 69790 w 101882"/>
                  <a:gd name="connsiteY8" fmla="*/ 123023 h 10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1882" h="101882">
                    <a:moveTo>
                      <a:pt x="44828" y="123023"/>
                    </a:moveTo>
                    <a:lnTo>
                      <a:pt x="44828" y="71318"/>
                    </a:lnTo>
                    <a:lnTo>
                      <a:pt x="0" y="0"/>
                    </a:lnTo>
                    <a:lnTo>
                      <a:pt x="29037" y="0"/>
                    </a:lnTo>
                    <a:lnTo>
                      <a:pt x="58073" y="48649"/>
                    </a:lnTo>
                    <a:lnTo>
                      <a:pt x="86346" y="0"/>
                    </a:lnTo>
                    <a:lnTo>
                      <a:pt x="115128" y="0"/>
                    </a:lnTo>
                    <a:lnTo>
                      <a:pt x="69790" y="71318"/>
                    </a:lnTo>
                    <a:lnTo>
                      <a:pt x="69790" y="123023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28" name="Forma libre: forma 27">
                <a:extLst>
                  <a:ext uri="{FF2B5EF4-FFF2-40B4-BE49-F238E27FC236}">
                    <a16:creationId xmlns:a16="http://schemas.microsoft.com/office/drawing/2014/main" id="{305E688E-7A47-4ECC-B914-2004543B17AA}"/>
                  </a:ext>
                </a:extLst>
              </p:cNvPr>
              <p:cNvSpPr/>
              <p:nvPr/>
            </p:nvSpPr>
            <p:spPr>
              <a:xfrm>
                <a:off x="7225015" y="8871499"/>
                <a:ext cx="101883" cy="101883"/>
              </a:xfrm>
              <a:custGeom>
                <a:avLst/>
                <a:gdLst>
                  <a:gd name="connsiteX0" fmla="*/ 25471 w 101882"/>
                  <a:gd name="connsiteY0" fmla="*/ 63422 h 101882"/>
                  <a:gd name="connsiteX1" fmla="*/ 35150 w 101882"/>
                  <a:gd name="connsiteY1" fmla="*/ 95006 h 101882"/>
                  <a:gd name="connsiteX2" fmla="*/ 59602 w 101882"/>
                  <a:gd name="connsiteY2" fmla="*/ 105703 h 101882"/>
                  <a:gd name="connsiteX3" fmla="*/ 83799 w 101882"/>
                  <a:gd name="connsiteY3" fmla="*/ 95006 h 101882"/>
                  <a:gd name="connsiteX4" fmla="*/ 93223 w 101882"/>
                  <a:gd name="connsiteY4" fmla="*/ 62913 h 101882"/>
                  <a:gd name="connsiteX5" fmla="*/ 84053 w 101882"/>
                  <a:gd name="connsiteY5" fmla="*/ 31329 h 101882"/>
                  <a:gd name="connsiteX6" fmla="*/ 59347 w 101882"/>
                  <a:gd name="connsiteY6" fmla="*/ 20886 h 101882"/>
                  <a:gd name="connsiteX7" fmla="*/ 34640 w 101882"/>
                  <a:gd name="connsiteY7" fmla="*/ 31329 h 101882"/>
                  <a:gd name="connsiteX8" fmla="*/ 25471 w 101882"/>
                  <a:gd name="connsiteY8" fmla="*/ 63422 h 101882"/>
                  <a:gd name="connsiteX9" fmla="*/ 0 w 101882"/>
                  <a:gd name="connsiteY9" fmla="*/ 64441 h 101882"/>
                  <a:gd name="connsiteX10" fmla="*/ 5603 w 101882"/>
                  <a:gd name="connsiteY10" fmla="*/ 32857 h 101882"/>
                  <a:gd name="connsiteX11" fmla="*/ 17065 w 101882"/>
                  <a:gd name="connsiteY11" fmla="*/ 16047 h 101882"/>
                  <a:gd name="connsiteX12" fmla="*/ 33112 w 101882"/>
                  <a:gd name="connsiteY12" fmla="*/ 4839 h 101882"/>
                  <a:gd name="connsiteX13" fmla="*/ 59602 w 101882"/>
                  <a:gd name="connsiteY13" fmla="*/ 0 h 101882"/>
                  <a:gd name="connsiteX14" fmla="*/ 103156 w 101882"/>
                  <a:gd name="connsiteY14" fmla="*/ 16811 h 101882"/>
                  <a:gd name="connsiteX15" fmla="*/ 119458 w 101882"/>
                  <a:gd name="connsiteY15" fmla="*/ 63677 h 101882"/>
                  <a:gd name="connsiteX16" fmla="*/ 103411 w 101882"/>
                  <a:gd name="connsiteY16" fmla="*/ 110288 h 101882"/>
                  <a:gd name="connsiteX17" fmla="*/ 60111 w 101882"/>
                  <a:gd name="connsiteY17" fmla="*/ 127099 h 101882"/>
                  <a:gd name="connsiteX18" fmla="*/ 16301 w 101882"/>
                  <a:gd name="connsiteY18" fmla="*/ 110543 h 101882"/>
                  <a:gd name="connsiteX19" fmla="*/ 0 w 101882"/>
                  <a:gd name="connsiteY19" fmla="*/ 64441 h 10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01882" h="101882">
                    <a:moveTo>
                      <a:pt x="25471" y="63422"/>
                    </a:moveTo>
                    <a:cubicBezTo>
                      <a:pt x="25471" y="77431"/>
                      <a:pt x="28782" y="87874"/>
                      <a:pt x="35150" y="95006"/>
                    </a:cubicBezTo>
                    <a:cubicBezTo>
                      <a:pt x="41517" y="102137"/>
                      <a:pt x="49668" y="105703"/>
                      <a:pt x="59602" y="105703"/>
                    </a:cubicBezTo>
                    <a:cubicBezTo>
                      <a:pt x="69280" y="105703"/>
                      <a:pt x="77686" y="102137"/>
                      <a:pt x="83799" y="95006"/>
                    </a:cubicBezTo>
                    <a:cubicBezTo>
                      <a:pt x="90166" y="87874"/>
                      <a:pt x="93223" y="77176"/>
                      <a:pt x="93223" y="62913"/>
                    </a:cubicBezTo>
                    <a:cubicBezTo>
                      <a:pt x="93223" y="48904"/>
                      <a:pt x="90166" y="38461"/>
                      <a:pt x="84053" y="31329"/>
                    </a:cubicBezTo>
                    <a:cubicBezTo>
                      <a:pt x="77940" y="24452"/>
                      <a:pt x="69535" y="20886"/>
                      <a:pt x="59347" y="20886"/>
                    </a:cubicBezTo>
                    <a:cubicBezTo>
                      <a:pt x="49159" y="20886"/>
                      <a:pt x="40753" y="24452"/>
                      <a:pt x="34640" y="31329"/>
                    </a:cubicBezTo>
                    <a:cubicBezTo>
                      <a:pt x="28527" y="38715"/>
                      <a:pt x="25471" y="49413"/>
                      <a:pt x="25471" y="63422"/>
                    </a:cubicBezTo>
                    <a:moveTo>
                      <a:pt x="0" y="64441"/>
                    </a:moveTo>
                    <a:cubicBezTo>
                      <a:pt x="0" y="51960"/>
                      <a:pt x="2038" y="41263"/>
                      <a:pt x="5603" y="32857"/>
                    </a:cubicBezTo>
                    <a:cubicBezTo>
                      <a:pt x="8405" y="26490"/>
                      <a:pt x="12226" y="20886"/>
                      <a:pt x="17065" y="16047"/>
                    </a:cubicBezTo>
                    <a:cubicBezTo>
                      <a:pt x="21905" y="10952"/>
                      <a:pt x="27254" y="7387"/>
                      <a:pt x="33112" y="4839"/>
                    </a:cubicBezTo>
                    <a:cubicBezTo>
                      <a:pt x="40753" y="1528"/>
                      <a:pt x="49668" y="0"/>
                      <a:pt x="59602" y="0"/>
                    </a:cubicBezTo>
                    <a:cubicBezTo>
                      <a:pt x="77686" y="0"/>
                      <a:pt x="92204" y="5604"/>
                      <a:pt x="103156" y="16811"/>
                    </a:cubicBezTo>
                    <a:cubicBezTo>
                      <a:pt x="114109" y="28018"/>
                      <a:pt x="119458" y="43810"/>
                      <a:pt x="119458" y="63677"/>
                    </a:cubicBezTo>
                    <a:cubicBezTo>
                      <a:pt x="119458" y="83544"/>
                      <a:pt x="114109" y="99081"/>
                      <a:pt x="103411" y="110288"/>
                    </a:cubicBezTo>
                    <a:cubicBezTo>
                      <a:pt x="92713" y="121495"/>
                      <a:pt x="78195" y="127099"/>
                      <a:pt x="60111" y="127099"/>
                    </a:cubicBezTo>
                    <a:cubicBezTo>
                      <a:pt x="41772" y="127099"/>
                      <a:pt x="27254" y="121495"/>
                      <a:pt x="16301" y="110543"/>
                    </a:cubicBezTo>
                    <a:cubicBezTo>
                      <a:pt x="5349" y="99336"/>
                      <a:pt x="0" y="84053"/>
                      <a:pt x="0" y="64441"/>
                    </a:cubicBezTo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29" name="Forma libre: forma 28">
                <a:extLst>
                  <a:ext uri="{FF2B5EF4-FFF2-40B4-BE49-F238E27FC236}">
                    <a16:creationId xmlns:a16="http://schemas.microsoft.com/office/drawing/2014/main" id="{22018F87-0F89-4806-9EA0-726ADABDA9E1}"/>
                  </a:ext>
                </a:extLst>
              </p:cNvPr>
              <p:cNvSpPr/>
              <p:nvPr/>
            </p:nvSpPr>
            <p:spPr>
              <a:xfrm>
                <a:off x="7356444" y="8873537"/>
                <a:ext cx="101883" cy="101883"/>
              </a:xfrm>
              <a:custGeom>
                <a:avLst/>
                <a:gdLst>
                  <a:gd name="connsiteX0" fmla="*/ 24961 w 101882"/>
                  <a:gd name="connsiteY0" fmla="*/ 52215 h 101882"/>
                  <a:gd name="connsiteX1" fmla="*/ 43300 w 101882"/>
                  <a:gd name="connsiteY1" fmla="*/ 52215 h 101882"/>
                  <a:gd name="connsiteX2" fmla="*/ 65460 w 101882"/>
                  <a:gd name="connsiteY2" fmla="*/ 50687 h 101882"/>
                  <a:gd name="connsiteX3" fmla="*/ 72592 w 101882"/>
                  <a:gd name="connsiteY3" fmla="*/ 45338 h 101882"/>
                  <a:gd name="connsiteX4" fmla="*/ 75139 w 101882"/>
                  <a:gd name="connsiteY4" fmla="*/ 36168 h 101882"/>
                  <a:gd name="connsiteX5" fmla="*/ 71827 w 101882"/>
                  <a:gd name="connsiteY5" fmla="*/ 26235 h 101882"/>
                  <a:gd name="connsiteX6" fmla="*/ 62658 w 101882"/>
                  <a:gd name="connsiteY6" fmla="*/ 21395 h 101882"/>
                  <a:gd name="connsiteX7" fmla="*/ 44574 w 101882"/>
                  <a:gd name="connsiteY7" fmla="*/ 21141 h 101882"/>
                  <a:gd name="connsiteX8" fmla="*/ 25216 w 101882"/>
                  <a:gd name="connsiteY8" fmla="*/ 21141 h 101882"/>
                  <a:gd name="connsiteX9" fmla="*/ 25216 w 101882"/>
                  <a:gd name="connsiteY9" fmla="*/ 52215 h 101882"/>
                  <a:gd name="connsiteX10" fmla="*/ 0 w 101882"/>
                  <a:gd name="connsiteY10" fmla="*/ 123023 h 101882"/>
                  <a:gd name="connsiteX11" fmla="*/ 0 w 101882"/>
                  <a:gd name="connsiteY11" fmla="*/ 0 h 101882"/>
                  <a:gd name="connsiteX12" fmla="*/ 52215 w 101882"/>
                  <a:gd name="connsiteY12" fmla="*/ 0 h 101882"/>
                  <a:gd name="connsiteX13" fmla="*/ 80997 w 101882"/>
                  <a:gd name="connsiteY13" fmla="*/ 3311 h 101882"/>
                  <a:gd name="connsiteX14" fmla="*/ 95260 w 101882"/>
                  <a:gd name="connsiteY14" fmla="*/ 15028 h 101882"/>
                  <a:gd name="connsiteX15" fmla="*/ 100609 w 101882"/>
                  <a:gd name="connsiteY15" fmla="*/ 34385 h 101882"/>
                  <a:gd name="connsiteX16" fmla="*/ 92459 w 101882"/>
                  <a:gd name="connsiteY16" fmla="*/ 57309 h 101882"/>
                  <a:gd name="connsiteX17" fmla="*/ 68262 w 101882"/>
                  <a:gd name="connsiteY17" fmla="*/ 68771 h 101882"/>
                  <a:gd name="connsiteX18" fmla="*/ 81506 w 101882"/>
                  <a:gd name="connsiteY18" fmla="*/ 79214 h 101882"/>
                  <a:gd name="connsiteX19" fmla="*/ 95515 w 101882"/>
                  <a:gd name="connsiteY19" fmla="*/ 99081 h 101882"/>
                  <a:gd name="connsiteX20" fmla="*/ 110543 w 101882"/>
                  <a:gd name="connsiteY20" fmla="*/ 123023 h 101882"/>
                  <a:gd name="connsiteX21" fmla="*/ 80742 w 101882"/>
                  <a:gd name="connsiteY21" fmla="*/ 123023 h 101882"/>
                  <a:gd name="connsiteX22" fmla="*/ 62913 w 101882"/>
                  <a:gd name="connsiteY22" fmla="*/ 96279 h 101882"/>
                  <a:gd name="connsiteX23" fmla="*/ 49923 w 101882"/>
                  <a:gd name="connsiteY23" fmla="*/ 78195 h 101882"/>
                  <a:gd name="connsiteX24" fmla="*/ 42536 w 101882"/>
                  <a:gd name="connsiteY24" fmla="*/ 73101 h 101882"/>
                  <a:gd name="connsiteX25" fmla="*/ 29801 w 101882"/>
                  <a:gd name="connsiteY25" fmla="*/ 71827 h 101882"/>
                  <a:gd name="connsiteX26" fmla="*/ 24707 w 101882"/>
                  <a:gd name="connsiteY26" fmla="*/ 71827 h 101882"/>
                  <a:gd name="connsiteX27" fmla="*/ 24707 w 101882"/>
                  <a:gd name="connsiteY27" fmla="*/ 123023 h 101882"/>
                  <a:gd name="connsiteX28" fmla="*/ 0 w 101882"/>
                  <a:gd name="connsiteY28" fmla="*/ 123023 h 10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01882" h="101882">
                    <a:moveTo>
                      <a:pt x="24961" y="52215"/>
                    </a:moveTo>
                    <a:lnTo>
                      <a:pt x="43300" y="52215"/>
                    </a:lnTo>
                    <a:cubicBezTo>
                      <a:pt x="55271" y="52215"/>
                      <a:pt x="62658" y="51705"/>
                      <a:pt x="65460" y="50687"/>
                    </a:cubicBezTo>
                    <a:cubicBezTo>
                      <a:pt x="68516" y="49668"/>
                      <a:pt x="70809" y="47885"/>
                      <a:pt x="72592" y="45338"/>
                    </a:cubicBezTo>
                    <a:cubicBezTo>
                      <a:pt x="74374" y="42791"/>
                      <a:pt x="75139" y="39734"/>
                      <a:pt x="75139" y="36168"/>
                    </a:cubicBezTo>
                    <a:cubicBezTo>
                      <a:pt x="75139" y="32093"/>
                      <a:pt x="74120" y="28782"/>
                      <a:pt x="71827" y="26235"/>
                    </a:cubicBezTo>
                    <a:cubicBezTo>
                      <a:pt x="69535" y="23688"/>
                      <a:pt x="66733" y="21905"/>
                      <a:pt x="62658" y="21395"/>
                    </a:cubicBezTo>
                    <a:cubicBezTo>
                      <a:pt x="60875" y="21141"/>
                      <a:pt x="54762" y="21141"/>
                      <a:pt x="44574" y="21141"/>
                    </a:cubicBezTo>
                    <a:lnTo>
                      <a:pt x="25216" y="21141"/>
                    </a:lnTo>
                    <a:lnTo>
                      <a:pt x="25216" y="52215"/>
                    </a:lnTo>
                    <a:close/>
                    <a:moveTo>
                      <a:pt x="0" y="123023"/>
                    </a:moveTo>
                    <a:lnTo>
                      <a:pt x="0" y="0"/>
                    </a:lnTo>
                    <a:lnTo>
                      <a:pt x="52215" y="0"/>
                    </a:lnTo>
                    <a:cubicBezTo>
                      <a:pt x="65460" y="0"/>
                      <a:pt x="74884" y="1019"/>
                      <a:pt x="80997" y="3311"/>
                    </a:cubicBezTo>
                    <a:cubicBezTo>
                      <a:pt x="86855" y="5603"/>
                      <a:pt x="91695" y="9424"/>
                      <a:pt x="95260" y="15028"/>
                    </a:cubicBezTo>
                    <a:cubicBezTo>
                      <a:pt x="98826" y="20631"/>
                      <a:pt x="100609" y="27254"/>
                      <a:pt x="100609" y="34385"/>
                    </a:cubicBezTo>
                    <a:cubicBezTo>
                      <a:pt x="100609" y="43555"/>
                      <a:pt x="97808" y="51196"/>
                      <a:pt x="92459" y="57309"/>
                    </a:cubicBezTo>
                    <a:cubicBezTo>
                      <a:pt x="87110" y="63167"/>
                      <a:pt x="78959" y="66988"/>
                      <a:pt x="68262" y="68771"/>
                    </a:cubicBezTo>
                    <a:cubicBezTo>
                      <a:pt x="73610" y="71827"/>
                      <a:pt x="77940" y="75393"/>
                      <a:pt x="81506" y="79214"/>
                    </a:cubicBezTo>
                    <a:cubicBezTo>
                      <a:pt x="85072" y="82780"/>
                      <a:pt x="89657" y="89402"/>
                      <a:pt x="95515" y="99081"/>
                    </a:cubicBezTo>
                    <a:lnTo>
                      <a:pt x="110543" y="123023"/>
                    </a:lnTo>
                    <a:lnTo>
                      <a:pt x="80742" y="123023"/>
                    </a:lnTo>
                    <a:lnTo>
                      <a:pt x="62913" y="96279"/>
                    </a:lnTo>
                    <a:cubicBezTo>
                      <a:pt x="56545" y="86600"/>
                      <a:pt x="52215" y="80742"/>
                      <a:pt x="49923" y="78195"/>
                    </a:cubicBezTo>
                    <a:cubicBezTo>
                      <a:pt x="47376" y="75648"/>
                      <a:pt x="45083" y="74120"/>
                      <a:pt x="42536" y="73101"/>
                    </a:cubicBezTo>
                    <a:cubicBezTo>
                      <a:pt x="39734" y="72337"/>
                      <a:pt x="35659" y="71827"/>
                      <a:pt x="29801" y="71827"/>
                    </a:cubicBezTo>
                    <a:lnTo>
                      <a:pt x="24707" y="71827"/>
                    </a:lnTo>
                    <a:lnTo>
                      <a:pt x="24707" y="123023"/>
                    </a:lnTo>
                    <a:lnTo>
                      <a:pt x="0" y="123023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30" name="Forma libre: forma 29">
                <a:extLst>
                  <a:ext uri="{FF2B5EF4-FFF2-40B4-BE49-F238E27FC236}">
                    <a16:creationId xmlns:a16="http://schemas.microsoft.com/office/drawing/2014/main" id="{63EDE986-09E1-4584-B0E3-12EE23D2725F}"/>
                  </a:ext>
                </a:extLst>
              </p:cNvPr>
              <p:cNvSpPr/>
              <p:nvPr/>
            </p:nvSpPr>
            <p:spPr>
              <a:xfrm>
                <a:off x="7210497" y="9172308"/>
                <a:ext cx="25471" cy="25471"/>
              </a:xfrm>
              <a:custGeom>
                <a:avLst/>
                <a:gdLst>
                  <a:gd name="connsiteX0" fmla="*/ 0 w 0"/>
                  <a:gd name="connsiteY0" fmla="*/ 0 h 0"/>
                  <a:gd name="connsiteX1" fmla="*/ 23178 w 0"/>
                  <a:gd name="connsiteY1" fmla="*/ 0 h 0"/>
                  <a:gd name="connsiteX2" fmla="*/ 23178 w 0"/>
                  <a:gd name="connsiteY2" fmla="*/ 23178 h 0"/>
                  <a:gd name="connsiteX3" fmla="*/ 0 w 0"/>
                  <a:gd name="connsiteY3" fmla="*/ 23178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lnTo>
                      <a:pt x="23178" y="0"/>
                    </a:lnTo>
                    <a:lnTo>
                      <a:pt x="23178" y="23178"/>
                    </a:lnTo>
                    <a:lnTo>
                      <a:pt x="0" y="23178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31" name="Forma libre: forma 30">
                <a:extLst>
                  <a:ext uri="{FF2B5EF4-FFF2-40B4-BE49-F238E27FC236}">
                    <a16:creationId xmlns:a16="http://schemas.microsoft.com/office/drawing/2014/main" id="{7E88E067-AA60-4860-AEA8-C289FF89DAA9}"/>
                  </a:ext>
                </a:extLst>
              </p:cNvPr>
              <p:cNvSpPr/>
              <p:nvPr/>
            </p:nvSpPr>
            <p:spPr>
              <a:xfrm>
                <a:off x="6096917" y="9074246"/>
                <a:ext cx="76412" cy="101883"/>
              </a:xfrm>
              <a:custGeom>
                <a:avLst/>
                <a:gdLst>
                  <a:gd name="connsiteX0" fmla="*/ 24452 w 76412"/>
                  <a:gd name="connsiteY0" fmla="*/ 20631 h 101882"/>
                  <a:gd name="connsiteX1" fmla="*/ 24452 w 76412"/>
                  <a:gd name="connsiteY1" fmla="*/ 100355 h 101882"/>
                  <a:gd name="connsiteX2" fmla="*/ 42791 w 76412"/>
                  <a:gd name="connsiteY2" fmla="*/ 100355 h 101882"/>
                  <a:gd name="connsiteX3" fmla="*/ 57564 w 76412"/>
                  <a:gd name="connsiteY3" fmla="*/ 99336 h 101882"/>
                  <a:gd name="connsiteX4" fmla="*/ 67497 w 76412"/>
                  <a:gd name="connsiteY4" fmla="*/ 94242 h 101882"/>
                  <a:gd name="connsiteX5" fmla="*/ 73865 w 76412"/>
                  <a:gd name="connsiteY5" fmla="*/ 82525 h 101882"/>
                  <a:gd name="connsiteX6" fmla="*/ 76412 w 76412"/>
                  <a:gd name="connsiteY6" fmla="*/ 60366 h 101882"/>
                  <a:gd name="connsiteX7" fmla="*/ 73865 w 76412"/>
                  <a:gd name="connsiteY7" fmla="*/ 38970 h 101882"/>
                  <a:gd name="connsiteX8" fmla="*/ 66988 w 76412"/>
                  <a:gd name="connsiteY8" fmla="*/ 27254 h 101882"/>
                  <a:gd name="connsiteX9" fmla="*/ 55781 w 76412"/>
                  <a:gd name="connsiteY9" fmla="*/ 21650 h 101882"/>
                  <a:gd name="connsiteX10" fmla="*/ 35659 w 76412"/>
                  <a:gd name="connsiteY10" fmla="*/ 20377 h 101882"/>
                  <a:gd name="connsiteX11" fmla="*/ 24452 w 76412"/>
                  <a:gd name="connsiteY11" fmla="*/ 20377 h 101882"/>
                  <a:gd name="connsiteX12" fmla="*/ 0 w 76412"/>
                  <a:gd name="connsiteY12" fmla="*/ 0 h 101882"/>
                  <a:gd name="connsiteX13" fmla="*/ 44574 w 76412"/>
                  <a:gd name="connsiteY13" fmla="*/ 0 h 101882"/>
                  <a:gd name="connsiteX14" fmla="*/ 67497 w 76412"/>
                  <a:gd name="connsiteY14" fmla="*/ 2292 h 101882"/>
                  <a:gd name="connsiteX15" fmla="*/ 85836 w 76412"/>
                  <a:gd name="connsiteY15" fmla="*/ 13500 h 101882"/>
                  <a:gd name="connsiteX16" fmla="*/ 97298 w 76412"/>
                  <a:gd name="connsiteY16" fmla="*/ 33112 h 101882"/>
                  <a:gd name="connsiteX17" fmla="*/ 101374 w 76412"/>
                  <a:gd name="connsiteY17" fmla="*/ 61639 h 101882"/>
                  <a:gd name="connsiteX18" fmla="*/ 97553 w 76412"/>
                  <a:gd name="connsiteY18" fmla="*/ 87365 h 101882"/>
                  <a:gd name="connsiteX19" fmla="*/ 84563 w 76412"/>
                  <a:gd name="connsiteY19" fmla="*/ 108760 h 101882"/>
                  <a:gd name="connsiteX20" fmla="*/ 67497 w 76412"/>
                  <a:gd name="connsiteY20" fmla="*/ 118439 h 101882"/>
                  <a:gd name="connsiteX21" fmla="*/ 45847 w 76412"/>
                  <a:gd name="connsiteY21" fmla="*/ 120986 h 101882"/>
                  <a:gd name="connsiteX22" fmla="*/ 0 w 76412"/>
                  <a:gd name="connsiteY22" fmla="*/ 120986 h 101882"/>
                  <a:gd name="connsiteX23" fmla="*/ 0 w 76412"/>
                  <a:gd name="connsiteY23" fmla="*/ 0 h 10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6412" h="101882">
                    <a:moveTo>
                      <a:pt x="24452" y="20631"/>
                    </a:moveTo>
                    <a:lnTo>
                      <a:pt x="24452" y="100355"/>
                    </a:lnTo>
                    <a:lnTo>
                      <a:pt x="42791" y="100355"/>
                    </a:lnTo>
                    <a:cubicBezTo>
                      <a:pt x="49668" y="100355"/>
                      <a:pt x="54507" y="99845"/>
                      <a:pt x="57564" y="99336"/>
                    </a:cubicBezTo>
                    <a:cubicBezTo>
                      <a:pt x="61384" y="98317"/>
                      <a:pt x="64696" y="96789"/>
                      <a:pt x="67497" y="94242"/>
                    </a:cubicBezTo>
                    <a:cubicBezTo>
                      <a:pt x="70045" y="91949"/>
                      <a:pt x="72082" y="87874"/>
                      <a:pt x="73865" y="82525"/>
                    </a:cubicBezTo>
                    <a:cubicBezTo>
                      <a:pt x="75648" y="77176"/>
                      <a:pt x="76412" y="69535"/>
                      <a:pt x="76412" y="60366"/>
                    </a:cubicBezTo>
                    <a:cubicBezTo>
                      <a:pt x="76412" y="51196"/>
                      <a:pt x="75648" y="43810"/>
                      <a:pt x="73865" y="38970"/>
                    </a:cubicBezTo>
                    <a:cubicBezTo>
                      <a:pt x="72082" y="33876"/>
                      <a:pt x="70045" y="30055"/>
                      <a:pt x="66988" y="27254"/>
                    </a:cubicBezTo>
                    <a:cubicBezTo>
                      <a:pt x="63932" y="24452"/>
                      <a:pt x="60111" y="22669"/>
                      <a:pt x="55781" y="21650"/>
                    </a:cubicBezTo>
                    <a:cubicBezTo>
                      <a:pt x="52470" y="20886"/>
                      <a:pt x="45593" y="20377"/>
                      <a:pt x="35659" y="20377"/>
                    </a:cubicBezTo>
                    <a:lnTo>
                      <a:pt x="24452" y="20377"/>
                    </a:lnTo>
                    <a:close/>
                    <a:moveTo>
                      <a:pt x="0" y="0"/>
                    </a:moveTo>
                    <a:lnTo>
                      <a:pt x="44574" y="0"/>
                    </a:lnTo>
                    <a:cubicBezTo>
                      <a:pt x="54762" y="0"/>
                      <a:pt x="62149" y="764"/>
                      <a:pt x="67497" y="2292"/>
                    </a:cubicBezTo>
                    <a:cubicBezTo>
                      <a:pt x="74629" y="4330"/>
                      <a:pt x="80488" y="8151"/>
                      <a:pt x="85836" y="13500"/>
                    </a:cubicBezTo>
                    <a:cubicBezTo>
                      <a:pt x="90931" y="18848"/>
                      <a:pt x="94751" y="25471"/>
                      <a:pt x="97298" y="33112"/>
                    </a:cubicBezTo>
                    <a:cubicBezTo>
                      <a:pt x="100100" y="40753"/>
                      <a:pt x="101374" y="50432"/>
                      <a:pt x="101374" y="61639"/>
                    </a:cubicBezTo>
                    <a:cubicBezTo>
                      <a:pt x="101374" y="71827"/>
                      <a:pt x="100100" y="80233"/>
                      <a:pt x="97553" y="87365"/>
                    </a:cubicBezTo>
                    <a:cubicBezTo>
                      <a:pt x="94496" y="96025"/>
                      <a:pt x="90166" y="103156"/>
                      <a:pt x="84563" y="108760"/>
                    </a:cubicBezTo>
                    <a:cubicBezTo>
                      <a:pt x="80233" y="112835"/>
                      <a:pt x="74629" y="116146"/>
                      <a:pt x="67497" y="118439"/>
                    </a:cubicBezTo>
                    <a:cubicBezTo>
                      <a:pt x="62149" y="120222"/>
                      <a:pt x="55017" y="120986"/>
                      <a:pt x="45847" y="120986"/>
                    </a:cubicBezTo>
                    <a:lnTo>
                      <a:pt x="0" y="12098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32" name="Forma libre: forma 31">
                <a:extLst>
                  <a:ext uri="{FF2B5EF4-FFF2-40B4-BE49-F238E27FC236}">
                    <a16:creationId xmlns:a16="http://schemas.microsoft.com/office/drawing/2014/main" id="{CA1D3991-3D0D-405C-831E-EF12B55E29E5}"/>
                  </a:ext>
                </a:extLst>
              </p:cNvPr>
              <p:cNvSpPr/>
              <p:nvPr/>
            </p:nvSpPr>
            <p:spPr>
              <a:xfrm>
                <a:off x="6212044" y="9074246"/>
                <a:ext cx="76412" cy="101883"/>
              </a:xfrm>
              <a:custGeom>
                <a:avLst/>
                <a:gdLst>
                  <a:gd name="connsiteX0" fmla="*/ 0 w 76412"/>
                  <a:gd name="connsiteY0" fmla="*/ 120986 h 101882"/>
                  <a:gd name="connsiteX1" fmla="*/ 0 w 76412"/>
                  <a:gd name="connsiteY1" fmla="*/ 0 h 101882"/>
                  <a:gd name="connsiteX2" fmla="*/ 89657 w 76412"/>
                  <a:gd name="connsiteY2" fmla="*/ 0 h 101882"/>
                  <a:gd name="connsiteX3" fmla="*/ 89657 w 76412"/>
                  <a:gd name="connsiteY3" fmla="*/ 20631 h 101882"/>
                  <a:gd name="connsiteX4" fmla="*/ 24452 w 76412"/>
                  <a:gd name="connsiteY4" fmla="*/ 20631 h 101882"/>
                  <a:gd name="connsiteX5" fmla="*/ 24452 w 76412"/>
                  <a:gd name="connsiteY5" fmla="*/ 47121 h 101882"/>
                  <a:gd name="connsiteX6" fmla="*/ 85072 w 76412"/>
                  <a:gd name="connsiteY6" fmla="*/ 47121 h 101882"/>
                  <a:gd name="connsiteX7" fmla="*/ 85072 w 76412"/>
                  <a:gd name="connsiteY7" fmla="*/ 67752 h 101882"/>
                  <a:gd name="connsiteX8" fmla="*/ 24452 w 76412"/>
                  <a:gd name="connsiteY8" fmla="*/ 67752 h 101882"/>
                  <a:gd name="connsiteX9" fmla="*/ 24452 w 76412"/>
                  <a:gd name="connsiteY9" fmla="*/ 100355 h 101882"/>
                  <a:gd name="connsiteX10" fmla="*/ 91949 w 76412"/>
                  <a:gd name="connsiteY10" fmla="*/ 100355 h 101882"/>
                  <a:gd name="connsiteX11" fmla="*/ 91949 w 76412"/>
                  <a:gd name="connsiteY11" fmla="*/ 120986 h 10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6412" h="101882">
                    <a:moveTo>
                      <a:pt x="0" y="120986"/>
                    </a:moveTo>
                    <a:lnTo>
                      <a:pt x="0" y="0"/>
                    </a:lnTo>
                    <a:lnTo>
                      <a:pt x="89657" y="0"/>
                    </a:lnTo>
                    <a:lnTo>
                      <a:pt x="89657" y="20631"/>
                    </a:lnTo>
                    <a:lnTo>
                      <a:pt x="24452" y="20631"/>
                    </a:lnTo>
                    <a:lnTo>
                      <a:pt x="24452" y="47121"/>
                    </a:lnTo>
                    <a:lnTo>
                      <a:pt x="85072" y="47121"/>
                    </a:lnTo>
                    <a:lnTo>
                      <a:pt x="85072" y="67752"/>
                    </a:lnTo>
                    <a:lnTo>
                      <a:pt x="24452" y="67752"/>
                    </a:lnTo>
                    <a:lnTo>
                      <a:pt x="24452" y="100355"/>
                    </a:lnTo>
                    <a:lnTo>
                      <a:pt x="91949" y="100355"/>
                    </a:lnTo>
                    <a:lnTo>
                      <a:pt x="91949" y="120986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33" name="Forma libre: forma 32">
                <a:extLst>
                  <a:ext uri="{FF2B5EF4-FFF2-40B4-BE49-F238E27FC236}">
                    <a16:creationId xmlns:a16="http://schemas.microsoft.com/office/drawing/2014/main" id="{8C5959EA-AA0D-421B-BDE4-4AFC0839BDB6}"/>
                  </a:ext>
                </a:extLst>
              </p:cNvPr>
              <p:cNvSpPr/>
              <p:nvPr/>
            </p:nvSpPr>
            <p:spPr>
              <a:xfrm>
                <a:off x="6357227" y="9074246"/>
                <a:ext cx="76412" cy="101883"/>
              </a:xfrm>
              <a:custGeom>
                <a:avLst/>
                <a:gdLst>
                  <a:gd name="connsiteX0" fmla="*/ 24707 w 76412"/>
                  <a:gd name="connsiteY0" fmla="*/ 68007 h 101882"/>
                  <a:gd name="connsiteX1" fmla="*/ 24707 w 76412"/>
                  <a:gd name="connsiteY1" fmla="*/ 100355 h 101882"/>
                  <a:gd name="connsiteX2" fmla="*/ 47121 w 76412"/>
                  <a:gd name="connsiteY2" fmla="*/ 100355 h 101882"/>
                  <a:gd name="connsiteX3" fmla="*/ 63932 w 76412"/>
                  <a:gd name="connsiteY3" fmla="*/ 99590 h 101882"/>
                  <a:gd name="connsiteX4" fmla="*/ 72846 w 76412"/>
                  <a:gd name="connsiteY4" fmla="*/ 94751 h 101882"/>
                  <a:gd name="connsiteX5" fmla="*/ 76157 w 76412"/>
                  <a:gd name="connsiteY5" fmla="*/ 84563 h 101882"/>
                  <a:gd name="connsiteX6" fmla="*/ 73610 w 76412"/>
                  <a:gd name="connsiteY6" fmla="*/ 75393 h 101882"/>
                  <a:gd name="connsiteX7" fmla="*/ 65969 w 76412"/>
                  <a:gd name="connsiteY7" fmla="*/ 69790 h 101882"/>
                  <a:gd name="connsiteX8" fmla="*/ 44319 w 76412"/>
                  <a:gd name="connsiteY8" fmla="*/ 68007 h 101882"/>
                  <a:gd name="connsiteX9" fmla="*/ 24707 w 76412"/>
                  <a:gd name="connsiteY9" fmla="*/ 68007 h 101882"/>
                  <a:gd name="connsiteX10" fmla="*/ 24707 w 76412"/>
                  <a:gd name="connsiteY10" fmla="*/ 20122 h 101882"/>
                  <a:gd name="connsiteX11" fmla="*/ 24707 w 76412"/>
                  <a:gd name="connsiteY11" fmla="*/ 48140 h 101882"/>
                  <a:gd name="connsiteX12" fmla="*/ 40753 w 76412"/>
                  <a:gd name="connsiteY12" fmla="*/ 48140 h 101882"/>
                  <a:gd name="connsiteX13" fmla="*/ 58583 w 76412"/>
                  <a:gd name="connsiteY13" fmla="*/ 47630 h 101882"/>
                  <a:gd name="connsiteX14" fmla="*/ 68262 w 76412"/>
                  <a:gd name="connsiteY14" fmla="*/ 43300 h 101882"/>
                  <a:gd name="connsiteX15" fmla="*/ 71827 w 76412"/>
                  <a:gd name="connsiteY15" fmla="*/ 33876 h 101882"/>
                  <a:gd name="connsiteX16" fmla="*/ 68771 w 76412"/>
                  <a:gd name="connsiteY16" fmla="*/ 24707 h 101882"/>
                  <a:gd name="connsiteX17" fmla="*/ 59601 w 76412"/>
                  <a:gd name="connsiteY17" fmla="*/ 20631 h 101882"/>
                  <a:gd name="connsiteX18" fmla="*/ 38716 w 76412"/>
                  <a:gd name="connsiteY18" fmla="*/ 20122 h 101882"/>
                  <a:gd name="connsiteX19" fmla="*/ 24707 w 76412"/>
                  <a:gd name="connsiteY19" fmla="*/ 20122 h 101882"/>
                  <a:gd name="connsiteX20" fmla="*/ 255 w 76412"/>
                  <a:gd name="connsiteY20" fmla="*/ 0 h 101882"/>
                  <a:gd name="connsiteX21" fmla="*/ 48649 w 76412"/>
                  <a:gd name="connsiteY21" fmla="*/ 0 h 101882"/>
                  <a:gd name="connsiteX22" fmla="*/ 70044 w 76412"/>
                  <a:gd name="connsiteY22" fmla="*/ 1274 h 101882"/>
                  <a:gd name="connsiteX23" fmla="*/ 82780 w 76412"/>
                  <a:gd name="connsiteY23" fmla="*/ 6368 h 101882"/>
                  <a:gd name="connsiteX24" fmla="*/ 91949 w 76412"/>
                  <a:gd name="connsiteY24" fmla="*/ 16301 h 101882"/>
                  <a:gd name="connsiteX25" fmla="*/ 95515 w 76412"/>
                  <a:gd name="connsiteY25" fmla="*/ 30565 h 101882"/>
                  <a:gd name="connsiteX26" fmla="*/ 90930 w 76412"/>
                  <a:gd name="connsiteY26" fmla="*/ 46102 h 101882"/>
                  <a:gd name="connsiteX27" fmla="*/ 78705 w 76412"/>
                  <a:gd name="connsiteY27" fmla="*/ 56800 h 101882"/>
                  <a:gd name="connsiteX28" fmla="*/ 95515 w 76412"/>
                  <a:gd name="connsiteY28" fmla="*/ 67752 h 101882"/>
                  <a:gd name="connsiteX29" fmla="*/ 101628 w 76412"/>
                  <a:gd name="connsiteY29" fmla="*/ 86091 h 101882"/>
                  <a:gd name="connsiteX30" fmla="*/ 97808 w 76412"/>
                  <a:gd name="connsiteY30" fmla="*/ 102138 h 101882"/>
                  <a:gd name="connsiteX31" fmla="*/ 87365 w 76412"/>
                  <a:gd name="connsiteY31" fmla="*/ 114618 h 101882"/>
                  <a:gd name="connsiteX32" fmla="*/ 70809 w 76412"/>
                  <a:gd name="connsiteY32" fmla="*/ 120476 h 101882"/>
                  <a:gd name="connsiteX33" fmla="*/ 41263 w 76412"/>
                  <a:gd name="connsiteY33" fmla="*/ 121241 h 101882"/>
                  <a:gd name="connsiteX34" fmla="*/ 0 w 76412"/>
                  <a:gd name="connsiteY34" fmla="*/ 121241 h 101882"/>
                  <a:gd name="connsiteX35" fmla="*/ 0 w 76412"/>
                  <a:gd name="connsiteY35" fmla="*/ 0 h 10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6412" h="101882">
                    <a:moveTo>
                      <a:pt x="24707" y="68007"/>
                    </a:moveTo>
                    <a:lnTo>
                      <a:pt x="24707" y="100355"/>
                    </a:lnTo>
                    <a:lnTo>
                      <a:pt x="47121" y="100355"/>
                    </a:lnTo>
                    <a:cubicBezTo>
                      <a:pt x="55781" y="100355"/>
                      <a:pt x="61639" y="100100"/>
                      <a:pt x="63932" y="99590"/>
                    </a:cubicBezTo>
                    <a:cubicBezTo>
                      <a:pt x="67497" y="98826"/>
                      <a:pt x="70554" y="97298"/>
                      <a:pt x="72846" y="94751"/>
                    </a:cubicBezTo>
                    <a:cubicBezTo>
                      <a:pt x="75139" y="92204"/>
                      <a:pt x="76157" y="88638"/>
                      <a:pt x="76157" y="84563"/>
                    </a:cubicBezTo>
                    <a:cubicBezTo>
                      <a:pt x="76157" y="80997"/>
                      <a:pt x="75393" y="77686"/>
                      <a:pt x="73610" y="75393"/>
                    </a:cubicBezTo>
                    <a:cubicBezTo>
                      <a:pt x="71827" y="72846"/>
                      <a:pt x="69280" y="71063"/>
                      <a:pt x="65969" y="69790"/>
                    </a:cubicBezTo>
                    <a:cubicBezTo>
                      <a:pt x="62658" y="68516"/>
                      <a:pt x="55271" y="68007"/>
                      <a:pt x="44319" y="68007"/>
                    </a:cubicBezTo>
                    <a:lnTo>
                      <a:pt x="24707" y="68007"/>
                    </a:lnTo>
                    <a:close/>
                    <a:moveTo>
                      <a:pt x="24707" y="20122"/>
                    </a:moveTo>
                    <a:lnTo>
                      <a:pt x="24707" y="48140"/>
                    </a:lnTo>
                    <a:lnTo>
                      <a:pt x="40753" y="48140"/>
                    </a:lnTo>
                    <a:cubicBezTo>
                      <a:pt x="50177" y="48140"/>
                      <a:pt x="56036" y="47885"/>
                      <a:pt x="58583" y="47630"/>
                    </a:cubicBezTo>
                    <a:cubicBezTo>
                      <a:pt x="62658" y="47121"/>
                      <a:pt x="65969" y="45593"/>
                      <a:pt x="68262" y="43300"/>
                    </a:cubicBezTo>
                    <a:cubicBezTo>
                      <a:pt x="70554" y="41008"/>
                      <a:pt x="71827" y="37697"/>
                      <a:pt x="71827" y="33876"/>
                    </a:cubicBezTo>
                    <a:cubicBezTo>
                      <a:pt x="71827" y="30055"/>
                      <a:pt x="70809" y="26999"/>
                      <a:pt x="68771" y="24707"/>
                    </a:cubicBezTo>
                    <a:cubicBezTo>
                      <a:pt x="66733" y="22414"/>
                      <a:pt x="63677" y="20886"/>
                      <a:pt x="59601" y="20631"/>
                    </a:cubicBezTo>
                    <a:cubicBezTo>
                      <a:pt x="57309" y="20377"/>
                      <a:pt x="50177" y="20122"/>
                      <a:pt x="38716" y="20122"/>
                    </a:cubicBezTo>
                    <a:lnTo>
                      <a:pt x="24707" y="20122"/>
                    </a:lnTo>
                    <a:close/>
                    <a:moveTo>
                      <a:pt x="255" y="0"/>
                    </a:moveTo>
                    <a:lnTo>
                      <a:pt x="48649" y="0"/>
                    </a:lnTo>
                    <a:cubicBezTo>
                      <a:pt x="58073" y="0"/>
                      <a:pt x="65205" y="509"/>
                      <a:pt x="70044" y="1274"/>
                    </a:cubicBezTo>
                    <a:cubicBezTo>
                      <a:pt x="74629" y="2038"/>
                      <a:pt x="78959" y="3821"/>
                      <a:pt x="82780" y="6368"/>
                    </a:cubicBezTo>
                    <a:cubicBezTo>
                      <a:pt x="86600" y="8915"/>
                      <a:pt x="89657" y="12226"/>
                      <a:pt x="91949" y="16301"/>
                    </a:cubicBezTo>
                    <a:cubicBezTo>
                      <a:pt x="94496" y="20631"/>
                      <a:pt x="95515" y="25216"/>
                      <a:pt x="95515" y="30565"/>
                    </a:cubicBezTo>
                    <a:cubicBezTo>
                      <a:pt x="95515" y="36168"/>
                      <a:pt x="93987" y="41517"/>
                      <a:pt x="90930" y="46102"/>
                    </a:cubicBezTo>
                    <a:cubicBezTo>
                      <a:pt x="87874" y="50941"/>
                      <a:pt x="83799" y="54507"/>
                      <a:pt x="78705" y="56800"/>
                    </a:cubicBezTo>
                    <a:cubicBezTo>
                      <a:pt x="86091" y="59092"/>
                      <a:pt x="91695" y="62658"/>
                      <a:pt x="95515" y="67752"/>
                    </a:cubicBezTo>
                    <a:cubicBezTo>
                      <a:pt x="99591" y="73101"/>
                      <a:pt x="101628" y="78959"/>
                      <a:pt x="101628" y="86091"/>
                    </a:cubicBezTo>
                    <a:cubicBezTo>
                      <a:pt x="101628" y="91695"/>
                      <a:pt x="100355" y="97043"/>
                      <a:pt x="97808" y="102138"/>
                    </a:cubicBezTo>
                    <a:cubicBezTo>
                      <a:pt x="95261" y="107232"/>
                      <a:pt x="91695" y="111562"/>
                      <a:pt x="87365" y="114618"/>
                    </a:cubicBezTo>
                    <a:cubicBezTo>
                      <a:pt x="82780" y="117675"/>
                      <a:pt x="77431" y="119712"/>
                      <a:pt x="70809" y="120476"/>
                    </a:cubicBezTo>
                    <a:cubicBezTo>
                      <a:pt x="66733" y="120731"/>
                      <a:pt x="56800" y="121241"/>
                      <a:pt x="41263" y="121241"/>
                    </a:cubicBezTo>
                    <a:lnTo>
                      <a:pt x="0" y="12124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34" name="Forma libre: forma 33">
                <a:extLst>
                  <a:ext uri="{FF2B5EF4-FFF2-40B4-BE49-F238E27FC236}">
                    <a16:creationId xmlns:a16="http://schemas.microsoft.com/office/drawing/2014/main" id="{40897ABA-26A3-41C5-8E63-F835A5357299}"/>
                  </a:ext>
                </a:extLst>
              </p:cNvPr>
              <p:cNvSpPr/>
              <p:nvPr/>
            </p:nvSpPr>
            <p:spPr>
              <a:xfrm>
                <a:off x="6467261" y="9072208"/>
                <a:ext cx="101883" cy="101883"/>
              </a:xfrm>
              <a:custGeom>
                <a:avLst/>
                <a:gdLst>
                  <a:gd name="connsiteX0" fmla="*/ 25216 w 101882"/>
                  <a:gd name="connsiteY0" fmla="*/ 62403 h 101882"/>
                  <a:gd name="connsiteX1" fmla="*/ 34640 w 101882"/>
                  <a:gd name="connsiteY1" fmla="*/ 93477 h 101882"/>
                  <a:gd name="connsiteX2" fmla="*/ 58837 w 101882"/>
                  <a:gd name="connsiteY2" fmla="*/ 104175 h 101882"/>
                  <a:gd name="connsiteX3" fmla="*/ 82780 w 101882"/>
                  <a:gd name="connsiteY3" fmla="*/ 93732 h 101882"/>
                  <a:gd name="connsiteX4" fmla="*/ 92204 w 101882"/>
                  <a:gd name="connsiteY4" fmla="*/ 62148 h 101882"/>
                  <a:gd name="connsiteX5" fmla="*/ 83035 w 101882"/>
                  <a:gd name="connsiteY5" fmla="*/ 31074 h 101882"/>
                  <a:gd name="connsiteX6" fmla="*/ 58837 w 101882"/>
                  <a:gd name="connsiteY6" fmla="*/ 20886 h 101882"/>
                  <a:gd name="connsiteX7" fmla="*/ 34640 w 101882"/>
                  <a:gd name="connsiteY7" fmla="*/ 31329 h 101882"/>
                  <a:gd name="connsiteX8" fmla="*/ 25216 w 101882"/>
                  <a:gd name="connsiteY8" fmla="*/ 62403 h 101882"/>
                  <a:gd name="connsiteX9" fmla="*/ 0 w 101882"/>
                  <a:gd name="connsiteY9" fmla="*/ 63167 h 101882"/>
                  <a:gd name="connsiteX10" fmla="*/ 5349 w 101882"/>
                  <a:gd name="connsiteY10" fmla="*/ 32093 h 101882"/>
                  <a:gd name="connsiteX11" fmla="*/ 16811 w 101882"/>
                  <a:gd name="connsiteY11" fmla="*/ 15537 h 101882"/>
                  <a:gd name="connsiteX12" fmla="*/ 32348 w 101882"/>
                  <a:gd name="connsiteY12" fmla="*/ 4839 h 101882"/>
                  <a:gd name="connsiteX13" fmla="*/ 58328 w 101882"/>
                  <a:gd name="connsiteY13" fmla="*/ 0 h 101882"/>
                  <a:gd name="connsiteX14" fmla="*/ 101119 w 101882"/>
                  <a:gd name="connsiteY14" fmla="*/ 16556 h 101882"/>
                  <a:gd name="connsiteX15" fmla="*/ 117165 w 101882"/>
                  <a:gd name="connsiteY15" fmla="*/ 62658 h 101882"/>
                  <a:gd name="connsiteX16" fmla="*/ 101374 w 101882"/>
                  <a:gd name="connsiteY16" fmla="*/ 108250 h 101882"/>
                  <a:gd name="connsiteX17" fmla="*/ 58837 w 101882"/>
                  <a:gd name="connsiteY17" fmla="*/ 124806 h 101882"/>
                  <a:gd name="connsiteX18" fmla="*/ 16047 w 101882"/>
                  <a:gd name="connsiteY18" fmla="*/ 108505 h 101882"/>
                  <a:gd name="connsiteX19" fmla="*/ 0 w 101882"/>
                  <a:gd name="connsiteY19" fmla="*/ 63167 h 10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01882" h="101882">
                    <a:moveTo>
                      <a:pt x="25216" y="62403"/>
                    </a:moveTo>
                    <a:cubicBezTo>
                      <a:pt x="25216" y="76157"/>
                      <a:pt x="28527" y="86346"/>
                      <a:pt x="34640" y="93477"/>
                    </a:cubicBezTo>
                    <a:cubicBezTo>
                      <a:pt x="41008" y="100609"/>
                      <a:pt x="48904" y="104175"/>
                      <a:pt x="58837" y="104175"/>
                    </a:cubicBezTo>
                    <a:cubicBezTo>
                      <a:pt x="68516" y="104175"/>
                      <a:pt x="76412" y="100609"/>
                      <a:pt x="82780" y="93732"/>
                    </a:cubicBezTo>
                    <a:cubicBezTo>
                      <a:pt x="88893" y="86600"/>
                      <a:pt x="92204" y="76157"/>
                      <a:pt x="92204" y="62148"/>
                    </a:cubicBezTo>
                    <a:cubicBezTo>
                      <a:pt x="92204" y="48394"/>
                      <a:pt x="89148" y="37951"/>
                      <a:pt x="83035" y="31074"/>
                    </a:cubicBezTo>
                    <a:cubicBezTo>
                      <a:pt x="76922" y="24197"/>
                      <a:pt x="68771" y="20886"/>
                      <a:pt x="58837" y="20886"/>
                    </a:cubicBezTo>
                    <a:cubicBezTo>
                      <a:pt x="48904" y="20886"/>
                      <a:pt x="40753" y="24452"/>
                      <a:pt x="34640" y="31329"/>
                    </a:cubicBezTo>
                    <a:cubicBezTo>
                      <a:pt x="28273" y="38206"/>
                      <a:pt x="25216" y="48394"/>
                      <a:pt x="25216" y="62403"/>
                    </a:cubicBezTo>
                    <a:moveTo>
                      <a:pt x="0" y="63167"/>
                    </a:moveTo>
                    <a:cubicBezTo>
                      <a:pt x="0" y="50941"/>
                      <a:pt x="1783" y="40753"/>
                      <a:pt x="5349" y="32093"/>
                    </a:cubicBezTo>
                    <a:cubicBezTo>
                      <a:pt x="8151" y="25980"/>
                      <a:pt x="11971" y="20377"/>
                      <a:pt x="16811" y="15537"/>
                    </a:cubicBezTo>
                    <a:cubicBezTo>
                      <a:pt x="21395" y="10698"/>
                      <a:pt x="26744" y="7132"/>
                      <a:pt x="32348" y="4839"/>
                    </a:cubicBezTo>
                    <a:cubicBezTo>
                      <a:pt x="39989" y="1528"/>
                      <a:pt x="48394" y="0"/>
                      <a:pt x="58328" y="0"/>
                    </a:cubicBezTo>
                    <a:cubicBezTo>
                      <a:pt x="76158" y="0"/>
                      <a:pt x="90421" y="5603"/>
                      <a:pt x="101119" y="16556"/>
                    </a:cubicBezTo>
                    <a:cubicBezTo>
                      <a:pt x="111817" y="27508"/>
                      <a:pt x="117165" y="43045"/>
                      <a:pt x="117165" y="62658"/>
                    </a:cubicBezTo>
                    <a:cubicBezTo>
                      <a:pt x="117165" y="82016"/>
                      <a:pt x="111817" y="97553"/>
                      <a:pt x="101374" y="108250"/>
                    </a:cubicBezTo>
                    <a:cubicBezTo>
                      <a:pt x="90676" y="119203"/>
                      <a:pt x="76412" y="124806"/>
                      <a:pt x="58837" y="124806"/>
                    </a:cubicBezTo>
                    <a:cubicBezTo>
                      <a:pt x="41008" y="124806"/>
                      <a:pt x="26490" y="119203"/>
                      <a:pt x="16047" y="108505"/>
                    </a:cubicBezTo>
                    <a:cubicBezTo>
                      <a:pt x="5349" y="97553"/>
                      <a:pt x="0" y="82525"/>
                      <a:pt x="0" y="63167"/>
                    </a:cubicBezTo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35" name="Forma libre: forma 34">
                <a:extLst>
                  <a:ext uri="{FF2B5EF4-FFF2-40B4-BE49-F238E27FC236}">
                    <a16:creationId xmlns:a16="http://schemas.microsoft.com/office/drawing/2014/main" id="{1865DB50-CB62-46EC-A1C9-0C4EF51F28F1}"/>
                  </a:ext>
                </a:extLst>
              </p:cNvPr>
              <p:cNvSpPr/>
              <p:nvPr/>
            </p:nvSpPr>
            <p:spPr>
              <a:xfrm>
                <a:off x="6592322" y="9071699"/>
                <a:ext cx="101883" cy="101883"/>
              </a:xfrm>
              <a:custGeom>
                <a:avLst/>
                <a:gdLst>
                  <a:gd name="connsiteX0" fmla="*/ 60366 w 101882"/>
                  <a:gd name="connsiteY0" fmla="*/ 79214 h 101882"/>
                  <a:gd name="connsiteX1" fmla="*/ 60366 w 101882"/>
                  <a:gd name="connsiteY1" fmla="*/ 58583 h 101882"/>
                  <a:gd name="connsiteX2" fmla="*/ 113090 w 101882"/>
                  <a:gd name="connsiteY2" fmla="*/ 58583 h 101882"/>
                  <a:gd name="connsiteX3" fmla="*/ 113090 w 101882"/>
                  <a:gd name="connsiteY3" fmla="*/ 106722 h 101882"/>
                  <a:gd name="connsiteX4" fmla="*/ 90931 w 101882"/>
                  <a:gd name="connsiteY4" fmla="*/ 119712 h 101882"/>
                  <a:gd name="connsiteX5" fmla="*/ 61384 w 101882"/>
                  <a:gd name="connsiteY5" fmla="*/ 125316 h 101882"/>
                  <a:gd name="connsiteX6" fmla="*/ 28272 w 101882"/>
                  <a:gd name="connsiteY6" fmla="*/ 117165 h 101882"/>
                  <a:gd name="connsiteX7" fmla="*/ 7132 w 101882"/>
                  <a:gd name="connsiteY7" fmla="*/ 94496 h 101882"/>
                  <a:gd name="connsiteX8" fmla="*/ 0 w 101882"/>
                  <a:gd name="connsiteY8" fmla="*/ 62403 h 101882"/>
                  <a:gd name="connsiteX9" fmla="*/ 8151 w 101882"/>
                  <a:gd name="connsiteY9" fmla="*/ 28782 h 101882"/>
                  <a:gd name="connsiteX10" fmla="*/ 31329 w 101882"/>
                  <a:gd name="connsiteY10" fmla="*/ 6113 h 101882"/>
                  <a:gd name="connsiteX11" fmla="*/ 60366 w 101882"/>
                  <a:gd name="connsiteY11" fmla="*/ 0 h 101882"/>
                  <a:gd name="connsiteX12" fmla="*/ 95515 w 101882"/>
                  <a:gd name="connsiteY12" fmla="*/ 9424 h 101882"/>
                  <a:gd name="connsiteX13" fmla="*/ 111817 w 101882"/>
                  <a:gd name="connsiteY13" fmla="*/ 35659 h 101882"/>
                  <a:gd name="connsiteX14" fmla="*/ 87619 w 101882"/>
                  <a:gd name="connsiteY14" fmla="*/ 40244 h 101882"/>
                  <a:gd name="connsiteX15" fmla="*/ 77940 w 101882"/>
                  <a:gd name="connsiteY15" fmla="*/ 26235 h 101882"/>
                  <a:gd name="connsiteX16" fmla="*/ 60366 w 101882"/>
                  <a:gd name="connsiteY16" fmla="*/ 21141 h 101882"/>
                  <a:gd name="connsiteX17" fmla="*/ 34895 w 101882"/>
                  <a:gd name="connsiteY17" fmla="*/ 31329 h 101882"/>
                  <a:gd name="connsiteX18" fmla="*/ 25471 w 101882"/>
                  <a:gd name="connsiteY18" fmla="*/ 61384 h 101882"/>
                  <a:gd name="connsiteX19" fmla="*/ 35150 w 101882"/>
                  <a:gd name="connsiteY19" fmla="*/ 93477 h 101882"/>
                  <a:gd name="connsiteX20" fmla="*/ 60111 w 101882"/>
                  <a:gd name="connsiteY20" fmla="*/ 104175 h 101882"/>
                  <a:gd name="connsiteX21" fmla="*/ 75393 w 101882"/>
                  <a:gd name="connsiteY21" fmla="*/ 101119 h 101882"/>
                  <a:gd name="connsiteX22" fmla="*/ 88638 w 101882"/>
                  <a:gd name="connsiteY22" fmla="*/ 93732 h 101882"/>
                  <a:gd name="connsiteX23" fmla="*/ 88638 w 101882"/>
                  <a:gd name="connsiteY23" fmla="*/ 78704 h 101882"/>
                  <a:gd name="connsiteX24" fmla="*/ 60366 w 101882"/>
                  <a:gd name="connsiteY24" fmla="*/ 78704 h 10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1882" h="101882">
                    <a:moveTo>
                      <a:pt x="60366" y="79214"/>
                    </a:moveTo>
                    <a:lnTo>
                      <a:pt x="60366" y="58583"/>
                    </a:lnTo>
                    <a:lnTo>
                      <a:pt x="113090" y="58583"/>
                    </a:lnTo>
                    <a:lnTo>
                      <a:pt x="113090" y="106722"/>
                    </a:lnTo>
                    <a:cubicBezTo>
                      <a:pt x="107996" y="111562"/>
                      <a:pt x="100609" y="116146"/>
                      <a:pt x="90931" y="119712"/>
                    </a:cubicBezTo>
                    <a:cubicBezTo>
                      <a:pt x="81252" y="123533"/>
                      <a:pt x="71318" y="125316"/>
                      <a:pt x="61384" y="125316"/>
                    </a:cubicBezTo>
                    <a:cubicBezTo>
                      <a:pt x="48649" y="125316"/>
                      <a:pt x="37697" y="122769"/>
                      <a:pt x="28272" y="117165"/>
                    </a:cubicBezTo>
                    <a:cubicBezTo>
                      <a:pt x="18848" y="112071"/>
                      <a:pt x="11971" y="104430"/>
                      <a:pt x="7132" y="94496"/>
                    </a:cubicBezTo>
                    <a:cubicBezTo>
                      <a:pt x="2547" y="84563"/>
                      <a:pt x="0" y="73865"/>
                      <a:pt x="0" y="62403"/>
                    </a:cubicBezTo>
                    <a:cubicBezTo>
                      <a:pt x="0" y="49668"/>
                      <a:pt x="2802" y="38461"/>
                      <a:pt x="8151" y="28782"/>
                    </a:cubicBezTo>
                    <a:cubicBezTo>
                      <a:pt x="13245" y="18848"/>
                      <a:pt x="21141" y="11462"/>
                      <a:pt x="31329" y="6113"/>
                    </a:cubicBezTo>
                    <a:cubicBezTo>
                      <a:pt x="38970" y="2038"/>
                      <a:pt x="48649" y="0"/>
                      <a:pt x="60366" y="0"/>
                    </a:cubicBezTo>
                    <a:cubicBezTo>
                      <a:pt x="75393" y="0"/>
                      <a:pt x="87110" y="3056"/>
                      <a:pt x="95515" y="9424"/>
                    </a:cubicBezTo>
                    <a:cubicBezTo>
                      <a:pt x="103921" y="15792"/>
                      <a:pt x="109269" y="24452"/>
                      <a:pt x="111817" y="35659"/>
                    </a:cubicBezTo>
                    <a:lnTo>
                      <a:pt x="87619" y="40244"/>
                    </a:lnTo>
                    <a:cubicBezTo>
                      <a:pt x="85836" y="34385"/>
                      <a:pt x="82780" y="29546"/>
                      <a:pt x="77940" y="26235"/>
                    </a:cubicBezTo>
                    <a:cubicBezTo>
                      <a:pt x="73356" y="22669"/>
                      <a:pt x="67497" y="21141"/>
                      <a:pt x="60366" y="21141"/>
                    </a:cubicBezTo>
                    <a:cubicBezTo>
                      <a:pt x="49668" y="21141"/>
                      <a:pt x="41263" y="24452"/>
                      <a:pt x="34895" y="31329"/>
                    </a:cubicBezTo>
                    <a:cubicBezTo>
                      <a:pt x="28527" y="38206"/>
                      <a:pt x="25471" y="48140"/>
                      <a:pt x="25471" y="61384"/>
                    </a:cubicBezTo>
                    <a:cubicBezTo>
                      <a:pt x="25471" y="75648"/>
                      <a:pt x="28782" y="86600"/>
                      <a:pt x="35150" y="93477"/>
                    </a:cubicBezTo>
                    <a:cubicBezTo>
                      <a:pt x="41517" y="100609"/>
                      <a:pt x="49923" y="104175"/>
                      <a:pt x="60111" y="104175"/>
                    </a:cubicBezTo>
                    <a:cubicBezTo>
                      <a:pt x="65205" y="104175"/>
                      <a:pt x="70299" y="103156"/>
                      <a:pt x="75393" y="101119"/>
                    </a:cubicBezTo>
                    <a:cubicBezTo>
                      <a:pt x="80488" y="99081"/>
                      <a:pt x="84818" y="96789"/>
                      <a:pt x="88638" y="93732"/>
                    </a:cubicBezTo>
                    <a:lnTo>
                      <a:pt x="88638" y="78704"/>
                    </a:lnTo>
                    <a:lnTo>
                      <a:pt x="60366" y="78704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36" name="Forma libre: forma 35">
                <a:extLst>
                  <a:ext uri="{FF2B5EF4-FFF2-40B4-BE49-F238E27FC236}">
                    <a16:creationId xmlns:a16="http://schemas.microsoft.com/office/drawing/2014/main" id="{C1294BC5-B501-4D82-BAA8-6D24356339B4}"/>
                  </a:ext>
                </a:extLst>
              </p:cNvPr>
              <p:cNvSpPr/>
              <p:nvPr/>
            </p:nvSpPr>
            <p:spPr>
              <a:xfrm>
                <a:off x="6715855" y="9072208"/>
                <a:ext cx="101883" cy="101883"/>
              </a:xfrm>
              <a:custGeom>
                <a:avLst/>
                <a:gdLst>
                  <a:gd name="connsiteX0" fmla="*/ 25216 w 101882"/>
                  <a:gd name="connsiteY0" fmla="*/ 62403 h 101882"/>
                  <a:gd name="connsiteX1" fmla="*/ 34640 w 101882"/>
                  <a:gd name="connsiteY1" fmla="*/ 93477 h 101882"/>
                  <a:gd name="connsiteX2" fmla="*/ 58837 w 101882"/>
                  <a:gd name="connsiteY2" fmla="*/ 104175 h 101882"/>
                  <a:gd name="connsiteX3" fmla="*/ 83035 w 101882"/>
                  <a:gd name="connsiteY3" fmla="*/ 93732 h 101882"/>
                  <a:gd name="connsiteX4" fmla="*/ 92459 w 101882"/>
                  <a:gd name="connsiteY4" fmla="*/ 62148 h 101882"/>
                  <a:gd name="connsiteX5" fmla="*/ 83544 w 101882"/>
                  <a:gd name="connsiteY5" fmla="*/ 31074 h 101882"/>
                  <a:gd name="connsiteX6" fmla="*/ 59092 w 101882"/>
                  <a:gd name="connsiteY6" fmla="*/ 20886 h 101882"/>
                  <a:gd name="connsiteX7" fmla="*/ 34895 w 101882"/>
                  <a:gd name="connsiteY7" fmla="*/ 31329 h 101882"/>
                  <a:gd name="connsiteX8" fmla="*/ 25216 w 101882"/>
                  <a:gd name="connsiteY8" fmla="*/ 62403 h 101882"/>
                  <a:gd name="connsiteX9" fmla="*/ 0 w 101882"/>
                  <a:gd name="connsiteY9" fmla="*/ 63167 h 101882"/>
                  <a:gd name="connsiteX10" fmla="*/ 5604 w 101882"/>
                  <a:gd name="connsiteY10" fmla="*/ 32093 h 101882"/>
                  <a:gd name="connsiteX11" fmla="*/ 16811 w 101882"/>
                  <a:gd name="connsiteY11" fmla="*/ 15537 h 101882"/>
                  <a:gd name="connsiteX12" fmla="*/ 32603 w 101882"/>
                  <a:gd name="connsiteY12" fmla="*/ 4839 h 101882"/>
                  <a:gd name="connsiteX13" fmla="*/ 58583 w 101882"/>
                  <a:gd name="connsiteY13" fmla="*/ 0 h 101882"/>
                  <a:gd name="connsiteX14" fmla="*/ 101374 w 101882"/>
                  <a:gd name="connsiteY14" fmla="*/ 16556 h 101882"/>
                  <a:gd name="connsiteX15" fmla="*/ 117165 w 101882"/>
                  <a:gd name="connsiteY15" fmla="*/ 62658 h 101882"/>
                  <a:gd name="connsiteX16" fmla="*/ 101374 w 101882"/>
                  <a:gd name="connsiteY16" fmla="*/ 108250 h 101882"/>
                  <a:gd name="connsiteX17" fmla="*/ 58837 w 101882"/>
                  <a:gd name="connsiteY17" fmla="*/ 124806 h 101882"/>
                  <a:gd name="connsiteX18" fmla="*/ 16047 w 101882"/>
                  <a:gd name="connsiteY18" fmla="*/ 108505 h 101882"/>
                  <a:gd name="connsiteX19" fmla="*/ 0 w 101882"/>
                  <a:gd name="connsiteY19" fmla="*/ 63167 h 10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01882" h="101882">
                    <a:moveTo>
                      <a:pt x="25216" y="62403"/>
                    </a:moveTo>
                    <a:cubicBezTo>
                      <a:pt x="25216" y="76157"/>
                      <a:pt x="28273" y="86346"/>
                      <a:pt x="34640" y="93477"/>
                    </a:cubicBezTo>
                    <a:cubicBezTo>
                      <a:pt x="41008" y="100609"/>
                      <a:pt x="49159" y="104175"/>
                      <a:pt x="58837" y="104175"/>
                    </a:cubicBezTo>
                    <a:cubicBezTo>
                      <a:pt x="68516" y="104175"/>
                      <a:pt x="76412" y="100609"/>
                      <a:pt x="83035" y="93732"/>
                    </a:cubicBezTo>
                    <a:cubicBezTo>
                      <a:pt x="89402" y="86600"/>
                      <a:pt x="92459" y="76157"/>
                      <a:pt x="92459" y="62148"/>
                    </a:cubicBezTo>
                    <a:cubicBezTo>
                      <a:pt x="92459" y="48394"/>
                      <a:pt x="89402" y="37951"/>
                      <a:pt x="83544" y="31074"/>
                    </a:cubicBezTo>
                    <a:cubicBezTo>
                      <a:pt x="77431" y="24197"/>
                      <a:pt x="69280" y="20886"/>
                      <a:pt x="59092" y="20886"/>
                    </a:cubicBezTo>
                    <a:cubicBezTo>
                      <a:pt x="49159" y="20886"/>
                      <a:pt x="41008" y="24452"/>
                      <a:pt x="34895" y="31329"/>
                    </a:cubicBezTo>
                    <a:cubicBezTo>
                      <a:pt x="28273" y="38206"/>
                      <a:pt x="25216" y="48394"/>
                      <a:pt x="25216" y="62403"/>
                    </a:cubicBezTo>
                    <a:moveTo>
                      <a:pt x="0" y="63167"/>
                    </a:moveTo>
                    <a:cubicBezTo>
                      <a:pt x="0" y="50941"/>
                      <a:pt x="1783" y="40753"/>
                      <a:pt x="5604" y="32093"/>
                    </a:cubicBezTo>
                    <a:cubicBezTo>
                      <a:pt x="8405" y="25980"/>
                      <a:pt x="12226" y="20377"/>
                      <a:pt x="16811" y="15537"/>
                    </a:cubicBezTo>
                    <a:cubicBezTo>
                      <a:pt x="21650" y="10698"/>
                      <a:pt x="26744" y="7132"/>
                      <a:pt x="32603" y="4839"/>
                    </a:cubicBezTo>
                    <a:cubicBezTo>
                      <a:pt x="40244" y="1528"/>
                      <a:pt x="48649" y="0"/>
                      <a:pt x="58583" y="0"/>
                    </a:cubicBezTo>
                    <a:cubicBezTo>
                      <a:pt x="76157" y="0"/>
                      <a:pt x="90676" y="5603"/>
                      <a:pt x="101374" y="16556"/>
                    </a:cubicBezTo>
                    <a:cubicBezTo>
                      <a:pt x="111817" y="27508"/>
                      <a:pt x="117165" y="43045"/>
                      <a:pt x="117165" y="62658"/>
                    </a:cubicBezTo>
                    <a:cubicBezTo>
                      <a:pt x="117165" y="82016"/>
                      <a:pt x="111817" y="97553"/>
                      <a:pt x="101374" y="108250"/>
                    </a:cubicBezTo>
                    <a:cubicBezTo>
                      <a:pt x="90676" y="119203"/>
                      <a:pt x="76667" y="124806"/>
                      <a:pt x="58837" y="124806"/>
                    </a:cubicBezTo>
                    <a:cubicBezTo>
                      <a:pt x="40753" y="124806"/>
                      <a:pt x="26490" y="119203"/>
                      <a:pt x="16047" y="108505"/>
                    </a:cubicBezTo>
                    <a:cubicBezTo>
                      <a:pt x="5349" y="97553"/>
                      <a:pt x="0" y="82525"/>
                      <a:pt x="0" y="63167"/>
                    </a:cubicBezTo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37" name="Forma libre: forma 36">
                <a:extLst>
                  <a:ext uri="{FF2B5EF4-FFF2-40B4-BE49-F238E27FC236}">
                    <a16:creationId xmlns:a16="http://schemas.microsoft.com/office/drawing/2014/main" id="{F561F4E0-A6C3-4CF3-AD4B-FB4367351DC5}"/>
                  </a:ext>
                </a:extLst>
              </p:cNvPr>
              <p:cNvSpPr/>
              <p:nvPr/>
            </p:nvSpPr>
            <p:spPr>
              <a:xfrm>
                <a:off x="6836587" y="9074246"/>
                <a:ext cx="76412" cy="101883"/>
              </a:xfrm>
              <a:custGeom>
                <a:avLst/>
                <a:gdLst>
                  <a:gd name="connsiteX0" fmla="*/ 35914 w 76412"/>
                  <a:gd name="connsiteY0" fmla="*/ 120986 h 101882"/>
                  <a:gd name="connsiteX1" fmla="*/ 35914 w 76412"/>
                  <a:gd name="connsiteY1" fmla="*/ 20631 h 101882"/>
                  <a:gd name="connsiteX2" fmla="*/ 0 w 76412"/>
                  <a:gd name="connsiteY2" fmla="*/ 20631 h 101882"/>
                  <a:gd name="connsiteX3" fmla="*/ 0 w 76412"/>
                  <a:gd name="connsiteY3" fmla="*/ 0 h 101882"/>
                  <a:gd name="connsiteX4" fmla="*/ 96025 w 76412"/>
                  <a:gd name="connsiteY4" fmla="*/ 0 h 101882"/>
                  <a:gd name="connsiteX5" fmla="*/ 96025 w 76412"/>
                  <a:gd name="connsiteY5" fmla="*/ 20631 h 101882"/>
                  <a:gd name="connsiteX6" fmla="*/ 60366 w 76412"/>
                  <a:gd name="connsiteY6" fmla="*/ 20631 h 101882"/>
                  <a:gd name="connsiteX7" fmla="*/ 60366 w 76412"/>
                  <a:gd name="connsiteY7" fmla="*/ 120986 h 10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6412" h="101882">
                    <a:moveTo>
                      <a:pt x="35914" y="120986"/>
                    </a:moveTo>
                    <a:lnTo>
                      <a:pt x="35914" y="20631"/>
                    </a:lnTo>
                    <a:lnTo>
                      <a:pt x="0" y="20631"/>
                    </a:lnTo>
                    <a:lnTo>
                      <a:pt x="0" y="0"/>
                    </a:lnTo>
                    <a:lnTo>
                      <a:pt x="96025" y="0"/>
                    </a:lnTo>
                    <a:lnTo>
                      <a:pt x="96025" y="20631"/>
                    </a:lnTo>
                    <a:lnTo>
                      <a:pt x="60366" y="20631"/>
                    </a:lnTo>
                    <a:lnTo>
                      <a:pt x="60366" y="120986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38" name="Forma libre: forma 37">
                <a:extLst>
                  <a:ext uri="{FF2B5EF4-FFF2-40B4-BE49-F238E27FC236}">
                    <a16:creationId xmlns:a16="http://schemas.microsoft.com/office/drawing/2014/main" id="{B8020EDF-AC06-4A92-984D-091E42A2B4AB}"/>
                  </a:ext>
                </a:extLst>
              </p:cNvPr>
              <p:cNvSpPr/>
              <p:nvPr/>
            </p:nvSpPr>
            <p:spPr>
              <a:xfrm>
                <a:off x="6928791" y="9038587"/>
                <a:ext cx="101883" cy="152824"/>
              </a:xfrm>
              <a:custGeom>
                <a:avLst/>
                <a:gdLst>
                  <a:gd name="connsiteX0" fmla="*/ 51451 w 101882"/>
                  <a:gd name="connsiteY0" fmla="*/ 24707 h 152824"/>
                  <a:gd name="connsiteX1" fmla="*/ 62658 w 101882"/>
                  <a:gd name="connsiteY1" fmla="*/ 0 h 152824"/>
                  <a:gd name="connsiteX2" fmla="*/ 88638 w 101882"/>
                  <a:gd name="connsiteY2" fmla="*/ 0 h 152824"/>
                  <a:gd name="connsiteX3" fmla="*/ 65969 w 101882"/>
                  <a:gd name="connsiteY3" fmla="*/ 24707 h 152824"/>
                  <a:gd name="connsiteX4" fmla="*/ 51451 w 101882"/>
                  <a:gd name="connsiteY4" fmla="*/ 24707 h 152824"/>
                  <a:gd name="connsiteX5" fmla="*/ 76412 w 101882"/>
                  <a:gd name="connsiteY5" fmla="*/ 108505 h 152824"/>
                  <a:gd name="connsiteX6" fmla="*/ 59602 w 101882"/>
                  <a:gd name="connsiteY6" fmla="*/ 63677 h 152824"/>
                  <a:gd name="connsiteX7" fmla="*/ 43555 w 101882"/>
                  <a:gd name="connsiteY7" fmla="*/ 108505 h 152824"/>
                  <a:gd name="connsiteX8" fmla="*/ 76412 w 101882"/>
                  <a:gd name="connsiteY8" fmla="*/ 108505 h 152824"/>
                  <a:gd name="connsiteX9" fmla="*/ 121495 w 101882"/>
                  <a:gd name="connsiteY9" fmla="*/ 156645 h 152824"/>
                  <a:gd name="connsiteX10" fmla="*/ 94751 w 101882"/>
                  <a:gd name="connsiteY10" fmla="*/ 156645 h 152824"/>
                  <a:gd name="connsiteX11" fmla="*/ 84308 w 101882"/>
                  <a:gd name="connsiteY11" fmla="*/ 129136 h 152824"/>
                  <a:gd name="connsiteX12" fmla="*/ 35914 w 101882"/>
                  <a:gd name="connsiteY12" fmla="*/ 129136 h 152824"/>
                  <a:gd name="connsiteX13" fmla="*/ 25980 w 101882"/>
                  <a:gd name="connsiteY13" fmla="*/ 156645 h 152824"/>
                  <a:gd name="connsiteX14" fmla="*/ 0 w 101882"/>
                  <a:gd name="connsiteY14" fmla="*/ 156645 h 152824"/>
                  <a:gd name="connsiteX15" fmla="*/ 47121 w 101882"/>
                  <a:gd name="connsiteY15" fmla="*/ 35659 h 152824"/>
                  <a:gd name="connsiteX16" fmla="*/ 73101 w 101882"/>
                  <a:gd name="connsiteY16" fmla="*/ 35659 h 152824"/>
                  <a:gd name="connsiteX17" fmla="*/ 121495 w 101882"/>
                  <a:gd name="connsiteY17" fmla="*/ 156645 h 152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1882" h="152824">
                    <a:moveTo>
                      <a:pt x="51451" y="24707"/>
                    </a:moveTo>
                    <a:lnTo>
                      <a:pt x="62658" y="0"/>
                    </a:lnTo>
                    <a:lnTo>
                      <a:pt x="88638" y="0"/>
                    </a:lnTo>
                    <a:lnTo>
                      <a:pt x="65969" y="24707"/>
                    </a:lnTo>
                    <a:lnTo>
                      <a:pt x="51451" y="24707"/>
                    </a:lnTo>
                    <a:close/>
                    <a:moveTo>
                      <a:pt x="76412" y="108505"/>
                    </a:moveTo>
                    <a:lnTo>
                      <a:pt x="59602" y="63677"/>
                    </a:lnTo>
                    <a:lnTo>
                      <a:pt x="43555" y="108505"/>
                    </a:lnTo>
                    <a:lnTo>
                      <a:pt x="76412" y="108505"/>
                    </a:lnTo>
                    <a:close/>
                    <a:moveTo>
                      <a:pt x="121495" y="156645"/>
                    </a:moveTo>
                    <a:lnTo>
                      <a:pt x="94751" y="156645"/>
                    </a:lnTo>
                    <a:lnTo>
                      <a:pt x="84308" y="129136"/>
                    </a:lnTo>
                    <a:lnTo>
                      <a:pt x="35914" y="129136"/>
                    </a:lnTo>
                    <a:lnTo>
                      <a:pt x="25980" y="156645"/>
                    </a:lnTo>
                    <a:lnTo>
                      <a:pt x="0" y="156645"/>
                    </a:lnTo>
                    <a:lnTo>
                      <a:pt x="47121" y="35659"/>
                    </a:lnTo>
                    <a:lnTo>
                      <a:pt x="73101" y="35659"/>
                    </a:lnTo>
                    <a:lnTo>
                      <a:pt x="121495" y="156645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39" name="Forma libre: forma 38">
                <a:extLst>
                  <a:ext uri="{FF2B5EF4-FFF2-40B4-BE49-F238E27FC236}">
                    <a16:creationId xmlns:a16="http://schemas.microsoft.com/office/drawing/2014/main" id="{88D73645-6D17-4882-81E4-406E04459E45}"/>
                  </a:ext>
                </a:extLst>
              </p:cNvPr>
              <p:cNvSpPr/>
              <p:nvPr/>
            </p:nvSpPr>
            <p:spPr>
              <a:xfrm>
                <a:off x="7095624" y="9074246"/>
                <a:ext cx="76412" cy="101883"/>
              </a:xfrm>
              <a:custGeom>
                <a:avLst/>
                <a:gdLst>
                  <a:gd name="connsiteX0" fmla="*/ 24707 w 76412"/>
                  <a:gd name="connsiteY0" fmla="*/ 20631 h 101882"/>
                  <a:gd name="connsiteX1" fmla="*/ 24707 w 76412"/>
                  <a:gd name="connsiteY1" fmla="*/ 100355 h 101882"/>
                  <a:gd name="connsiteX2" fmla="*/ 43046 w 76412"/>
                  <a:gd name="connsiteY2" fmla="*/ 100355 h 101882"/>
                  <a:gd name="connsiteX3" fmla="*/ 57819 w 76412"/>
                  <a:gd name="connsiteY3" fmla="*/ 99336 h 101882"/>
                  <a:gd name="connsiteX4" fmla="*/ 67752 w 76412"/>
                  <a:gd name="connsiteY4" fmla="*/ 94242 h 101882"/>
                  <a:gd name="connsiteX5" fmla="*/ 74120 w 76412"/>
                  <a:gd name="connsiteY5" fmla="*/ 82525 h 101882"/>
                  <a:gd name="connsiteX6" fmla="*/ 76667 w 76412"/>
                  <a:gd name="connsiteY6" fmla="*/ 60366 h 101882"/>
                  <a:gd name="connsiteX7" fmla="*/ 74120 w 76412"/>
                  <a:gd name="connsiteY7" fmla="*/ 38970 h 101882"/>
                  <a:gd name="connsiteX8" fmla="*/ 66988 w 76412"/>
                  <a:gd name="connsiteY8" fmla="*/ 27254 h 101882"/>
                  <a:gd name="connsiteX9" fmla="*/ 55781 w 76412"/>
                  <a:gd name="connsiteY9" fmla="*/ 21650 h 101882"/>
                  <a:gd name="connsiteX10" fmla="*/ 35659 w 76412"/>
                  <a:gd name="connsiteY10" fmla="*/ 20377 h 101882"/>
                  <a:gd name="connsiteX11" fmla="*/ 24707 w 76412"/>
                  <a:gd name="connsiteY11" fmla="*/ 20377 h 101882"/>
                  <a:gd name="connsiteX12" fmla="*/ 255 w 76412"/>
                  <a:gd name="connsiteY12" fmla="*/ 0 h 101882"/>
                  <a:gd name="connsiteX13" fmla="*/ 44829 w 76412"/>
                  <a:gd name="connsiteY13" fmla="*/ 0 h 101882"/>
                  <a:gd name="connsiteX14" fmla="*/ 67752 w 76412"/>
                  <a:gd name="connsiteY14" fmla="*/ 2292 h 101882"/>
                  <a:gd name="connsiteX15" fmla="*/ 86091 w 76412"/>
                  <a:gd name="connsiteY15" fmla="*/ 13500 h 101882"/>
                  <a:gd name="connsiteX16" fmla="*/ 97553 w 76412"/>
                  <a:gd name="connsiteY16" fmla="*/ 33112 h 101882"/>
                  <a:gd name="connsiteX17" fmla="*/ 101374 w 76412"/>
                  <a:gd name="connsiteY17" fmla="*/ 61639 h 101882"/>
                  <a:gd name="connsiteX18" fmla="*/ 97808 w 76412"/>
                  <a:gd name="connsiteY18" fmla="*/ 87365 h 101882"/>
                  <a:gd name="connsiteX19" fmla="*/ 84818 w 76412"/>
                  <a:gd name="connsiteY19" fmla="*/ 108760 h 101882"/>
                  <a:gd name="connsiteX20" fmla="*/ 67752 w 76412"/>
                  <a:gd name="connsiteY20" fmla="*/ 118439 h 101882"/>
                  <a:gd name="connsiteX21" fmla="*/ 46102 w 76412"/>
                  <a:gd name="connsiteY21" fmla="*/ 120986 h 101882"/>
                  <a:gd name="connsiteX22" fmla="*/ 0 w 76412"/>
                  <a:gd name="connsiteY22" fmla="*/ 120986 h 101882"/>
                  <a:gd name="connsiteX23" fmla="*/ 0 w 76412"/>
                  <a:gd name="connsiteY23" fmla="*/ 0 h 10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6412" h="101882">
                    <a:moveTo>
                      <a:pt x="24707" y="20631"/>
                    </a:moveTo>
                    <a:lnTo>
                      <a:pt x="24707" y="100355"/>
                    </a:lnTo>
                    <a:lnTo>
                      <a:pt x="43046" y="100355"/>
                    </a:lnTo>
                    <a:cubicBezTo>
                      <a:pt x="49923" y="100355"/>
                      <a:pt x="54762" y="99845"/>
                      <a:pt x="57819" y="99336"/>
                    </a:cubicBezTo>
                    <a:cubicBezTo>
                      <a:pt x="61894" y="98317"/>
                      <a:pt x="65205" y="96789"/>
                      <a:pt x="67752" y="94242"/>
                    </a:cubicBezTo>
                    <a:cubicBezTo>
                      <a:pt x="70299" y="91949"/>
                      <a:pt x="72337" y="87874"/>
                      <a:pt x="74120" y="82525"/>
                    </a:cubicBezTo>
                    <a:cubicBezTo>
                      <a:pt x="75648" y="77176"/>
                      <a:pt x="76667" y="69535"/>
                      <a:pt x="76667" y="60366"/>
                    </a:cubicBezTo>
                    <a:cubicBezTo>
                      <a:pt x="76667" y="51196"/>
                      <a:pt x="75903" y="43810"/>
                      <a:pt x="74120" y="38970"/>
                    </a:cubicBezTo>
                    <a:cubicBezTo>
                      <a:pt x="72337" y="33876"/>
                      <a:pt x="70045" y="30055"/>
                      <a:pt x="66988" y="27254"/>
                    </a:cubicBezTo>
                    <a:cubicBezTo>
                      <a:pt x="64186" y="24452"/>
                      <a:pt x="60366" y="22669"/>
                      <a:pt x="55781" y="21650"/>
                    </a:cubicBezTo>
                    <a:cubicBezTo>
                      <a:pt x="52215" y="20886"/>
                      <a:pt x="45593" y="20377"/>
                      <a:pt x="35659" y="20377"/>
                    </a:cubicBezTo>
                    <a:lnTo>
                      <a:pt x="24707" y="20377"/>
                    </a:lnTo>
                    <a:close/>
                    <a:moveTo>
                      <a:pt x="255" y="0"/>
                    </a:moveTo>
                    <a:lnTo>
                      <a:pt x="44829" y="0"/>
                    </a:lnTo>
                    <a:cubicBezTo>
                      <a:pt x="54762" y="0"/>
                      <a:pt x="62658" y="764"/>
                      <a:pt x="67752" y="2292"/>
                    </a:cubicBezTo>
                    <a:cubicBezTo>
                      <a:pt x="74884" y="4330"/>
                      <a:pt x="80997" y="8151"/>
                      <a:pt x="86091" y="13500"/>
                    </a:cubicBezTo>
                    <a:cubicBezTo>
                      <a:pt x="90931" y="18848"/>
                      <a:pt x="95006" y="25471"/>
                      <a:pt x="97553" y="33112"/>
                    </a:cubicBezTo>
                    <a:cubicBezTo>
                      <a:pt x="100100" y="40753"/>
                      <a:pt x="101374" y="50432"/>
                      <a:pt x="101374" y="61639"/>
                    </a:cubicBezTo>
                    <a:cubicBezTo>
                      <a:pt x="101374" y="71827"/>
                      <a:pt x="100100" y="80233"/>
                      <a:pt x="97808" y="87365"/>
                    </a:cubicBezTo>
                    <a:cubicBezTo>
                      <a:pt x="94751" y="96025"/>
                      <a:pt x="90421" y="103156"/>
                      <a:pt x="84818" y="108760"/>
                    </a:cubicBezTo>
                    <a:cubicBezTo>
                      <a:pt x="80742" y="112835"/>
                      <a:pt x="74884" y="116146"/>
                      <a:pt x="67752" y="118439"/>
                    </a:cubicBezTo>
                    <a:cubicBezTo>
                      <a:pt x="62403" y="120222"/>
                      <a:pt x="55017" y="120986"/>
                      <a:pt x="46102" y="120986"/>
                    </a:cubicBezTo>
                    <a:lnTo>
                      <a:pt x="0" y="12098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40" name="Forma libre: forma 39">
                <a:extLst>
                  <a:ext uri="{FF2B5EF4-FFF2-40B4-BE49-F238E27FC236}">
                    <a16:creationId xmlns:a16="http://schemas.microsoft.com/office/drawing/2014/main" id="{737A3E86-95C8-4B13-8346-A854EABF6957}"/>
                  </a:ext>
                </a:extLst>
              </p:cNvPr>
              <p:cNvSpPr/>
              <p:nvPr/>
            </p:nvSpPr>
            <p:spPr>
              <a:xfrm>
                <a:off x="7246411" y="9072208"/>
                <a:ext cx="101883" cy="101883"/>
              </a:xfrm>
              <a:custGeom>
                <a:avLst/>
                <a:gdLst>
                  <a:gd name="connsiteX0" fmla="*/ 81761 w 101882"/>
                  <a:gd name="connsiteY0" fmla="*/ 78195 h 101882"/>
                  <a:gd name="connsiteX1" fmla="*/ 105194 w 101882"/>
                  <a:gd name="connsiteY1" fmla="*/ 85836 h 101882"/>
                  <a:gd name="connsiteX2" fmla="*/ 87110 w 101882"/>
                  <a:gd name="connsiteY2" fmla="*/ 115382 h 101882"/>
                  <a:gd name="connsiteX3" fmla="*/ 55017 w 101882"/>
                  <a:gd name="connsiteY3" fmla="*/ 125061 h 101882"/>
                  <a:gd name="connsiteX4" fmla="*/ 15537 w 101882"/>
                  <a:gd name="connsiteY4" fmla="*/ 108760 h 101882"/>
                  <a:gd name="connsiteX5" fmla="*/ 0 w 101882"/>
                  <a:gd name="connsiteY5" fmla="*/ 63677 h 101882"/>
                  <a:gd name="connsiteX6" fmla="*/ 15537 w 101882"/>
                  <a:gd name="connsiteY6" fmla="*/ 16811 h 101882"/>
                  <a:gd name="connsiteX7" fmla="*/ 56545 w 101882"/>
                  <a:gd name="connsiteY7" fmla="*/ 0 h 101882"/>
                  <a:gd name="connsiteX8" fmla="*/ 92713 w 101882"/>
                  <a:gd name="connsiteY8" fmla="*/ 13245 h 101882"/>
                  <a:gd name="connsiteX9" fmla="*/ 104939 w 101882"/>
                  <a:gd name="connsiteY9" fmla="*/ 35404 h 101882"/>
                  <a:gd name="connsiteX10" fmla="*/ 80742 w 101882"/>
                  <a:gd name="connsiteY10" fmla="*/ 41263 h 101882"/>
                  <a:gd name="connsiteX11" fmla="*/ 71827 w 101882"/>
                  <a:gd name="connsiteY11" fmla="*/ 26489 h 101882"/>
                  <a:gd name="connsiteX12" fmla="*/ 55526 w 101882"/>
                  <a:gd name="connsiteY12" fmla="*/ 20886 h 101882"/>
                  <a:gd name="connsiteX13" fmla="*/ 33621 w 101882"/>
                  <a:gd name="connsiteY13" fmla="*/ 30565 h 101882"/>
                  <a:gd name="connsiteX14" fmla="*/ 25216 w 101882"/>
                  <a:gd name="connsiteY14" fmla="*/ 61894 h 101882"/>
                  <a:gd name="connsiteX15" fmla="*/ 33621 w 101882"/>
                  <a:gd name="connsiteY15" fmla="*/ 94496 h 101882"/>
                  <a:gd name="connsiteX16" fmla="*/ 55017 w 101882"/>
                  <a:gd name="connsiteY16" fmla="*/ 104175 h 101882"/>
                  <a:gd name="connsiteX17" fmla="*/ 71827 w 101882"/>
                  <a:gd name="connsiteY17" fmla="*/ 98062 h 101882"/>
                  <a:gd name="connsiteX18" fmla="*/ 81761 w 101882"/>
                  <a:gd name="connsiteY18" fmla="*/ 78195 h 10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01882" h="101882">
                    <a:moveTo>
                      <a:pt x="81761" y="78195"/>
                    </a:moveTo>
                    <a:lnTo>
                      <a:pt x="105194" y="85836"/>
                    </a:lnTo>
                    <a:cubicBezTo>
                      <a:pt x="101628" y="99081"/>
                      <a:pt x="95515" y="109015"/>
                      <a:pt x="87110" y="115382"/>
                    </a:cubicBezTo>
                    <a:cubicBezTo>
                      <a:pt x="78705" y="121750"/>
                      <a:pt x="68007" y="125061"/>
                      <a:pt x="55017" y="125061"/>
                    </a:cubicBezTo>
                    <a:cubicBezTo>
                      <a:pt x="38970" y="125061"/>
                      <a:pt x="25725" y="119458"/>
                      <a:pt x="15537" y="108760"/>
                    </a:cubicBezTo>
                    <a:cubicBezTo>
                      <a:pt x="5094" y="97808"/>
                      <a:pt x="0" y="82780"/>
                      <a:pt x="0" y="63677"/>
                    </a:cubicBezTo>
                    <a:cubicBezTo>
                      <a:pt x="0" y="43555"/>
                      <a:pt x="5349" y="28018"/>
                      <a:pt x="15537" y="16811"/>
                    </a:cubicBezTo>
                    <a:cubicBezTo>
                      <a:pt x="25980" y="5603"/>
                      <a:pt x="39734" y="0"/>
                      <a:pt x="56545" y="0"/>
                    </a:cubicBezTo>
                    <a:cubicBezTo>
                      <a:pt x="71318" y="0"/>
                      <a:pt x="83544" y="4330"/>
                      <a:pt x="92713" y="13245"/>
                    </a:cubicBezTo>
                    <a:cubicBezTo>
                      <a:pt x="98317" y="18339"/>
                      <a:pt x="102392" y="25980"/>
                      <a:pt x="104939" y="35404"/>
                    </a:cubicBezTo>
                    <a:lnTo>
                      <a:pt x="80742" y="41263"/>
                    </a:lnTo>
                    <a:cubicBezTo>
                      <a:pt x="79469" y="34895"/>
                      <a:pt x="76157" y="30055"/>
                      <a:pt x="71827" y="26489"/>
                    </a:cubicBezTo>
                    <a:cubicBezTo>
                      <a:pt x="67243" y="22924"/>
                      <a:pt x="61894" y="20886"/>
                      <a:pt x="55526" y="20886"/>
                    </a:cubicBezTo>
                    <a:cubicBezTo>
                      <a:pt x="46357" y="20886"/>
                      <a:pt x="39225" y="24197"/>
                      <a:pt x="33621" y="30565"/>
                    </a:cubicBezTo>
                    <a:cubicBezTo>
                      <a:pt x="28018" y="36933"/>
                      <a:pt x="25216" y="47376"/>
                      <a:pt x="25216" y="61894"/>
                    </a:cubicBezTo>
                    <a:cubicBezTo>
                      <a:pt x="25216" y="77176"/>
                      <a:pt x="28018" y="87874"/>
                      <a:pt x="33621" y="94496"/>
                    </a:cubicBezTo>
                    <a:cubicBezTo>
                      <a:pt x="38970" y="101119"/>
                      <a:pt x="46102" y="104175"/>
                      <a:pt x="55017" y="104175"/>
                    </a:cubicBezTo>
                    <a:cubicBezTo>
                      <a:pt x="61639" y="104175"/>
                      <a:pt x="67243" y="102137"/>
                      <a:pt x="71827" y="98062"/>
                    </a:cubicBezTo>
                    <a:cubicBezTo>
                      <a:pt x="76157" y="93732"/>
                      <a:pt x="79723" y="87110"/>
                      <a:pt x="81761" y="78195"/>
                    </a:cubicBezTo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41" name="Forma libre: forma 40">
                <a:extLst>
                  <a:ext uri="{FF2B5EF4-FFF2-40B4-BE49-F238E27FC236}">
                    <a16:creationId xmlns:a16="http://schemas.microsoft.com/office/drawing/2014/main" id="{77179D90-0D0C-489C-8623-126ACE0B27ED}"/>
                  </a:ext>
                </a:extLst>
              </p:cNvPr>
              <p:cNvSpPr/>
              <p:nvPr/>
            </p:nvSpPr>
            <p:spPr>
              <a:xfrm>
                <a:off x="7365104" y="9172563"/>
                <a:ext cx="25471" cy="25471"/>
              </a:xfrm>
              <a:custGeom>
                <a:avLst/>
                <a:gdLst>
                  <a:gd name="connsiteX0" fmla="*/ 0 w 0"/>
                  <a:gd name="connsiteY0" fmla="*/ 0 h 0"/>
                  <a:gd name="connsiteX1" fmla="*/ 23178 w 0"/>
                  <a:gd name="connsiteY1" fmla="*/ 0 h 0"/>
                  <a:gd name="connsiteX2" fmla="*/ 23178 w 0"/>
                  <a:gd name="connsiteY2" fmla="*/ 23178 h 0"/>
                  <a:gd name="connsiteX3" fmla="*/ 0 w 0"/>
                  <a:gd name="connsiteY3" fmla="*/ 23178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lnTo>
                      <a:pt x="23178" y="0"/>
                    </a:lnTo>
                    <a:lnTo>
                      <a:pt x="23178" y="23178"/>
                    </a:lnTo>
                    <a:lnTo>
                      <a:pt x="0" y="23178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42" name="Forma libre: forma 41">
                <a:extLst>
                  <a:ext uri="{FF2B5EF4-FFF2-40B4-BE49-F238E27FC236}">
                    <a16:creationId xmlns:a16="http://schemas.microsoft.com/office/drawing/2014/main" id="{92C8005E-7351-4B92-8E39-BCD61812C835}"/>
                  </a:ext>
                </a:extLst>
              </p:cNvPr>
              <p:cNvSpPr/>
              <p:nvPr/>
            </p:nvSpPr>
            <p:spPr>
              <a:xfrm>
                <a:off x="6476176" y="8300392"/>
                <a:ext cx="25471" cy="25471"/>
              </a:xfrm>
              <a:custGeom>
                <a:avLst/>
                <a:gdLst>
                  <a:gd name="connsiteX0" fmla="*/ 26490 w 25470"/>
                  <a:gd name="connsiteY0" fmla="*/ 35203 h 25470"/>
                  <a:gd name="connsiteX1" fmla="*/ 39734 w 25470"/>
                  <a:gd name="connsiteY1" fmla="*/ 27817 h 25470"/>
                  <a:gd name="connsiteX2" fmla="*/ 49668 w 25470"/>
                  <a:gd name="connsiteY2" fmla="*/ 6676 h 25470"/>
                  <a:gd name="connsiteX3" fmla="*/ 49668 w 25470"/>
                  <a:gd name="connsiteY3" fmla="*/ 2346 h 25470"/>
                  <a:gd name="connsiteX4" fmla="*/ 29801 w 25470"/>
                  <a:gd name="connsiteY4" fmla="*/ 12789 h 25470"/>
                  <a:gd name="connsiteX5" fmla="*/ 13245 w 25470"/>
                  <a:gd name="connsiteY5" fmla="*/ 54 h 25470"/>
                  <a:gd name="connsiteX6" fmla="*/ 16556 w 25470"/>
                  <a:gd name="connsiteY6" fmla="*/ 20176 h 25470"/>
                  <a:gd name="connsiteX7" fmla="*/ 0 w 25470"/>
                  <a:gd name="connsiteY7" fmla="*/ 32911 h 25470"/>
                  <a:gd name="connsiteX8" fmla="*/ 2038 w 25470"/>
                  <a:gd name="connsiteY8" fmla="*/ 34949 h 25470"/>
                  <a:gd name="connsiteX9" fmla="*/ 26490 w 25470"/>
                  <a:gd name="connsiteY9" fmla="*/ 35203 h 25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470" h="25470">
                    <a:moveTo>
                      <a:pt x="26490" y="35203"/>
                    </a:moveTo>
                    <a:cubicBezTo>
                      <a:pt x="28782" y="38260"/>
                      <a:pt x="40753" y="30874"/>
                      <a:pt x="39734" y="27817"/>
                    </a:cubicBezTo>
                    <a:cubicBezTo>
                      <a:pt x="36423" y="22468"/>
                      <a:pt x="38716" y="7695"/>
                      <a:pt x="49668" y="6676"/>
                    </a:cubicBezTo>
                    <a:lnTo>
                      <a:pt x="49668" y="2346"/>
                    </a:lnTo>
                    <a:cubicBezTo>
                      <a:pt x="49668" y="2346"/>
                      <a:pt x="33112" y="2346"/>
                      <a:pt x="29801" y="12789"/>
                    </a:cubicBezTo>
                    <a:cubicBezTo>
                      <a:pt x="29801" y="12789"/>
                      <a:pt x="16556" y="-965"/>
                      <a:pt x="13245" y="54"/>
                    </a:cubicBezTo>
                    <a:cubicBezTo>
                      <a:pt x="9934" y="2092"/>
                      <a:pt x="16556" y="20176"/>
                      <a:pt x="16556" y="20176"/>
                    </a:cubicBezTo>
                    <a:cubicBezTo>
                      <a:pt x="5604" y="18138"/>
                      <a:pt x="0" y="32911"/>
                      <a:pt x="0" y="32911"/>
                    </a:cubicBezTo>
                    <a:lnTo>
                      <a:pt x="2038" y="34949"/>
                    </a:lnTo>
                    <a:cubicBezTo>
                      <a:pt x="8915" y="25779"/>
                      <a:pt x="23178" y="30109"/>
                      <a:pt x="26490" y="35203"/>
                    </a:cubicBez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43" name="Forma libre: forma 42">
                <a:extLst>
                  <a:ext uri="{FF2B5EF4-FFF2-40B4-BE49-F238E27FC236}">
                    <a16:creationId xmlns:a16="http://schemas.microsoft.com/office/drawing/2014/main" id="{35C9C02B-D983-4B00-B1E2-32A9538AF90D}"/>
                  </a:ext>
                </a:extLst>
              </p:cNvPr>
              <p:cNvSpPr/>
              <p:nvPr/>
            </p:nvSpPr>
            <p:spPr>
              <a:xfrm>
                <a:off x="6624530" y="8434422"/>
                <a:ext cx="25471" cy="50941"/>
              </a:xfrm>
              <a:custGeom>
                <a:avLst/>
                <a:gdLst>
                  <a:gd name="connsiteX0" fmla="*/ 140 w 25470"/>
                  <a:gd name="connsiteY0" fmla="*/ 51960 h 50941"/>
                  <a:gd name="connsiteX1" fmla="*/ 33252 w 25470"/>
                  <a:gd name="connsiteY1" fmla="*/ 35914 h 50941"/>
                  <a:gd name="connsiteX2" fmla="*/ 45224 w 25470"/>
                  <a:gd name="connsiteY2" fmla="*/ 0 h 50941"/>
                  <a:gd name="connsiteX3" fmla="*/ 12112 w 25470"/>
                  <a:gd name="connsiteY3" fmla="*/ 14773 h 50941"/>
                  <a:gd name="connsiteX4" fmla="*/ 140 w 25470"/>
                  <a:gd name="connsiteY4" fmla="*/ 51960 h 50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470" h="50941">
                    <a:moveTo>
                      <a:pt x="140" y="51960"/>
                    </a:moveTo>
                    <a:cubicBezTo>
                      <a:pt x="12366" y="51960"/>
                      <a:pt x="24338" y="46611"/>
                      <a:pt x="33252" y="35914"/>
                    </a:cubicBezTo>
                    <a:cubicBezTo>
                      <a:pt x="43186" y="25471"/>
                      <a:pt x="46497" y="12481"/>
                      <a:pt x="45224" y="0"/>
                    </a:cubicBezTo>
                    <a:cubicBezTo>
                      <a:pt x="34271" y="0"/>
                      <a:pt x="22045" y="5349"/>
                      <a:pt x="12112" y="14773"/>
                    </a:cubicBezTo>
                    <a:cubicBezTo>
                      <a:pt x="3706" y="25471"/>
                      <a:pt x="-879" y="39225"/>
                      <a:pt x="140" y="51960"/>
                    </a:cubicBez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44" name="Forma libre: forma 43">
                <a:extLst>
                  <a:ext uri="{FF2B5EF4-FFF2-40B4-BE49-F238E27FC236}">
                    <a16:creationId xmlns:a16="http://schemas.microsoft.com/office/drawing/2014/main" id="{19410848-B6D0-4542-A6C7-F1113425AF1F}"/>
                  </a:ext>
                </a:extLst>
              </p:cNvPr>
              <p:cNvSpPr/>
              <p:nvPr/>
            </p:nvSpPr>
            <p:spPr>
              <a:xfrm>
                <a:off x="6483308" y="7974930"/>
                <a:ext cx="509415" cy="560355"/>
              </a:xfrm>
              <a:custGeom>
                <a:avLst/>
                <a:gdLst>
                  <a:gd name="connsiteX0" fmla="*/ 482670 w 509414"/>
                  <a:gd name="connsiteY0" fmla="*/ 359646 h 560355"/>
                  <a:gd name="connsiteX1" fmla="*/ 416701 w 509414"/>
                  <a:gd name="connsiteY1" fmla="*/ 367033 h 560355"/>
                  <a:gd name="connsiteX2" fmla="*/ 436568 w 509414"/>
                  <a:gd name="connsiteY2" fmla="*/ 425870 h 560355"/>
                  <a:gd name="connsiteX3" fmla="*/ 399126 w 509414"/>
                  <a:gd name="connsiteY3" fmla="*/ 405239 h 560355"/>
                  <a:gd name="connsiteX4" fmla="*/ 420012 w 509414"/>
                  <a:gd name="connsiteY4" fmla="*/ 436568 h 560355"/>
                  <a:gd name="connsiteX5" fmla="*/ 414918 w 509414"/>
                  <a:gd name="connsiteY5" fmla="*/ 440388 h 560355"/>
                  <a:gd name="connsiteX6" fmla="*/ 397853 w 509414"/>
                  <a:gd name="connsiteY6" fmla="*/ 443190 h 560355"/>
                  <a:gd name="connsiteX7" fmla="*/ 347676 w 509414"/>
                  <a:gd name="connsiteY7" fmla="*/ 391485 h 560355"/>
                  <a:gd name="connsiteX8" fmla="*/ 366014 w 509414"/>
                  <a:gd name="connsiteY8" fmla="*/ 387919 h 560355"/>
                  <a:gd name="connsiteX9" fmla="*/ 292913 w 509414"/>
                  <a:gd name="connsiteY9" fmla="*/ 332138 h 560355"/>
                  <a:gd name="connsiteX10" fmla="*/ 300045 w 509414"/>
                  <a:gd name="connsiteY10" fmla="*/ 316856 h 560355"/>
                  <a:gd name="connsiteX11" fmla="*/ 385882 w 509414"/>
                  <a:gd name="connsiteY11" fmla="*/ 328572 h 560355"/>
                  <a:gd name="connsiteX12" fmla="*/ 338506 w 509414"/>
                  <a:gd name="connsiteY12" fmla="*/ 281706 h 560355"/>
                  <a:gd name="connsiteX13" fmla="*/ 455162 w 509414"/>
                  <a:gd name="connsiteY13" fmla="*/ 276357 h 560355"/>
                  <a:gd name="connsiteX14" fmla="*/ 376967 w 509414"/>
                  <a:gd name="connsiteY14" fmla="*/ 242481 h 560355"/>
                  <a:gd name="connsiteX15" fmla="*/ 492349 w 509414"/>
                  <a:gd name="connsiteY15" fmla="*/ 212680 h 560355"/>
                  <a:gd name="connsiteX16" fmla="*/ 404475 w 509414"/>
                  <a:gd name="connsiteY16" fmla="*/ 188229 h 560355"/>
                  <a:gd name="connsiteX17" fmla="*/ 514509 w 509414"/>
                  <a:gd name="connsiteY17" fmla="*/ 113854 h 560355"/>
                  <a:gd name="connsiteX18" fmla="*/ 413135 w 509414"/>
                  <a:gd name="connsiteY18" fmla="*/ 123278 h 560355"/>
                  <a:gd name="connsiteX19" fmla="*/ 509924 w 509414"/>
                  <a:gd name="connsiteY19" fmla="*/ 255 h 560355"/>
                  <a:gd name="connsiteX20" fmla="*/ 386900 w 509414"/>
                  <a:gd name="connsiteY20" fmla="*/ 64950 h 560355"/>
                  <a:gd name="connsiteX21" fmla="*/ 337487 w 509414"/>
                  <a:gd name="connsiteY21" fmla="*/ 126335 h 560355"/>
                  <a:gd name="connsiteX22" fmla="*/ 313290 w 509414"/>
                  <a:gd name="connsiteY22" fmla="*/ 147475 h 560355"/>
                  <a:gd name="connsiteX23" fmla="*/ 286800 w 509414"/>
                  <a:gd name="connsiteY23" fmla="*/ 90166 h 560355"/>
                  <a:gd name="connsiteX24" fmla="*/ 265914 w 509414"/>
                  <a:gd name="connsiteY24" fmla="*/ 30820 h 560355"/>
                  <a:gd name="connsiteX25" fmla="*/ 226435 w 509414"/>
                  <a:gd name="connsiteY25" fmla="*/ 30820 h 560355"/>
                  <a:gd name="connsiteX26" fmla="*/ 201983 w 509414"/>
                  <a:gd name="connsiteY26" fmla="*/ 36168 h 560355"/>
                  <a:gd name="connsiteX27" fmla="*/ 197908 w 509414"/>
                  <a:gd name="connsiteY27" fmla="*/ 73101 h 560355"/>
                  <a:gd name="connsiteX28" fmla="*/ 223124 w 509414"/>
                  <a:gd name="connsiteY28" fmla="*/ 73101 h 560355"/>
                  <a:gd name="connsiteX29" fmla="*/ 226435 w 509414"/>
                  <a:gd name="connsiteY29" fmla="*/ 125061 h 560355"/>
                  <a:gd name="connsiteX30" fmla="*/ 202238 w 509414"/>
                  <a:gd name="connsiteY30" fmla="*/ 147221 h 560355"/>
                  <a:gd name="connsiteX31" fmla="*/ 178040 w 509414"/>
                  <a:gd name="connsiteY31" fmla="*/ 126080 h 560355"/>
                  <a:gd name="connsiteX32" fmla="*/ 129646 w 509414"/>
                  <a:gd name="connsiteY32" fmla="*/ 64696 h 560355"/>
                  <a:gd name="connsiteX33" fmla="*/ 4330 w 509414"/>
                  <a:gd name="connsiteY33" fmla="*/ 0 h 560355"/>
                  <a:gd name="connsiteX34" fmla="*/ 102138 w 509414"/>
                  <a:gd name="connsiteY34" fmla="*/ 125061 h 560355"/>
                  <a:gd name="connsiteX35" fmla="*/ 0 w 509414"/>
                  <a:gd name="connsiteY35" fmla="*/ 113345 h 560355"/>
                  <a:gd name="connsiteX36" fmla="*/ 114364 w 509414"/>
                  <a:gd name="connsiteY36" fmla="*/ 190776 h 560355"/>
                  <a:gd name="connsiteX37" fmla="*/ 24197 w 509414"/>
                  <a:gd name="connsiteY37" fmla="*/ 209879 h 560355"/>
                  <a:gd name="connsiteX38" fmla="*/ 141872 w 509414"/>
                  <a:gd name="connsiteY38" fmla="*/ 248085 h 560355"/>
                  <a:gd name="connsiteX39" fmla="*/ 59347 w 509414"/>
                  <a:gd name="connsiteY39" fmla="*/ 275848 h 560355"/>
                  <a:gd name="connsiteX40" fmla="*/ 176003 w 509414"/>
                  <a:gd name="connsiteY40" fmla="*/ 283234 h 560355"/>
                  <a:gd name="connsiteX41" fmla="*/ 129646 w 509414"/>
                  <a:gd name="connsiteY41" fmla="*/ 327808 h 560355"/>
                  <a:gd name="connsiteX42" fmla="*/ 216501 w 509414"/>
                  <a:gd name="connsiteY42" fmla="*/ 316091 h 560355"/>
                  <a:gd name="connsiteX43" fmla="*/ 222359 w 509414"/>
                  <a:gd name="connsiteY43" fmla="*/ 331629 h 560355"/>
                  <a:gd name="connsiteX44" fmla="*/ 146202 w 509414"/>
                  <a:gd name="connsiteY44" fmla="*/ 387409 h 560355"/>
                  <a:gd name="connsiteX45" fmla="*/ 164796 w 509414"/>
                  <a:gd name="connsiteY45" fmla="*/ 390975 h 560355"/>
                  <a:gd name="connsiteX46" fmla="*/ 113345 w 509414"/>
                  <a:gd name="connsiteY46" fmla="*/ 442426 h 560355"/>
                  <a:gd name="connsiteX47" fmla="*/ 97553 w 509414"/>
                  <a:gd name="connsiteY47" fmla="*/ 439115 h 560355"/>
                  <a:gd name="connsiteX48" fmla="*/ 92713 w 509414"/>
                  <a:gd name="connsiteY48" fmla="*/ 435549 h 560355"/>
                  <a:gd name="connsiteX49" fmla="*/ 113599 w 509414"/>
                  <a:gd name="connsiteY49" fmla="*/ 404220 h 560355"/>
                  <a:gd name="connsiteX50" fmla="*/ 76157 w 509414"/>
                  <a:gd name="connsiteY50" fmla="*/ 425106 h 560355"/>
                  <a:gd name="connsiteX51" fmla="*/ 95770 w 509414"/>
                  <a:gd name="connsiteY51" fmla="*/ 366014 h 560355"/>
                  <a:gd name="connsiteX52" fmla="*/ 29801 w 509414"/>
                  <a:gd name="connsiteY52" fmla="*/ 358627 h 560355"/>
                  <a:gd name="connsiteX53" fmla="*/ 7896 w 509414"/>
                  <a:gd name="connsiteY53" fmla="*/ 420267 h 560355"/>
                  <a:gd name="connsiteX54" fmla="*/ 70299 w 509414"/>
                  <a:gd name="connsiteY54" fmla="*/ 428672 h 560355"/>
                  <a:gd name="connsiteX55" fmla="*/ 33112 w 509414"/>
                  <a:gd name="connsiteY55" fmla="*/ 450831 h 560355"/>
                  <a:gd name="connsiteX56" fmla="*/ 76667 w 509414"/>
                  <a:gd name="connsiteY56" fmla="*/ 442171 h 560355"/>
                  <a:gd name="connsiteX57" fmla="*/ 81506 w 509414"/>
                  <a:gd name="connsiteY57" fmla="*/ 445737 h 560355"/>
                  <a:gd name="connsiteX58" fmla="*/ 76667 w 509414"/>
                  <a:gd name="connsiteY58" fmla="*/ 467642 h 560355"/>
                  <a:gd name="connsiteX59" fmla="*/ 93223 w 509414"/>
                  <a:gd name="connsiteY59" fmla="*/ 483434 h 560355"/>
                  <a:gd name="connsiteX60" fmla="*/ 114109 w 509414"/>
                  <a:gd name="connsiteY60" fmla="*/ 488273 h 560355"/>
                  <a:gd name="connsiteX61" fmla="*/ 122260 w 509414"/>
                  <a:gd name="connsiteY61" fmla="*/ 546092 h 560355"/>
                  <a:gd name="connsiteX62" fmla="*/ 147476 w 509414"/>
                  <a:gd name="connsiteY62" fmla="*/ 547111 h 560355"/>
                  <a:gd name="connsiteX63" fmla="*/ 124297 w 509414"/>
                  <a:gd name="connsiteY63" fmla="*/ 468406 h 560355"/>
                  <a:gd name="connsiteX64" fmla="*/ 126080 w 509414"/>
                  <a:gd name="connsiteY64" fmla="*/ 455926 h 560355"/>
                  <a:gd name="connsiteX65" fmla="*/ 188738 w 509414"/>
                  <a:gd name="connsiteY65" fmla="*/ 415427 h 560355"/>
                  <a:gd name="connsiteX66" fmla="*/ 192304 w 509414"/>
                  <a:gd name="connsiteY66" fmla="*/ 432493 h 560355"/>
                  <a:gd name="connsiteX67" fmla="*/ 230510 w 509414"/>
                  <a:gd name="connsiteY67" fmla="*/ 407022 h 560355"/>
                  <a:gd name="connsiteX68" fmla="*/ 209879 w 509414"/>
                  <a:gd name="connsiteY68" fmla="*/ 491839 h 560355"/>
                  <a:gd name="connsiteX69" fmla="*/ 236368 w 509414"/>
                  <a:gd name="connsiteY69" fmla="*/ 475793 h 560355"/>
                  <a:gd name="connsiteX70" fmla="*/ 254962 w 509414"/>
                  <a:gd name="connsiteY70" fmla="*/ 585062 h 560355"/>
                  <a:gd name="connsiteX71" fmla="*/ 275848 w 509414"/>
                  <a:gd name="connsiteY71" fmla="*/ 475793 h 560355"/>
                  <a:gd name="connsiteX72" fmla="*/ 303356 w 509414"/>
                  <a:gd name="connsiteY72" fmla="*/ 491839 h 560355"/>
                  <a:gd name="connsiteX73" fmla="*/ 281452 w 509414"/>
                  <a:gd name="connsiteY73" fmla="*/ 406258 h 560355"/>
                  <a:gd name="connsiteX74" fmla="*/ 319912 w 509414"/>
                  <a:gd name="connsiteY74" fmla="*/ 432493 h 560355"/>
                  <a:gd name="connsiteX75" fmla="*/ 323478 w 509414"/>
                  <a:gd name="connsiteY75" fmla="*/ 414918 h 560355"/>
                  <a:gd name="connsiteX76" fmla="*/ 386136 w 509414"/>
                  <a:gd name="connsiteY76" fmla="*/ 455926 h 560355"/>
                  <a:gd name="connsiteX77" fmla="*/ 388683 w 509414"/>
                  <a:gd name="connsiteY77" fmla="*/ 468661 h 560355"/>
                  <a:gd name="connsiteX78" fmla="*/ 365505 w 509414"/>
                  <a:gd name="connsiteY78" fmla="*/ 547111 h 560355"/>
                  <a:gd name="connsiteX79" fmla="*/ 390721 w 509414"/>
                  <a:gd name="connsiteY79" fmla="*/ 546092 h 560355"/>
                  <a:gd name="connsiteX80" fmla="*/ 398617 w 509414"/>
                  <a:gd name="connsiteY80" fmla="*/ 488783 h 560355"/>
                  <a:gd name="connsiteX81" fmla="*/ 418994 w 509414"/>
                  <a:gd name="connsiteY81" fmla="*/ 483434 h 560355"/>
                  <a:gd name="connsiteX82" fmla="*/ 435550 w 509414"/>
                  <a:gd name="connsiteY82" fmla="*/ 467642 h 560355"/>
                  <a:gd name="connsiteX83" fmla="*/ 430710 w 509414"/>
                  <a:gd name="connsiteY83" fmla="*/ 446247 h 560355"/>
                  <a:gd name="connsiteX84" fmla="*/ 436314 w 509414"/>
                  <a:gd name="connsiteY84" fmla="*/ 441917 h 560355"/>
                  <a:gd name="connsiteX85" fmla="*/ 479869 w 509414"/>
                  <a:gd name="connsiteY85" fmla="*/ 450577 h 560355"/>
                  <a:gd name="connsiteX86" fmla="*/ 442681 w 509414"/>
                  <a:gd name="connsiteY86" fmla="*/ 428417 h 560355"/>
                  <a:gd name="connsiteX87" fmla="*/ 505085 w 509414"/>
                  <a:gd name="connsiteY87" fmla="*/ 420012 h 560355"/>
                  <a:gd name="connsiteX88" fmla="*/ 482670 w 509414"/>
                  <a:gd name="connsiteY88" fmla="*/ 359646 h 560355"/>
                  <a:gd name="connsiteX89" fmla="*/ 71063 w 509414"/>
                  <a:gd name="connsiteY89" fmla="*/ 424342 h 560355"/>
                  <a:gd name="connsiteX90" fmla="*/ 32603 w 509414"/>
                  <a:gd name="connsiteY90" fmla="*/ 407277 h 560355"/>
                  <a:gd name="connsiteX91" fmla="*/ 30310 w 509414"/>
                  <a:gd name="connsiteY91" fmla="*/ 361684 h 560355"/>
                  <a:gd name="connsiteX92" fmla="*/ 71063 w 509414"/>
                  <a:gd name="connsiteY92" fmla="*/ 384862 h 560355"/>
                  <a:gd name="connsiteX93" fmla="*/ 71063 w 509414"/>
                  <a:gd name="connsiteY93" fmla="*/ 424342 h 560355"/>
                  <a:gd name="connsiteX94" fmla="*/ 240189 w 509414"/>
                  <a:gd name="connsiteY94" fmla="*/ 63677 h 560355"/>
                  <a:gd name="connsiteX95" fmla="*/ 229237 w 509414"/>
                  <a:gd name="connsiteY95" fmla="*/ 54253 h 560355"/>
                  <a:gd name="connsiteX96" fmla="*/ 240189 w 509414"/>
                  <a:gd name="connsiteY96" fmla="*/ 43555 h 560355"/>
                  <a:gd name="connsiteX97" fmla="*/ 250123 w 509414"/>
                  <a:gd name="connsiteY97" fmla="*/ 54253 h 560355"/>
                  <a:gd name="connsiteX98" fmla="*/ 240189 w 509414"/>
                  <a:gd name="connsiteY98" fmla="*/ 63677 h 560355"/>
                  <a:gd name="connsiteX99" fmla="*/ 479104 w 509414"/>
                  <a:gd name="connsiteY99" fmla="*/ 407531 h 560355"/>
                  <a:gd name="connsiteX100" fmla="*/ 440644 w 509414"/>
                  <a:gd name="connsiteY100" fmla="*/ 424597 h 560355"/>
                  <a:gd name="connsiteX101" fmla="*/ 440644 w 509414"/>
                  <a:gd name="connsiteY101" fmla="*/ 385372 h 560355"/>
                  <a:gd name="connsiteX102" fmla="*/ 481142 w 509414"/>
                  <a:gd name="connsiteY102" fmla="*/ 362193 h 560355"/>
                  <a:gd name="connsiteX103" fmla="*/ 479104 w 509414"/>
                  <a:gd name="connsiteY103" fmla="*/ 407531 h 560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</a:cxnLst>
                <a:rect l="l" t="t" r="r" b="b"/>
                <a:pathLst>
                  <a:path w="509414" h="560355">
                    <a:moveTo>
                      <a:pt x="482670" y="359646"/>
                    </a:moveTo>
                    <a:cubicBezTo>
                      <a:pt x="458473" y="344873"/>
                      <a:pt x="428672" y="347930"/>
                      <a:pt x="416701" y="367033"/>
                    </a:cubicBezTo>
                    <a:cubicBezTo>
                      <a:pt x="404985" y="385626"/>
                      <a:pt x="413899" y="410842"/>
                      <a:pt x="436568" y="425870"/>
                    </a:cubicBezTo>
                    <a:cubicBezTo>
                      <a:pt x="420267" y="427398"/>
                      <a:pt x="399126" y="405239"/>
                      <a:pt x="399126" y="405239"/>
                    </a:cubicBezTo>
                    <a:cubicBezTo>
                      <a:pt x="389957" y="422304"/>
                      <a:pt x="406768" y="431983"/>
                      <a:pt x="420012" y="436568"/>
                    </a:cubicBezTo>
                    <a:cubicBezTo>
                      <a:pt x="418229" y="437841"/>
                      <a:pt x="416447" y="439115"/>
                      <a:pt x="414918" y="440388"/>
                    </a:cubicBezTo>
                    <a:cubicBezTo>
                      <a:pt x="402438" y="437332"/>
                      <a:pt x="397853" y="443190"/>
                      <a:pt x="397853" y="443190"/>
                    </a:cubicBezTo>
                    <a:cubicBezTo>
                      <a:pt x="395561" y="442426"/>
                      <a:pt x="368052" y="412625"/>
                      <a:pt x="347676" y="391485"/>
                    </a:cubicBezTo>
                    <a:lnTo>
                      <a:pt x="366014" y="387919"/>
                    </a:lnTo>
                    <a:cubicBezTo>
                      <a:pt x="352770" y="357354"/>
                      <a:pt x="317111" y="350732"/>
                      <a:pt x="292913" y="332138"/>
                    </a:cubicBezTo>
                    <a:cubicBezTo>
                      <a:pt x="274829" y="318129"/>
                      <a:pt x="295206" y="312016"/>
                      <a:pt x="300045" y="316856"/>
                    </a:cubicBezTo>
                    <a:cubicBezTo>
                      <a:pt x="345128" y="355062"/>
                      <a:pt x="385882" y="328572"/>
                      <a:pt x="385882" y="328572"/>
                    </a:cubicBezTo>
                    <a:cubicBezTo>
                      <a:pt x="354043" y="317874"/>
                      <a:pt x="338506" y="281706"/>
                      <a:pt x="338506" y="281706"/>
                    </a:cubicBezTo>
                    <a:cubicBezTo>
                      <a:pt x="404475" y="319912"/>
                      <a:pt x="455162" y="276357"/>
                      <a:pt x="455162" y="276357"/>
                    </a:cubicBezTo>
                    <a:cubicBezTo>
                      <a:pt x="411352" y="283744"/>
                      <a:pt x="376967" y="242481"/>
                      <a:pt x="376967" y="242481"/>
                    </a:cubicBezTo>
                    <a:cubicBezTo>
                      <a:pt x="445228" y="258273"/>
                      <a:pt x="492349" y="212680"/>
                      <a:pt x="492349" y="212680"/>
                    </a:cubicBezTo>
                    <a:cubicBezTo>
                      <a:pt x="467133" y="214718"/>
                      <a:pt x="404475" y="188229"/>
                      <a:pt x="404475" y="188229"/>
                    </a:cubicBezTo>
                    <a:cubicBezTo>
                      <a:pt x="504575" y="185172"/>
                      <a:pt x="513235" y="113854"/>
                      <a:pt x="514509" y="113854"/>
                    </a:cubicBezTo>
                    <a:cubicBezTo>
                      <a:pt x="487000" y="131938"/>
                      <a:pt x="413135" y="123278"/>
                      <a:pt x="413135" y="123278"/>
                    </a:cubicBezTo>
                    <a:cubicBezTo>
                      <a:pt x="517820" y="86091"/>
                      <a:pt x="509924" y="255"/>
                      <a:pt x="509924" y="255"/>
                    </a:cubicBezTo>
                    <a:cubicBezTo>
                      <a:pt x="487765" y="33112"/>
                      <a:pt x="386900" y="64950"/>
                      <a:pt x="386900" y="64950"/>
                    </a:cubicBezTo>
                    <a:cubicBezTo>
                      <a:pt x="359392" y="73356"/>
                      <a:pt x="337487" y="97808"/>
                      <a:pt x="337487" y="126335"/>
                    </a:cubicBezTo>
                    <a:cubicBezTo>
                      <a:pt x="336214" y="138051"/>
                      <a:pt x="325516" y="147475"/>
                      <a:pt x="313290" y="147475"/>
                    </a:cubicBezTo>
                    <a:cubicBezTo>
                      <a:pt x="286291" y="147475"/>
                      <a:pt x="286800" y="108505"/>
                      <a:pt x="286800" y="90166"/>
                    </a:cubicBezTo>
                    <a:cubicBezTo>
                      <a:pt x="286800" y="62658"/>
                      <a:pt x="285782" y="30820"/>
                      <a:pt x="265914" y="30820"/>
                    </a:cubicBezTo>
                    <a:lnTo>
                      <a:pt x="226435" y="30820"/>
                    </a:lnTo>
                    <a:cubicBezTo>
                      <a:pt x="219303" y="30820"/>
                      <a:pt x="207077" y="30055"/>
                      <a:pt x="201983" y="36168"/>
                    </a:cubicBezTo>
                    <a:cubicBezTo>
                      <a:pt x="191795" y="48140"/>
                      <a:pt x="193323" y="79469"/>
                      <a:pt x="197908" y="73101"/>
                    </a:cubicBezTo>
                    <a:cubicBezTo>
                      <a:pt x="197908" y="73101"/>
                      <a:pt x="213190" y="68771"/>
                      <a:pt x="223124" y="73101"/>
                    </a:cubicBezTo>
                    <a:cubicBezTo>
                      <a:pt x="235859" y="76922"/>
                      <a:pt x="226435" y="116401"/>
                      <a:pt x="226435" y="125061"/>
                    </a:cubicBezTo>
                    <a:cubicBezTo>
                      <a:pt x="226435" y="136778"/>
                      <a:pt x="215482" y="147221"/>
                      <a:pt x="202238" y="147221"/>
                    </a:cubicBezTo>
                    <a:cubicBezTo>
                      <a:pt x="190012" y="147221"/>
                      <a:pt x="179059" y="137797"/>
                      <a:pt x="178040" y="126080"/>
                    </a:cubicBezTo>
                    <a:cubicBezTo>
                      <a:pt x="178040" y="97553"/>
                      <a:pt x="156136" y="73101"/>
                      <a:pt x="129646" y="64696"/>
                    </a:cubicBezTo>
                    <a:cubicBezTo>
                      <a:pt x="129646" y="64696"/>
                      <a:pt x="26235" y="32857"/>
                      <a:pt x="4330" y="0"/>
                    </a:cubicBezTo>
                    <a:cubicBezTo>
                      <a:pt x="4330" y="0"/>
                      <a:pt x="-3311" y="86855"/>
                      <a:pt x="102138" y="125061"/>
                    </a:cubicBezTo>
                    <a:cubicBezTo>
                      <a:pt x="102138" y="125061"/>
                      <a:pt x="27254" y="131429"/>
                      <a:pt x="0" y="113345"/>
                    </a:cubicBezTo>
                    <a:cubicBezTo>
                      <a:pt x="1019" y="113345"/>
                      <a:pt x="14264" y="187719"/>
                      <a:pt x="114364" y="190776"/>
                    </a:cubicBezTo>
                    <a:cubicBezTo>
                      <a:pt x="114364" y="190776"/>
                      <a:pt x="48394" y="212935"/>
                      <a:pt x="24197" y="209879"/>
                    </a:cubicBezTo>
                    <a:cubicBezTo>
                      <a:pt x="24197" y="209879"/>
                      <a:pt x="71573" y="263876"/>
                      <a:pt x="141872" y="248085"/>
                    </a:cubicBezTo>
                    <a:cubicBezTo>
                      <a:pt x="141872" y="248085"/>
                      <a:pt x="103411" y="283234"/>
                      <a:pt x="59347" y="275848"/>
                    </a:cubicBezTo>
                    <a:cubicBezTo>
                      <a:pt x="59347" y="275848"/>
                      <a:pt x="109015" y="320167"/>
                      <a:pt x="176003" y="283234"/>
                    </a:cubicBezTo>
                    <a:cubicBezTo>
                      <a:pt x="176003" y="283234"/>
                      <a:pt x="161739" y="317110"/>
                      <a:pt x="129646" y="327808"/>
                    </a:cubicBezTo>
                    <a:cubicBezTo>
                      <a:pt x="129646" y="327808"/>
                      <a:pt x="170399" y="354297"/>
                      <a:pt x="216501" y="316091"/>
                    </a:cubicBezTo>
                    <a:cubicBezTo>
                      <a:pt x="222359" y="309469"/>
                      <a:pt x="241208" y="317110"/>
                      <a:pt x="222359" y="331629"/>
                    </a:cubicBezTo>
                    <a:cubicBezTo>
                      <a:pt x="197143" y="350732"/>
                      <a:pt x="161484" y="355571"/>
                      <a:pt x="146202" y="387409"/>
                    </a:cubicBezTo>
                    <a:lnTo>
                      <a:pt x="164796" y="390975"/>
                    </a:lnTo>
                    <a:cubicBezTo>
                      <a:pt x="143910" y="412116"/>
                      <a:pt x="116147" y="441917"/>
                      <a:pt x="113345" y="442426"/>
                    </a:cubicBezTo>
                    <a:cubicBezTo>
                      <a:pt x="113345" y="442426"/>
                      <a:pt x="109269" y="436823"/>
                      <a:pt x="97553" y="439115"/>
                    </a:cubicBezTo>
                    <a:cubicBezTo>
                      <a:pt x="96025" y="437841"/>
                      <a:pt x="94496" y="436568"/>
                      <a:pt x="92713" y="435549"/>
                    </a:cubicBezTo>
                    <a:cubicBezTo>
                      <a:pt x="105958" y="430964"/>
                      <a:pt x="122769" y="421285"/>
                      <a:pt x="113599" y="404220"/>
                    </a:cubicBezTo>
                    <a:cubicBezTo>
                      <a:pt x="113599" y="404220"/>
                      <a:pt x="92459" y="426380"/>
                      <a:pt x="76157" y="425106"/>
                    </a:cubicBezTo>
                    <a:cubicBezTo>
                      <a:pt x="98572" y="410078"/>
                      <a:pt x="107486" y="384608"/>
                      <a:pt x="95770" y="366014"/>
                    </a:cubicBezTo>
                    <a:cubicBezTo>
                      <a:pt x="83544" y="346911"/>
                      <a:pt x="53998" y="343600"/>
                      <a:pt x="29801" y="358627"/>
                    </a:cubicBezTo>
                    <a:cubicBezTo>
                      <a:pt x="5604" y="373400"/>
                      <a:pt x="-4330" y="401164"/>
                      <a:pt x="7896" y="420267"/>
                    </a:cubicBezTo>
                    <a:cubicBezTo>
                      <a:pt x="19358" y="438351"/>
                      <a:pt x="46102" y="442171"/>
                      <a:pt x="70299" y="428672"/>
                    </a:cubicBezTo>
                    <a:cubicBezTo>
                      <a:pt x="60366" y="443445"/>
                      <a:pt x="41263" y="448030"/>
                      <a:pt x="33112" y="450831"/>
                    </a:cubicBezTo>
                    <a:cubicBezTo>
                      <a:pt x="33112" y="450831"/>
                      <a:pt x="46611" y="477066"/>
                      <a:pt x="76667" y="442171"/>
                    </a:cubicBezTo>
                    <a:cubicBezTo>
                      <a:pt x="78450" y="443445"/>
                      <a:pt x="79978" y="444718"/>
                      <a:pt x="81506" y="445737"/>
                    </a:cubicBezTo>
                    <a:cubicBezTo>
                      <a:pt x="73356" y="452105"/>
                      <a:pt x="70045" y="463057"/>
                      <a:pt x="76667" y="467642"/>
                    </a:cubicBezTo>
                    <a:cubicBezTo>
                      <a:pt x="76667" y="467642"/>
                      <a:pt x="73356" y="484707"/>
                      <a:pt x="93223" y="483434"/>
                    </a:cubicBezTo>
                    <a:cubicBezTo>
                      <a:pt x="93223" y="483434"/>
                      <a:pt x="99845" y="495150"/>
                      <a:pt x="114109" y="488273"/>
                    </a:cubicBezTo>
                    <a:cubicBezTo>
                      <a:pt x="122769" y="511706"/>
                      <a:pt x="119712" y="533357"/>
                      <a:pt x="122260" y="546092"/>
                    </a:cubicBezTo>
                    <a:lnTo>
                      <a:pt x="147476" y="547111"/>
                    </a:lnTo>
                    <a:cubicBezTo>
                      <a:pt x="145183" y="535904"/>
                      <a:pt x="144419" y="500499"/>
                      <a:pt x="124297" y="468406"/>
                    </a:cubicBezTo>
                    <a:cubicBezTo>
                      <a:pt x="128118" y="465095"/>
                      <a:pt x="130155" y="460256"/>
                      <a:pt x="126080" y="455926"/>
                    </a:cubicBezTo>
                    <a:cubicBezTo>
                      <a:pt x="125316" y="454652"/>
                      <a:pt x="161994" y="431728"/>
                      <a:pt x="188738" y="415427"/>
                    </a:cubicBezTo>
                    <a:lnTo>
                      <a:pt x="192304" y="432493"/>
                    </a:lnTo>
                    <a:cubicBezTo>
                      <a:pt x="201473" y="420012"/>
                      <a:pt x="214973" y="411607"/>
                      <a:pt x="230510" y="407022"/>
                    </a:cubicBezTo>
                    <a:cubicBezTo>
                      <a:pt x="213954" y="429691"/>
                      <a:pt x="203766" y="455671"/>
                      <a:pt x="209879" y="491839"/>
                    </a:cubicBezTo>
                    <a:cubicBezTo>
                      <a:pt x="209879" y="491839"/>
                      <a:pt x="214209" y="478085"/>
                      <a:pt x="236368" y="475793"/>
                    </a:cubicBezTo>
                    <a:cubicBezTo>
                      <a:pt x="236368" y="475793"/>
                      <a:pt x="205549" y="512980"/>
                      <a:pt x="254962" y="585062"/>
                    </a:cubicBezTo>
                    <a:cubicBezTo>
                      <a:pt x="304375" y="512980"/>
                      <a:pt x="275848" y="475793"/>
                      <a:pt x="275848" y="475793"/>
                    </a:cubicBezTo>
                    <a:cubicBezTo>
                      <a:pt x="297753" y="478085"/>
                      <a:pt x="303356" y="491839"/>
                      <a:pt x="303356" y="491839"/>
                    </a:cubicBezTo>
                    <a:cubicBezTo>
                      <a:pt x="308196" y="455161"/>
                      <a:pt x="298772" y="429181"/>
                      <a:pt x="281452" y="406258"/>
                    </a:cubicBezTo>
                    <a:cubicBezTo>
                      <a:pt x="297498" y="410588"/>
                      <a:pt x="310234" y="419248"/>
                      <a:pt x="319912" y="432493"/>
                    </a:cubicBezTo>
                    <a:lnTo>
                      <a:pt x="323478" y="414918"/>
                    </a:lnTo>
                    <a:cubicBezTo>
                      <a:pt x="349968" y="431474"/>
                      <a:pt x="386646" y="454397"/>
                      <a:pt x="386136" y="455926"/>
                    </a:cubicBezTo>
                    <a:cubicBezTo>
                      <a:pt x="382061" y="460510"/>
                      <a:pt x="384608" y="465350"/>
                      <a:pt x="388683" y="468661"/>
                    </a:cubicBezTo>
                    <a:cubicBezTo>
                      <a:pt x="368816" y="500754"/>
                      <a:pt x="368052" y="536158"/>
                      <a:pt x="365505" y="547111"/>
                    </a:cubicBezTo>
                    <a:lnTo>
                      <a:pt x="390721" y="546092"/>
                    </a:lnTo>
                    <a:cubicBezTo>
                      <a:pt x="393268" y="533611"/>
                      <a:pt x="390212" y="511961"/>
                      <a:pt x="398617" y="488783"/>
                    </a:cubicBezTo>
                    <a:cubicBezTo>
                      <a:pt x="411607" y="494641"/>
                      <a:pt x="418994" y="483434"/>
                      <a:pt x="418994" y="483434"/>
                    </a:cubicBezTo>
                    <a:cubicBezTo>
                      <a:pt x="438606" y="484453"/>
                      <a:pt x="435550" y="467642"/>
                      <a:pt x="435550" y="467642"/>
                    </a:cubicBezTo>
                    <a:cubicBezTo>
                      <a:pt x="441917" y="463057"/>
                      <a:pt x="439115" y="452614"/>
                      <a:pt x="430710" y="446247"/>
                    </a:cubicBezTo>
                    <a:cubicBezTo>
                      <a:pt x="432493" y="444718"/>
                      <a:pt x="434276" y="443445"/>
                      <a:pt x="436314" y="441917"/>
                    </a:cubicBezTo>
                    <a:cubicBezTo>
                      <a:pt x="466369" y="476557"/>
                      <a:pt x="479869" y="450577"/>
                      <a:pt x="479869" y="450577"/>
                    </a:cubicBezTo>
                    <a:cubicBezTo>
                      <a:pt x="471718" y="447775"/>
                      <a:pt x="452615" y="442936"/>
                      <a:pt x="442681" y="428417"/>
                    </a:cubicBezTo>
                    <a:cubicBezTo>
                      <a:pt x="467133" y="441917"/>
                      <a:pt x="493623" y="438096"/>
                      <a:pt x="505085" y="420012"/>
                    </a:cubicBezTo>
                    <a:cubicBezTo>
                      <a:pt x="516801" y="402182"/>
                      <a:pt x="506868" y="374419"/>
                      <a:pt x="482670" y="359646"/>
                    </a:cubicBezTo>
                    <a:close/>
                    <a:moveTo>
                      <a:pt x="71063" y="424342"/>
                    </a:moveTo>
                    <a:cubicBezTo>
                      <a:pt x="61130" y="430710"/>
                      <a:pt x="45847" y="426380"/>
                      <a:pt x="32603" y="407277"/>
                    </a:cubicBezTo>
                    <a:cubicBezTo>
                      <a:pt x="20631" y="388174"/>
                      <a:pt x="20631" y="367033"/>
                      <a:pt x="30310" y="361684"/>
                    </a:cubicBezTo>
                    <a:cubicBezTo>
                      <a:pt x="40244" y="356335"/>
                      <a:pt x="58837" y="365759"/>
                      <a:pt x="71063" y="384862"/>
                    </a:cubicBezTo>
                    <a:cubicBezTo>
                      <a:pt x="84308" y="403201"/>
                      <a:pt x="80997" y="419248"/>
                      <a:pt x="71063" y="424342"/>
                    </a:cubicBezTo>
                    <a:close/>
                    <a:moveTo>
                      <a:pt x="240189" y="63677"/>
                    </a:moveTo>
                    <a:cubicBezTo>
                      <a:pt x="233567" y="63677"/>
                      <a:pt x="229237" y="59347"/>
                      <a:pt x="229237" y="54253"/>
                    </a:cubicBezTo>
                    <a:cubicBezTo>
                      <a:pt x="229237" y="47885"/>
                      <a:pt x="233567" y="43555"/>
                      <a:pt x="240189" y="43555"/>
                    </a:cubicBezTo>
                    <a:cubicBezTo>
                      <a:pt x="245793" y="43555"/>
                      <a:pt x="250123" y="47885"/>
                      <a:pt x="250123" y="54253"/>
                    </a:cubicBezTo>
                    <a:cubicBezTo>
                      <a:pt x="250123" y="59347"/>
                      <a:pt x="245538" y="63677"/>
                      <a:pt x="240189" y="63677"/>
                    </a:cubicBezTo>
                    <a:close/>
                    <a:moveTo>
                      <a:pt x="479104" y="407531"/>
                    </a:moveTo>
                    <a:cubicBezTo>
                      <a:pt x="465860" y="426634"/>
                      <a:pt x="450323" y="430964"/>
                      <a:pt x="440644" y="424597"/>
                    </a:cubicBezTo>
                    <a:cubicBezTo>
                      <a:pt x="430710" y="419248"/>
                      <a:pt x="427399" y="403456"/>
                      <a:pt x="440644" y="385372"/>
                    </a:cubicBezTo>
                    <a:cubicBezTo>
                      <a:pt x="452870" y="366269"/>
                      <a:pt x="471463" y="356845"/>
                      <a:pt x="481142" y="362193"/>
                    </a:cubicBezTo>
                    <a:cubicBezTo>
                      <a:pt x="491330" y="367033"/>
                      <a:pt x="491330" y="388428"/>
                      <a:pt x="479104" y="407531"/>
                    </a:cubicBez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45" name="Forma libre: forma 44">
                <a:extLst>
                  <a:ext uri="{FF2B5EF4-FFF2-40B4-BE49-F238E27FC236}">
                    <a16:creationId xmlns:a16="http://schemas.microsoft.com/office/drawing/2014/main" id="{54968340-3345-4673-9BED-A780BB8C74F6}"/>
                  </a:ext>
                </a:extLst>
              </p:cNvPr>
              <p:cNvSpPr/>
              <p:nvPr/>
            </p:nvSpPr>
            <p:spPr>
              <a:xfrm>
                <a:off x="6952733" y="8300647"/>
                <a:ext cx="25471" cy="25471"/>
              </a:xfrm>
              <a:custGeom>
                <a:avLst/>
                <a:gdLst>
                  <a:gd name="connsiteX0" fmla="*/ 32857 w 25470"/>
                  <a:gd name="connsiteY0" fmla="*/ 20176 h 25470"/>
                  <a:gd name="connsiteX1" fmla="*/ 36168 w 25470"/>
                  <a:gd name="connsiteY1" fmla="*/ 54 h 25470"/>
                  <a:gd name="connsiteX2" fmla="*/ 19867 w 25470"/>
                  <a:gd name="connsiteY2" fmla="*/ 12789 h 25470"/>
                  <a:gd name="connsiteX3" fmla="*/ 0 w 25470"/>
                  <a:gd name="connsiteY3" fmla="*/ 2346 h 25470"/>
                  <a:gd name="connsiteX4" fmla="*/ 0 w 25470"/>
                  <a:gd name="connsiteY4" fmla="*/ 6676 h 25470"/>
                  <a:gd name="connsiteX5" fmla="*/ 9934 w 25470"/>
                  <a:gd name="connsiteY5" fmla="*/ 27817 h 25470"/>
                  <a:gd name="connsiteX6" fmla="*/ 23178 w 25470"/>
                  <a:gd name="connsiteY6" fmla="*/ 35203 h 25470"/>
                  <a:gd name="connsiteX7" fmla="*/ 47376 w 25470"/>
                  <a:gd name="connsiteY7" fmla="*/ 35203 h 25470"/>
                  <a:gd name="connsiteX8" fmla="*/ 49668 w 25470"/>
                  <a:gd name="connsiteY8" fmla="*/ 33166 h 25470"/>
                  <a:gd name="connsiteX9" fmla="*/ 32857 w 25470"/>
                  <a:gd name="connsiteY9" fmla="*/ 20176 h 25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470" h="25470">
                    <a:moveTo>
                      <a:pt x="32857" y="20176"/>
                    </a:moveTo>
                    <a:cubicBezTo>
                      <a:pt x="32857" y="20176"/>
                      <a:pt x="39480" y="2092"/>
                      <a:pt x="36168" y="54"/>
                    </a:cubicBezTo>
                    <a:cubicBezTo>
                      <a:pt x="32857" y="-965"/>
                      <a:pt x="19867" y="12789"/>
                      <a:pt x="19867" y="12789"/>
                    </a:cubicBezTo>
                    <a:cubicBezTo>
                      <a:pt x="16556" y="2346"/>
                      <a:pt x="0" y="2346"/>
                      <a:pt x="0" y="2346"/>
                    </a:cubicBezTo>
                    <a:lnTo>
                      <a:pt x="0" y="6676"/>
                    </a:lnTo>
                    <a:cubicBezTo>
                      <a:pt x="10952" y="7695"/>
                      <a:pt x="13245" y="22468"/>
                      <a:pt x="9934" y="27817"/>
                    </a:cubicBezTo>
                    <a:cubicBezTo>
                      <a:pt x="8915" y="31128"/>
                      <a:pt x="20886" y="38260"/>
                      <a:pt x="23178" y="35203"/>
                    </a:cubicBezTo>
                    <a:cubicBezTo>
                      <a:pt x="26490" y="29855"/>
                      <a:pt x="40753" y="25779"/>
                      <a:pt x="47376" y="35203"/>
                    </a:cubicBezTo>
                    <a:lnTo>
                      <a:pt x="49668" y="33166"/>
                    </a:lnTo>
                    <a:cubicBezTo>
                      <a:pt x="49413" y="32911"/>
                      <a:pt x="44064" y="18138"/>
                      <a:pt x="32857" y="20176"/>
                    </a:cubicBez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46" name="Forma libre: forma 45">
                <a:extLst>
                  <a:ext uri="{FF2B5EF4-FFF2-40B4-BE49-F238E27FC236}">
                    <a16:creationId xmlns:a16="http://schemas.microsoft.com/office/drawing/2014/main" id="{138BC6E2-EEA0-4768-BC0E-86DEF8BFDE59}"/>
                  </a:ext>
                </a:extLst>
              </p:cNvPr>
              <p:cNvSpPr/>
              <p:nvPr/>
            </p:nvSpPr>
            <p:spPr>
              <a:xfrm>
                <a:off x="6808564" y="8434422"/>
                <a:ext cx="25471" cy="50941"/>
              </a:xfrm>
              <a:custGeom>
                <a:avLst/>
                <a:gdLst>
                  <a:gd name="connsiteX0" fmla="*/ 33117 w 25470"/>
                  <a:gd name="connsiteY0" fmla="*/ 14773 h 50941"/>
                  <a:gd name="connsiteX1" fmla="*/ 259 w 25470"/>
                  <a:gd name="connsiteY1" fmla="*/ 0 h 50941"/>
                  <a:gd name="connsiteX2" fmla="*/ 12485 w 25470"/>
                  <a:gd name="connsiteY2" fmla="*/ 35914 h 50941"/>
                  <a:gd name="connsiteX3" fmla="*/ 45343 w 25470"/>
                  <a:gd name="connsiteY3" fmla="*/ 51960 h 50941"/>
                  <a:gd name="connsiteX4" fmla="*/ 33117 w 25470"/>
                  <a:gd name="connsiteY4" fmla="*/ 14773 h 50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470" h="50941">
                    <a:moveTo>
                      <a:pt x="33117" y="14773"/>
                    </a:moveTo>
                    <a:cubicBezTo>
                      <a:pt x="23183" y="5094"/>
                      <a:pt x="10957" y="0"/>
                      <a:pt x="259" y="0"/>
                    </a:cubicBezTo>
                    <a:cubicBezTo>
                      <a:pt x="-1014" y="12735"/>
                      <a:pt x="2297" y="25471"/>
                      <a:pt x="12485" y="35914"/>
                    </a:cubicBezTo>
                    <a:cubicBezTo>
                      <a:pt x="21145" y="46611"/>
                      <a:pt x="33371" y="51960"/>
                      <a:pt x="45343" y="51960"/>
                    </a:cubicBezTo>
                    <a:cubicBezTo>
                      <a:pt x="46107" y="39225"/>
                      <a:pt x="41777" y="25471"/>
                      <a:pt x="33117" y="14773"/>
                    </a:cubicBez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47" name="Forma libre: forma 46">
                <a:extLst>
                  <a:ext uri="{FF2B5EF4-FFF2-40B4-BE49-F238E27FC236}">
                    <a16:creationId xmlns:a16="http://schemas.microsoft.com/office/drawing/2014/main" id="{81344BCA-0303-4754-9884-4665966A5E06}"/>
                  </a:ext>
                </a:extLst>
              </p:cNvPr>
              <p:cNvSpPr/>
              <p:nvPr/>
            </p:nvSpPr>
            <p:spPr>
              <a:xfrm>
                <a:off x="6693441" y="7945384"/>
                <a:ext cx="76412" cy="50941"/>
              </a:xfrm>
              <a:custGeom>
                <a:avLst/>
                <a:gdLst>
                  <a:gd name="connsiteX0" fmla="*/ 72592 w 76412"/>
                  <a:gd name="connsiteY0" fmla="*/ 51960 h 50941"/>
                  <a:gd name="connsiteX1" fmla="*/ 94496 w 76412"/>
                  <a:gd name="connsiteY1" fmla="*/ 17829 h 50941"/>
                  <a:gd name="connsiteX2" fmla="*/ 60366 w 76412"/>
                  <a:gd name="connsiteY2" fmla="*/ 30565 h 50941"/>
                  <a:gd name="connsiteX3" fmla="*/ 48394 w 76412"/>
                  <a:gd name="connsiteY3" fmla="*/ 0 h 50941"/>
                  <a:gd name="connsiteX4" fmla="*/ 35150 w 76412"/>
                  <a:gd name="connsiteY4" fmla="*/ 30565 h 50941"/>
                  <a:gd name="connsiteX5" fmla="*/ 0 w 76412"/>
                  <a:gd name="connsiteY5" fmla="*/ 17829 h 50941"/>
                  <a:gd name="connsiteX6" fmla="*/ 22924 w 76412"/>
                  <a:gd name="connsiteY6" fmla="*/ 51960 h 50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412" h="50941">
                    <a:moveTo>
                      <a:pt x="72592" y="51960"/>
                    </a:moveTo>
                    <a:lnTo>
                      <a:pt x="94496" y="17829"/>
                    </a:lnTo>
                    <a:lnTo>
                      <a:pt x="60366" y="30565"/>
                    </a:lnTo>
                    <a:lnTo>
                      <a:pt x="48394" y="0"/>
                    </a:lnTo>
                    <a:lnTo>
                      <a:pt x="35150" y="30565"/>
                    </a:lnTo>
                    <a:lnTo>
                      <a:pt x="0" y="17829"/>
                    </a:lnTo>
                    <a:lnTo>
                      <a:pt x="22924" y="51960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48" name="Forma libre: forma 47">
                <a:extLst>
                  <a:ext uri="{FF2B5EF4-FFF2-40B4-BE49-F238E27FC236}">
                    <a16:creationId xmlns:a16="http://schemas.microsoft.com/office/drawing/2014/main" id="{D0942E5F-C2F7-49B0-960F-3EF4AD3C546F}"/>
                  </a:ext>
                </a:extLst>
              </p:cNvPr>
              <p:cNvSpPr/>
              <p:nvPr/>
            </p:nvSpPr>
            <p:spPr>
              <a:xfrm>
                <a:off x="6651173" y="8642651"/>
                <a:ext cx="50941" cy="25471"/>
              </a:xfrm>
              <a:custGeom>
                <a:avLst/>
                <a:gdLst>
                  <a:gd name="connsiteX0" fmla="*/ 43032 w 50941"/>
                  <a:gd name="connsiteY0" fmla="*/ 885 h 25470"/>
                  <a:gd name="connsiteX1" fmla="*/ 241 w 50941"/>
                  <a:gd name="connsiteY1" fmla="*/ 12601 h 25470"/>
                  <a:gd name="connsiteX2" fmla="*/ 33353 w 50941"/>
                  <a:gd name="connsiteY2" fmla="*/ 40110 h 25470"/>
                  <a:gd name="connsiteX3" fmla="*/ 70795 w 50941"/>
                  <a:gd name="connsiteY3" fmla="*/ 26355 h 25470"/>
                  <a:gd name="connsiteX4" fmla="*/ 43032 w 50941"/>
                  <a:gd name="connsiteY4" fmla="*/ 885 h 25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941" h="25470">
                    <a:moveTo>
                      <a:pt x="43032" y="885"/>
                    </a:moveTo>
                    <a:cubicBezTo>
                      <a:pt x="21127" y="-2172"/>
                      <a:pt x="2279" y="2922"/>
                      <a:pt x="241" y="12601"/>
                    </a:cubicBezTo>
                    <a:cubicBezTo>
                      <a:pt x="-2051" y="22025"/>
                      <a:pt x="12213" y="36034"/>
                      <a:pt x="33353" y="40110"/>
                    </a:cubicBezTo>
                    <a:cubicBezTo>
                      <a:pt x="54239" y="44440"/>
                      <a:pt x="68503" y="37053"/>
                      <a:pt x="70795" y="26355"/>
                    </a:cubicBezTo>
                    <a:cubicBezTo>
                      <a:pt x="72833" y="16931"/>
                      <a:pt x="63918" y="5215"/>
                      <a:pt x="43032" y="885"/>
                    </a:cubicBez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49" name="Forma libre: forma 48">
                <a:extLst>
                  <a:ext uri="{FF2B5EF4-FFF2-40B4-BE49-F238E27FC236}">
                    <a16:creationId xmlns:a16="http://schemas.microsoft.com/office/drawing/2014/main" id="{DF66D08B-CA49-47A7-8E31-F0F493783540}"/>
                  </a:ext>
                </a:extLst>
              </p:cNvPr>
              <p:cNvSpPr/>
              <p:nvPr/>
            </p:nvSpPr>
            <p:spPr>
              <a:xfrm>
                <a:off x="6608022" y="7852161"/>
                <a:ext cx="50941" cy="25471"/>
              </a:xfrm>
              <a:custGeom>
                <a:avLst/>
                <a:gdLst>
                  <a:gd name="connsiteX0" fmla="*/ 32949 w 50941"/>
                  <a:gd name="connsiteY0" fmla="*/ 40244 h 25470"/>
                  <a:gd name="connsiteX1" fmla="*/ 71410 w 50941"/>
                  <a:gd name="connsiteY1" fmla="*/ 20122 h 25470"/>
                  <a:gd name="connsiteX2" fmla="*/ 31931 w 50941"/>
                  <a:gd name="connsiteY2" fmla="*/ 0 h 25470"/>
                  <a:gd name="connsiteX3" fmla="*/ 92 w 50941"/>
                  <a:gd name="connsiteY3" fmla="*/ 21141 h 25470"/>
                  <a:gd name="connsiteX4" fmla="*/ 32949 w 50941"/>
                  <a:gd name="connsiteY4" fmla="*/ 40244 h 25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941" h="25470">
                    <a:moveTo>
                      <a:pt x="32949" y="40244"/>
                    </a:moveTo>
                    <a:cubicBezTo>
                      <a:pt x="53835" y="39225"/>
                      <a:pt x="70391" y="30565"/>
                      <a:pt x="71410" y="20122"/>
                    </a:cubicBezTo>
                    <a:cubicBezTo>
                      <a:pt x="71410" y="10698"/>
                      <a:pt x="53835" y="0"/>
                      <a:pt x="31931" y="0"/>
                    </a:cubicBezTo>
                    <a:cubicBezTo>
                      <a:pt x="11045" y="1019"/>
                      <a:pt x="92" y="11717"/>
                      <a:pt x="92" y="21141"/>
                    </a:cubicBezTo>
                    <a:cubicBezTo>
                      <a:pt x="-1181" y="31584"/>
                      <a:pt x="10790" y="41263"/>
                      <a:pt x="32949" y="40244"/>
                    </a:cubicBez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50" name="Forma libre: forma 49">
                <a:extLst>
                  <a:ext uri="{FF2B5EF4-FFF2-40B4-BE49-F238E27FC236}">
                    <a16:creationId xmlns:a16="http://schemas.microsoft.com/office/drawing/2014/main" id="{A447B6A8-522A-4019-A0AD-791E58889468}"/>
                  </a:ext>
                </a:extLst>
              </p:cNvPr>
              <p:cNvSpPr/>
              <p:nvPr/>
            </p:nvSpPr>
            <p:spPr>
              <a:xfrm>
                <a:off x="7078222" y="7900764"/>
                <a:ext cx="25471" cy="50941"/>
              </a:xfrm>
              <a:custGeom>
                <a:avLst/>
                <a:gdLst>
                  <a:gd name="connsiteX0" fmla="*/ 23260 w 25470"/>
                  <a:gd name="connsiteY0" fmla="*/ 69072 h 50941"/>
                  <a:gd name="connsiteX1" fmla="*/ 41854 w 25470"/>
                  <a:gd name="connsiteY1" fmla="*/ 36214 h 50941"/>
                  <a:gd name="connsiteX2" fmla="*/ 17657 w 25470"/>
                  <a:gd name="connsiteY2" fmla="*/ 46 h 50941"/>
                  <a:gd name="connsiteX3" fmla="*/ 82 w 25470"/>
                  <a:gd name="connsiteY3" fmla="*/ 39271 h 50941"/>
                  <a:gd name="connsiteX4" fmla="*/ 23260 w 25470"/>
                  <a:gd name="connsiteY4" fmla="*/ 69072 h 50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470" h="50941">
                    <a:moveTo>
                      <a:pt x="23260" y="69072"/>
                    </a:moveTo>
                    <a:cubicBezTo>
                      <a:pt x="33194" y="68053"/>
                      <a:pt x="43127" y="56336"/>
                      <a:pt x="41854" y="36214"/>
                    </a:cubicBezTo>
                    <a:cubicBezTo>
                      <a:pt x="40835" y="15074"/>
                      <a:pt x="28609" y="-973"/>
                      <a:pt x="17657" y="46"/>
                    </a:cubicBezTo>
                    <a:cubicBezTo>
                      <a:pt x="7723" y="1065"/>
                      <a:pt x="-937" y="18130"/>
                      <a:pt x="82" y="39271"/>
                    </a:cubicBezTo>
                    <a:cubicBezTo>
                      <a:pt x="1101" y="59393"/>
                      <a:pt x="12053" y="70090"/>
                      <a:pt x="23260" y="69072"/>
                    </a:cubicBez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51" name="Forma libre: forma 50">
                <a:extLst>
                  <a:ext uri="{FF2B5EF4-FFF2-40B4-BE49-F238E27FC236}">
                    <a16:creationId xmlns:a16="http://schemas.microsoft.com/office/drawing/2014/main" id="{D4049D19-E14F-4795-A812-4B646BB92FB1}"/>
                  </a:ext>
                </a:extLst>
              </p:cNvPr>
              <p:cNvSpPr/>
              <p:nvPr/>
            </p:nvSpPr>
            <p:spPr>
              <a:xfrm>
                <a:off x="6383699" y="8517894"/>
                <a:ext cx="50941" cy="50941"/>
              </a:xfrm>
              <a:custGeom>
                <a:avLst/>
                <a:gdLst>
                  <a:gd name="connsiteX0" fmla="*/ 44847 w 50941"/>
                  <a:gd name="connsiteY0" fmla="*/ 21722 h 50941"/>
                  <a:gd name="connsiteX1" fmla="*/ 6131 w 50941"/>
                  <a:gd name="connsiteY1" fmla="*/ 1600 h 50941"/>
                  <a:gd name="connsiteX2" fmla="*/ 9442 w 50941"/>
                  <a:gd name="connsiteY2" fmla="*/ 42862 h 50941"/>
                  <a:gd name="connsiteX3" fmla="*/ 44592 w 50941"/>
                  <a:gd name="connsiteY3" fmla="*/ 58654 h 50941"/>
                  <a:gd name="connsiteX4" fmla="*/ 44847 w 50941"/>
                  <a:gd name="connsiteY4" fmla="*/ 21722 h 50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941" h="50941">
                    <a:moveTo>
                      <a:pt x="44847" y="21722"/>
                    </a:moveTo>
                    <a:cubicBezTo>
                      <a:pt x="32621" y="4656"/>
                      <a:pt x="15046" y="-3749"/>
                      <a:pt x="6131" y="1600"/>
                    </a:cubicBezTo>
                    <a:cubicBezTo>
                      <a:pt x="-2529" y="6949"/>
                      <a:pt x="-2529" y="26052"/>
                      <a:pt x="9442" y="42862"/>
                    </a:cubicBezTo>
                    <a:cubicBezTo>
                      <a:pt x="21668" y="59928"/>
                      <a:pt x="35932" y="64003"/>
                      <a:pt x="44592" y="58654"/>
                    </a:cubicBezTo>
                    <a:cubicBezTo>
                      <a:pt x="53761" y="53560"/>
                      <a:pt x="55799" y="38787"/>
                      <a:pt x="44847" y="21722"/>
                    </a:cubicBez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52" name="Forma libre: forma 51">
                <a:extLst>
                  <a:ext uri="{FF2B5EF4-FFF2-40B4-BE49-F238E27FC236}">
                    <a16:creationId xmlns:a16="http://schemas.microsoft.com/office/drawing/2014/main" id="{C5E9994A-3BD3-400A-88BF-39B25BC4DA7F}"/>
                  </a:ext>
                </a:extLst>
              </p:cNvPr>
              <p:cNvSpPr/>
              <p:nvPr/>
            </p:nvSpPr>
            <p:spPr>
              <a:xfrm>
                <a:off x="6370843" y="8212526"/>
                <a:ext cx="25471" cy="50941"/>
              </a:xfrm>
              <a:custGeom>
                <a:avLst/>
                <a:gdLst>
                  <a:gd name="connsiteX0" fmla="*/ 40637 w 25470"/>
                  <a:gd name="connsiteY0" fmla="*/ 36214 h 50941"/>
                  <a:gd name="connsiteX1" fmla="*/ 16440 w 25470"/>
                  <a:gd name="connsiteY1" fmla="*/ 46 h 50941"/>
                  <a:gd name="connsiteX2" fmla="*/ 139 w 25470"/>
                  <a:gd name="connsiteY2" fmla="*/ 39271 h 50941"/>
                  <a:gd name="connsiteX3" fmla="*/ 22044 w 25470"/>
                  <a:gd name="connsiteY3" fmla="*/ 69072 h 50941"/>
                  <a:gd name="connsiteX4" fmla="*/ 40637 w 25470"/>
                  <a:gd name="connsiteY4" fmla="*/ 36214 h 50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470" h="50941">
                    <a:moveTo>
                      <a:pt x="40637" y="36214"/>
                    </a:moveTo>
                    <a:cubicBezTo>
                      <a:pt x="39619" y="15074"/>
                      <a:pt x="27393" y="-973"/>
                      <a:pt x="16440" y="46"/>
                    </a:cubicBezTo>
                    <a:cubicBezTo>
                      <a:pt x="6507" y="1065"/>
                      <a:pt x="-1135" y="18130"/>
                      <a:pt x="139" y="39271"/>
                    </a:cubicBezTo>
                    <a:cubicBezTo>
                      <a:pt x="1158" y="59393"/>
                      <a:pt x="12110" y="70090"/>
                      <a:pt x="22044" y="69072"/>
                    </a:cubicBezTo>
                    <a:cubicBezTo>
                      <a:pt x="32996" y="68053"/>
                      <a:pt x="41656" y="56336"/>
                      <a:pt x="40637" y="36214"/>
                    </a:cubicBez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53" name="Forma libre: forma 52">
                <a:extLst>
                  <a:ext uri="{FF2B5EF4-FFF2-40B4-BE49-F238E27FC236}">
                    <a16:creationId xmlns:a16="http://schemas.microsoft.com/office/drawing/2014/main" id="{9A8529F9-8741-4740-8AB3-802592ECBC1B}"/>
                  </a:ext>
                </a:extLst>
              </p:cNvPr>
              <p:cNvSpPr/>
              <p:nvPr/>
            </p:nvSpPr>
            <p:spPr>
              <a:xfrm>
                <a:off x="6363548" y="7900764"/>
                <a:ext cx="25471" cy="50941"/>
              </a:xfrm>
              <a:custGeom>
                <a:avLst/>
                <a:gdLst>
                  <a:gd name="connsiteX0" fmla="*/ 18895 w 25470"/>
                  <a:gd name="connsiteY0" fmla="*/ 69072 h 50941"/>
                  <a:gd name="connsiteX1" fmla="*/ 40800 w 25470"/>
                  <a:gd name="connsiteY1" fmla="*/ 39272 h 50941"/>
                  <a:gd name="connsiteX2" fmla="*/ 24244 w 25470"/>
                  <a:gd name="connsiteY2" fmla="*/ 47 h 50941"/>
                  <a:gd name="connsiteX3" fmla="*/ 47 w 25470"/>
                  <a:gd name="connsiteY3" fmla="*/ 36215 h 50941"/>
                  <a:gd name="connsiteX4" fmla="*/ 18895 w 25470"/>
                  <a:gd name="connsiteY4" fmla="*/ 69072 h 50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470" h="50941">
                    <a:moveTo>
                      <a:pt x="18895" y="69072"/>
                    </a:moveTo>
                    <a:cubicBezTo>
                      <a:pt x="28829" y="70091"/>
                      <a:pt x="39781" y="59648"/>
                      <a:pt x="40800" y="39272"/>
                    </a:cubicBezTo>
                    <a:cubicBezTo>
                      <a:pt x="41819" y="18131"/>
                      <a:pt x="34178" y="1065"/>
                      <a:pt x="24244" y="47"/>
                    </a:cubicBezTo>
                    <a:cubicBezTo>
                      <a:pt x="13292" y="-972"/>
                      <a:pt x="1066" y="14820"/>
                      <a:pt x="47" y="36215"/>
                    </a:cubicBezTo>
                    <a:cubicBezTo>
                      <a:pt x="-717" y="56337"/>
                      <a:pt x="7943" y="68053"/>
                      <a:pt x="18895" y="69072"/>
                    </a:cubicBez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54" name="Forma libre: forma 53">
                <a:extLst>
                  <a:ext uri="{FF2B5EF4-FFF2-40B4-BE49-F238E27FC236}">
                    <a16:creationId xmlns:a16="http://schemas.microsoft.com/office/drawing/2014/main" id="{BC8A83A0-C3C9-4DAD-9A01-C0FE3FA6AB71}"/>
                  </a:ext>
                </a:extLst>
              </p:cNvPr>
              <p:cNvSpPr/>
              <p:nvPr/>
            </p:nvSpPr>
            <p:spPr>
              <a:xfrm>
                <a:off x="7047048" y="8517894"/>
                <a:ext cx="50941" cy="50941"/>
              </a:xfrm>
              <a:custGeom>
                <a:avLst/>
                <a:gdLst>
                  <a:gd name="connsiteX0" fmla="*/ 46793 w 50941"/>
                  <a:gd name="connsiteY0" fmla="*/ 1600 h 50941"/>
                  <a:gd name="connsiteX1" fmla="*/ 8332 w 50941"/>
                  <a:gd name="connsiteY1" fmla="*/ 21722 h 50941"/>
                  <a:gd name="connsiteX2" fmla="*/ 8332 w 50941"/>
                  <a:gd name="connsiteY2" fmla="*/ 58909 h 50941"/>
                  <a:gd name="connsiteX3" fmla="*/ 43481 w 50941"/>
                  <a:gd name="connsiteY3" fmla="*/ 43117 h 50941"/>
                  <a:gd name="connsiteX4" fmla="*/ 46793 w 50941"/>
                  <a:gd name="connsiteY4" fmla="*/ 1600 h 50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941" h="50941">
                    <a:moveTo>
                      <a:pt x="46793" y="1600"/>
                    </a:moveTo>
                    <a:cubicBezTo>
                      <a:pt x="38133" y="-3749"/>
                      <a:pt x="20303" y="4656"/>
                      <a:pt x="8332" y="21722"/>
                    </a:cubicBezTo>
                    <a:cubicBezTo>
                      <a:pt x="-3894" y="38787"/>
                      <a:pt x="-1602" y="53560"/>
                      <a:pt x="8332" y="58909"/>
                    </a:cubicBezTo>
                    <a:cubicBezTo>
                      <a:pt x="16992" y="64258"/>
                      <a:pt x="31510" y="59928"/>
                      <a:pt x="43481" y="43117"/>
                    </a:cubicBezTo>
                    <a:cubicBezTo>
                      <a:pt x="55453" y="25797"/>
                      <a:pt x="55453" y="6694"/>
                      <a:pt x="46793" y="1600"/>
                    </a:cubicBez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55" name="Forma libre: forma 54">
                <a:extLst>
                  <a:ext uri="{FF2B5EF4-FFF2-40B4-BE49-F238E27FC236}">
                    <a16:creationId xmlns:a16="http://schemas.microsoft.com/office/drawing/2014/main" id="{669D903C-97D7-48A6-B6F6-352E3084DE43}"/>
                  </a:ext>
                </a:extLst>
              </p:cNvPr>
              <p:cNvSpPr/>
              <p:nvPr/>
            </p:nvSpPr>
            <p:spPr>
              <a:xfrm>
                <a:off x="6306795" y="7755882"/>
                <a:ext cx="840534" cy="993357"/>
              </a:xfrm>
              <a:custGeom>
                <a:avLst/>
                <a:gdLst>
                  <a:gd name="connsiteX0" fmla="*/ 432493 w 840534"/>
                  <a:gd name="connsiteY0" fmla="*/ 1019 h 993357"/>
                  <a:gd name="connsiteX1" fmla="*/ 0 w 840534"/>
                  <a:gd name="connsiteY1" fmla="*/ 0 h 993357"/>
                  <a:gd name="connsiteX2" fmla="*/ 0 w 840534"/>
                  <a:gd name="connsiteY2" fmla="*/ 774819 h 993357"/>
                  <a:gd name="connsiteX3" fmla="*/ 174984 w 840534"/>
                  <a:gd name="connsiteY3" fmla="*/ 944963 h 993357"/>
                  <a:gd name="connsiteX4" fmla="*/ 432493 w 840534"/>
                  <a:gd name="connsiteY4" fmla="*/ 1009404 h 993357"/>
                  <a:gd name="connsiteX5" fmla="*/ 688983 w 840534"/>
                  <a:gd name="connsiteY5" fmla="*/ 944963 h 993357"/>
                  <a:gd name="connsiteX6" fmla="*/ 864986 w 840534"/>
                  <a:gd name="connsiteY6" fmla="*/ 774819 h 993357"/>
                  <a:gd name="connsiteX7" fmla="*/ 864986 w 840534"/>
                  <a:gd name="connsiteY7" fmla="*/ 0 h 993357"/>
                  <a:gd name="connsiteX8" fmla="*/ 432493 w 840534"/>
                  <a:gd name="connsiteY8" fmla="*/ 1019 h 993357"/>
                  <a:gd name="connsiteX9" fmla="*/ 780169 w 840534"/>
                  <a:gd name="connsiteY9" fmla="*/ 121495 h 993357"/>
                  <a:gd name="connsiteX10" fmla="*/ 785772 w 840534"/>
                  <a:gd name="connsiteY10" fmla="*/ 104685 h 993357"/>
                  <a:gd name="connsiteX11" fmla="*/ 794432 w 840534"/>
                  <a:gd name="connsiteY11" fmla="*/ 120476 h 993357"/>
                  <a:gd name="connsiteX12" fmla="*/ 814299 w 840534"/>
                  <a:gd name="connsiteY12" fmla="*/ 121495 h 993357"/>
                  <a:gd name="connsiteX13" fmla="*/ 813280 w 840534"/>
                  <a:gd name="connsiteY13" fmla="*/ 124806 h 993357"/>
                  <a:gd name="connsiteX14" fmla="*/ 795706 w 840534"/>
                  <a:gd name="connsiteY14" fmla="*/ 136523 h 993357"/>
                  <a:gd name="connsiteX15" fmla="*/ 781187 w 840534"/>
                  <a:gd name="connsiteY15" fmla="*/ 137542 h 993357"/>
                  <a:gd name="connsiteX16" fmla="*/ 761320 w 840534"/>
                  <a:gd name="connsiteY16" fmla="*/ 126844 h 993357"/>
                  <a:gd name="connsiteX17" fmla="*/ 760301 w 840534"/>
                  <a:gd name="connsiteY17" fmla="*/ 124806 h 993357"/>
                  <a:gd name="connsiteX18" fmla="*/ 780169 w 840534"/>
                  <a:gd name="connsiteY18" fmla="*/ 121495 h 993357"/>
                  <a:gd name="connsiteX19" fmla="*/ 789083 w 840534"/>
                  <a:gd name="connsiteY19" fmla="*/ 143909 h 993357"/>
                  <a:gd name="connsiteX20" fmla="*/ 840789 w 840534"/>
                  <a:gd name="connsiteY20" fmla="*/ 176767 h 993357"/>
                  <a:gd name="connsiteX21" fmla="*/ 800290 w 840534"/>
                  <a:gd name="connsiteY21" fmla="*/ 216501 h 993357"/>
                  <a:gd name="connsiteX22" fmla="*/ 839770 w 840534"/>
                  <a:gd name="connsiteY22" fmla="*/ 213699 h 993357"/>
                  <a:gd name="connsiteX23" fmla="*/ 804875 w 840534"/>
                  <a:gd name="connsiteY23" fmla="*/ 230255 h 993357"/>
                  <a:gd name="connsiteX24" fmla="*/ 789083 w 840534"/>
                  <a:gd name="connsiteY24" fmla="*/ 284508 h 993357"/>
                  <a:gd name="connsiteX25" fmla="*/ 800036 w 840534"/>
                  <a:gd name="connsiteY25" fmla="*/ 274319 h 993357"/>
                  <a:gd name="connsiteX26" fmla="*/ 836459 w 840534"/>
                  <a:gd name="connsiteY26" fmla="*/ 267952 h 993357"/>
                  <a:gd name="connsiteX27" fmla="*/ 818884 w 840534"/>
                  <a:gd name="connsiteY27" fmla="*/ 294441 h 993357"/>
                  <a:gd name="connsiteX28" fmla="*/ 787300 w 840534"/>
                  <a:gd name="connsiteY28" fmla="*/ 302337 h 993357"/>
                  <a:gd name="connsiteX29" fmla="*/ 796725 w 840534"/>
                  <a:gd name="connsiteY29" fmla="*/ 334685 h 993357"/>
                  <a:gd name="connsiteX30" fmla="*/ 779150 w 840534"/>
                  <a:gd name="connsiteY30" fmla="*/ 348439 h 993357"/>
                  <a:gd name="connsiteX31" fmla="*/ 781187 w 840534"/>
                  <a:gd name="connsiteY31" fmla="*/ 264641 h 993357"/>
                  <a:gd name="connsiteX32" fmla="*/ 790866 w 840534"/>
                  <a:gd name="connsiteY32" fmla="*/ 231274 h 993357"/>
                  <a:gd name="connsiteX33" fmla="*/ 751641 w 840534"/>
                  <a:gd name="connsiteY33" fmla="*/ 221086 h 993357"/>
                  <a:gd name="connsiteX34" fmla="*/ 791121 w 840534"/>
                  <a:gd name="connsiteY34" fmla="*/ 217010 h 993357"/>
                  <a:gd name="connsiteX35" fmla="*/ 744000 w 840534"/>
                  <a:gd name="connsiteY35" fmla="*/ 183134 h 993357"/>
                  <a:gd name="connsiteX36" fmla="*/ 789083 w 840534"/>
                  <a:gd name="connsiteY36" fmla="*/ 143909 h 993357"/>
                  <a:gd name="connsiteX37" fmla="*/ 818120 w 840534"/>
                  <a:gd name="connsiteY37" fmla="*/ 435549 h 993357"/>
                  <a:gd name="connsiteX38" fmla="*/ 816846 w 840534"/>
                  <a:gd name="connsiteY38" fmla="*/ 438860 h 993357"/>
                  <a:gd name="connsiteX39" fmla="*/ 797234 w 840534"/>
                  <a:gd name="connsiteY39" fmla="*/ 449558 h 993357"/>
                  <a:gd name="connsiteX40" fmla="*/ 782970 w 840534"/>
                  <a:gd name="connsiteY40" fmla="*/ 448284 h 993357"/>
                  <a:gd name="connsiteX41" fmla="*/ 765396 w 840534"/>
                  <a:gd name="connsiteY41" fmla="*/ 436568 h 993357"/>
                  <a:gd name="connsiteX42" fmla="*/ 764377 w 840534"/>
                  <a:gd name="connsiteY42" fmla="*/ 433257 h 993357"/>
                  <a:gd name="connsiteX43" fmla="*/ 783989 w 840534"/>
                  <a:gd name="connsiteY43" fmla="*/ 432238 h 993357"/>
                  <a:gd name="connsiteX44" fmla="*/ 792904 w 840534"/>
                  <a:gd name="connsiteY44" fmla="*/ 416446 h 993357"/>
                  <a:gd name="connsiteX45" fmla="*/ 798508 w 840534"/>
                  <a:gd name="connsiteY45" fmla="*/ 433511 h 993357"/>
                  <a:gd name="connsiteX46" fmla="*/ 818120 w 840534"/>
                  <a:gd name="connsiteY46" fmla="*/ 435549 h 993357"/>
                  <a:gd name="connsiteX47" fmla="*/ 534376 w 840534"/>
                  <a:gd name="connsiteY47" fmla="*/ 70554 h 993357"/>
                  <a:gd name="connsiteX48" fmla="*/ 570799 w 840534"/>
                  <a:gd name="connsiteY48" fmla="*/ 113599 h 993357"/>
                  <a:gd name="connsiteX49" fmla="*/ 571818 w 840534"/>
                  <a:gd name="connsiteY49" fmla="*/ 74629 h 993357"/>
                  <a:gd name="connsiteX50" fmla="*/ 587355 w 840534"/>
                  <a:gd name="connsiteY50" fmla="*/ 109015 h 993357"/>
                  <a:gd name="connsiteX51" fmla="*/ 640080 w 840534"/>
                  <a:gd name="connsiteY51" fmla="*/ 128627 h 993357"/>
                  <a:gd name="connsiteX52" fmla="*/ 631165 w 840534"/>
                  <a:gd name="connsiteY52" fmla="*/ 117165 h 993357"/>
                  <a:gd name="connsiteX53" fmla="*/ 626835 w 840534"/>
                  <a:gd name="connsiteY53" fmla="*/ 82270 h 993357"/>
                  <a:gd name="connsiteX54" fmla="*/ 653070 w 840534"/>
                  <a:gd name="connsiteY54" fmla="*/ 101373 h 993357"/>
                  <a:gd name="connsiteX55" fmla="*/ 658418 w 840534"/>
                  <a:gd name="connsiteY55" fmla="*/ 131938 h 993357"/>
                  <a:gd name="connsiteX56" fmla="*/ 692549 w 840534"/>
                  <a:gd name="connsiteY56" fmla="*/ 125825 h 993357"/>
                  <a:gd name="connsiteX57" fmla="*/ 705794 w 840534"/>
                  <a:gd name="connsiteY57" fmla="*/ 143909 h 993357"/>
                  <a:gd name="connsiteX58" fmla="*/ 618939 w 840534"/>
                  <a:gd name="connsiteY58" fmla="*/ 134231 h 993357"/>
                  <a:gd name="connsiteX59" fmla="*/ 586336 w 840534"/>
                  <a:gd name="connsiteY59" fmla="*/ 122005 h 993357"/>
                  <a:gd name="connsiteX60" fmla="*/ 572582 w 840534"/>
                  <a:gd name="connsiteY60" fmla="*/ 158682 h 993357"/>
                  <a:gd name="connsiteX61" fmla="*/ 570290 w 840534"/>
                  <a:gd name="connsiteY61" fmla="*/ 119712 h 993357"/>
                  <a:gd name="connsiteX62" fmla="*/ 530810 w 840534"/>
                  <a:gd name="connsiteY62" fmla="*/ 163012 h 993357"/>
                  <a:gd name="connsiteX63" fmla="*/ 494642 w 840534"/>
                  <a:gd name="connsiteY63" fmla="*/ 116401 h 993357"/>
                  <a:gd name="connsiteX64" fmla="*/ 534376 w 840534"/>
                  <a:gd name="connsiteY64" fmla="*/ 70554 h 993357"/>
                  <a:gd name="connsiteX65" fmla="*/ 471718 w 840534"/>
                  <a:gd name="connsiteY65" fmla="*/ 109779 h 993357"/>
                  <a:gd name="connsiteX66" fmla="*/ 473756 w 840534"/>
                  <a:gd name="connsiteY66" fmla="*/ 90676 h 993357"/>
                  <a:gd name="connsiteX67" fmla="*/ 477067 w 840534"/>
                  <a:gd name="connsiteY67" fmla="*/ 91695 h 993357"/>
                  <a:gd name="connsiteX68" fmla="*/ 488019 w 840534"/>
                  <a:gd name="connsiteY68" fmla="*/ 109779 h 993357"/>
                  <a:gd name="connsiteX69" fmla="*/ 488019 w 840534"/>
                  <a:gd name="connsiteY69" fmla="*/ 122514 h 993357"/>
                  <a:gd name="connsiteX70" fmla="*/ 474774 w 840534"/>
                  <a:gd name="connsiteY70" fmla="*/ 141617 h 993357"/>
                  <a:gd name="connsiteX71" fmla="*/ 471463 w 840534"/>
                  <a:gd name="connsiteY71" fmla="*/ 141617 h 993357"/>
                  <a:gd name="connsiteX72" fmla="*/ 470190 w 840534"/>
                  <a:gd name="connsiteY72" fmla="*/ 122514 h 993357"/>
                  <a:gd name="connsiteX73" fmla="*/ 452615 w 840534"/>
                  <a:gd name="connsiteY73" fmla="*/ 116146 h 993357"/>
                  <a:gd name="connsiteX74" fmla="*/ 471718 w 840534"/>
                  <a:gd name="connsiteY74" fmla="*/ 109779 h 993357"/>
                  <a:gd name="connsiteX75" fmla="*/ 380278 w 840534"/>
                  <a:gd name="connsiteY75" fmla="*/ 109779 h 993357"/>
                  <a:gd name="connsiteX76" fmla="*/ 391230 w 840534"/>
                  <a:gd name="connsiteY76" fmla="*/ 91695 h 993357"/>
                  <a:gd name="connsiteX77" fmla="*/ 394542 w 840534"/>
                  <a:gd name="connsiteY77" fmla="*/ 90676 h 993357"/>
                  <a:gd name="connsiteX78" fmla="*/ 396834 w 840534"/>
                  <a:gd name="connsiteY78" fmla="*/ 109779 h 993357"/>
                  <a:gd name="connsiteX79" fmla="*/ 415428 w 840534"/>
                  <a:gd name="connsiteY79" fmla="*/ 116146 h 993357"/>
                  <a:gd name="connsiteX80" fmla="*/ 397853 w 840534"/>
                  <a:gd name="connsiteY80" fmla="*/ 122514 h 993357"/>
                  <a:gd name="connsiteX81" fmla="*/ 396834 w 840534"/>
                  <a:gd name="connsiteY81" fmla="*/ 141617 h 993357"/>
                  <a:gd name="connsiteX82" fmla="*/ 393523 w 840534"/>
                  <a:gd name="connsiteY82" fmla="*/ 141617 h 993357"/>
                  <a:gd name="connsiteX83" fmla="*/ 380278 w 840534"/>
                  <a:gd name="connsiteY83" fmla="*/ 122514 h 993357"/>
                  <a:gd name="connsiteX84" fmla="*/ 380278 w 840534"/>
                  <a:gd name="connsiteY84" fmla="*/ 109779 h 993357"/>
                  <a:gd name="connsiteX85" fmla="*/ 175748 w 840534"/>
                  <a:gd name="connsiteY85" fmla="*/ 125825 h 993357"/>
                  <a:gd name="connsiteX86" fmla="*/ 209879 w 840534"/>
                  <a:gd name="connsiteY86" fmla="*/ 131938 h 993357"/>
                  <a:gd name="connsiteX87" fmla="*/ 215482 w 840534"/>
                  <a:gd name="connsiteY87" fmla="*/ 101373 h 993357"/>
                  <a:gd name="connsiteX88" fmla="*/ 241972 w 840534"/>
                  <a:gd name="connsiteY88" fmla="*/ 82270 h 993357"/>
                  <a:gd name="connsiteX89" fmla="*/ 237642 w 840534"/>
                  <a:gd name="connsiteY89" fmla="*/ 117165 h 993357"/>
                  <a:gd name="connsiteX90" fmla="*/ 228727 w 840534"/>
                  <a:gd name="connsiteY90" fmla="*/ 128627 h 993357"/>
                  <a:gd name="connsiteX91" fmla="*/ 281452 w 840534"/>
                  <a:gd name="connsiteY91" fmla="*/ 109015 h 993357"/>
                  <a:gd name="connsiteX92" fmla="*/ 296989 w 840534"/>
                  <a:gd name="connsiteY92" fmla="*/ 74629 h 993357"/>
                  <a:gd name="connsiteX93" fmla="*/ 298008 w 840534"/>
                  <a:gd name="connsiteY93" fmla="*/ 113599 h 993357"/>
                  <a:gd name="connsiteX94" fmla="*/ 334431 w 840534"/>
                  <a:gd name="connsiteY94" fmla="*/ 70554 h 993357"/>
                  <a:gd name="connsiteX95" fmla="*/ 374165 w 840534"/>
                  <a:gd name="connsiteY95" fmla="*/ 116146 h 993357"/>
                  <a:gd name="connsiteX96" fmla="*/ 337742 w 840534"/>
                  <a:gd name="connsiteY96" fmla="*/ 162758 h 993357"/>
                  <a:gd name="connsiteX97" fmla="*/ 298262 w 840534"/>
                  <a:gd name="connsiteY97" fmla="*/ 119458 h 993357"/>
                  <a:gd name="connsiteX98" fmla="*/ 295970 w 840534"/>
                  <a:gd name="connsiteY98" fmla="*/ 158428 h 993357"/>
                  <a:gd name="connsiteX99" fmla="*/ 282216 w 840534"/>
                  <a:gd name="connsiteY99" fmla="*/ 121750 h 993357"/>
                  <a:gd name="connsiteX100" fmla="*/ 249359 w 840534"/>
                  <a:gd name="connsiteY100" fmla="*/ 134231 h 993357"/>
                  <a:gd name="connsiteX101" fmla="*/ 162503 w 840534"/>
                  <a:gd name="connsiteY101" fmla="*/ 143909 h 993357"/>
                  <a:gd name="connsiteX102" fmla="*/ 175748 w 840534"/>
                  <a:gd name="connsiteY102" fmla="*/ 125825 h 993357"/>
                  <a:gd name="connsiteX103" fmla="*/ 75648 w 840534"/>
                  <a:gd name="connsiteY103" fmla="*/ 120476 h 993357"/>
                  <a:gd name="connsiteX104" fmla="*/ 84308 w 840534"/>
                  <a:gd name="connsiteY104" fmla="*/ 104685 h 993357"/>
                  <a:gd name="connsiteX105" fmla="*/ 89912 w 840534"/>
                  <a:gd name="connsiteY105" fmla="*/ 121495 h 993357"/>
                  <a:gd name="connsiteX106" fmla="*/ 109779 w 840534"/>
                  <a:gd name="connsiteY106" fmla="*/ 124806 h 993357"/>
                  <a:gd name="connsiteX107" fmla="*/ 108760 w 840534"/>
                  <a:gd name="connsiteY107" fmla="*/ 126844 h 993357"/>
                  <a:gd name="connsiteX108" fmla="*/ 89148 w 840534"/>
                  <a:gd name="connsiteY108" fmla="*/ 137542 h 993357"/>
                  <a:gd name="connsiteX109" fmla="*/ 74884 w 840534"/>
                  <a:gd name="connsiteY109" fmla="*/ 136523 h 993357"/>
                  <a:gd name="connsiteX110" fmla="*/ 57309 w 840534"/>
                  <a:gd name="connsiteY110" fmla="*/ 124806 h 993357"/>
                  <a:gd name="connsiteX111" fmla="*/ 56290 w 840534"/>
                  <a:gd name="connsiteY111" fmla="*/ 121495 h 993357"/>
                  <a:gd name="connsiteX112" fmla="*/ 75648 w 840534"/>
                  <a:gd name="connsiteY112" fmla="*/ 120476 h 993357"/>
                  <a:gd name="connsiteX113" fmla="*/ 81252 w 840534"/>
                  <a:gd name="connsiteY113" fmla="*/ 143909 h 993357"/>
                  <a:gd name="connsiteX114" fmla="*/ 126335 w 840534"/>
                  <a:gd name="connsiteY114" fmla="*/ 183134 h 993357"/>
                  <a:gd name="connsiteX115" fmla="*/ 79214 w 840534"/>
                  <a:gd name="connsiteY115" fmla="*/ 217010 h 993357"/>
                  <a:gd name="connsiteX116" fmla="*/ 118694 w 840534"/>
                  <a:gd name="connsiteY116" fmla="*/ 221086 h 993357"/>
                  <a:gd name="connsiteX117" fmla="*/ 79469 w 840534"/>
                  <a:gd name="connsiteY117" fmla="*/ 231274 h 993357"/>
                  <a:gd name="connsiteX118" fmla="*/ 89148 w 840534"/>
                  <a:gd name="connsiteY118" fmla="*/ 264641 h 993357"/>
                  <a:gd name="connsiteX119" fmla="*/ 91440 w 840534"/>
                  <a:gd name="connsiteY119" fmla="*/ 348439 h 993357"/>
                  <a:gd name="connsiteX120" fmla="*/ 73865 w 840534"/>
                  <a:gd name="connsiteY120" fmla="*/ 334685 h 993357"/>
                  <a:gd name="connsiteX121" fmla="*/ 82780 w 840534"/>
                  <a:gd name="connsiteY121" fmla="*/ 302337 h 993357"/>
                  <a:gd name="connsiteX122" fmla="*/ 51960 w 840534"/>
                  <a:gd name="connsiteY122" fmla="*/ 294441 h 993357"/>
                  <a:gd name="connsiteX123" fmla="*/ 34386 w 840534"/>
                  <a:gd name="connsiteY123" fmla="*/ 267952 h 993357"/>
                  <a:gd name="connsiteX124" fmla="*/ 70554 w 840534"/>
                  <a:gd name="connsiteY124" fmla="*/ 274319 h 993357"/>
                  <a:gd name="connsiteX125" fmla="*/ 80488 w 840534"/>
                  <a:gd name="connsiteY125" fmla="*/ 283234 h 993357"/>
                  <a:gd name="connsiteX126" fmla="*/ 65460 w 840534"/>
                  <a:gd name="connsiteY126" fmla="*/ 230510 h 993357"/>
                  <a:gd name="connsiteX127" fmla="*/ 31074 w 840534"/>
                  <a:gd name="connsiteY127" fmla="*/ 213954 h 993357"/>
                  <a:gd name="connsiteX128" fmla="*/ 70554 w 840534"/>
                  <a:gd name="connsiteY128" fmla="*/ 216501 h 993357"/>
                  <a:gd name="connsiteX129" fmla="*/ 30055 w 840534"/>
                  <a:gd name="connsiteY129" fmla="*/ 176767 h 993357"/>
                  <a:gd name="connsiteX130" fmla="*/ 81252 w 840534"/>
                  <a:gd name="connsiteY130" fmla="*/ 143909 h 993357"/>
                  <a:gd name="connsiteX131" fmla="*/ 105704 w 840534"/>
                  <a:gd name="connsiteY131" fmla="*/ 433511 h 993357"/>
                  <a:gd name="connsiteX132" fmla="*/ 104685 w 840534"/>
                  <a:gd name="connsiteY132" fmla="*/ 436823 h 993357"/>
                  <a:gd name="connsiteX133" fmla="*/ 87110 w 840534"/>
                  <a:gd name="connsiteY133" fmla="*/ 448539 h 993357"/>
                  <a:gd name="connsiteX134" fmla="*/ 72846 w 840534"/>
                  <a:gd name="connsiteY134" fmla="*/ 449813 h 993357"/>
                  <a:gd name="connsiteX135" fmla="*/ 52979 w 840534"/>
                  <a:gd name="connsiteY135" fmla="*/ 439115 h 993357"/>
                  <a:gd name="connsiteX136" fmla="*/ 51960 w 840534"/>
                  <a:gd name="connsiteY136" fmla="*/ 435804 h 993357"/>
                  <a:gd name="connsiteX137" fmla="*/ 71827 w 840534"/>
                  <a:gd name="connsiteY137" fmla="*/ 433766 h 993357"/>
                  <a:gd name="connsiteX138" fmla="*/ 77176 w 840534"/>
                  <a:gd name="connsiteY138" fmla="*/ 416701 h 993357"/>
                  <a:gd name="connsiteX139" fmla="*/ 86091 w 840534"/>
                  <a:gd name="connsiteY139" fmla="*/ 432493 h 993357"/>
                  <a:gd name="connsiteX140" fmla="*/ 105704 w 840534"/>
                  <a:gd name="connsiteY140" fmla="*/ 433511 h 993357"/>
                  <a:gd name="connsiteX141" fmla="*/ 24197 w 840534"/>
                  <a:gd name="connsiteY141" fmla="*/ 556535 h 993357"/>
                  <a:gd name="connsiteX142" fmla="*/ 57054 w 840534"/>
                  <a:gd name="connsiteY142" fmla="*/ 568251 h 993357"/>
                  <a:gd name="connsiteX143" fmla="*/ 68516 w 840534"/>
                  <a:gd name="connsiteY143" fmla="*/ 586845 h 993357"/>
                  <a:gd name="connsiteX144" fmla="*/ 72592 w 840534"/>
                  <a:gd name="connsiteY144" fmla="*/ 576657 h 993357"/>
                  <a:gd name="connsiteX145" fmla="*/ 82270 w 840534"/>
                  <a:gd name="connsiteY145" fmla="*/ 543290 h 993357"/>
                  <a:gd name="connsiteX146" fmla="*/ 43046 w 840534"/>
                  <a:gd name="connsiteY146" fmla="*/ 533102 h 993357"/>
                  <a:gd name="connsiteX147" fmla="*/ 83799 w 840534"/>
                  <a:gd name="connsiteY147" fmla="*/ 528008 h 993357"/>
                  <a:gd name="connsiteX148" fmla="*/ 35404 w 840534"/>
                  <a:gd name="connsiteY148" fmla="*/ 494896 h 993357"/>
                  <a:gd name="connsiteX149" fmla="*/ 80488 w 840534"/>
                  <a:gd name="connsiteY149" fmla="*/ 454652 h 993357"/>
                  <a:gd name="connsiteX150" fmla="*/ 132193 w 840534"/>
                  <a:gd name="connsiteY150" fmla="*/ 488783 h 993357"/>
                  <a:gd name="connsiteX151" fmla="*/ 89912 w 840534"/>
                  <a:gd name="connsiteY151" fmla="*/ 527753 h 993357"/>
                  <a:gd name="connsiteX152" fmla="*/ 131174 w 840534"/>
                  <a:gd name="connsiteY152" fmla="*/ 525970 h 993357"/>
                  <a:gd name="connsiteX153" fmla="*/ 96534 w 840534"/>
                  <a:gd name="connsiteY153" fmla="*/ 542526 h 993357"/>
                  <a:gd name="connsiteX154" fmla="*/ 88129 w 840534"/>
                  <a:gd name="connsiteY154" fmla="*/ 646956 h 993357"/>
                  <a:gd name="connsiteX155" fmla="*/ 70554 w 840534"/>
                  <a:gd name="connsiteY155" fmla="*/ 660710 h 993357"/>
                  <a:gd name="connsiteX156" fmla="*/ 65969 w 840534"/>
                  <a:gd name="connsiteY156" fmla="*/ 597288 h 993357"/>
                  <a:gd name="connsiteX157" fmla="*/ 34131 w 840534"/>
                  <a:gd name="connsiteY157" fmla="*/ 585571 h 993357"/>
                  <a:gd name="connsiteX158" fmla="*/ 24197 w 840534"/>
                  <a:gd name="connsiteY158" fmla="*/ 556535 h 993357"/>
                  <a:gd name="connsiteX159" fmla="*/ 50177 w 840534"/>
                  <a:gd name="connsiteY159" fmla="*/ 760300 h 993357"/>
                  <a:gd name="connsiteX160" fmla="*/ 48140 w 840534"/>
                  <a:gd name="connsiteY160" fmla="*/ 758263 h 993357"/>
                  <a:gd name="connsiteX161" fmla="*/ 64696 w 840534"/>
                  <a:gd name="connsiteY161" fmla="*/ 746546 h 993357"/>
                  <a:gd name="connsiteX162" fmla="*/ 60366 w 840534"/>
                  <a:gd name="connsiteY162" fmla="*/ 728462 h 993357"/>
                  <a:gd name="connsiteX163" fmla="*/ 75903 w 840534"/>
                  <a:gd name="connsiteY163" fmla="*/ 739160 h 993357"/>
                  <a:gd name="connsiteX164" fmla="*/ 93478 w 840534"/>
                  <a:gd name="connsiteY164" fmla="*/ 729736 h 993357"/>
                  <a:gd name="connsiteX165" fmla="*/ 94496 w 840534"/>
                  <a:gd name="connsiteY165" fmla="*/ 732792 h 993357"/>
                  <a:gd name="connsiteX166" fmla="*/ 84563 w 840534"/>
                  <a:gd name="connsiteY166" fmla="*/ 753169 h 993357"/>
                  <a:gd name="connsiteX167" fmla="*/ 73610 w 840534"/>
                  <a:gd name="connsiteY167" fmla="*/ 760555 h 993357"/>
                  <a:gd name="connsiteX168" fmla="*/ 50177 w 840534"/>
                  <a:gd name="connsiteY168" fmla="*/ 760300 h 993357"/>
                  <a:gd name="connsiteX169" fmla="*/ 196634 w 840534"/>
                  <a:gd name="connsiteY169" fmla="*/ 918473 h 993357"/>
                  <a:gd name="connsiteX170" fmla="*/ 183899 w 840534"/>
                  <a:gd name="connsiteY170" fmla="*/ 887654 h 993357"/>
                  <a:gd name="connsiteX171" fmla="*/ 154862 w 840534"/>
                  <a:gd name="connsiteY171" fmla="*/ 899370 h 993357"/>
                  <a:gd name="connsiteX172" fmla="*/ 123024 w 840534"/>
                  <a:gd name="connsiteY172" fmla="*/ 887654 h 993357"/>
                  <a:gd name="connsiteX173" fmla="*/ 156136 w 840534"/>
                  <a:gd name="connsiteY173" fmla="*/ 872881 h 993357"/>
                  <a:gd name="connsiteX174" fmla="*/ 170654 w 840534"/>
                  <a:gd name="connsiteY174" fmla="*/ 873900 h 993357"/>
                  <a:gd name="connsiteX175" fmla="*/ 124807 w 840534"/>
                  <a:gd name="connsiteY175" fmla="*/ 840533 h 993357"/>
                  <a:gd name="connsiteX176" fmla="*/ 86855 w 840534"/>
                  <a:gd name="connsiteY176" fmla="*/ 846391 h 993357"/>
                  <a:gd name="connsiteX177" fmla="*/ 121495 w 840534"/>
                  <a:gd name="connsiteY177" fmla="*/ 823977 h 993357"/>
                  <a:gd name="connsiteX178" fmla="*/ 62658 w 840534"/>
                  <a:gd name="connsiteY178" fmla="*/ 817610 h 993357"/>
                  <a:gd name="connsiteX179" fmla="*/ 82525 w 840534"/>
                  <a:gd name="connsiteY179" fmla="*/ 761319 h 993357"/>
                  <a:gd name="connsiteX180" fmla="*/ 143146 w 840534"/>
                  <a:gd name="connsiteY180" fmla="*/ 766668 h 993357"/>
                  <a:gd name="connsiteX181" fmla="*/ 125825 w 840534"/>
                  <a:gd name="connsiteY181" fmla="*/ 821175 h 993357"/>
                  <a:gd name="connsiteX182" fmla="*/ 161739 w 840534"/>
                  <a:gd name="connsiteY182" fmla="*/ 802837 h 993357"/>
                  <a:gd name="connsiteX183" fmla="*/ 136523 w 840534"/>
                  <a:gd name="connsiteY183" fmla="*/ 833147 h 993357"/>
                  <a:gd name="connsiteX184" fmla="*/ 165050 w 840534"/>
                  <a:gd name="connsiteY184" fmla="*/ 853778 h 993357"/>
                  <a:gd name="connsiteX185" fmla="*/ 220067 w 840534"/>
                  <a:gd name="connsiteY185" fmla="*/ 919492 h 993357"/>
                  <a:gd name="connsiteX186" fmla="*/ 196634 w 840534"/>
                  <a:gd name="connsiteY186" fmla="*/ 918473 h 993357"/>
                  <a:gd name="connsiteX187" fmla="*/ 335704 w 840534"/>
                  <a:gd name="connsiteY187" fmla="*/ 903701 h 993357"/>
                  <a:gd name="connsiteX188" fmla="*/ 319403 w 840534"/>
                  <a:gd name="connsiteY188" fmla="*/ 919492 h 993357"/>
                  <a:gd name="connsiteX189" fmla="*/ 316092 w 840534"/>
                  <a:gd name="connsiteY189" fmla="*/ 919492 h 993357"/>
                  <a:gd name="connsiteX190" fmla="*/ 319403 w 840534"/>
                  <a:gd name="connsiteY190" fmla="*/ 900389 h 993357"/>
                  <a:gd name="connsiteX191" fmla="*/ 302847 w 840534"/>
                  <a:gd name="connsiteY191" fmla="*/ 889692 h 993357"/>
                  <a:gd name="connsiteX192" fmla="*/ 321695 w 840534"/>
                  <a:gd name="connsiteY192" fmla="*/ 887654 h 993357"/>
                  <a:gd name="connsiteX193" fmla="*/ 327044 w 840534"/>
                  <a:gd name="connsiteY193" fmla="*/ 868551 h 993357"/>
                  <a:gd name="connsiteX194" fmla="*/ 330355 w 840534"/>
                  <a:gd name="connsiteY194" fmla="*/ 870589 h 993357"/>
                  <a:gd name="connsiteX195" fmla="*/ 337997 w 840534"/>
                  <a:gd name="connsiteY195" fmla="*/ 890710 h 993357"/>
                  <a:gd name="connsiteX196" fmla="*/ 335704 w 840534"/>
                  <a:gd name="connsiteY196" fmla="*/ 903701 h 993357"/>
                  <a:gd name="connsiteX197" fmla="*/ 539215 w 840534"/>
                  <a:gd name="connsiteY197" fmla="*/ 932228 h 993357"/>
                  <a:gd name="connsiteX198" fmla="*/ 507377 w 840534"/>
                  <a:gd name="connsiteY198" fmla="*/ 919238 h 993357"/>
                  <a:gd name="connsiteX199" fmla="*/ 495151 w 840534"/>
                  <a:gd name="connsiteY199" fmla="*/ 947001 h 993357"/>
                  <a:gd name="connsiteX200" fmla="*/ 464331 w 840534"/>
                  <a:gd name="connsiteY200" fmla="*/ 960755 h 993357"/>
                  <a:gd name="connsiteX201" fmla="*/ 476557 w 840534"/>
                  <a:gd name="connsiteY201" fmla="*/ 926624 h 993357"/>
                  <a:gd name="connsiteX202" fmla="*/ 488019 w 840534"/>
                  <a:gd name="connsiteY202" fmla="*/ 918473 h 993357"/>
                  <a:gd name="connsiteX203" fmla="*/ 431220 w 840534"/>
                  <a:gd name="connsiteY203" fmla="*/ 926369 h 993357"/>
                  <a:gd name="connsiteX204" fmla="*/ 408296 w 840534"/>
                  <a:gd name="connsiteY204" fmla="*/ 955406 h 993357"/>
                  <a:gd name="connsiteX205" fmla="*/ 416447 w 840534"/>
                  <a:gd name="connsiteY205" fmla="*/ 917709 h 993357"/>
                  <a:gd name="connsiteX206" fmla="*/ 370854 w 840534"/>
                  <a:gd name="connsiteY206" fmla="*/ 952350 h 993357"/>
                  <a:gd name="connsiteX207" fmla="*/ 342327 w 840534"/>
                  <a:gd name="connsiteY207" fmla="*/ 899370 h 993357"/>
                  <a:gd name="connsiteX208" fmla="*/ 389702 w 840534"/>
                  <a:gd name="connsiteY208" fmla="*/ 861164 h 993357"/>
                  <a:gd name="connsiteX209" fmla="*/ 417975 w 840534"/>
                  <a:gd name="connsiteY209" fmla="*/ 911087 h 993357"/>
                  <a:gd name="connsiteX210" fmla="*/ 428418 w 840534"/>
                  <a:gd name="connsiteY210" fmla="*/ 874919 h 993357"/>
                  <a:gd name="connsiteX211" fmla="*/ 434021 w 840534"/>
                  <a:gd name="connsiteY211" fmla="*/ 912615 h 993357"/>
                  <a:gd name="connsiteX212" fmla="*/ 468916 w 840534"/>
                  <a:gd name="connsiteY212" fmla="*/ 908795 h 993357"/>
                  <a:gd name="connsiteX213" fmla="*/ 557045 w 840534"/>
                  <a:gd name="connsiteY213" fmla="*/ 917200 h 993357"/>
                  <a:gd name="connsiteX214" fmla="*/ 539215 w 840534"/>
                  <a:gd name="connsiteY214" fmla="*/ 932228 h 993357"/>
                  <a:gd name="connsiteX215" fmla="*/ 431729 w 840534"/>
                  <a:gd name="connsiteY215" fmla="*/ 849703 h 993357"/>
                  <a:gd name="connsiteX216" fmla="*/ 260311 w 840534"/>
                  <a:gd name="connsiteY216" fmla="*/ 808185 h 993357"/>
                  <a:gd name="connsiteX217" fmla="*/ 147730 w 840534"/>
                  <a:gd name="connsiteY217" fmla="*/ 695605 h 993357"/>
                  <a:gd name="connsiteX218" fmla="*/ 146966 w 840534"/>
                  <a:gd name="connsiteY218" fmla="*/ 174474 h 993357"/>
                  <a:gd name="connsiteX219" fmla="*/ 435040 w 840534"/>
                  <a:gd name="connsiteY219" fmla="*/ 152060 h 993357"/>
                  <a:gd name="connsiteX220" fmla="*/ 723114 w 840534"/>
                  <a:gd name="connsiteY220" fmla="*/ 174474 h 993357"/>
                  <a:gd name="connsiteX221" fmla="*/ 722605 w 840534"/>
                  <a:gd name="connsiteY221" fmla="*/ 695605 h 993357"/>
                  <a:gd name="connsiteX222" fmla="*/ 601873 w 840534"/>
                  <a:gd name="connsiteY222" fmla="*/ 808185 h 993357"/>
                  <a:gd name="connsiteX223" fmla="*/ 431729 w 840534"/>
                  <a:gd name="connsiteY223" fmla="*/ 849703 h 993357"/>
                  <a:gd name="connsiteX224" fmla="*/ 807932 w 840534"/>
                  <a:gd name="connsiteY224" fmla="*/ 817610 h 993357"/>
                  <a:gd name="connsiteX225" fmla="*/ 749604 w 840534"/>
                  <a:gd name="connsiteY225" fmla="*/ 824996 h 993357"/>
                  <a:gd name="connsiteX226" fmla="*/ 783734 w 840534"/>
                  <a:gd name="connsiteY226" fmla="*/ 846391 h 993357"/>
                  <a:gd name="connsiteX227" fmla="*/ 746038 w 840534"/>
                  <a:gd name="connsiteY227" fmla="*/ 840533 h 993357"/>
                  <a:gd name="connsiteX228" fmla="*/ 699936 w 840534"/>
                  <a:gd name="connsiteY228" fmla="*/ 874155 h 993357"/>
                  <a:gd name="connsiteX229" fmla="*/ 714454 w 840534"/>
                  <a:gd name="connsiteY229" fmla="*/ 873136 h 993357"/>
                  <a:gd name="connsiteX230" fmla="*/ 747566 w 840534"/>
                  <a:gd name="connsiteY230" fmla="*/ 887909 h 993357"/>
                  <a:gd name="connsiteX231" fmla="*/ 715728 w 840534"/>
                  <a:gd name="connsiteY231" fmla="*/ 899625 h 993357"/>
                  <a:gd name="connsiteX232" fmla="*/ 686436 w 840534"/>
                  <a:gd name="connsiteY232" fmla="*/ 888163 h 993357"/>
                  <a:gd name="connsiteX233" fmla="*/ 673701 w 840534"/>
                  <a:gd name="connsiteY233" fmla="*/ 918728 h 993357"/>
                  <a:gd name="connsiteX234" fmla="*/ 650523 w 840534"/>
                  <a:gd name="connsiteY234" fmla="*/ 919747 h 993357"/>
                  <a:gd name="connsiteX235" fmla="*/ 705539 w 840534"/>
                  <a:gd name="connsiteY235" fmla="*/ 854033 h 993357"/>
                  <a:gd name="connsiteX236" fmla="*/ 734067 w 840534"/>
                  <a:gd name="connsiteY236" fmla="*/ 833401 h 993357"/>
                  <a:gd name="connsiteX237" fmla="*/ 708851 w 840534"/>
                  <a:gd name="connsiteY237" fmla="*/ 803091 h 993357"/>
                  <a:gd name="connsiteX238" fmla="*/ 743745 w 840534"/>
                  <a:gd name="connsiteY238" fmla="*/ 821685 h 993357"/>
                  <a:gd name="connsiteX239" fmla="*/ 727444 w 840534"/>
                  <a:gd name="connsiteY239" fmla="*/ 767178 h 993357"/>
                  <a:gd name="connsiteX240" fmla="*/ 788065 w 840534"/>
                  <a:gd name="connsiteY240" fmla="*/ 761829 h 993357"/>
                  <a:gd name="connsiteX241" fmla="*/ 807932 w 840534"/>
                  <a:gd name="connsiteY241" fmla="*/ 817610 h 993357"/>
                  <a:gd name="connsiteX242" fmla="*/ 818884 w 840534"/>
                  <a:gd name="connsiteY242" fmla="*/ 760300 h 993357"/>
                  <a:gd name="connsiteX243" fmla="*/ 796725 w 840534"/>
                  <a:gd name="connsiteY243" fmla="*/ 760300 h 993357"/>
                  <a:gd name="connsiteX244" fmla="*/ 784499 w 840534"/>
                  <a:gd name="connsiteY244" fmla="*/ 752914 h 993357"/>
                  <a:gd name="connsiteX245" fmla="*/ 775839 w 840534"/>
                  <a:gd name="connsiteY245" fmla="*/ 732537 h 993357"/>
                  <a:gd name="connsiteX246" fmla="*/ 776857 w 840534"/>
                  <a:gd name="connsiteY246" fmla="*/ 729481 h 993357"/>
                  <a:gd name="connsiteX247" fmla="*/ 794432 w 840534"/>
                  <a:gd name="connsiteY247" fmla="*/ 738905 h 993357"/>
                  <a:gd name="connsiteX248" fmla="*/ 809715 w 840534"/>
                  <a:gd name="connsiteY248" fmla="*/ 728207 h 993357"/>
                  <a:gd name="connsiteX249" fmla="*/ 805385 w 840534"/>
                  <a:gd name="connsiteY249" fmla="*/ 746292 h 993357"/>
                  <a:gd name="connsiteX250" fmla="*/ 821941 w 840534"/>
                  <a:gd name="connsiteY250" fmla="*/ 758008 h 993357"/>
                  <a:gd name="connsiteX251" fmla="*/ 818884 w 840534"/>
                  <a:gd name="connsiteY251" fmla="*/ 760300 h 993357"/>
                  <a:gd name="connsiteX252" fmla="*/ 835695 w 840534"/>
                  <a:gd name="connsiteY252" fmla="*/ 585062 h 993357"/>
                  <a:gd name="connsiteX253" fmla="*/ 804366 w 840534"/>
                  <a:gd name="connsiteY253" fmla="*/ 596779 h 993357"/>
                  <a:gd name="connsiteX254" fmla="*/ 799272 w 840534"/>
                  <a:gd name="connsiteY254" fmla="*/ 660201 h 993357"/>
                  <a:gd name="connsiteX255" fmla="*/ 781697 w 840534"/>
                  <a:gd name="connsiteY255" fmla="*/ 646446 h 993357"/>
                  <a:gd name="connsiteX256" fmla="*/ 773546 w 840534"/>
                  <a:gd name="connsiteY256" fmla="*/ 542017 h 993357"/>
                  <a:gd name="connsiteX257" fmla="*/ 739925 w 840534"/>
                  <a:gd name="connsiteY257" fmla="*/ 525461 h 993357"/>
                  <a:gd name="connsiteX258" fmla="*/ 779914 w 840534"/>
                  <a:gd name="connsiteY258" fmla="*/ 527244 h 993357"/>
                  <a:gd name="connsiteX259" fmla="*/ 737632 w 840534"/>
                  <a:gd name="connsiteY259" fmla="*/ 488273 h 993357"/>
                  <a:gd name="connsiteX260" fmla="*/ 789338 w 840534"/>
                  <a:gd name="connsiteY260" fmla="*/ 454143 h 993357"/>
                  <a:gd name="connsiteX261" fmla="*/ 834421 w 840534"/>
                  <a:gd name="connsiteY261" fmla="*/ 494386 h 993357"/>
                  <a:gd name="connsiteX262" fmla="*/ 786027 w 840534"/>
                  <a:gd name="connsiteY262" fmla="*/ 527498 h 993357"/>
                  <a:gd name="connsiteX263" fmla="*/ 826780 w 840534"/>
                  <a:gd name="connsiteY263" fmla="*/ 532592 h 993357"/>
                  <a:gd name="connsiteX264" fmla="*/ 787300 w 840534"/>
                  <a:gd name="connsiteY264" fmla="*/ 542781 h 993357"/>
                  <a:gd name="connsiteX265" fmla="*/ 796979 w 840534"/>
                  <a:gd name="connsiteY265" fmla="*/ 576147 h 993357"/>
                  <a:gd name="connsiteX266" fmla="*/ 801309 w 840534"/>
                  <a:gd name="connsiteY266" fmla="*/ 586336 h 993357"/>
                  <a:gd name="connsiteX267" fmla="*/ 812516 w 840534"/>
                  <a:gd name="connsiteY267" fmla="*/ 567742 h 993357"/>
                  <a:gd name="connsiteX268" fmla="*/ 846393 w 840534"/>
                  <a:gd name="connsiteY268" fmla="*/ 556025 h 993357"/>
                  <a:gd name="connsiteX269" fmla="*/ 835695 w 840534"/>
                  <a:gd name="connsiteY269" fmla="*/ 585062 h 993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</a:cxnLst>
                <a:rect l="l" t="t" r="r" b="b"/>
                <a:pathLst>
                  <a:path w="840534" h="993357">
                    <a:moveTo>
                      <a:pt x="432493" y="1019"/>
                    </a:moveTo>
                    <a:cubicBezTo>
                      <a:pt x="298008" y="71318"/>
                      <a:pt x="133976" y="71063"/>
                      <a:pt x="0" y="0"/>
                    </a:cubicBezTo>
                    <a:lnTo>
                      <a:pt x="0" y="774819"/>
                    </a:lnTo>
                    <a:cubicBezTo>
                      <a:pt x="0" y="869570"/>
                      <a:pt x="77940" y="944963"/>
                      <a:pt x="174984" y="944963"/>
                    </a:cubicBezTo>
                    <a:cubicBezTo>
                      <a:pt x="268716" y="944963"/>
                      <a:pt x="352006" y="957953"/>
                      <a:pt x="432493" y="1009404"/>
                    </a:cubicBezTo>
                    <a:cubicBezTo>
                      <a:pt x="512981" y="958717"/>
                      <a:pt x="595506" y="944963"/>
                      <a:pt x="688983" y="944963"/>
                    </a:cubicBezTo>
                    <a:cubicBezTo>
                      <a:pt x="785517" y="944963"/>
                      <a:pt x="864986" y="869824"/>
                      <a:pt x="864986" y="774819"/>
                    </a:cubicBezTo>
                    <a:lnTo>
                      <a:pt x="864986" y="0"/>
                    </a:lnTo>
                    <a:cubicBezTo>
                      <a:pt x="729991" y="71318"/>
                      <a:pt x="567743" y="70554"/>
                      <a:pt x="432493" y="1019"/>
                    </a:cubicBezTo>
                    <a:close/>
                    <a:moveTo>
                      <a:pt x="780169" y="121495"/>
                    </a:moveTo>
                    <a:cubicBezTo>
                      <a:pt x="780169" y="121495"/>
                      <a:pt x="782461" y="104685"/>
                      <a:pt x="785772" y="104685"/>
                    </a:cubicBezTo>
                    <a:cubicBezTo>
                      <a:pt x="789083" y="103666"/>
                      <a:pt x="794432" y="120476"/>
                      <a:pt x="794432" y="120476"/>
                    </a:cubicBezTo>
                    <a:cubicBezTo>
                      <a:pt x="801055" y="114109"/>
                      <a:pt x="814299" y="121495"/>
                      <a:pt x="814299" y="121495"/>
                    </a:cubicBezTo>
                    <a:lnTo>
                      <a:pt x="813280" y="124806"/>
                    </a:lnTo>
                    <a:cubicBezTo>
                      <a:pt x="803347" y="120476"/>
                      <a:pt x="794687" y="131174"/>
                      <a:pt x="795706" y="136523"/>
                    </a:cubicBezTo>
                    <a:cubicBezTo>
                      <a:pt x="795706" y="139579"/>
                      <a:pt x="781187" y="140598"/>
                      <a:pt x="781187" y="137542"/>
                    </a:cubicBezTo>
                    <a:cubicBezTo>
                      <a:pt x="781187" y="132193"/>
                      <a:pt x="771254" y="122769"/>
                      <a:pt x="761320" y="126844"/>
                    </a:cubicBezTo>
                    <a:lnTo>
                      <a:pt x="760301" y="124806"/>
                    </a:lnTo>
                    <a:cubicBezTo>
                      <a:pt x="760301" y="124806"/>
                      <a:pt x="771508" y="115128"/>
                      <a:pt x="780169" y="121495"/>
                    </a:cubicBezTo>
                    <a:close/>
                    <a:moveTo>
                      <a:pt x="789083" y="143909"/>
                    </a:moveTo>
                    <a:cubicBezTo>
                      <a:pt x="815318" y="141872"/>
                      <a:pt x="838497" y="156645"/>
                      <a:pt x="840789" y="176767"/>
                    </a:cubicBezTo>
                    <a:cubicBezTo>
                      <a:pt x="841808" y="195870"/>
                      <a:pt x="824488" y="212935"/>
                      <a:pt x="800290" y="216501"/>
                    </a:cubicBezTo>
                    <a:cubicBezTo>
                      <a:pt x="815064" y="221850"/>
                      <a:pt x="830855" y="215737"/>
                      <a:pt x="839770" y="213699"/>
                    </a:cubicBezTo>
                    <a:cubicBezTo>
                      <a:pt x="839770" y="213699"/>
                      <a:pt x="842827" y="238151"/>
                      <a:pt x="804875" y="230255"/>
                    </a:cubicBezTo>
                    <a:cubicBezTo>
                      <a:pt x="806403" y="250122"/>
                      <a:pt x="793668" y="264641"/>
                      <a:pt x="789083" y="284508"/>
                    </a:cubicBezTo>
                    <a:cubicBezTo>
                      <a:pt x="791885" y="280687"/>
                      <a:pt x="795451" y="277376"/>
                      <a:pt x="800036" y="274319"/>
                    </a:cubicBezTo>
                    <a:cubicBezTo>
                      <a:pt x="810988" y="267952"/>
                      <a:pt x="824233" y="265914"/>
                      <a:pt x="836459" y="267952"/>
                    </a:cubicBezTo>
                    <a:cubicBezTo>
                      <a:pt x="835440" y="277376"/>
                      <a:pt x="828563" y="288074"/>
                      <a:pt x="818884" y="294441"/>
                    </a:cubicBezTo>
                    <a:cubicBezTo>
                      <a:pt x="809205" y="300809"/>
                      <a:pt x="797998" y="303356"/>
                      <a:pt x="787300" y="302337"/>
                    </a:cubicBezTo>
                    <a:cubicBezTo>
                      <a:pt x="787810" y="311507"/>
                      <a:pt x="790357" y="322204"/>
                      <a:pt x="796725" y="334685"/>
                    </a:cubicBezTo>
                    <a:lnTo>
                      <a:pt x="779150" y="348439"/>
                    </a:lnTo>
                    <a:cubicBezTo>
                      <a:pt x="770490" y="331374"/>
                      <a:pt x="766924" y="292149"/>
                      <a:pt x="781187" y="264641"/>
                    </a:cubicBezTo>
                    <a:cubicBezTo>
                      <a:pt x="790102" y="245792"/>
                      <a:pt x="791885" y="238406"/>
                      <a:pt x="790866" y="231274"/>
                    </a:cubicBezTo>
                    <a:cubicBezTo>
                      <a:pt x="778895" y="235604"/>
                      <a:pt x="754953" y="241462"/>
                      <a:pt x="751641" y="221086"/>
                    </a:cubicBezTo>
                    <a:cubicBezTo>
                      <a:pt x="751641" y="221086"/>
                      <a:pt x="778640" y="225416"/>
                      <a:pt x="791121" y="217010"/>
                    </a:cubicBezTo>
                    <a:cubicBezTo>
                      <a:pt x="766669" y="216246"/>
                      <a:pt x="746038" y="201983"/>
                      <a:pt x="744000" y="183134"/>
                    </a:cubicBezTo>
                    <a:cubicBezTo>
                      <a:pt x="742727" y="163012"/>
                      <a:pt x="762594" y="144928"/>
                      <a:pt x="789083" y="143909"/>
                    </a:cubicBezTo>
                    <a:close/>
                    <a:moveTo>
                      <a:pt x="818120" y="435549"/>
                    </a:moveTo>
                    <a:lnTo>
                      <a:pt x="816846" y="438860"/>
                    </a:lnTo>
                    <a:cubicBezTo>
                      <a:pt x="806913" y="434530"/>
                      <a:pt x="797234" y="444209"/>
                      <a:pt x="797234" y="449558"/>
                    </a:cubicBezTo>
                    <a:cubicBezTo>
                      <a:pt x="797234" y="452614"/>
                      <a:pt x="782970" y="451596"/>
                      <a:pt x="782970" y="448284"/>
                    </a:cubicBezTo>
                    <a:cubicBezTo>
                      <a:pt x="783989" y="442936"/>
                      <a:pt x="775074" y="432493"/>
                      <a:pt x="765396" y="436568"/>
                    </a:cubicBezTo>
                    <a:lnTo>
                      <a:pt x="764377" y="433257"/>
                    </a:lnTo>
                    <a:cubicBezTo>
                      <a:pt x="764377" y="433257"/>
                      <a:pt x="777622" y="425870"/>
                      <a:pt x="783989" y="432238"/>
                    </a:cubicBezTo>
                    <a:cubicBezTo>
                      <a:pt x="783989" y="432238"/>
                      <a:pt x="789593" y="415427"/>
                      <a:pt x="792904" y="416446"/>
                    </a:cubicBezTo>
                    <a:cubicBezTo>
                      <a:pt x="796215" y="416446"/>
                      <a:pt x="798508" y="433511"/>
                      <a:pt x="798508" y="433511"/>
                    </a:cubicBezTo>
                    <a:cubicBezTo>
                      <a:pt x="807168" y="426889"/>
                      <a:pt x="818120" y="435549"/>
                      <a:pt x="818120" y="435549"/>
                    </a:cubicBezTo>
                    <a:close/>
                    <a:moveTo>
                      <a:pt x="534376" y="70554"/>
                    </a:moveTo>
                    <a:cubicBezTo>
                      <a:pt x="554498" y="70554"/>
                      <a:pt x="570290" y="89657"/>
                      <a:pt x="570799" y="113599"/>
                    </a:cubicBezTo>
                    <a:cubicBezTo>
                      <a:pt x="578695" y="99336"/>
                      <a:pt x="572837" y="82525"/>
                      <a:pt x="571818" y="74629"/>
                    </a:cubicBezTo>
                    <a:cubicBezTo>
                      <a:pt x="571818" y="74629"/>
                      <a:pt x="597289" y="73610"/>
                      <a:pt x="587355" y="109015"/>
                    </a:cubicBezTo>
                    <a:cubicBezTo>
                      <a:pt x="606968" y="109779"/>
                      <a:pt x="620976" y="122514"/>
                      <a:pt x="640080" y="128627"/>
                    </a:cubicBezTo>
                    <a:cubicBezTo>
                      <a:pt x="636514" y="125571"/>
                      <a:pt x="633457" y="121750"/>
                      <a:pt x="631165" y="117165"/>
                    </a:cubicBezTo>
                    <a:cubicBezTo>
                      <a:pt x="624288" y="106468"/>
                      <a:pt x="623524" y="93732"/>
                      <a:pt x="626835" y="82270"/>
                    </a:cubicBezTo>
                    <a:cubicBezTo>
                      <a:pt x="637532" y="84308"/>
                      <a:pt x="647721" y="90676"/>
                      <a:pt x="653070" y="101373"/>
                    </a:cubicBezTo>
                    <a:cubicBezTo>
                      <a:pt x="658673" y="111307"/>
                      <a:pt x="660201" y="122259"/>
                      <a:pt x="658418" y="131938"/>
                    </a:cubicBezTo>
                    <a:cubicBezTo>
                      <a:pt x="668097" y="132193"/>
                      <a:pt x="679304" y="130665"/>
                      <a:pt x="692549" y="125825"/>
                    </a:cubicBezTo>
                    <a:lnTo>
                      <a:pt x="705794" y="143909"/>
                    </a:lnTo>
                    <a:cubicBezTo>
                      <a:pt x="687200" y="150277"/>
                      <a:pt x="646193" y="150277"/>
                      <a:pt x="618939" y="134231"/>
                    </a:cubicBezTo>
                    <a:cubicBezTo>
                      <a:pt x="601364" y="124806"/>
                      <a:pt x="593468" y="122259"/>
                      <a:pt x="586336" y="122005"/>
                    </a:cubicBezTo>
                    <a:cubicBezTo>
                      <a:pt x="589138" y="133466"/>
                      <a:pt x="592704" y="157918"/>
                      <a:pt x="572582" y="158682"/>
                    </a:cubicBezTo>
                    <a:cubicBezTo>
                      <a:pt x="572582" y="158682"/>
                      <a:pt x="579204" y="131938"/>
                      <a:pt x="570290" y="119712"/>
                    </a:cubicBezTo>
                    <a:cubicBezTo>
                      <a:pt x="569271" y="144164"/>
                      <a:pt x="551951" y="163012"/>
                      <a:pt x="530810" y="163012"/>
                    </a:cubicBezTo>
                    <a:cubicBezTo>
                      <a:pt x="509924" y="163012"/>
                      <a:pt x="493368" y="141872"/>
                      <a:pt x="494642" y="116401"/>
                    </a:cubicBezTo>
                    <a:cubicBezTo>
                      <a:pt x="494896" y="90676"/>
                      <a:pt x="512471" y="70554"/>
                      <a:pt x="534376" y="70554"/>
                    </a:cubicBezTo>
                    <a:close/>
                    <a:moveTo>
                      <a:pt x="471718" y="109779"/>
                    </a:moveTo>
                    <a:cubicBezTo>
                      <a:pt x="465096" y="102392"/>
                      <a:pt x="473756" y="90676"/>
                      <a:pt x="473756" y="90676"/>
                    </a:cubicBezTo>
                    <a:lnTo>
                      <a:pt x="477067" y="91695"/>
                    </a:lnTo>
                    <a:cubicBezTo>
                      <a:pt x="471718" y="101373"/>
                      <a:pt x="482670" y="109779"/>
                      <a:pt x="488019" y="109779"/>
                    </a:cubicBezTo>
                    <a:cubicBezTo>
                      <a:pt x="491330" y="109779"/>
                      <a:pt x="491330" y="122514"/>
                      <a:pt x="488019" y="122514"/>
                    </a:cubicBezTo>
                    <a:cubicBezTo>
                      <a:pt x="481397" y="122514"/>
                      <a:pt x="471463" y="131174"/>
                      <a:pt x="474774" y="141617"/>
                    </a:cubicBezTo>
                    <a:lnTo>
                      <a:pt x="471463" y="141617"/>
                    </a:lnTo>
                    <a:cubicBezTo>
                      <a:pt x="471463" y="141617"/>
                      <a:pt x="463822" y="129901"/>
                      <a:pt x="470190" y="122514"/>
                    </a:cubicBezTo>
                    <a:cubicBezTo>
                      <a:pt x="470190" y="122514"/>
                      <a:pt x="452615" y="119458"/>
                      <a:pt x="452615" y="116146"/>
                    </a:cubicBezTo>
                    <a:cubicBezTo>
                      <a:pt x="452870" y="113090"/>
                      <a:pt x="471718" y="109779"/>
                      <a:pt x="471718" y="109779"/>
                    </a:cubicBezTo>
                    <a:close/>
                    <a:moveTo>
                      <a:pt x="380278" y="109779"/>
                    </a:moveTo>
                    <a:cubicBezTo>
                      <a:pt x="385882" y="109779"/>
                      <a:pt x="396834" y="101373"/>
                      <a:pt x="391230" y="91695"/>
                    </a:cubicBezTo>
                    <a:lnTo>
                      <a:pt x="394542" y="90676"/>
                    </a:lnTo>
                    <a:cubicBezTo>
                      <a:pt x="394542" y="90676"/>
                      <a:pt x="403456" y="102392"/>
                      <a:pt x="396834" y="109779"/>
                    </a:cubicBezTo>
                    <a:cubicBezTo>
                      <a:pt x="396834" y="109779"/>
                      <a:pt x="415428" y="113090"/>
                      <a:pt x="415428" y="116146"/>
                    </a:cubicBezTo>
                    <a:cubicBezTo>
                      <a:pt x="415428" y="119458"/>
                      <a:pt x="397853" y="122514"/>
                      <a:pt x="397853" y="122514"/>
                    </a:cubicBezTo>
                    <a:cubicBezTo>
                      <a:pt x="404475" y="129901"/>
                      <a:pt x="396834" y="141617"/>
                      <a:pt x="396834" y="141617"/>
                    </a:cubicBezTo>
                    <a:lnTo>
                      <a:pt x="393523" y="141617"/>
                    </a:lnTo>
                    <a:cubicBezTo>
                      <a:pt x="396834" y="131174"/>
                      <a:pt x="386900" y="122514"/>
                      <a:pt x="380278" y="122514"/>
                    </a:cubicBezTo>
                    <a:cubicBezTo>
                      <a:pt x="376967" y="122514"/>
                      <a:pt x="376967" y="109779"/>
                      <a:pt x="380278" y="109779"/>
                    </a:cubicBezTo>
                    <a:close/>
                    <a:moveTo>
                      <a:pt x="175748" y="125825"/>
                    </a:moveTo>
                    <a:cubicBezTo>
                      <a:pt x="189248" y="130665"/>
                      <a:pt x="200200" y="132193"/>
                      <a:pt x="209879" y="131938"/>
                    </a:cubicBezTo>
                    <a:cubicBezTo>
                      <a:pt x="208096" y="122259"/>
                      <a:pt x="209624" y="111562"/>
                      <a:pt x="215482" y="101373"/>
                    </a:cubicBezTo>
                    <a:cubicBezTo>
                      <a:pt x="221086" y="90676"/>
                      <a:pt x="230765" y="84308"/>
                      <a:pt x="241972" y="82270"/>
                    </a:cubicBezTo>
                    <a:cubicBezTo>
                      <a:pt x="245283" y="93987"/>
                      <a:pt x="244264" y="106722"/>
                      <a:pt x="237642" y="117165"/>
                    </a:cubicBezTo>
                    <a:cubicBezTo>
                      <a:pt x="235350" y="121495"/>
                      <a:pt x="232293" y="125571"/>
                      <a:pt x="228727" y="128627"/>
                    </a:cubicBezTo>
                    <a:cubicBezTo>
                      <a:pt x="248085" y="122514"/>
                      <a:pt x="261839" y="109779"/>
                      <a:pt x="281452" y="109015"/>
                    </a:cubicBezTo>
                    <a:cubicBezTo>
                      <a:pt x="271773" y="73865"/>
                      <a:pt x="296989" y="74629"/>
                      <a:pt x="296989" y="74629"/>
                    </a:cubicBezTo>
                    <a:cubicBezTo>
                      <a:pt x="295970" y="82525"/>
                      <a:pt x="290366" y="99336"/>
                      <a:pt x="298008" y="113599"/>
                    </a:cubicBezTo>
                    <a:cubicBezTo>
                      <a:pt x="298517" y="89657"/>
                      <a:pt x="314309" y="70554"/>
                      <a:pt x="334431" y="70554"/>
                    </a:cubicBezTo>
                    <a:cubicBezTo>
                      <a:pt x="356336" y="70554"/>
                      <a:pt x="374165" y="90676"/>
                      <a:pt x="374165" y="116146"/>
                    </a:cubicBezTo>
                    <a:cubicBezTo>
                      <a:pt x="375184" y="141617"/>
                      <a:pt x="358628" y="162758"/>
                      <a:pt x="337742" y="162758"/>
                    </a:cubicBezTo>
                    <a:cubicBezTo>
                      <a:pt x="316347" y="162758"/>
                      <a:pt x="299281" y="143909"/>
                      <a:pt x="298262" y="119458"/>
                    </a:cubicBezTo>
                    <a:cubicBezTo>
                      <a:pt x="289348" y="131684"/>
                      <a:pt x="295970" y="158428"/>
                      <a:pt x="295970" y="158428"/>
                    </a:cubicBezTo>
                    <a:cubicBezTo>
                      <a:pt x="275848" y="157664"/>
                      <a:pt x="279414" y="133212"/>
                      <a:pt x="282216" y="121750"/>
                    </a:cubicBezTo>
                    <a:cubicBezTo>
                      <a:pt x="274829" y="122259"/>
                      <a:pt x="266933" y="124806"/>
                      <a:pt x="249359" y="134231"/>
                    </a:cubicBezTo>
                    <a:cubicBezTo>
                      <a:pt x="221850" y="150277"/>
                      <a:pt x="181097" y="150277"/>
                      <a:pt x="162503" y="143909"/>
                    </a:cubicBezTo>
                    <a:lnTo>
                      <a:pt x="175748" y="125825"/>
                    </a:lnTo>
                    <a:close/>
                    <a:moveTo>
                      <a:pt x="75648" y="120476"/>
                    </a:moveTo>
                    <a:cubicBezTo>
                      <a:pt x="75648" y="120476"/>
                      <a:pt x="81252" y="103411"/>
                      <a:pt x="84308" y="104685"/>
                    </a:cubicBezTo>
                    <a:cubicBezTo>
                      <a:pt x="87619" y="104685"/>
                      <a:pt x="89912" y="121495"/>
                      <a:pt x="89912" y="121495"/>
                    </a:cubicBezTo>
                    <a:cubicBezTo>
                      <a:pt x="98572" y="115128"/>
                      <a:pt x="109779" y="124806"/>
                      <a:pt x="109779" y="124806"/>
                    </a:cubicBezTo>
                    <a:lnTo>
                      <a:pt x="108760" y="126844"/>
                    </a:lnTo>
                    <a:cubicBezTo>
                      <a:pt x="98826" y="122769"/>
                      <a:pt x="89148" y="132193"/>
                      <a:pt x="89148" y="137542"/>
                    </a:cubicBezTo>
                    <a:cubicBezTo>
                      <a:pt x="88129" y="140853"/>
                      <a:pt x="74884" y="139579"/>
                      <a:pt x="74884" y="136523"/>
                    </a:cubicBezTo>
                    <a:cubicBezTo>
                      <a:pt x="74884" y="131174"/>
                      <a:pt x="67243" y="120476"/>
                      <a:pt x="57309" y="124806"/>
                    </a:cubicBezTo>
                    <a:lnTo>
                      <a:pt x="56290" y="121495"/>
                    </a:lnTo>
                    <a:cubicBezTo>
                      <a:pt x="56036" y="121495"/>
                      <a:pt x="69026" y="114109"/>
                      <a:pt x="75648" y="120476"/>
                    </a:cubicBezTo>
                    <a:close/>
                    <a:moveTo>
                      <a:pt x="81252" y="143909"/>
                    </a:moveTo>
                    <a:cubicBezTo>
                      <a:pt x="107741" y="144928"/>
                      <a:pt x="127608" y="163012"/>
                      <a:pt x="126335" y="183134"/>
                    </a:cubicBezTo>
                    <a:cubicBezTo>
                      <a:pt x="124297" y="201983"/>
                      <a:pt x="103666" y="216501"/>
                      <a:pt x="79214" y="217010"/>
                    </a:cubicBezTo>
                    <a:cubicBezTo>
                      <a:pt x="91695" y="225670"/>
                      <a:pt x="118694" y="221086"/>
                      <a:pt x="118694" y="221086"/>
                    </a:cubicBezTo>
                    <a:cubicBezTo>
                      <a:pt x="115382" y="241717"/>
                      <a:pt x="91440" y="235604"/>
                      <a:pt x="79469" y="231274"/>
                    </a:cubicBezTo>
                    <a:cubicBezTo>
                      <a:pt x="78450" y="238406"/>
                      <a:pt x="80233" y="245792"/>
                      <a:pt x="89148" y="264641"/>
                    </a:cubicBezTo>
                    <a:cubicBezTo>
                      <a:pt x="102392" y="292149"/>
                      <a:pt x="100100" y="331374"/>
                      <a:pt x="91440" y="348439"/>
                    </a:cubicBezTo>
                    <a:lnTo>
                      <a:pt x="73865" y="334685"/>
                    </a:lnTo>
                    <a:cubicBezTo>
                      <a:pt x="79978" y="322204"/>
                      <a:pt x="82270" y="311761"/>
                      <a:pt x="82780" y="302337"/>
                    </a:cubicBezTo>
                    <a:cubicBezTo>
                      <a:pt x="72337" y="303101"/>
                      <a:pt x="61384" y="300554"/>
                      <a:pt x="51960" y="294441"/>
                    </a:cubicBezTo>
                    <a:cubicBezTo>
                      <a:pt x="41008" y="288074"/>
                      <a:pt x="35404" y="277376"/>
                      <a:pt x="34386" y="267952"/>
                    </a:cubicBezTo>
                    <a:cubicBezTo>
                      <a:pt x="46611" y="265914"/>
                      <a:pt x="59602" y="267952"/>
                      <a:pt x="70554" y="274319"/>
                    </a:cubicBezTo>
                    <a:cubicBezTo>
                      <a:pt x="74629" y="277121"/>
                      <a:pt x="77686" y="279923"/>
                      <a:pt x="80488" y="283234"/>
                    </a:cubicBezTo>
                    <a:cubicBezTo>
                      <a:pt x="75393" y="264131"/>
                      <a:pt x="63677" y="249868"/>
                      <a:pt x="65460" y="230510"/>
                    </a:cubicBezTo>
                    <a:cubicBezTo>
                      <a:pt x="28273" y="238406"/>
                      <a:pt x="31074" y="213954"/>
                      <a:pt x="31074" y="213954"/>
                    </a:cubicBezTo>
                    <a:cubicBezTo>
                      <a:pt x="39734" y="215992"/>
                      <a:pt x="55526" y="221850"/>
                      <a:pt x="70554" y="216501"/>
                    </a:cubicBezTo>
                    <a:cubicBezTo>
                      <a:pt x="46357" y="212680"/>
                      <a:pt x="29037" y="195615"/>
                      <a:pt x="30055" y="176767"/>
                    </a:cubicBezTo>
                    <a:cubicBezTo>
                      <a:pt x="31584" y="156645"/>
                      <a:pt x="54762" y="141617"/>
                      <a:pt x="81252" y="143909"/>
                    </a:cubicBezTo>
                    <a:close/>
                    <a:moveTo>
                      <a:pt x="105704" y="433511"/>
                    </a:moveTo>
                    <a:lnTo>
                      <a:pt x="104685" y="436823"/>
                    </a:lnTo>
                    <a:cubicBezTo>
                      <a:pt x="94751" y="432493"/>
                      <a:pt x="85836" y="443190"/>
                      <a:pt x="87110" y="448539"/>
                    </a:cubicBezTo>
                    <a:cubicBezTo>
                      <a:pt x="87110" y="451850"/>
                      <a:pt x="73865" y="452869"/>
                      <a:pt x="72846" y="449813"/>
                    </a:cubicBezTo>
                    <a:cubicBezTo>
                      <a:pt x="72846" y="444464"/>
                      <a:pt x="62913" y="435040"/>
                      <a:pt x="52979" y="439115"/>
                    </a:cubicBezTo>
                    <a:lnTo>
                      <a:pt x="51960" y="435804"/>
                    </a:lnTo>
                    <a:cubicBezTo>
                      <a:pt x="51960" y="435804"/>
                      <a:pt x="62913" y="427144"/>
                      <a:pt x="71827" y="433766"/>
                    </a:cubicBezTo>
                    <a:cubicBezTo>
                      <a:pt x="71827" y="433766"/>
                      <a:pt x="74120" y="416701"/>
                      <a:pt x="77176" y="416701"/>
                    </a:cubicBezTo>
                    <a:cubicBezTo>
                      <a:pt x="80488" y="415682"/>
                      <a:pt x="86091" y="432493"/>
                      <a:pt x="86091" y="432493"/>
                    </a:cubicBezTo>
                    <a:cubicBezTo>
                      <a:pt x="92459" y="426125"/>
                      <a:pt x="105704" y="433511"/>
                      <a:pt x="105704" y="433511"/>
                    </a:cubicBezTo>
                    <a:close/>
                    <a:moveTo>
                      <a:pt x="24197" y="556535"/>
                    </a:moveTo>
                    <a:cubicBezTo>
                      <a:pt x="36168" y="555516"/>
                      <a:pt x="48394" y="559591"/>
                      <a:pt x="57054" y="568251"/>
                    </a:cubicBezTo>
                    <a:cubicBezTo>
                      <a:pt x="63677" y="573091"/>
                      <a:pt x="67497" y="579968"/>
                      <a:pt x="68516" y="586845"/>
                    </a:cubicBezTo>
                    <a:cubicBezTo>
                      <a:pt x="69535" y="583279"/>
                      <a:pt x="71063" y="579968"/>
                      <a:pt x="72592" y="576657"/>
                    </a:cubicBezTo>
                    <a:cubicBezTo>
                      <a:pt x="81506" y="557808"/>
                      <a:pt x="83289" y="550422"/>
                      <a:pt x="82270" y="543290"/>
                    </a:cubicBezTo>
                    <a:cubicBezTo>
                      <a:pt x="70045" y="547620"/>
                      <a:pt x="46102" y="553478"/>
                      <a:pt x="43046" y="533102"/>
                    </a:cubicBezTo>
                    <a:cubicBezTo>
                      <a:pt x="43046" y="533102"/>
                      <a:pt x="71827" y="537687"/>
                      <a:pt x="83799" y="528008"/>
                    </a:cubicBezTo>
                    <a:cubicBezTo>
                      <a:pt x="58837" y="528772"/>
                      <a:pt x="37442" y="514253"/>
                      <a:pt x="35404" y="494896"/>
                    </a:cubicBezTo>
                    <a:cubicBezTo>
                      <a:pt x="34386" y="474774"/>
                      <a:pt x="53998" y="456690"/>
                      <a:pt x="80488" y="454652"/>
                    </a:cubicBezTo>
                    <a:cubicBezTo>
                      <a:pt x="106977" y="453633"/>
                      <a:pt x="129901" y="468406"/>
                      <a:pt x="132193" y="488783"/>
                    </a:cubicBezTo>
                    <a:cubicBezTo>
                      <a:pt x="133212" y="508141"/>
                      <a:pt x="114873" y="525715"/>
                      <a:pt x="89912" y="527753"/>
                    </a:cubicBezTo>
                    <a:cubicBezTo>
                      <a:pt x="105449" y="534375"/>
                      <a:pt x="122005" y="527753"/>
                      <a:pt x="131174" y="525970"/>
                    </a:cubicBezTo>
                    <a:cubicBezTo>
                      <a:pt x="131174" y="525970"/>
                      <a:pt x="133976" y="550422"/>
                      <a:pt x="96534" y="542526"/>
                    </a:cubicBezTo>
                    <a:cubicBezTo>
                      <a:pt x="99845" y="575638"/>
                      <a:pt x="62913" y="594232"/>
                      <a:pt x="88129" y="646956"/>
                    </a:cubicBezTo>
                    <a:lnTo>
                      <a:pt x="70554" y="660710"/>
                    </a:lnTo>
                    <a:cubicBezTo>
                      <a:pt x="63677" y="647720"/>
                      <a:pt x="60875" y="621230"/>
                      <a:pt x="65969" y="597288"/>
                    </a:cubicBezTo>
                    <a:cubicBezTo>
                      <a:pt x="54507" y="597543"/>
                      <a:pt x="42536" y="593467"/>
                      <a:pt x="34131" y="585571"/>
                    </a:cubicBezTo>
                    <a:cubicBezTo>
                      <a:pt x="25471" y="576657"/>
                      <a:pt x="22160" y="565959"/>
                      <a:pt x="24197" y="556535"/>
                    </a:cubicBezTo>
                    <a:close/>
                    <a:moveTo>
                      <a:pt x="50177" y="760300"/>
                    </a:moveTo>
                    <a:lnTo>
                      <a:pt x="48140" y="758263"/>
                    </a:lnTo>
                    <a:cubicBezTo>
                      <a:pt x="48140" y="758263"/>
                      <a:pt x="53743" y="744509"/>
                      <a:pt x="64696" y="746546"/>
                    </a:cubicBezTo>
                    <a:cubicBezTo>
                      <a:pt x="64696" y="746546"/>
                      <a:pt x="57054" y="730754"/>
                      <a:pt x="60366" y="728462"/>
                    </a:cubicBezTo>
                    <a:cubicBezTo>
                      <a:pt x="63677" y="726424"/>
                      <a:pt x="75903" y="739160"/>
                      <a:pt x="75903" y="739160"/>
                    </a:cubicBezTo>
                    <a:cubicBezTo>
                      <a:pt x="79214" y="729736"/>
                      <a:pt x="93478" y="729736"/>
                      <a:pt x="93478" y="729736"/>
                    </a:cubicBezTo>
                    <a:lnTo>
                      <a:pt x="94496" y="732792"/>
                    </a:lnTo>
                    <a:cubicBezTo>
                      <a:pt x="83544" y="734830"/>
                      <a:pt x="81252" y="747820"/>
                      <a:pt x="84563" y="753169"/>
                    </a:cubicBezTo>
                    <a:cubicBezTo>
                      <a:pt x="86855" y="755206"/>
                      <a:pt x="74629" y="762848"/>
                      <a:pt x="73610" y="760555"/>
                    </a:cubicBezTo>
                    <a:cubicBezTo>
                      <a:pt x="70045" y="754952"/>
                      <a:pt x="56800" y="750622"/>
                      <a:pt x="50177" y="760300"/>
                    </a:cubicBezTo>
                    <a:close/>
                    <a:moveTo>
                      <a:pt x="196634" y="918473"/>
                    </a:moveTo>
                    <a:cubicBezTo>
                      <a:pt x="193832" y="905229"/>
                      <a:pt x="189248" y="895295"/>
                      <a:pt x="183899" y="887654"/>
                    </a:cubicBezTo>
                    <a:cubicBezTo>
                      <a:pt x="175493" y="894276"/>
                      <a:pt x="165050" y="898352"/>
                      <a:pt x="154862" y="899370"/>
                    </a:cubicBezTo>
                    <a:cubicBezTo>
                      <a:pt x="141617" y="900389"/>
                      <a:pt x="129646" y="895040"/>
                      <a:pt x="123024" y="887654"/>
                    </a:cubicBezTo>
                    <a:cubicBezTo>
                      <a:pt x="130665" y="879249"/>
                      <a:pt x="142891" y="872881"/>
                      <a:pt x="156136" y="872881"/>
                    </a:cubicBezTo>
                    <a:cubicBezTo>
                      <a:pt x="161484" y="872372"/>
                      <a:pt x="166324" y="872881"/>
                      <a:pt x="170654" y="873900"/>
                    </a:cubicBezTo>
                    <a:cubicBezTo>
                      <a:pt x="154862" y="861674"/>
                      <a:pt x="136014" y="857089"/>
                      <a:pt x="124807" y="840533"/>
                    </a:cubicBezTo>
                    <a:cubicBezTo>
                      <a:pt x="99336" y="868042"/>
                      <a:pt x="86855" y="846391"/>
                      <a:pt x="86855" y="846391"/>
                    </a:cubicBezTo>
                    <a:cubicBezTo>
                      <a:pt x="95006" y="843335"/>
                      <a:pt x="112835" y="838496"/>
                      <a:pt x="121495" y="823977"/>
                    </a:cubicBezTo>
                    <a:cubicBezTo>
                      <a:pt x="99845" y="837477"/>
                      <a:pt x="74375" y="834166"/>
                      <a:pt x="62658" y="817610"/>
                    </a:cubicBezTo>
                    <a:cubicBezTo>
                      <a:pt x="51706" y="800799"/>
                      <a:pt x="60366" y="775073"/>
                      <a:pt x="82525" y="761319"/>
                    </a:cubicBezTo>
                    <a:cubicBezTo>
                      <a:pt x="104430" y="747565"/>
                      <a:pt x="131938" y="749603"/>
                      <a:pt x="143146" y="766668"/>
                    </a:cubicBezTo>
                    <a:cubicBezTo>
                      <a:pt x="154862" y="782969"/>
                      <a:pt x="147221" y="807167"/>
                      <a:pt x="125825" y="821175"/>
                    </a:cubicBezTo>
                    <a:cubicBezTo>
                      <a:pt x="141108" y="822704"/>
                      <a:pt x="161739" y="802837"/>
                      <a:pt x="161739" y="802837"/>
                    </a:cubicBezTo>
                    <a:cubicBezTo>
                      <a:pt x="171673" y="820411"/>
                      <a:pt x="148494" y="829581"/>
                      <a:pt x="136523" y="833147"/>
                    </a:cubicBezTo>
                    <a:cubicBezTo>
                      <a:pt x="140089" y="839769"/>
                      <a:pt x="146202" y="844609"/>
                      <a:pt x="165050" y="853778"/>
                    </a:cubicBezTo>
                    <a:cubicBezTo>
                      <a:pt x="193578" y="867532"/>
                      <a:pt x="215737" y="900389"/>
                      <a:pt x="220067" y="919492"/>
                    </a:cubicBezTo>
                    <a:lnTo>
                      <a:pt x="196634" y="918473"/>
                    </a:lnTo>
                    <a:close/>
                    <a:moveTo>
                      <a:pt x="335704" y="903701"/>
                    </a:moveTo>
                    <a:cubicBezTo>
                      <a:pt x="329082" y="902427"/>
                      <a:pt x="317111" y="909049"/>
                      <a:pt x="319403" y="919492"/>
                    </a:cubicBezTo>
                    <a:lnTo>
                      <a:pt x="316092" y="919492"/>
                    </a:lnTo>
                    <a:cubicBezTo>
                      <a:pt x="316092" y="919492"/>
                      <a:pt x="310488" y="906757"/>
                      <a:pt x="319403" y="900389"/>
                    </a:cubicBezTo>
                    <a:cubicBezTo>
                      <a:pt x="319403" y="900389"/>
                      <a:pt x="301828" y="893003"/>
                      <a:pt x="302847" y="889692"/>
                    </a:cubicBezTo>
                    <a:cubicBezTo>
                      <a:pt x="304121" y="887654"/>
                      <a:pt x="321695" y="887654"/>
                      <a:pt x="321695" y="887654"/>
                    </a:cubicBezTo>
                    <a:cubicBezTo>
                      <a:pt x="316092" y="878230"/>
                      <a:pt x="327044" y="868551"/>
                      <a:pt x="327044" y="868551"/>
                    </a:cubicBezTo>
                    <a:lnTo>
                      <a:pt x="330355" y="870589"/>
                    </a:lnTo>
                    <a:cubicBezTo>
                      <a:pt x="323733" y="878994"/>
                      <a:pt x="332648" y="889692"/>
                      <a:pt x="337997" y="890710"/>
                    </a:cubicBezTo>
                    <a:cubicBezTo>
                      <a:pt x="341308" y="891984"/>
                      <a:pt x="337997" y="904719"/>
                      <a:pt x="335704" y="903701"/>
                    </a:cubicBezTo>
                    <a:close/>
                    <a:moveTo>
                      <a:pt x="539215" y="932228"/>
                    </a:moveTo>
                    <a:cubicBezTo>
                      <a:pt x="527244" y="924841"/>
                      <a:pt x="517056" y="921021"/>
                      <a:pt x="507377" y="919238"/>
                    </a:cubicBezTo>
                    <a:cubicBezTo>
                      <a:pt x="506868" y="929426"/>
                      <a:pt x="502538" y="939869"/>
                      <a:pt x="495151" y="947001"/>
                    </a:cubicBezTo>
                    <a:cubicBezTo>
                      <a:pt x="486491" y="956425"/>
                      <a:pt x="475284" y="960755"/>
                      <a:pt x="464331" y="960755"/>
                    </a:cubicBezTo>
                    <a:cubicBezTo>
                      <a:pt x="464331" y="949038"/>
                      <a:pt x="468661" y="936303"/>
                      <a:pt x="476557" y="926624"/>
                    </a:cubicBezTo>
                    <a:cubicBezTo>
                      <a:pt x="479869" y="923313"/>
                      <a:pt x="483944" y="920511"/>
                      <a:pt x="488019" y="918473"/>
                    </a:cubicBezTo>
                    <a:cubicBezTo>
                      <a:pt x="467897" y="920766"/>
                      <a:pt x="451087" y="929935"/>
                      <a:pt x="431220" y="926369"/>
                    </a:cubicBezTo>
                    <a:cubicBezTo>
                      <a:pt x="433512" y="962793"/>
                      <a:pt x="408296" y="955406"/>
                      <a:pt x="408296" y="955406"/>
                    </a:cubicBezTo>
                    <a:cubicBezTo>
                      <a:pt x="411352" y="947765"/>
                      <a:pt x="420522" y="932992"/>
                      <a:pt x="416447" y="917709"/>
                    </a:cubicBezTo>
                    <a:cubicBezTo>
                      <a:pt x="411098" y="940633"/>
                      <a:pt x="390976" y="956425"/>
                      <a:pt x="370854" y="952350"/>
                    </a:cubicBezTo>
                    <a:cubicBezTo>
                      <a:pt x="349968" y="947001"/>
                      <a:pt x="337742" y="923822"/>
                      <a:pt x="342327" y="899370"/>
                    </a:cubicBezTo>
                    <a:cubicBezTo>
                      <a:pt x="347930" y="873900"/>
                      <a:pt x="368816" y="856834"/>
                      <a:pt x="389702" y="861164"/>
                    </a:cubicBezTo>
                    <a:cubicBezTo>
                      <a:pt x="409569" y="866259"/>
                      <a:pt x="421286" y="887399"/>
                      <a:pt x="417975" y="911087"/>
                    </a:cubicBezTo>
                    <a:cubicBezTo>
                      <a:pt x="429182" y="901408"/>
                      <a:pt x="428418" y="874919"/>
                      <a:pt x="428418" y="874919"/>
                    </a:cubicBezTo>
                    <a:cubicBezTo>
                      <a:pt x="449049" y="880522"/>
                      <a:pt x="439880" y="902172"/>
                      <a:pt x="434021" y="912615"/>
                    </a:cubicBezTo>
                    <a:cubicBezTo>
                      <a:pt x="441408" y="914398"/>
                      <a:pt x="449558" y="914144"/>
                      <a:pt x="468916" y="908795"/>
                    </a:cubicBezTo>
                    <a:cubicBezTo>
                      <a:pt x="499736" y="899370"/>
                      <a:pt x="540234" y="906757"/>
                      <a:pt x="557045" y="917200"/>
                    </a:cubicBezTo>
                    <a:lnTo>
                      <a:pt x="539215" y="932228"/>
                    </a:lnTo>
                    <a:close/>
                    <a:moveTo>
                      <a:pt x="431729" y="849703"/>
                    </a:moveTo>
                    <a:cubicBezTo>
                      <a:pt x="376457" y="815063"/>
                      <a:pt x="323988" y="808185"/>
                      <a:pt x="260311" y="808185"/>
                    </a:cubicBezTo>
                    <a:cubicBezTo>
                      <a:pt x="195106" y="808185"/>
                      <a:pt x="147730" y="757499"/>
                      <a:pt x="147730" y="695605"/>
                    </a:cubicBezTo>
                    <a:lnTo>
                      <a:pt x="146966" y="174474"/>
                    </a:lnTo>
                    <a:cubicBezTo>
                      <a:pt x="216247" y="211662"/>
                      <a:pt x="368561" y="186700"/>
                      <a:pt x="435040" y="152060"/>
                    </a:cubicBezTo>
                    <a:cubicBezTo>
                      <a:pt x="502283" y="187210"/>
                      <a:pt x="653070" y="211152"/>
                      <a:pt x="723114" y="174474"/>
                    </a:cubicBezTo>
                    <a:lnTo>
                      <a:pt x="722605" y="695605"/>
                    </a:lnTo>
                    <a:cubicBezTo>
                      <a:pt x="722605" y="757499"/>
                      <a:pt x="667079" y="808185"/>
                      <a:pt x="601873" y="808185"/>
                    </a:cubicBezTo>
                    <a:cubicBezTo>
                      <a:pt x="538706" y="808185"/>
                      <a:pt x="486491" y="815317"/>
                      <a:pt x="431729" y="849703"/>
                    </a:cubicBezTo>
                    <a:close/>
                    <a:moveTo>
                      <a:pt x="807932" y="817610"/>
                    </a:moveTo>
                    <a:cubicBezTo>
                      <a:pt x="796470" y="833656"/>
                      <a:pt x="772018" y="837477"/>
                      <a:pt x="749604" y="824996"/>
                    </a:cubicBezTo>
                    <a:cubicBezTo>
                      <a:pt x="758518" y="838750"/>
                      <a:pt x="775584" y="843590"/>
                      <a:pt x="783734" y="846391"/>
                    </a:cubicBezTo>
                    <a:cubicBezTo>
                      <a:pt x="783734" y="846391"/>
                      <a:pt x="771254" y="867787"/>
                      <a:pt x="746038" y="840533"/>
                    </a:cubicBezTo>
                    <a:cubicBezTo>
                      <a:pt x="734576" y="857089"/>
                      <a:pt x="715982" y="861929"/>
                      <a:pt x="699936" y="874155"/>
                    </a:cubicBezTo>
                    <a:cubicBezTo>
                      <a:pt x="704521" y="872881"/>
                      <a:pt x="709360" y="872626"/>
                      <a:pt x="714454" y="873136"/>
                    </a:cubicBezTo>
                    <a:cubicBezTo>
                      <a:pt x="727699" y="873136"/>
                      <a:pt x="738651" y="879503"/>
                      <a:pt x="747566" y="887909"/>
                    </a:cubicBezTo>
                    <a:cubicBezTo>
                      <a:pt x="739925" y="895295"/>
                      <a:pt x="728718" y="900644"/>
                      <a:pt x="715728" y="899625"/>
                    </a:cubicBezTo>
                    <a:cubicBezTo>
                      <a:pt x="704266" y="898606"/>
                      <a:pt x="694587" y="894531"/>
                      <a:pt x="686436" y="888163"/>
                    </a:cubicBezTo>
                    <a:cubicBezTo>
                      <a:pt x="681087" y="895805"/>
                      <a:pt x="676503" y="905483"/>
                      <a:pt x="673701" y="918728"/>
                    </a:cubicBezTo>
                    <a:lnTo>
                      <a:pt x="650523" y="919747"/>
                    </a:lnTo>
                    <a:cubicBezTo>
                      <a:pt x="654853" y="900644"/>
                      <a:pt x="677012" y="867787"/>
                      <a:pt x="705539" y="854033"/>
                    </a:cubicBezTo>
                    <a:cubicBezTo>
                      <a:pt x="724388" y="844609"/>
                      <a:pt x="730246" y="839769"/>
                      <a:pt x="734067" y="833401"/>
                    </a:cubicBezTo>
                    <a:cubicBezTo>
                      <a:pt x="722095" y="829835"/>
                      <a:pt x="698917" y="820666"/>
                      <a:pt x="708851" y="803091"/>
                    </a:cubicBezTo>
                    <a:cubicBezTo>
                      <a:pt x="708851" y="803091"/>
                      <a:pt x="728718" y="822194"/>
                      <a:pt x="743745" y="821685"/>
                    </a:cubicBezTo>
                    <a:cubicBezTo>
                      <a:pt x="723624" y="807676"/>
                      <a:pt x="715728" y="783479"/>
                      <a:pt x="727444" y="767178"/>
                    </a:cubicBezTo>
                    <a:cubicBezTo>
                      <a:pt x="738397" y="750367"/>
                      <a:pt x="765905" y="748075"/>
                      <a:pt x="788065" y="761829"/>
                    </a:cubicBezTo>
                    <a:cubicBezTo>
                      <a:pt x="810224" y="775073"/>
                      <a:pt x="818884" y="800799"/>
                      <a:pt x="807932" y="817610"/>
                    </a:cubicBezTo>
                    <a:close/>
                    <a:moveTo>
                      <a:pt x="818884" y="760300"/>
                    </a:moveTo>
                    <a:cubicBezTo>
                      <a:pt x="813280" y="750876"/>
                      <a:pt x="800036" y="755206"/>
                      <a:pt x="796725" y="760300"/>
                    </a:cubicBezTo>
                    <a:cubicBezTo>
                      <a:pt x="795451" y="762593"/>
                      <a:pt x="783480" y="755206"/>
                      <a:pt x="784499" y="752914"/>
                    </a:cubicBezTo>
                    <a:cubicBezTo>
                      <a:pt x="788065" y="747565"/>
                      <a:pt x="786791" y="734830"/>
                      <a:pt x="775839" y="732537"/>
                    </a:cubicBezTo>
                    <a:lnTo>
                      <a:pt x="776857" y="729481"/>
                    </a:lnTo>
                    <a:cubicBezTo>
                      <a:pt x="776857" y="729481"/>
                      <a:pt x="791121" y="729481"/>
                      <a:pt x="794432" y="738905"/>
                    </a:cubicBezTo>
                    <a:cubicBezTo>
                      <a:pt x="794432" y="738905"/>
                      <a:pt x="806403" y="726170"/>
                      <a:pt x="809715" y="728207"/>
                    </a:cubicBezTo>
                    <a:cubicBezTo>
                      <a:pt x="812007" y="730500"/>
                      <a:pt x="805385" y="746292"/>
                      <a:pt x="805385" y="746292"/>
                    </a:cubicBezTo>
                    <a:cubicBezTo>
                      <a:pt x="816337" y="744254"/>
                      <a:pt x="821941" y="758008"/>
                      <a:pt x="821941" y="758008"/>
                    </a:cubicBezTo>
                    <a:lnTo>
                      <a:pt x="818884" y="760300"/>
                    </a:lnTo>
                    <a:close/>
                    <a:moveTo>
                      <a:pt x="835695" y="585062"/>
                    </a:moveTo>
                    <a:cubicBezTo>
                      <a:pt x="827544" y="592958"/>
                      <a:pt x="815828" y="597033"/>
                      <a:pt x="804366" y="596779"/>
                    </a:cubicBezTo>
                    <a:cubicBezTo>
                      <a:pt x="809715" y="620721"/>
                      <a:pt x="806149" y="647211"/>
                      <a:pt x="799272" y="660201"/>
                    </a:cubicBezTo>
                    <a:lnTo>
                      <a:pt x="781697" y="646446"/>
                    </a:lnTo>
                    <a:cubicBezTo>
                      <a:pt x="807932" y="593722"/>
                      <a:pt x="771254" y="575128"/>
                      <a:pt x="773546" y="542017"/>
                    </a:cubicBezTo>
                    <a:cubicBezTo>
                      <a:pt x="736104" y="549913"/>
                      <a:pt x="739925" y="525461"/>
                      <a:pt x="739925" y="525461"/>
                    </a:cubicBezTo>
                    <a:cubicBezTo>
                      <a:pt x="748075" y="527244"/>
                      <a:pt x="764631" y="533866"/>
                      <a:pt x="779914" y="527244"/>
                    </a:cubicBezTo>
                    <a:cubicBezTo>
                      <a:pt x="754953" y="524951"/>
                      <a:pt x="736359" y="507631"/>
                      <a:pt x="737632" y="488273"/>
                    </a:cubicBezTo>
                    <a:cubicBezTo>
                      <a:pt x="739925" y="467897"/>
                      <a:pt x="762848" y="453124"/>
                      <a:pt x="789338" y="454143"/>
                    </a:cubicBezTo>
                    <a:cubicBezTo>
                      <a:pt x="815573" y="456180"/>
                      <a:pt x="835440" y="474264"/>
                      <a:pt x="834421" y="494386"/>
                    </a:cubicBezTo>
                    <a:cubicBezTo>
                      <a:pt x="832384" y="513744"/>
                      <a:pt x="810988" y="528262"/>
                      <a:pt x="786027" y="527498"/>
                    </a:cubicBezTo>
                    <a:cubicBezTo>
                      <a:pt x="797998" y="537177"/>
                      <a:pt x="826780" y="532592"/>
                      <a:pt x="826780" y="532592"/>
                    </a:cubicBezTo>
                    <a:cubicBezTo>
                      <a:pt x="823469" y="553224"/>
                      <a:pt x="799526" y="547111"/>
                      <a:pt x="787300" y="542781"/>
                    </a:cubicBezTo>
                    <a:cubicBezTo>
                      <a:pt x="786282" y="549913"/>
                      <a:pt x="788065" y="557299"/>
                      <a:pt x="796979" y="576147"/>
                    </a:cubicBezTo>
                    <a:cubicBezTo>
                      <a:pt x="798508" y="579459"/>
                      <a:pt x="800036" y="582770"/>
                      <a:pt x="801309" y="586336"/>
                    </a:cubicBezTo>
                    <a:cubicBezTo>
                      <a:pt x="802583" y="579459"/>
                      <a:pt x="806403" y="572581"/>
                      <a:pt x="812516" y="567742"/>
                    </a:cubicBezTo>
                    <a:cubicBezTo>
                      <a:pt x="821176" y="559082"/>
                      <a:pt x="833148" y="554752"/>
                      <a:pt x="846393" y="556025"/>
                    </a:cubicBezTo>
                    <a:cubicBezTo>
                      <a:pt x="847666" y="565959"/>
                      <a:pt x="844610" y="576657"/>
                      <a:pt x="835695" y="585062"/>
                    </a:cubicBez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56" name="Forma libre: forma 55">
                <a:extLst>
                  <a:ext uri="{FF2B5EF4-FFF2-40B4-BE49-F238E27FC236}">
                    <a16:creationId xmlns:a16="http://schemas.microsoft.com/office/drawing/2014/main" id="{3005CEF9-7F3B-47AA-8CA2-A6BD19611562}"/>
                  </a:ext>
                </a:extLst>
              </p:cNvPr>
              <p:cNvSpPr/>
              <p:nvPr/>
            </p:nvSpPr>
            <p:spPr>
              <a:xfrm>
                <a:off x="7072119" y="8212780"/>
                <a:ext cx="25471" cy="50941"/>
              </a:xfrm>
              <a:custGeom>
                <a:avLst/>
                <a:gdLst>
                  <a:gd name="connsiteX0" fmla="*/ 41844 w 25470"/>
                  <a:gd name="connsiteY0" fmla="*/ 39272 h 50941"/>
                  <a:gd name="connsiteX1" fmla="*/ 24269 w 25470"/>
                  <a:gd name="connsiteY1" fmla="*/ 47 h 50941"/>
                  <a:gd name="connsiteX2" fmla="*/ 72 w 25470"/>
                  <a:gd name="connsiteY2" fmla="*/ 36215 h 50941"/>
                  <a:gd name="connsiteX3" fmla="*/ 18666 w 25470"/>
                  <a:gd name="connsiteY3" fmla="*/ 69072 h 50941"/>
                  <a:gd name="connsiteX4" fmla="*/ 41844 w 25470"/>
                  <a:gd name="connsiteY4" fmla="*/ 39272 h 50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470" h="50941">
                    <a:moveTo>
                      <a:pt x="41844" y="39272"/>
                    </a:moveTo>
                    <a:cubicBezTo>
                      <a:pt x="43118" y="18131"/>
                      <a:pt x="34203" y="1065"/>
                      <a:pt x="24269" y="47"/>
                    </a:cubicBezTo>
                    <a:cubicBezTo>
                      <a:pt x="13062" y="-972"/>
                      <a:pt x="1091" y="14820"/>
                      <a:pt x="72" y="36215"/>
                    </a:cubicBezTo>
                    <a:cubicBezTo>
                      <a:pt x="-947" y="56337"/>
                      <a:pt x="8987" y="68053"/>
                      <a:pt x="18666" y="69072"/>
                    </a:cubicBezTo>
                    <a:cubicBezTo>
                      <a:pt x="29618" y="69836"/>
                      <a:pt x="40825" y="59139"/>
                      <a:pt x="41844" y="39272"/>
                    </a:cubicBez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57" name="Forma libre: forma 56">
                <a:extLst>
                  <a:ext uri="{FF2B5EF4-FFF2-40B4-BE49-F238E27FC236}">
                    <a16:creationId xmlns:a16="http://schemas.microsoft.com/office/drawing/2014/main" id="{BCBAEF91-FFA7-47BC-904A-C98F8F47A052}"/>
                  </a:ext>
                </a:extLst>
              </p:cNvPr>
              <p:cNvSpPr/>
              <p:nvPr/>
            </p:nvSpPr>
            <p:spPr>
              <a:xfrm>
                <a:off x="6802711" y="7852161"/>
                <a:ext cx="50941" cy="25471"/>
              </a:xfrm>
              <a:custGeom>
                <a:avLst/>
                <a:gdLst>
                  <a:gd name="connsiteX0" fmla="*/ 71573 w 50941"/>
                  <a:gd name="connsiteY0" fmla="*/ 21141 h 25470"/>
                  <a:gd name="connsiteX1" fmla="*/ 39480 w 50941"/>
                  <a:gd name="connsiteY1" fmla="*/ 0 h 25470"/>
                  <a:gd name="connsiteX2" fmla="*/ 0 w 50941"/>
                  <a:gd name="connsiteY2" fmla="*/ 20122 h 25470"/>
                  <a:gd name="connsiteX3" fmla="*/ 38206 w 50941"/>
                  <a:gd name="connsiteY3" fmla="*/ 40244 h 25470"/>
                  <a:gd name="connsiteX4" fmla="*/ 71573 w 50941"/>
                  <a:gd name="connsiteY4" fmla="*/ 21141 h 25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941" h="25470">
                    <a:moveTo>
                      <a:pt x="71573" y="21141"/>
                    </a:moveTo>
                    <a:cubicBezTo>
                      <a:pt x="71573" y="11462"/>
                      <a:pt x="60620" y="1019"/>
                      <a:pt x="39480" y="0"/>
                    </a:cubicBezTo>
                    <a:cubicBezTo>
                      <a:pt x="17575" y="0"/>
                      <a:pt x="0" y="10698"/>
                      <a:pt x="0" y="20122"/>
                    </a:cubicBezTo>
                    <a:cubicBezTo>
                      <a:pt x="1019" y="30820"/>
                      <a:pt x="17575" y="39225"/>
                      <a:pt x="38206" y="40244"/>
                    </a:cubicBezTo>
                    <a:cubicBezTo>
                      <a:pt x="60366" y="41263"/>
                      <a:pt x="72592" y="31584"/>
                      <a:pt x="71573" y="21141"/>
                    </a:cubicBez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</p:grpSp>
        <p:pic>
          <p:nvPicPr>
            <p:cNvPr id="58" name="Imagen 57">
              <a:extLst>
                <a:ext uri="{FF2B5EF4-FFF2-40B4-BE49-F238E27FC236}">
                  <a16:creationId xmlns:a16="http://schemas.microsoft.com/office/drawing/2014/main" id="{425FDE9B-4B2E-4A62-BF6A-3891C73D7B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16691" y="132011"/>
              <a:ext cx="696687" cy="596134"/>
            </a:xfrm>
            <a:prstGeom prst="rect">
              <a:avLst/>
            </a:prstGeom>
          </p:spPr>
        </p:pic>
        <p:pic>
          <p:nvPicPr>
            <p:cNvPr id="61" name="Imagen 60">
              <a:extLst>
                <a:ext uri="{FF2B5EF4-FFF2-40B4-BE49-F238E27FC236}">
                  <a16:creationId xmlns:a16="http://schemas.microsoft.com/office/drawing/2014/main" id="{1063A10C-A615-418B-8F40-19CDFD0A9D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90240" y="3698118"/>
              <a:ext cx="1451029" cy="1451029"/>
            </a:xfrm>
            <a:prstGeom prst="rect">
              <a:avLst/>
            </a:prstGeom>
          </p:spPr>
        </p:pic>
        <p:pic>
          <p:nvPicPr>
            <p:cNvPr id="62" name="Imagen 61">
              <a:extLst>
                <a:ext uri="{FF2B5EF4-FFF2-40B4-BE49-F238E27FC236}">
                  <a16:creationId xmlns:a16="http://schemas.microsoft.com/office/drawing/2014/main" id="{12E77B8D-E3CC-4C8E-853C-B4DBA1AECB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0222" y="1313342"/>
              <a:ext cx="1938061" cy="19380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26931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Rectángulo 157">
            <a:extLst>
              <a:ext uri="{FF2B5EF4-FFF2-40B4-BE49-F238E27FC236}">
                <a16:creationId xmlns:a16="http://schemas.microsoft.com/office/drawing/2014/main" id="{863EC1F6-BC15-457D-9E65-B4851C4E4E03}"/>
              </a:ext>
            </a:extLst>
          </p:cNvPr>
          <p:cNvSpPr/>
          <p:nvPr/>
        </p:nvSpPr>
        <p:spPr>
          <a:xfrm>
            <a:off x="0" y="774956"/>
            <a:ext cx="12192000" cy="608304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Rectángulo 68">
            <a:extLst>
              <a:ext uri="{FF2B5EF4-FFF2-40B4-BE49-F238E27FC236}">
                <a16:creationId xmlns:a16="http://schemas.microsoft.com/office/drawing/2014/main" id="{07532289-3B7E-41C0-A1AC-915E049C7D6F}"/>
              </a:ext>
            </a:extLst>
          </p:cNvPr>
          <p:cNvSpPr/>
          <p:nvPr/>
        </p:nvSpPr>
        <p:spPr>
          <a:xfrm>
            <a:off x="0" y="0"/>
            <a:ext cx="10098681" cy="644625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9 CuadroTexto">
            <a:extLst>
              <a:ext uri="{FF2B5EF4-FFF2-40B4-BE49-F238E27FC236}">
                <a16:creationId xmlns:a16="http://schemas.microsoft.com/office/drawing/2014/main" id="{392DAB16-0355-43FC-A76D-76546A7D8CBF}"/>
              </a:ext>
            </a:extLst>
          </p:cNvPr>
          <p:cNvSpPr txBox="1"/>
          <p:nvPr/>
        </p:nvSpPr>
        <p:spPr>
          <a:xfrm>
            <a:off x="112205" y="72566"/>
            <a:ext cx="9818910" cy="495627"/>
          </a:xfrm>
          <a:prstGeom prst="rect">
            <a:avLst/>
          </a:prstGeom>
          <a:noFill/>
        </p:spPr>
        <p:txBody>
          <a:bodyPr wrap="square" lIns="64116" tIns="32057" rIns="64116" bIns="32057" rtlCol="0">
            <a:spAutoFit/>
          </a:bodyPr>
          <a:lstStyle/>
          <a:p>
            <a:pPr defTabSz="1077006"/>
            <a:r>
              <a:rPr lang="es-CO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Rendición de Cuentas vigencia 2020 – Antonio Nariño</a:t>
            </a:r>
          </a:p>
        </p:txBody>
      </p:sp>
      <p:grpSp>
        <p:nvGrpSpPr>
          <p:cNvPr id="73" name="Grupo 72">
            <a:extLst>
              <a:ext uri="{FF2B5EF4-FFF2-40B4-BE49-F238E27FC236}">
                <a16:creationId xmlns:a16="http://schemas.microsoft.com/office/drawing/2014/main" id="{7435ED4F-F6A0-415A-99B8-B1A7D86F7863}"/>
              </a:ext>
            </a:extLst>
          </p:cNvPr>
          <p:cNvGrpSpPr/>
          <p:nvPr/>
        </p:nvGrpSpPr>
        <p:grpSpPr>
          <a:xfrm>
            <a:off x="10251830" y="105216"/>
            <a:ext cx="1763234" cy="450539"/>
            <a:chOff x="6018212" y="7750788"/>
            <a:chExt cx="5133627" cy="1447246"/>
          </a:xfrm>
          <a:solidFill>
            <a:schemeClr val="tx2"/>
          </a:solidFill>
        </p:grpSpPr>
        <p:sp>
          <p:nvSpPr>
            <p:cNvPr id="74" name="Forma libre: forma 73">
              <a:extLst>
                <a:ext uri="{FF2B5EF4-FFF2-40B4-BE49-F238E27FC236}">
                  <a16:creationId xmlns:a16="http://schemas.microsoft.com/office/drawing/2014/main" id="{B16ACA10-D1CE-40CA-BC01-C5D7FAACA294}"/>
                </a:ext>
              </a:extLst>
            </p:cNvPr>
            <p:cNvSpPr/>
            <p:nvPr/>
          </p:nvSpPr>
          <p:spPr>
            <a:xfrm>
              <a:off x="8345982" y="8533248"/>
              <a:ext cx="305649" cy="433002"/>
            </a:xfrm>
            <a:custGeom>
              <a:avLst/>
              <a:gdLst>
                <a:gd name="connsiteX0" fmla="*/ 315328 w 305648"/>
                <a:gd name="connsiteY0" fmla="*/ 142127 h 433001"/>
                <a:gd name="connsiteX1" fmla="*/ 172182 w 305648"/>
                <a:gd name="connsiteY1" fmla="*/ 0 h 433001"/>
                <a:gd name="connsiteX2" fmla="*/ 0 w 305648"/>
                <a:gd name="connsiteY2" fmla="*/ 0 h 433001"/>
                <a:gd name="connsiteX3" fmla="*/ 0 w 305648"/>
                <a:gd name="connsiteY3" fmla="*/ 453633 h 433001"/>
                <a:gd name="connsiteX4" fmla="*/ 187210 w 305648"/>
                <a:gd name="connsiteY4" fmla="*/ 453633 h 433001"/>
                <a:gd name="connsiteX5" fmla="*/ 330355 w 305648"/>
                <a:gd name="connsiteY5" fmla="*/ 311507 h 433001"/>
                <a:gd name="connsiteX6" fmla="*/ 293678 w 305648"/>
                <a:gd name="connsiteY6" fmla="*/ 216756 h 433001"/>
                <a:gd name="connsiteX7" fmla="*/ 315328 w 305648"/>
                <a:gd name="connsiteY7" fmla="*/ 142127 h 433001"/>
                <a:gd name="connsiteX8" fmla="*/ 115382 w 305648"/>
                <a:gd name="connsiteY8" fmla="*/ 98826 h 433001"/>
                <a:gd name="connsiteX9" fmla="*/ 172182 w 305648"/>
                <a:gd name="connsiteY9" fmla="*/ 98826 h 433001"/>
                <a:gd name="connsiteX10" fmla="*/ 216501 w 305648"/>
                <a:gd name="connsiteY10" fmla="*/ 142127 h 433001"/>
                <a:gd name="connsiteX11" fmla="*/ 172182 w 305648"/>
                <a:gd name="connsiteY11" fmla="*/ 185427 h 433001"/>
                <a:gd name="connsiteX12" fmla="*/ 115382 w 305648"/>
                <a:gd name="connsiteY12" fmla="*/ 185427 h 433001"/>
                <a:gd name="connsiteX13" fmla="*/ 115382 w 305648"/>
                <a:gd name="connsiteY13" fmla="*/ 98826 h 433001"/>
                <a:gd name="connsiteX14" fmla="*/ 187210 w 305648"/>
                <a:gd name="connsiteY14" fmla="*/ 354807 h 433001"/>
                <a:gd name="connsiteX15" fmla="*/ 115128 w 305648"/>
                <a:gd name="connsiteY15" fmla="*/ 354807 h 433001"/>
                <a:gd name="connsiteX16" fmla="*/ 115128 w 305648"/>
                <a:gd name="connsiteY16" fmla="*/ 267952 h 433001"/>
                <a:gd name="connsiteX17" fmla="*/ 171927 w 305648"/>
                <a:gd name="connsiteY17" fmla="*/ 267952 h 433001"/>
                <a:gd name="connsiteX18" fmla="*/ 186955 w 305648"/>
                <a:gd name="connsiteY18" fmla="*/ 267952 h 433001"/>
                <a:gd name="connsiteX19" fmla="*/ 231274 w 305648"/>
                <a:gd name="connsiteY19" fmla="*/ 311507 h 433001"/>
                <a:gd name="connsiteX20" fmla="*/ 187210 w 305648"/>
                <a:gd name="connsiteY20" fmla="*/ 354807 h 43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05648" h="433001">
                  <a:moveTo>
                    <a:pt x="315328" y="142127"/>
                  </a:moveTo>
                  <a:cubicBezTo>
                    <a:pt x="315328" y="63931"/>
                    <a:pt x="251141" y="0"/>
                    <a:pt x="172182" y="0"/>
                  </a:cubicBezTo>
                  <a:lnTo>
                    <a:pt x="0" y="0"/>
                  </a:lnTo>
                  <a:lnTo>
                    <a:pt x="0" y="453633"/>
                  </a:lnTo>
                  <a:lnTo>
                    <a:pt x="187210" y="453633"/>
                  </a:lnTo>
                  <a:cubicBezTo>
                    <a:pt x="266169" y="453633"/>
                    <a:pt x="330355" y="389956"/>
                    <a:pt x="330355" y="311507"/>
                  </a:cubicBezTo>
                  <a:cubicBezTo>
                    <a:pt x="330355" y="276612"/>
                    <a:pt x="317111" y="242736"/>
                    <a:pt x="293678" y="216756"/>
                  </a:cubicBezTo>
                  <a:cubicBezTo>
                    <a:pt x="307941" y="194596"/>
                    <a:pt x="315328" y="168871"/>
                    <a:pt x="315328" y="142127"/>
                  </a:cubicBezTo>
                  <a:moveTo>
                    <a:pt x="115382" y="98826"/>
                  </a:moveTo>
                  <a:lnTo>
                    <a:pt x="172182" y="98826"/>
                  </a:lnTo>
                  <a:cubicBezTo>
                    <a:pt x="196634" y="98826"/>
                    <a:pt x="216501" y="118184"/>
                    <a:pt x="216501" y="142127"/>
                  </a:cubicBezTo>
                  <a:cubicBezTo>
                    <a:pt x="216501" y="166069"/>
                    <a:pt x="196634" y="185427"/>
                    <a:pt x="172182" y="185427"/>
                  </a:cubicBezTo>
                  <a:lnTo>
                    <a:pt x="115382" y="185427"/>
                  </a:lnTo>
                  <a:lnTo>
                    <a:pt x="115382" y="98826"/>
                  </a:lnTo>
                  <a:close/>
                  <a:moveTo>
                    <a:pt x="187210" y="354807"/>
                  </a:moveTo>
                  <a:lnTo>
                    <a:pt x="115128" y="354807"/>
                  </a:lnTo>
                  <a:lnTo>
                    <a:pt x="115128" y="267952"/>
                  </a:lnTo>
                  <a:lnTo>
                    <a:pt x="171927" y="267952"/>
                  </a:lnTo>
                  <a:lnTo>
                    <a:pt x="186955" y="267952"/>
                  </a:lnTo>
                  <a:cubicBezTo>
                    <a:pt x="211407" y="267952"/>
                    <a:pt x="231274" y="287564"/>
                    <a:pt x="231274" y="311507"/>
                  </a:cubicBezTo>
                  <a:cubicBezTo>
                    <a:pt x="231784" y="335449"/>
                    <a:pt x="211916" y="354807"/>
                    <a:pt x="187210" y="35480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5" name="Forma libre: forma 74">
              <a:extLst>
                <a:ext uri="{FF2B5EF4-FFF2-40B4-BE49-F238E27FC236}">
                  <a16:creationId xmlns:a16="http://schemas.microsoft.com/office/drawing/2014/main" id="{6F5E0C87-9DBC-4A65-B1C8-F5F5DB584E85}"/>
                </a:ext>
              </a:extLst>
            </p:cNvPr>
            <p:cNvSpPr/>
            <p:nvPr/>
          </p:nvSpPr>
          <p:spPr>
            <a:xfrm>
              <a:off x="8694677" y="8525097"/>
              <a:ext cx="433002" cy="458473"/>
            </a:xfrm>
            <a:custGeom>
              <a:avLst/>
              <a:gdLst>
                <a:gd name="connsiteX0" fmla="*/ 228982 w 433002"/>
                <a:gd name="connsiteY0" fmla="*/ 0 h 458472"/>
                <a:gd name="connsiteX1" fmla="*/ 0 w 433002"/>
                <a:gd name="connsiteY1" fmla="*/ 237132 h 458472"/>
                <a:gd name="connsiteX2" fmla="*/ 228982 w 433002"/>
                <a:gd name="connsiteY2" fmla="*/ 474265 h 458472"/>
                <a:gd name="connsiteX3" fmla="*/ 457964 w 433002"/>
                <a:gd name="connsiteY3" fmla="*/ 237132 h 458472"/>
                <a:gd name="connsiteX4" fmla="*/ 228982 w 433002"/>
                <a:gd name="connsiteY4" fmla="*/ 0 h 458472"/>
                <a:gd name="connsiteX5" fmla="*/ 228982 w 433002"/>
                <a:gd name="connsiteY5" fmla="*/ 350986 h 458472"/>
                <a:gd name="connsiteX6" fmla="*/ 123278 w 433002"/>
                <a:gd name="connsiteY6" fmla="*/ 236878 h 458472"/>
                <a:gd name="connsiteX7" fmla="*/ 228982 w 433002"/>
                <a:gd name="connsiteY7" fmla="*/ 123023 h 458472"/>
                <a:gd name="connsiteX8" fmla="*/ 334685 w 433002"/>
                <a:gd name="connsiteY8" fmla="*/ 236878 h 458472"/>
                <a:gd name="connsiteX9" fmla="*/ 228982 w 433002"/>
                <a:gd name="connsiteY9" fmla="*/ 350986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3002" h="458472">
                  <a:moveTo>
                    <a:pt x="228982" y="0"/>
                  </a:moveTo>
                  <a:cubicBezTo>
                    <a:pt x="102647" y="0"/>
                    <a:pt x="0" y="106468"/>
                    <a:pt x="0" y="237132"/>
                  </a:cubicBezTo>
                  <a:cubicBezTo>
                    <a:pt x="0" y="368052"/>
                    <a:pt x="102647" y="474265"/>
                    <a:pt x="228982" y="474265"/>
                  </a:cubicBezTo>
                  <a:cubicBezTo>
                    <a:pt x="355317" y="474265"/>
                    <a:pt x="457964" y="368052"/>
                    <a:pt x="457964" y="237132"/>
                  </a:cubicBezTo>
                  <a:cubicBezTo>
                    <a:pt x="457964" y="106468"/>
                    <a:pt x="355317" y="0"/>
                    <a:pt x="228982" y="0"/>
                  </a:cubicBezTo>
                  <a:moveTo>
                    <a:pt x="228982" y="350986"/>
                  </a:moveTo>
                  <a:cubicBezTo>
                    <a:pt x="170654" y="350986"/>
                    <a:pt x="123278" y="300045"/>
                    <a:pt x="123278" y="236878"/>
                  </a:cubicBezTo>
                  <a:cubicBezTo>
                    <a:pt x="123278" y="174220"/>
                    <a:pt x="170654" y="123023"/>
                    <a:pt x="228982" y="123023"/>
                  </a:cubicBezTo>
                  <a:cubicBezTo>
                    <a:pt x="287310" y="123023"/>
                    <a:pt x="334685" y="174220"/>
                    <a:pt x="334685" y="236878"/>
                  </a:cubicBezTo>
                  <a:cubicBezTo>
                    <a:pt x="334685" y="300045"/>
                    <a:pt x="287310" y="350986"/>
                    <a:pt x="228982" y="350986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6" name="Forma libre: forma 75">
              <a:extLst>
                <a:ext uri="{FF2B5EF4-FFF2-40B4-BE49-F238E27FC236}">
                  <a16:creationId xmlns:a16="http://schemas.microsoft.com/office/drawing/2014/main" id="{4A8804E1-EB1C-46D2-8BAE-632B6DE0A9CC}"/>
                </a:ext>
              </a:extLst>
            </p:cNvPr>
            <p:cNvSpPr/>
            <p:nvPr/>
          </p:nvSpPr>
          <p:spPr>
            <a:xfrm>
              <a:off x="9176074" y="8525097"/>
              <a:ext cx="433002" cy="458473"/>
            </a:xfrm>
            <a:custGeom>
              <a:avLst/>
              <a:gdLst>
                <a:gd name="connsiteX0" fmla="*/ 258273 w 433002"/>
                <a:gd name="connsiteY0" fmla="*/ 306922 h 458472"/>
                <a:gd name="connsiteX1" fmla="*/ 312016 w 433002"/>
                <a:gd name="connsiteY1" fmla="*/ 306922 h 458472"/>
                <a:gd name="connsiteX2" fmla="*/ 312016 w 433002"/>
                <a:gd name="connsiteY2" fmla="*/ 331883 h 458472"/>
                <a:gd name="connsiteX3" fmla="*/ 244519 w 433002"/>
                <a:gd name="connsiteY3" fmla="*/ 351241 h 458472"/>
                <a:gd name="connsiteX4" fmla="*/ 123278 w 433002"/>
                <a:gd name="connsiteY4" fmla="*/ 237132 h 458472"/>
                <a:gd name="connsiteX5" fmla="*/ 244519 w 433002"/>
                <a:gd name="connsiteY5" fmla="*/ 123278 h 458472"/>
                <a:gd name="connsiteX6" fmla="*/ 329082 w 433002"/>
                <a:gd name="connsiteY6" fmla="*/ 155626 h 458472"/>
                <a:gd name="connsiteX7" fmla="*/ 341053 w 433002"/>
                <a:gd name="connsiteY7" fmla="*/ 166578 h 458472"/>
                <a:gd name="connsiteX8" fmla="*/ 424342 w 433002"/>
                <a:gd name="connsiteY8" fmla="*/ 75648 h 458472"/>
                <a:gd name="connsiteX9" fmla="*/ 412371 w 433002"/>
                <a:gd name="connsiteY9" fmla="*/ 64696 h 458472"/>
                <a:gd name="connsiteX10" fmla="*/ 244519 w 433002"/>
                <a:gd name="connsiteY10" fmla="*/ 0 h 458472"/>
                <a:gd name="connsiteX11" fmla="*/ 0 w 433002"/>
                <a:gd name="connsiteY11" fmla="*/ 237132 h 458472"/>
                <a:gd name="connsiteX12" fmla="*/ 244519 w 433002"/>
                <a:gd name="connsiteY12" fmla="*/ 474265 h 458472"/>
                <a:gd name="connsiteX13" fmla="*/ 312016 w 433002"/>
                <a:gd name="connsiteY13" fmla="*/ 465095 h 458472"/>
                <a:gd name="connsiteX14" fmla="*/ 312016 w 433002"/>
                <a:gd name="connsiteY14" fmla="*/ 466114 h 458472"/>
                <a:gd name="connsiteX15" fmla="*/ 435295 w 433002"/>
                <a:gd name="connsiteY15" fmla="*/ 466114 h 458472"/>
                <a:gd name="connsiteX16" fmla="*/ 435295 w 433002"/>
                <a:gd name="connsiteY16" fmla="*/ 183644 h 458472"/>
                <a:gd name="connsiteX17" fmla="*/ 258273 w 433002"/>
                <a:gd name="connsiteY17" fmla="*/ 183644 h 458472"/>
                <a:gd name="connsiteX18" fmla="*/ 258273 w 433002"/>
                <a:gd name="connsiteY18" fmla="*/ 306922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3002" h="458472">
                  <a:moveTo>
                    <a:pt x="258273" y="306922"/>
                  </a:moveTo>
                  <a:lnTo>
                    <a:pt x="312016" y="306922"/>
                  </a:lnTo>
                  <a:lnTo>
                    <a:pt x="312016" y="331883"/>
                  </a:lnTo>
                  <a:cubicBezTo>
                    <a:pt x="292149" y="344364"/>
                    <a:pt x="268462" y="351241"/>
                    <a:pt x="244519" y="351241"/>
                  </a:cubicBezTo>
                  <a:cubicBezTo>
                    <a:pt x="177531" y="351241"/>
                    <a:pt x="123278" y="300300"/>
                    <a:pt x="123278" y="237132"/>
                  </a:cubicBezTo>
                  <a:cubicBezTo>
                    <a:pt x="123278" y="174474"/>
                    <a:pt x="177786" y="123278"/>
                    <a:pt x="244519" y="123278"/>
                  </a:cubicBezTo>
                  <a:cubicBezTo>
                    <a:pt x="276103" y="123278"/>
                    <a:pt x="306158" y="134740"/>
                    <a:pt x="329082" y="155626"/>
                  </a:cubicBezTo>
                  <a:lnTo>
                    <a:pt x="341053" y="166578"/>
                  </a:lnTo>
                  <a:lnTo>
                    <a:pt x="424342" y="75648"/>
                  </a:lnTo>
                  <a:lnTo>
                    <a:pt x="412371" y="64696"/>
                  </a:lnTo>
                  <a:cubicBezTo>
                    <a:pt x="366779" y="22924"/>
                    <a:pt x="307177" y="0"/>
                    <a:pt x="244519" y="0"/>
                  </a:cubicBezTo>
                  <a:cubicBezTo>
                    <a:pt x="109779" y="0"/>
                    <a:pt x="0" y="106468"/>
                    <a:pt x="0" y="237132"/>
                  </a:cubicBezTo>
                  <a:cubicBezTo>
                    <a:pt x="0" y="368052"/>
                    <a:pt x="109779" y="474265"/>
                    <a:pt x="244519" y="474265"/>
                  </a:cubicBezTo>
                  <a:cubicBezTo>
                    <a:pt x="267443" y="474265"/>
                    <a:pt x="290111" y="471208"/>
                    <a:pt x="312016" y="465095"/>
                  </a:cubicBezTo>
                  <a:lnTo>
                    <a:pt x="312016" y="466114"/>
                  </a:lnTo>
                  <a:lnTo>
                    <a:pt x="435295" y="466114"/>
                  </a:lnTo>
                  <a:lnTo>
                    <a:pt x="435295" y="183644"/>
                  </a:lnTo>
                  <a:lnTo>
                    <a:pt x="258273" y="183644"/>
                  </a:lnTo>
                  <a:lnTo>
                    <a:pt x="258273" y="306922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7" name="Forma libre: forma 76">
              <a:extLst>
                <a:ext uri="{FF2B5EF4-FFF2-40B4-BE49-F238E27FC236}">
                  <a16:creationId xmlns:a16="http://schemas.microsoft.com/office/drawing/2014/main" id="{09E6831A-324A-4EEE-9356-0BAAAA201850}"/>
                </a:ext>
              </a:extLst>
            </p:cNvPr>
            <p:cNvSpPr/>
            <p:nvPr/>
          </p:nvSpPr>
          <p:spPr>
            <a:xfrm>
              <a:off x="10105246" y="8527135"/>
              <a:ext cx="407532" cy="458473"/>
            </a:xfrm>
            <a:custGeom>
              <a:avLst/>
              <a:gdLst>
                <a:gd name="connsiteX0" fmla="*/ 138306 w 407531"/>
                <a:gd name="connsiteY0" fmla="*/ 139579 h 458472"/>
                <a:gd name="connsiteX1" fmla="*/ 138306 w 407531"/>
                <a:gd name="connsiteY1" fmla="*/ 463821 h 458472"/>
                <a:gd name="connsiteX2" fmla="*/ 284508 w 407531"/>
                <a:gd name="connsiteY2" fmla="*/ 463821 h 458472"/>
                <a:gd name="connsiteX3" fmla="*/ 284508 w 407531"/>
                <a:gd name="connsiteY3" fmla="*/ 139579 h 458472"/>
                <a:gd name="connsiteX4" fmla="*/ 422559 w 407531"/>
                <a:gd name="connsiteY4" fmla="*/ 139579 h 458472"/>
                <a:gd name="connsiteX5" fmla="*/ 422559 w 407531"/>
                <a:gd name="connsiteY5" fmla="*/ 0 h 458472"/>
                <a:gd name="connsiteX6" fmla="*/ 0 w 407531"/>
                <a:gd name="connsiteY6" fmla="*/ 0 h 458472"/>
                <a:gd name="connsiteX7" fmla="*/ 0 w 407531"/>
                <a:gd name="connsiteY7" fmla="*/ 139579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7531" h="458472">
                  <a:moveTo>
                    <a:pt x="138306" y="139579"/>
                  </a:moveTo>
                  <a:lnTo>
                    <a:pt x="138306" y="463821"/>
                  </a:lnTo>
                  <a:lnTo>
                    <a:pt x="284508" y="463821"/>
                  </a:lnTo>
                  <a:lnTo>
                    <a:pt x="284508" y="139579"/>
                  </a:lnTo>
                  <a:lnTo>
                    <a:pt x="422559" y="139579"/>
                  </a:lnTo>
                  <a:lnTo>
                    <a:pt x="422559" y="0"/>
                  </a:lnTo>
                  <a:lnTo>
                    <a:pt x="0" y="0"/>
                  </a:lnTo>
                  <a:lnTo>
                    <a:pt x="0" y="139579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8" name="Forma libre: forma 77">
              <a:extLst>
                <a:ext uri="{FF2B5EF4-FFF2-40B4-BE49-F238E27FC236}">
                  <a16:creationId xmlns:a16="http://schemas.microsoft.com/office/drawing/2014/main" id="{8125508B-CD7E-4E0A-87AD-CCA30CFCC5D7}"/>
                </a:ext>
              </a:extLst>
            </p:cNvPr>
            <p:cNvSpPr/>
            <p:nvPr/>
          </p:nvSpPr>
          <p:spPr>
            <a:xfrm>
              <a:off x="10438658" y="8441553"/>
              <a:ext cx="713181" cy="738650"/>
            </a:xfrm>
            <a:custGeom>
              <a:avLst/>
              <a:gdLst>
                <a:gd name="connsiteX0" fmla="*/ 736359 w 713180"/>
                <a:gd name="connsiteY0" fmla="*/ 743744 h 738650"/>
                <a:gd name="connsiteX1" fmla="*/ 456690 w 713180"/>
                <a:gd name="connsiteY1" fmla="*/ 0 h 738650"/>
                <a:gd name="connsiteX2" fmla="*/ 205549 w 713180"/>
                <a:gd name="connsiteY2" fmla="*/ 0 h 738650"/>
                <a:gd name="connsiteX3" fmla="*/ 0 w 713180"/>
                <a:gd name="connsiteY3" fmla="*/ 548639 h 738650"/>
                <a:gd name="connsiteX4" fmla="*/ 152315 w 713180"/>
                <a:gd name="connsiteY4" fmla="*/ 548639 h 738650"/>
                <a:gd name="connsiteX5" fmla="*/ 330610 w 713180"/>
                <a:gd name="connsiteY5" fmla="*/ 97298 h 738650"/>
                <a:gd name="connsiteX6" fmla="*/ 584044 w 713180"/>
                <a:gd name="connsiteY6" fmla="*/ 743744 h 73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3180" h="738650">
                  <a:moveTo>
                    <a:pt x="736359" y="743744"/>
                  </a:moveTo>
                  <a:lnTo>
                    <a:pt x="456690" y="0"/>
                  </a:lnTo>
                  <a:lnTo>
                    <a:pt x="205549" y="0"/>
                  </a:lnTo>
                  <a:lnTo>
                    <a:pt x="0" y="548639"/>
                  </a:lnTo>
                  <a:lnTo>
                    <a:pt x="152315" y="548639"/>
                  </a:lnTo>
                  <a:lnTo>
                    <a:pt x="330610" y="97298"/>
                  </a:lnTo>
                  <a:lnTo>
                    <a:pt x="584044" y="74374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9" name="Forma libre: forma 78">
              <a:extLst>
                <a:ext uri="{FF2B5EF4-FFF2-40B4-BE49-F238E27FC236}">
                  <a16:creationId xmlns:a16="http://schemas.microsoft.com/office/drawing/2014/main" id="{BACCE1C0-8497-4188-84A5-829D5ED6D041}"/>
                </a:ext>
              </a:extLst>
            </p:cNvPr>
            <p:cNvSpPr/>
            <p:nvPr/>
          </p:nvSpPr>
          <p:spPr>
            <a:xfrm>
              <a:off x="9638621" y="8524843"/>
              <a:ext cx="433001" cy="458473"/>
            </a:xfrm>
            <a:custGeom>
              <a:avLst/>
              <a:gdLst>
                <a:gd name="connsiteX0" fmla="*/ 430965 w 433002"/>
                <a:gd name="connsiteY0" fmla="*/ 125316 h 458472"/>
                <a:gd name="connsiteX1" fmla="*/ 430710 w 433002"/>
                <a:gd name="connsiteY1" fmla="*/ 124806 h 458472"/>
                <a:gd name="connsiteX2" fmla="*/ 228982 w 433002"/>
                <a:gd name="connsiteY2" fmla="*/ 0 h 458472"/>
                <a:gd name="connsiteX3" fmla="*/ 0 w 433002"/>
                <a:gd name="connsiteY3" fmla="*/ 237132 h 458472"/>
                <a:gd name="connsiteX4" fmla="*/ 228982 w 433002"/>
                <a:gd name="connsiteY4" fmla="*/ 474264 h 458472"/>
                <a:gd name="connsiteX5" fmla="*/ 457964 w 433002"/>
                <a:gd name="connsiteY5" fmla="*/ 237132 h 458472"/>
                <a:gd name="connsiteX6" fmla="*/ 430965 w 433002"/>
                <a:gd name="connsiteY6" fmla="*/ 125316 h 458472"/>
                <a:gd name="connsiteX7" fmla="*/ 229237 w 433002"/>
                <a:gd name="connsiteY7" fmla="*/ 351241 h 458472"/>
                <a:gd name="connsiteX8" fmla="*/ 123533 w 433002"/>
                <a:gd name="connsiteY8" fmla="*/ 237132 h 458472"/>
                <a:gd name="connsiteX9" fmla="*/ 229237 w 433002"/>
                <a:gd name="connsiteY9" fmla="*/ 123278 h 458472"/>
                <a:gd name="connsiteX10" fmla="*/ 334940 w 433002"/>
                <a:gd name="connsiteY10" fmla="*/ 237132 h 458472"/>
                <a:gd name="connsiteX11" fmla="*/ 229237 w 433002"/>
                <a:gd name="connsiteY11" fmla="*/ 351241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3002" h="458472">
                  <a:moveTo>
                    <a:pt x="430965" y="125316"/>
                  </a:moveTo>
                  <a:lnTo>
                    <a:pt x="430710" y="124806"/>
                  </a:lnTo>
                  <a:cubicBezTo>
                    <a:pt x="391995" y="50687"/>
                    <a:pt x="316092" y="0"/>
                    <a:pt x="228982" y="0"/>
                  </a:cubicBezTo>
                  <a:cubicBezTo>
                    <a:pt x="102647" y="0"/>
                    <a:pt x="0" y="106468"/>
                    <a:pt x="0" y="237132"/>
                  </a:cubicBezTo>
                  <a:cubicBezTo>
                    <a:pt x="0" y="368052"/>
                    <a:pt x="102647" y="474264"/>
                    <a:pt x="228982" y="474264"/>
                  </a:cubicBezTo>
                  <a:cubicBezTo>
                    <a:pt x="355317" y="474264"/>
                    <a:pt x="457964" y="368052"/>
                    <a:pt x="457964" y="237132"/>
                  </a:cubicBezTo>
                  <a:cubicBezTo>
                    <a:pt x="458219" y="196889"/>
                    <a:pt x="448285" y="158937"/>
                    <a:pt x="430965" y="125316"/>
                  </a:cubicBezTo>
                  <a:moveTo>
                    <a:pt x="229237" y="351241"/>
                  </a:moveTo>
                  <a:cubicBezTo>
                    <a:pt x="170909" y="351241"/>
                    <a:pt x="123533" y="300300"/>
                    <a:pt x="123533" y="237132"/>
                  </a:cubicBezTo>
                  <a:cubicBezTo>
                    <a:pt x="123533" y="174474"/>
                    <a:pt x="170909" y="123278"/>
                    <a:pt x="229237" y="123278"/>
                  </a:cubicBezTo>
                  <a:cubicBezTo>
                    <a:pt x="287564" y="123278"/>
                    <a:pt x="334940" y="174474"/>
                    <a:pt x="334940" y="237132"/>
                  </a:cubicBezTo>
                  <a:cubicBezTo>
                    <a:pt x="334940" y="300300"/>
                    <a:pt x="287310" y="351241"/>
                    <a:pt x="229237" y="351241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0" name="Forma libre: forma 79">
              <a:extLst>
                <a:ext uri="{FF2B5EF4-FFF2-40B4-BE49-F238E27FC236}">
                  <a16:creationId xmlns:a16="http://schemas.microsoft.com/office/drawing/2014/main" id="{301587E0-82CC-469E-8218-14ED2099FBE0}"/>
                </a:ext>
              </a:extLst>
            </p:cNvPr>
            <p:cNvSpPr/>
            <p:nvPr/>
          </p:nvSpPr>
          <p:spPr>
            <a:xfrm>
              <a:off x="10428469" y="7766580"/>
              <a:ext cx="662239" cy="662238"/>
            </a:xfrm>
            <a:custGeom>
              <a:avLst/>
              <a:gdLst>
                <a:gd name="connsiteX0" fmla="*/ 530810 w 662239"/>
                <a:gd name="connsiteY0" fmla="*/ 434021 h 662238"/>
                <a:gd name="connsiteX1" fmla="*/ 667843 w 662239"/>
                <a:gd name="connsiteY1" fmla="*/ 377985 h 662238"/>
                <a:gd name="connsiteX2" fmla="*/ 485473 w 662239"/>
                <a:gd name="connsiteY2" fmla="*/ 312780 h 662238"/>
                <a:gd name="connsiteX3" fmla="*/ 368562 w 662239"/>
                <a:gd name="connsiteY3" fmla="*/ 0 h 662238"/>
                <a:gd name="connsiteX4" fmla="*/ 247321 w 662239"/>
                <a:gd name="connsiteY4" fmla="*/ 230255 h 662238"/>
                <a:gd name="connsiteX5" fmla="*/ 0 w 662239"/>
                <a:gd name="connsiteY5" fmla="*/ 179568 h 662238"/>
                <a:gd name="connsiteX6" fmla="*/ 174475 w 662239"/>
                <a:gd name="connsiteY6" fmla="*/ 368561 h 662238"/>
                <a:gd name="connsiteX7" fmla="*/ 89403 w 662239"/>
                <a:gd name="connsiteY7" fmla="*/ 597288 h 662238"/>
                <a:gd name="connsiteX8" fmla="*/ 396580 w 662239"/>
                <a:gd name="connsiteY8" fmla="*/ 487000 h 662238"/>
                <a:gd name="connsiteX9" fmla="*/ 620722 w 662239"/>
                <a:gd name="connsiteY9" fmla="*/ 674974 h 66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2239" h="662238">
                  <a:moveTo>
                    <a:pt x="530810" y="434021"/>
                  </a:moveTo>
                  <a:lnTo>
                    <a:pt x="667843" y="377985"/>
                  </a:lnTo>
                  <a:lnTo>
                    <a:pt x="485473" y="312780"/>
                  </a:lnTo>
                  <a:lnTo>
                    <a:pt x="368562" y="0"/>
                  </a:lnTo>
                  <a:lnTo>
                    <a:pt x="247321" y="230255"/>
                  </a:lnTo>
                  <a:lnTo>
                    <a:pt x="0" y="179568"/>
                  </a:lnTo>
                  <a:lnTo>
                    <a:pt x="174475" y="368561"/>
                  </a:lnTo>
                  <a:lnTo>
                    <a:pt x="89403" y="597288"/>
                  </a:lnTo>
                  <a:lnTo>
                    <a:pt x="396580" y="487000"/>
                  </a:lnTo>
                  <a:lnTo>
                    <a:pt x="620722" y="67497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1" name="Forma libre: forma 80">
              <a:extLst>
                <a:ext uri="{FF2B5EF4-FFF2-40B4-BE49-F238E27FC236}">
                  <a16:creationId xmlns:a16="http://schemas.microsoft.com/office/drawing/2014/main" id="{5AFFDBEB-BCBC-4B7B-B53D-220DF10406AD}"/>
                </a:ext>
              </a:extLst>
            </p:cNvPr>
            <p:cNvSpPr/>
            <p:nvPr/>
          </p:nvSpPr>
          <p:spPr>
            <a:xfrm>
              <a:off x="10289144" y="8095661"/>
              <a:ext cx="203766" cy="178295"/>
            </a:xfrm>
            <a:custGeom>
              <a:avLst/>
              <a:gdLst>
                <a:gd name="connsiteX0" fmla="*/ 158938 w 203765"/>
                <a:gd name="connsiteY0" fmla="*/ 117420 h 178294"/>
                <a:gd name="connsiteX1" fmla="*/ 214973 w 203765"/>
                <a:gd name="connsiteY1" fmla="*/ 81252 h 178294"/>
                <a:gd name="connsiteX2" fmla="*/ 147730 w 203765"/>
                <a:gd name="connsiteY2" fmla="*/ 66988 h 178294"/>
                <a:gd name="connsiteX3" fmla="*/ 128627 w 203765"/>
                <a:gd name="connsiteY3" fmla="*/ 0 h 178294"/>
                <a:gd name="connsiteX4" fmla="*/ 101883 w 203765"/>
                <a:gd name="connsiteY4" fmla="*/ 57054 h 178294"/>
                <a:gd name="connsiteX5" fmla="*/ 0 w 203765"/>
                <a:gd name="connsiteY5" fmla="*/ 35404 h 178294"/>
                <a:gd name="connsiteX6" fmla="*/ 79469 w 203765"/>
                <a:gd name="connsiteY6" fmla="*/ 117675 h 178294"/>
                <a:gd name="connsiteX7" fmla="*/ 55017 w 203765"/>
                <a:gd name="connsiteY7" fmla="*/ 183898 h 178294"/>
                <a:gd name="connsiteX8" fmla="*/ 126590 w 203765"/>
                <a:gd name="connsiteY8" fmla="*/ 138051 h 178294"/>
                <a:gd name="connsiteX9" fmla="*/ 182116 w 203765"/>
                <a:gd name="connsiteY9" fmla="*/ 182880 h 17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765" h="178294">
                  <a:moveTo>
                    <a:pt x="158938" y="117420"/>
                  </a:moveTo>
                  <a:lnTo>
                    <a:pt x="214973" y="81252"/>
                  </a:lnTo>
                  <a:lnTo>
                    <a:pt x="147730" y="66988"/>
                  </a:lnTo>
                  <a:lnTo>
                    <a:pt x="128627" y="0"/>
                  </a:lnTo>
                  <a:lnTo>
                    <a:pt x="101883" y="57054"/>
                  </a:lnTo>
                  <a:lnTo>
                    <a:pt x="0" y="35404"/>
                  </a:lnTo>
                  <a:lnTo>
                    <a:pt x="79469" y="117675"/>
                  </a:lnTo>
                  <a:lnTo>
                    <a:pt x="55017" y="183898"/>
                  </a:lnTo>
                  <a:lnTo>
                    <a:pt x="126590" y="138051"/>
                  </a:lnTo>
                  <a:lnTo>
                    <a:pt x="182116" y="18288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2" name="Forma libre: forma 81">
              <a:extLst>
                <a:ext uri="{FF2B5EF4-FFF2-40B4-BE49-F238E27FC236}">
                  <a16:creationId xmlns:a16="http://schemas.microsoft.com/office/drawing/2014/main" id="{F7695EFB-4A37-4AA8-BDA0-9D5F60AE40CA}"/>
                </a:ext>
              </a:extLst>
            </p:cNvPr>
            <p:cNvSpPr/>
            <p:nvPr/>
          </p:nvSpPr>
          <p:spPr>
            <a:xfrm>
              <a:off x="10888980" y="7750788"/>
              <a:ext cx="203766" cy="178295"/>
            </a:xfrm>
            <a:custGeom>
              <a:avLst/>
              <a:gdLst>
                <a:gd name="connsiteX0" fmla="*/ 165815 w 203765"/>
                <a:gd name="connsiteY0" fmla="*/ 122514 h 178294"/>
                <a:gd name="connsiteX1" fmla="*/ 224652 w 203765"/>
                <a:gd name="connsiteY1" fmla="*/ 84817 h 178294"/>
                <a:gd name="connsiteX2" fmla="*/ 154353 w 203765"/>
                <a:gd name="connsiteY2" fmla="*/ 70044 h 178294"/>
                <a:gd name="connsiteX3" fmla="*/ 134231 w 203765"/>
                <a:gd name="connsiteY3" fmla="*/ 0 h 178294"/>
                <a:gd name="connsiteX4" fmla="*/ 100100 w 203765"/>
                <a:gd name="connsiteY4" fmla="*/ 58328 h 178294"/>
                <a:gd name="connsiteX5" fmla="*/ 0 w 203765"/>
                <a:gd name="connsiteY5" fmla="*/ 37187 h 178294"/>
                <a:gd name="connsiteX6" fmla="*/ 83035 w 203765"/>
                <a:gd name="connsiteY6" fmla="*/ 122769 h 178294"/>
                <a:gd name="connsiteX7" fmla="*/ 57564 w 203765"/>
                <a:gd name="connsiteY7" fmla="*/ 192049 h 178294"/>
                <a:gd name="connsiteX8" fmla="*/ 132193 w 203765"/>
                <a:gd name="connsiteY8" fmla="*/ 144164 h 178294"/>
                <a:gd name="connsiteX9" fmla="*/ 190012 w 203765"/>
                <a:gd name="connsiteY9" fmla="*/ 190776 h 17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765" h="178294">
                  <a:moveTo>
                    <a:pt x="165815" y="122514"/>
                  </a:moveTo>
                  <a:lnTo>
                    <a:pt x="224652" y="84817"/>
                  </a:lnTo>
                  <a:lnTo>
                    <a:pt x="154353" y="70044"/>
                  </a:lnTo>
                  <a:lnTo>
                    <a:pt x="134231" y="0"/>
                  </a:lnTo>
                  <a:lnTo>
                    <a:pt x="100100" y="58328"/>
                  </a:lnTo>
                  <a:lnTo>
                    <a:pt x="0" y="37187"/>
                  </a:lnTo>
                  <a:lnTo>
                    <a:pt x="83035" y="122769"/>
                  </a:lnTo>
                  <a:lnTo>
                    <a:pt x="57564" y="192049"/>
                  </a:lnTo>
                  <a:lnTo>
                    <a:pt x="132193" y="144164"/>
                  </a:lnTo>
                  <a:lnTo>
                    <a:pt x="190012" y="19077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3" name="Forma libre: forma 82">
              <a:extLst>
                <a:ext uri="{FF2B5EF4-FFF2-40B4-BE49-F238E27FC236}">
                  <a16:creationId xmlns:a16="http://schemas.microsoft.com/office/drawing/2014/main" id="{948732F5-C07A-4035-B902-24FFCE529468}"/>
                </a:ext>
              </a:extLst>
            </p:cNvPr>
            <p:cNvSpPr/>
            <p:nvPr/>
          </p:nvSpPr>
          <p:spPr>
            <a:xfrm>
              <a:off x="7894896" y="7755627"/>
              <a:ext cx="25471" cy="1426359"/>
            </a:xfrm>
            <a:custGeom>
              <a:avLst/>
              <a:gdLst>
                <a:gd name="connsiteX0" fmla="*/ 0 w 25470"/>
                <a:gd name="connsiteY0" fmla="*/ 0 h 1426359"/>
                <a:gd name="connsiteX1" fmla="*/ 26490 w 25470"/>
                <a:gd name="connsiteY1" fmla="*/ 0 h 1426359"/>
                <a:gd name="connsiteX2" fmla="*/ 26490 w 25470"/>
                <a:gd name="connsiteY2" fmla="*/ 1441642 h 1426359"/>
                <a:gd name="connsiteX3" fmla="*/ 0 w 25470"/>
                <a:gd name="connsiteY3" fmla="*/ 1441642 h 1426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70" h="1426359">
                  <a:moveTo>
                    <a:pt x="0" y="0"/>
                  </a:moveTo>
                  <a:lnTo>
                    <a:pt x="26490" y="0"/>
                  </a:lnTo>
                  <a:lnTo>
                    <a:pt x="26490" y="1441642"/>
                  </a:lnTo>
                  <a:lnTo>
                    <a:pt x="0" y="1441642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4" name="Forma libre: forma 83">
              <a:extLst>
                <a:ext uri="{FF2B5EF4-FFF2-40B4-BE49-F238E27FC236}">
                  <a16:creationId xmlns:a16="http://schemas.microsoft.com/office/drawing/2014/main" id="{395B46B3-270B-4434-9AF0-E60ECC9F2012}"/>
                </a:ext>
              </a:extLst>
            </p:cNvPr>
            <p:cNvSpPr/>
            <p:nvPr/>
          </p:nvSpPr>
          <p:spPr>
            <a:xfrm>
              <a:off x="6018212" y="8873537"/>
              <a:ext cx="101883" cy="101883"/>
            </a:xfrm>
            <a:custGeom>
              <a:avLst/>
              <a:gdLst>
                <a:gd name="connsiteX0" fmla="*/ 77686 w 101882"/>
                <a:gd name="connsiteY0" fmla="*/ 74120 h 101882"/>
                <a:gd name="connsiteX1" fmla="*/ 60620 w 101882"/>
                <a:gd name="connsiteY1" fmla="*/ 28782 h 101882"/>
                <a:gd name="connsiteX2" fmla="*/ 44064 w 101882"/>
                <a:gd name="connsiteY2" fmla="*/ 74120 h 101882"/>
                <a:gd name="connsiteX3" fmla="*/ 77686 w 101882"/>
                <a:gd name="connsiteY3" fmla="*/ 74120 h 101882"/>
                <a:gd name="connsiteX4" fmla="*/ 123533 w 101882"/>
                <a:gd name="connsiteY4" fmla="*/ 123023 h 101882"/>
                <a:gd name="connsiteX5" fmla="*/ 96534 w 101882"/>
                <a:gd name="connsiteY5" fmla="*/ 123023 h 101882"/>
                <a:gd name="connsiteX6" fmla="*/ 85836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533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686" y="74120"/>
                  </a:moveTo>
                  <a:lnTo>
                    <a:pt x="60620" y="28782"/>
                  </a:lnTo>
                  <a:lnTo>
                    <a:pt x="44064" y="74120"/>
                  </a:lnTo>
                  <a:lnTo>
                    <a:pt x="77686" y="74120"/>
                  </a:lnTo>
                  <a:close/>
                  <a:moveTo>
                    <a:pt x="123533" y="123023"/>
                  </a:moveTo>
                  <a:lnTo>
                    <a:pt x="96534" y="123023"/>
                  </a:lnTo>
                  <a:lnTo>
                    <a:pt x="85836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533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5" name="Forma libre: forma 84">
              <a:extLst>
                <a:ext uri="{FF2B5EF4-FFF2-40B4-BE49-F238E27FC236}">
                  <a16:creationId xmlns:a16="http://schemas.microsoft.com/office/drawing/2014/main" id="{86E0CEC9-C8CE-445E-824C-B21F5ABC958D}"/>
                </a:ext>
              </a:extLst>
            </p:cNvPr>
            <p:cNvSpPr/>
            <p:nvPr/>
          </p:nvSpPr>
          <p:spPr>
            <a:xfrm>
              <a:off x="6148367" y="8874555"/>
              <a:ext cx="76412" cy="101883"/>
            </a:xfrm>
            <a:custGeom>
              <a:avLst/>
              <a:gdLst>
                <a:gd name="connsiteX0" fmla="*/ 0 w 76412"/>
                <a:gd name="connsiteY0" fmla="*/ 122005 h 101882"/>
                <a:gd name="connsiteX1" fmla="*/ 0 w 76412"/>
                <a:gd name="connsiteY1" fmla="*/ 0 h 101882"/>
                <a:gd name="connsiteX2" fmla="*/ 24961 w 76412"/>
                <a:gd name="connsiteY2" fmla="*/ 0 h 101882"/>
                <a:gd name="connsiteX3" fmla="*/ 24961 w 76412"/>
                <a:gd name="connsiteY3" fmla="*/ 101119 h 101882"/>
                <a:gd name="connsiteX4" fmla="*/ 86600 w 76412"/>
                <a:gd name="connsiteY4" fmla="*/ 101119 h 101882"/>
                <a:gd name="connsiteX5" fmla="*/ 86600 w 76412"/>
                <a:gd name="connsiteY5" fmla="*/ 12200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12" h="101882">
                  <a:moveTo>
                    <a:pt x="0" y="122005"/>
                  </a:moveTo>
                  <a:lnTo>
                    <a:pt x="0" y="0"/>
                  </a:lnTo>
                  <a:lnTo>
                    <a:pt x="24961" y="0"/>
                  </a:lnTo>
                  <a:lnTo>
                    <a:pt x="24961" y="101119"/>
                  </a:lnTo>
                  <a:lnTo>
                    <a:pt x="86600" y="101119"/>
                  </a:lnTo>
                  <a:lnTo>
                    <a:pt x="86600" y="12200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6" name="Forma libre: forma 85">
              <a:extLst>
                <a:ext uri="{FF2B5EF4-FFF2-40B4-BE49-F238E27FC236}">
                  <a16:creationId xmlns:a16="http://schemas.microsoft.com/office/drawing/2014/main" id="{EE74FAE9-2CA3-4E66-BCE2-BACAC12D5DAE}"/>
                </a:ext>
              </a:extLst>
            </p:cNvPr>
            <p:cNvSpPr/>
            <p:nvPr/>
          </p:nvSpPr>
          <p:spPr>
            <a:xfrm>
              <a:off x="6241081" y="8871499"/>
              <a:ext cx="101883" cy="101883"/>
            </a:xfrm>
            <a:custGeom>
              <a:avLst/>
              <a:gdLst>
                <a:gd name="connsiteX0" fmla="*/ 83035 w 101882"/>
                <a:gd name="connsiteY0" fmla="*/ 79723 h 101882"/>
                <a:gd name="connsiteX1" fmla="*/ 106977 w 101882"/>
                <a:gd name="connsiteY1" fmla="*/ 87365 h 101882"/>
                <a:gd name="connsiteX2" fmla="*/ 88638 w 101882"/>
                <a:gd name="connsiteY2" fmla="*/ 117420 h 101882"/>
                <a:gd name="connsiteX3" fmla="*/ 56036 w 101882"/>
                <a:gd name="connsiteY3" fmla="*/ 127099 h 101882"/>
                <a:gd name="connsiteX4" fmla="*/ 15792 w 101882"/>
                <a:gd name="connsiteY4" fmla="*/ 110288 h 101882"/>
                <a:gd name="connsiteX5" fmla="*/ 0 w 101882"/>
                <a:gd name="connsiteY5" fmla="*/ 64441 h 101882"/>
                <a:gd name="connsiteX6" fmla="*/ 15792 w 101882"/>
                <a:gd name="connsiteY6" fmla="*/ 16811 h 101882"/>
                <a:gd name="connsiteX7" fmla="*/ 57564 w 101882"/>
                <a:gd name="connsiteY7" fmla="*/ 0 h 101882"/>
                <a:gd name="connsiteX8" fmla="*/ 94242 w 101882"/>
                <a:gd name="connsiteY8" fmla="*/ 13499 h 101882"/>
                <a:gd name="connsiteX9" fmla="*/ 106977 w 101882"/>
                <a:gd name="connsiteY9" fmla="*/ 36168 h 101882"/>
                <a:gd name="connsiteX10" fmla="*/ 82270 w 101882"/>
                <a:gd name="connsiteY10" fmla="*/ 42027 h 101882"/>
                <a:gd name="connsiteX11" fmla="*/ 73101 w 101882"/>
                <a:gd name="connsiteY11" fmla="*/ 26999 h 101882"/>
                <a:gd name="connsiteX12" fmla="*/ 56290 w 101882"/>
                <a:gd name="connsiteY12" fmla="*/ 21395 h 101882"/>
                <a:gd name="connsiteX13" fmla="*/ 33876 w 101882"/>
                <a:gd name="connsiteY13" fmla="*/ 31329 h 101882"/>
                <a:gd name="connsiteX14" fmla="*/ 25471 w 101882"/>
                <a:gd name="connsiteY14" fmla="*/ 63167 h 101882"/>
                <a:gd name="connsiteX15" fmla="*/ 33876 w 101882"/>
                <a:gd name="connsiteY15" fmla="*/ 96279 h 101882"/>
                <a:gd name="connsiteX16" fmla="*/ 55781 w 101882"/>
                <a:gd name="connsiteY16" fmla="*/ 106213 h 101882"/>
                <a:gd name="connsiteX17" fmla="*/ 72846 w 101882"/>
                <a:gd name="connsiteY17" fmla="*/ 99845 h 101882"/>
                <a:gd name="connsiteX18" fmla="*/ 83035 w 101882"/>
                <a:gd name="connsiteY18" fmla="*/ 797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882" h="101882">
                  <a:moveTo>
                    <a:pt x="83035" y="79723"/>
                  </a:moveTo>
                  <a:lnTo>
                    <a:pt x="106977" y="87365"/>
                  </a:lnTo>
                  <a:cubicBezTo>
                    <a:pt x="103411" y="100864"/>
                    <a:pt x="97044" y="110798"/>
                    <a:pt x="88638" y="117420"/>
                  </a:cubicBezTo>
                  <a:cubicBezTo>
                    <a:pt x="79978" y="124042"/>
                    <a:pt x="69026" y="127099"/>
                    <a:pt x="56036" y="127099"/>
                  </a:cubicBezTo>
                  <a:cubicBezTo>
                    <a:pt x="39734" y="127099"/>
                    <a:pt x="26235" y="121495"/>
                    <a:pt x="15792" y="110288"/>
                  </a:cubicBezTo>
                  <a:cubicBezTo>
                    <a:pt x="5349" y="99081"/>
                    <a:pt x="0" y="83799"/>
                    <a:pt x="0" y="64441"/>
                  </a:cubicBezTo>
                  <a:cubicBezTo>
                    <a:pt x="0" y="44064"/>
                    <a:pt x="5349" y="28272"/>
                    <a:pt x="15792" y="16811"/>
                  </a:cubicBezTo>
                  <a:cubicBezTo>
                    <a:pt x="26490" y="5604"/>
                    <a:pt x="40244" y="0"/>
                    <a:pt x="57564" y="0"/>
                  </a:cubicBezTo>
                  <a:cubicBezTo>
                    <a:pt x="72592" y="0"/>
                    <a:pt x="84818" y="4585"/>
                    <a:pt x="94242" y="13499"/>
                  </a:cubicBezTo>
                  <a:cubicBezTo>
                    <a:pt x="99845" y="18594"/>
                    <a:pt x="103921" y="26490"/>
                    <a:pt x="106977" y="36168"/>
                  </a:cubicBezTo>
                  <a:lnTo>
                    <a:pt x="82270" y="42027"/>
                  </a:lnTo>
                  <a:cubicBezTo>
                    <a:pt x="80742" y="35659"/>
                    <a:pt x="77940" y="30565"/>
                    <a:pt x="73101" y="26999"/>
                  </a:cubicBezTo>
                  <a:cubicBezTo>
                    <a:pt x="68516" y="23433"/>
                    <a:pt x="62913" y="21395"/>
                    <a:pt x="56290" y="21395"/>
                  </a:cubicBezTo>
                  <a:cubicBezTo>
                    <a:pt x="47121" y="21395"/>
                    <a:pt x="39734" y="24707"/>
                    <a:pt x="33876" y="31329"/>
                  </a:cubicBezTo>
                  <a:cubicBezTo>
                    <a:pt x="28273" y="37951"/>
                    <a:pt x="25471" y="48394"/>
                    <a:pt x="25471" y="63167"/>
                  </a:cubicBezTo>
                  <a:cubicBezTo>
                    <a:pt x="25471" y="78704"/>
                    <a:pt x="28273" y="89657"/>
                    <a:pt x="33876" y="96279"/>
                  </a:cubicBezTo>
                  <a:cubicBezTo>
                    <a:pt x="39480" y="102902"/>
                    <a:pt x="46611" y="106213"/>
                    <a:pt x="55781" y="106213"/>
                  </a:cubicBezTo>
                  <a:cubicBezTo>
                    <a:pt x="62403" y="106213"/>
                    <a:pt x="68007" y="104175"/>
                    <a:pt x="72846" y="99845"/>
                  </a:cubicBezTo>
                  <a:cubicBezTo>
                    <a:pt x="77686" y="95260"/>
                    <a:pt x="80997" y="88638"/>
                    <a:pt x="83035" y="79723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7" name="Forma libre: forma 86">
              <a:extLst>
                <a:ext uri="{FF2B5EF4-FFF2-40B4-BE49-F238E27FC236}">
                  <a16:creationId xmlns:a16="http://schemas.microsoft.com/office/drawing/2014/main" id="{3FAF3A0F-596D-40BA-8968-89345DEA6DA0}"/>
                </a:ext>
              </a:extLst>
            </p:cNvPr>
            <p:cNvSpPr/>
            <p:nvPr/>
          </p:nvSpPr>
          <p:spPr>
            <a:xfrm>
              <a:off x="6349586" y="8873537"/>
              <a:ext cx="101883" cy="101883"/>
            </a:xfrm>
            <a:custGeom>
              <a:avLst/>
              <a:gdLst>
                <a:gd name="connsiteX0" fmla="*/ 77940 w 101882"/>
                <a:gd name="connsiteY0" fmla="*/ 74120 h 101882"/>
                <a:gd name="connsiteX1" fmla="*/ 61130 w 101882"/>
                <a:gd name="connsiteY1" fmla="*/ 28782 h 101882"/>
                <a:gd name="connsiteX2" fmla="*/ 44319 w 101882"/>
                <a:gd name="connsiteY2" fmla="*/ 74120 h 101882"/>
                <a:gd name="connsiteX3" fmla="*/ 77940 w 101882"/>
                <a:gd name="connsiteY3" fmla="*/ 74120 h 101882"/>
                <a:gd name="connsiteX4" fmla="*/ 123788 w 101882"/>
                <a:gd name="connsiteY4" fmla="*/ 123023 h 101882"/>
                <a:gd name="connsiteX5" fmla="*/ 96534 w 101882"/>
                <a:gd name="connsiteY5" fmla="*/ 123023 h 101882"/>
                <a:gd name="connsiteX6" fmla="*/ 85836 w 101882"/>
                <a:gd name="connsiteY6" fmla="*/ 95006 h 101882"/>
                <a:gd name="connsiteX7" fmla="*/ 36678 w 101882"/>
                <a:gd name="connsiteY7" fmla="*/ 95006 h 101882"/>
                <a:gd name="connsiteX8" fmla="*/ 26490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78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940" y="74120"/>
                  </a:moveTo>
                  <a:lnTo>
                    <a:pt x="61130" y="28782"/>
                  </a:lnTo>
                  <a:lnTo>
                    <a:pt x="44319" y="74120"/>
                  </a:lnTo>
                  <a:lnTo>
                    <a:pt x="77940" y="74120"/>
                  </a:lnTo>
                  <a:close/>
                  <a:moveTo>
                    <a:pt x="123788" y="123023"/>
                  </a:moveTo>
                  <a:lnTo>
                    <a:pt x="96534" y="123023"/>
                  </a:lnTo>
                  <a:lnTo>
                    <a:pt x="85836" y="95006"/>
                  </a:lnTo>
                  <a:lnTo>
                    <a:pt x="36678" y="95006"/>
                  </a:lnTo>
                  <a:lnTo>
                    <a:pt x="26490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78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8" name="Forma libre: forma 87">
              <a:extLst>
                <a:ext uri="{FF2B5EF4-FFF2-40B4-BE49-F238E27FC236}">
                  <a16:creationId xmlns:a16="http://schemas.microsoft.com/office/drawing/2014/main" id="{9A7D4DA3-48D3-4032-8215-5E0EA732D106}"/>
                </a:ext>
              </a:extLst>
            </p:cNvPr>
            <p:cNvSpPr/>
            <p:nvPr/>
          </p:nvSpPr>
          <p:spPr>
            <a:xfrm>
              <a:off x="6479996" y="8874555"/>
              <a:ext cx="76412" cy="101883"/>
            </a:xfrm>
            <a:custGeom>
              <a:avLst/>
              <a:gdLst>
                <a:gd name="connsiteX0" fmla="*/ 0 w 76412"/>
                <a:gd name="connsiteY0" fmla="*/ 122005 h 101882"/>
                <a:gd name="connsiteX1" fmla="*/ 0 w 76412"/>
                <a:gd name="connsiteY1" fmla="*/ 0 h 101882"/>
                <a:gd name="connsiteX2" fmla="*/ 24707 w 76412"/>
                <a:gd name="connsiteY2" fmla="*/ 0 h 101882"/>
                <a:gd name="connsiteX3" fmla="*/ 24707 w 76412"/>
                <a:gd name="connsiteY3" fmla="*/ 101119 h 101882"/>
                <a:gd name="connsiteX4" fmla="*/ 86346 w 76412"/>
                <a:gd name="connsiteY4" fmla="*/ 101119 h 101882"/>
                <a:gd name="connsiteX5" fmla="*/ 86346 w 76412"/>
                <a:gd name="connsiteY5" fmla="*/ 12200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12" h="101882">
                  <a:moveTo>
                    <a:pt x="0" y="122005"/>
                  </a:moveTo>
                  <a:lnTo>
                    <a:pt x="0" y="0"/>
                  </a:lnTo>
                  <a:lnTo>
                    <a:pt x="24707" y="0"/>
                  </a:lnTo>
                  <a:lnTo>
                    <a:pt x="24707" y="101119"/>
                  </a:lnTo>
                  <a:lnTo>
                    <a:pt x="86346" y="101119"/>
                  </a:lnTo>
                  <a:lnTo>
                    <a:pt x="86346" y="12200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9" name="Forma libre: forma 88">
              <a:extLst>
                <a:ext uri="{FF2B5EF4-FFF2-40B4-BE49-F238E27FC236}">
                  <a16:creationId xmlns:a16="http://schemas.microsoft.com/office/drawing/2014/main" id="{FE187511-E220-4586-BBCB-A81AEE59211C}"/>
                </a:ext>
              </a:extLst>
            </p:cNvPr>
            <p:cNvSpPr/>
            <p:nvPr/>
          </p:nvSpPr>
          <p:spPr>
            <a:xfrm>
              <a:off x="6576530" y="8873537"/>
              <a:ext cx="101883" cy="101883"/>
            </a:xfrm>
            <a:custGeom>
              <a:avLst/>
              <a:gdLst>
                <a:gd name="connsiteX0" fmla="*/ 25216 w 101882"/>
                <a:gd name="connsiteY0" fmla="*/ 20886 h 101882"/>
                <a:gd name="connsiteX1" fmla="*/ 25216 w 101882"/>
                <a:gd name="connsiteY1" fmla="*/ 102137 h 101882"/>
                <a:gd name="connsiteX2" fmla="*/ 43810 w 101882"/>
                <a:gd name="connsiteY2" fmla="*/ 102137 h 101882"/>
                <a:gd name="connsiteX3" fmla="*/ 58837 w 101882"/>
                <a:gd name="connsiteY3" fmla="*/ 100864 h 101882"/>
                <a:gd name="connsiteX4" fmla="*/ 69026 w 101882"/>
                <a:gd name="connsiteY4" fmla="*/ 95770 h 101882"/>
                <a:gd name="connsiteX5" fmla="*/ 75648 w 101882"/>
                <a:gd name="connsiteY5" fmla="*/ 83799 h 101882"/>
                <a:gd name="connsiteX6" fmla="*/ 78195 w 101882"/>
                <a:gd name="connsiteY6" fmla="*/ 61384 h 101882"/>
                <a:gd name="connsiteX7" fmla="*/ 75648 w 101882"/>
                <a:gd name="connsiteY7" fmla="*/ 39480 h 101882"/>
                <a:gd name="connsiteX8" fmla="*/ 68516 w 101882"/>
                <a:gd name="connsiteY8" fmla="*/ 27508 h 101882"/>
                <a:gd name="connsiteX9" fmla="*/ 57054 w 101882"/>
                <a:gd name="connsiteY9" fmla="*/ 21650 h 101882"/>
                <a:gd name="connsiteX10" fmla="*/ 36678 w 101882"/>
                <a:gd name="connsiteY10" fmla="*/ 20631 h 101882"/>
                <a:gd name="connsiteX11" fmla="*/ 25216 w 101882"/>
                <a:gd name="connsiteY11" fmla="*/ 20631 h 101882"/>
                <a:gd name="connsiteX12" fmla="*/ 255 w 101882"/>
                <a:gd name="connsiteY12" fmla="*/ 0 h 101882"/>
                <a:gd name="connsiteX13" fmla="*/ 45593 w 101882"/>
                <a:gd name="connsiteY13" fmla="*/ 0 h 101882"/>
                <a:gd name="connsiteX14" fmla="*/ 69026 w 101882"/>
                <a:gd name="connsiteY14" fmla="*/ 2292 h 101882"/>
                <a:gd name="connsiteX15" fmla="*/ 87619 w 101882"/>
                <a:gd name="connsiteY15" fmla="*/ 13754 h 101882"/>
                <a:gd name="connsiteX16" fmla="*/ 99336 w 101882"/>
                <a:gd name="connsiteY16" fmla="*/ 33621 h 101882"/>
                <a:gd name="connsiteX17" fmla="*/ 103411 w 101882"/>
                <a:gd name="connsiteY17" fmla="*/ 62658 h 101882"/>
                <a:gd name="connsiteX18" fmla="*/ 99591 w 101882"/>
                <a:gd name="connsiteY18" fmla="*/ 88893 h 101882"/>
                <a:gd name="connsiteX19" fmla="*/ 86346 w 101882"/>
                <a:gd name="connsiteY19" fmla="*/ 110543 h 101882"/>
                <a:gd name="connsiteX20" fmla="*/ 68771 w 101882"/>
                <a:gd name="connsiteY20" fmla="*/ 120476 h 101882"/>
                <a:gd name="connsiteX21" fmla="*/ 46866 w 101882"/>
                <a:gd name="connsiteY21" fmla="*/ 123023 h 101882"/>
                <a:gd name="connsiteX22" fmla="*/ 0 w 101882"/>
                <a:gd name="connsiteY22" fmla="*/ 123023 h 101882"/>
                <a:gd name="connsiteX23" fmla="*/ 0 w 10188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1882" h="101882">
                  <a:moveTo>
                    <a:pt x="25216" y="20886"/>
                  </a:moveTo>
                  <a:lnTo>
                    <a:pt x="25216" y="102137"/>
                  </a:lnTo>
                  <a:lnTo>
                    <a:pt x="43810" y="102137"/>
                  </a:lnTo>
                  <a:cubicBezTo>
                    <a:pt x="50941" y="102137"/>
                    <a:pt x="55781" y="101628"/>
                    <a:pt x="58837" y="100864"/>
                  </a:cubicBezTo>
                  <a:cubicBezTo>
                    <a:pt x="62913" y="99845"/>
                    <a:pt x="66224" y="98317"/>
                    <a:pt x="69026" y="95770"/>
                  </a:cubicBezTo>
                  <a:cubicBezTo>
                    <a:pt x="71573" y="93223"/>
                    <a:pt x="73865" y="89402"/>
                    <a:pt x="75648" y="83799"/>
                  </a:cubicBezTo>
                  <a:cubicBezTo>
                    <a:pt x="77176" y="78195"/>
                    <a:pt x="78195" y="70809"/>
                    <a:pt x="78195" y="61384"/>
                  </a:cubicBezTo>
                  <a:cubicBezTo>
                    <a:pt x="78195" y="51960"/>
                    <a:pt x="77431" y="44574"/>
                    <a:pt x="75648" y="39480"/>
                  </a:cubicBezTo>
                  <a:cubicBezTo>
                    <a:pt x="73865" y="34385"/>
                    <a:pt x="71573" y="30310"/>
                    <a:pt x="68516" y="27508"/>
                  </a:cubicBezTo>
                  <a:cubicBezTo>
                    <a:pt x="65460" y="24707"/>
                    <a:pt x="61639" y="22924"/>
                    <a:pt x="57054" y="21650"/>
                  </a:cubicBezTo>
                  <a:cubicBezTo>
                    <a:pt x="53489" y="20886"/>
                    <a:pt x="46866" y="20631"/>
                    <a:pt x="36678" y="20631"/>
                  </a:cubicBezTo>
                  <a:lnTo>
                    <a:pt x="25216" y="20631"/>
                  </a:lnTo>
                  <a:close/>
                  <a:moveTo>
                    <a:pt x="255" y="0"/>
                  </a:moveTo>
                  <a:lnTo>
                    <a:pt x="45593" y="0"/>
                  </a:lnTo>
                  <a:cubicBezTo>
                    <a:pt x="55781" y="0"/>
                    <a:pt x="63677" y="764"/>
                    <a:pt x="69026" y="2292"/>
                  </a:cubicBezTo>
                  <a:cubicBezTo>
                    <a:pt x="76157" y="4330"/>
                    <a:pt x="82270" y="8151"/>
                    <a:pt x="87619" y="13754"/>
                  </a:cubicBezTo>
                  <a:cubicBezTo>
                    <a:pt x="92713" y="19103"/>
                    <a:pt x="96789" y="25980"/>
                    <a:pt x="99336" y="33621"/>
                  </a:cubicBezTo>
                  <a:cubicBezTo>
                    <a:pt x="102138" y="41517"/>
                    <a:pt x="103411" y="51196"/>
                    <a:pt x="103411" y="62658"/>
                  </a:cubicBezTo>
                  <a:cubicBezTo>
                    <a:pt x="103411" y="72846"/>
                    <a:pt x="102138" y="81506"/>
                    <a:pt x="99591" y="88893"/>
                  </a:cubicBezTo>
                  <a:cubicBezTo>
                    <a:pt x="96534" y="97807"/>
                    <a:pt x="92204" y="104939"/>
                    <a:pt x="86346" y="110543"/>
                  </a:cubicBezTo>
                  <a:cubicBezTo>
                    <a:pt x="82016" y="114873"/>
                    <a:pt x="76157" y="118184"/>
                    <a:pt x="68771" y="120476"/>
                  </a:cubicBezTo>
                  <a:cubicBezTo>
                    <a:pt x="63422" y="122259"/>
                    <a:pt x="56036" y="123023"/>
                    <a:pt x="46866" y="123023"/>
                  </a:cubicBezTo>
                  <a:lnTo>
                    <a:pt x="0" y="12302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0" name="Forma libre: forma 89">
              <a:extLst>
                <a:ext uri="{FF2B5EF4-FFF2-40B4-BE49-F238E27FC236}">
                  <a16:creationId xmlns:a16="http://schemas.microsoft.com/office/drawing/2014/main" id="{15DCDBB7-7901-4AF3-8790-80CAB29E0A04}"/>
                </a:ext>
              </a:extLst>
            </p:cNvPr>
            <p:cNvSpPr/>
            <p:nvPr/>
          </p:nvSpPr>
          <p:spPr>
            <a:xfrm>
              <a:off x="6693186" y="8837368"/>
              <a:ext cx="25471" cy="152824"/>
            </a:xfrm>
            <a:custGeom>
              <a:avLst/>
              <a:gdLst>
                <a:gd name="connsiteX0" fmla="*/ 0 w 25470"/>
                <a:gd name="connsiteY0" fmla="*/ 36168 h 152824"/>
                <a:gd name="connsiteX1" fmla="*/ 24961 w 25470"/>
                <a:gd name="connsiteY1" fmla="*/ 36168 h 152824"/>
                <a:gd name="connsiteX2" fmla="*/ 24961 w 25470"/>
                <a:gd name="connsiteY2" fmla="*/ 159192 h 152824"/>
                <a:gd name="connsiteX3" fmla="*/ 0 w 25470"/>
                <a:gd name="connsiteY3" fmla="*/ 159192 h 152824"/>
                <a:gd name="connsiteX4" fmla="*/ 0 w 25470"/>
                <a:gd name="connsiteY4" fmla="*/ 36168 h 152824"/>
                <a:gd name="connsiteX5" fmla="*/ 6113 w 25470"/>
                <a:gd name="connsiteY5" fmla="*/ 24961 h 152824"/>
                <a:gd name="connsiteX6" fmla="*/ 17575 w 25470"/>
                <a:gd name="connsiteY6" fmla="*/ 0 h 152824"/>
                <a:gd name="connsiteX7" fmla="*/ 44064 w 25470"/>
                <a:gd name="connsiteY7" fmla="*/ 0 h 152824"/>
                <a:gd name="connsiteX8" fmla="*/ 21141 w 25470"/>
                <a:gd name="connsiteY8" fmla="*/ 24961 h 152824"/>
                <a:gd name="connsiteX9" fmla="*/ 6113 w 25470"/>
                <a:gd name="connsiteY9" fmla="*/ 24961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152824">
                  <a:moveTo>
                    <a:pt x="0" y="36168"/>
                  </a:moveTo>
                  <a:lnTo>
                    <a:pt x="24961" y="36168"/>
                  </a:lnTo>
                  <a:lnTo>
                    <a:pt x="24961" y="159192"/>
                  </a:lnTo>
                  <a:lnTo>
                    <a:pt x="0" y="159192"/>
                  </a:lnTo>
                  <a:lnTo>
                    <a:pt x="0" y="36168"/>
                  </a:lnTo>
                  <a:close/>
                  <a:moveTo>
                    <a:pt x="6113" y="24961"/>
                  </a:moveTo>
                  <a:lnTo>
                    <a:pt x="17575" y="0"/>
                  </a:lnTo>
                  <a:lnTo>
                    <a:pt x="44064" y="0"/>
                  </a:lnTo>
                  <a:lnTo>
                    <a:pt x="21141" y="24961"/>
                  </a:lnTo>
                  <a:lnTo>
                    <a:pt x="6113" y="24961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1" name="Forma libre: forma 90">
              <a:extLst>
                <a:ext uri="{FF2B5EF4-FFF2-40B4-BE49-F238E27FC236}">
                  <a16:creationId xmlns:a16="http://schemas.microsoft.com/office/drawing/2014/main" id="{5C5AFE53-3F1C-43D2-94CA-1C514704F72A}"/>
                </a:ext>
              </a:extLst>
            </p:cNvPr>
            <p:cNvSpPr/>
            <p:nvPr/>
          </p:nvSpPr>
          <p:spPr>
            <a:xfrm>
              <a:off x="6722223" y="8873537"/>
              <a:ext cx="101883" cy="101883"/>
            </a:xfrm>
            <a:custGeom>
              <a:avLst/>
              <a:gdLst>
                <a:gd name="connsiteX0" fmla="*/ 77431 w 101882"/>
                <a:gd name="connsiteY0" fmla="*/ 74120 h 101882"/>
                <a:gd name="connsiteX1" fmla="*/ 60366 w 101882"/>
                <a:gd name="connsiteY1" fmla="*/ 28782 h 101882"/>
                <a:gd name="connsiteX2" fmla="*/ 43810 w 101882"/>
                <a:gd name="connsiteY2" fmla="*/ 74120 h 101882"/>
                <a:gd name="connsiteX3" fmla="*/ 77431 w 101882"/>
                <a:gd name="connsiteY3" fmla="*/ 74120 h 101882"/>
                <a:gd name="connsiteX4" fmla="*/ 123278 w 101882"/>
                <a:gd name="connsiteY4" fmla="*/ 123023 h 101882"/>
                <a:gd name="connsiteX5" fmla="*/ 96279 w 101882"/>
                <a:gd name="connsiteY5" fmla="*/ 123023 h 101882"/>
                <a:gd name="connsiteX6" fmla="*/ 85582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27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431" y="74120"/>
                  </a:moveTo>
                  <a:lnTo>
                    <a:pt x="60366" y="28782"/>
                  </a:lnTo>
                  <a:lnTo>
                    <a:pt x="43810" y="74120"/>
                  </a:lnTo>
                  <a:lnTo>
                    <a:pt x="77431" y="74120"/>
                  </a:lnTo>
                  <a:close/>
                  <a:moveTo>
                    <a:pt x="123278" y="123023"/>
                  </a:moveTo>
                  <a:lnTo>
                    <a:pt x="96279" y="123023"/>
                  </a:lnTo>
                  <a:lnTo>
                    <a:pt x="85582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27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2" name="Forma libre: forma 91">
              <a:extLst>
                <a:ext uri="{FF2B5EF4-FFF2-40B4-BE49-F238E27FC236}">
                  <a16:creationId xmlns:a16="http://schemas.microsoft.com/office/drawing/2014/main" id="{4C847A87-01F4-45AD-B566-A62D304509E4}"/>
                </a:ext>
              </a:extLst>
            </p:cNvPr>
            <p:cNvSpPr/>
            <p:nvPr/>
          </p:nvSpPr>
          <p:spPr>
            <a:xfrm>
              <a:off x="6885236" y="8873537"/>
              <a:ext cx="101883" cy="101883"/>
            </a:xfrm>
            <a:custGeom>
              <a:avLst/>
              <a:gdLst>
                <a:gd name="connsiteX0" fmla="*/ 0 w 101882"/>
                <a:gd name="connsiteY0" fmla="*/ 123023 h 101882"/>
                <a:gd name="connsiteX1" fmla="*/ 0 w 101882"/>
                <a:gd name="connsiteY1" fmla="*/ 0 h 101882"/>
                <a:gd name="connsiteX2" fmla="*/ 37187 w 101882"/>
                <a:gd name="connsiteY2" fmla="*/ 0 h 101882"/>
                <a:gd name="connsiteX3" fmla="*/ 59347 w 101882"/>
                <a:gd name="connsiteY3" fmla="*/ 84053 h 101882"/>
                <a:gd name="connsiteX4" fmla="*/ 81506 w 101882"/>
                <a:gd name="connsiteY4" fmla="*/ 0 h 101882"/>
                <a:gd name="connsiteX5" fmla="*/ 118694 w 101882"/>
                <a:gd name="connsiteY5" fmla="*/ 0 h 101882"/>
                <a:gd name="connsiteX6" fmla="*/ 118694 w 101882"/>
                <a:gd name="connsiteY6" fmla="*/ 123023 h 101882"/>
                <a:gd name="connsiteX7" fmla="*/ 95515 w 101882"/>
                <a:gd name="connsiteY7" fmla="*/ 123023 h 101882"/>
                <a:gd name="connsiteX8" fmla="*/ 95515 w 101882"/>
                <a:gd name="connsiteY8" fmla="*/ 26235 h 101882"/>
                <a:gd name="connsiteX9" fmla="*/ 71063 w 101882"/>
                <a:gd name="connsiteY9" fmla="*/ 123023 h 101882"/>
                <a:gd name="connsiteX10" fmla="*/ 47121 w 101882"/>
                <a:gd name="connsiteY10" fmla="*/ 123023 h 101882"/>
                <a:gd name="connsiteX11" fmla="*/ 22924 w 101882"/>
                <a:gd name="connsiteY11" fmla="*/ 26235 h 101882"/>
                <a:gd name="connsiteX12" fmla="*/ 22924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0" y="123023"/>
                  </a:moveTo>
                  <a:lnTo>
                    <a:pt x="0" y="0"/>
                  </a:lnTo>
                  <a:lnTo>
                    <a:pt x="37187" y="0"/>
                  </a:lnTo>
                  <a:lnTo>
                    <a:pt x="59347" y="84053"/>
                  </a:lnTo>
                  <a:lnTo>
                    <a:pt x="81506" y="0"/>
                  </a:lnTo>
                  <a:lnTo>
                    <a:pt x="118694" y="0"/>
                  </a:lnTo>
                  <a:lnTo>
                    <a:pt x="118694" y="123023"/>
                  </a:lnTo>
                  <a:lnTo>
                    <a:pt x="95515" y="123023"/>
                  </a:lnTo>
                  <a:lnTo>
                    <a:pt x="95515" y="26235"/>
                  </a:lnTo>
                  <a:lnTo>
                    <a:pt x="71063" y="123023"/>
                  </a:lnTo>
                  <a:lnTo>
                    <a:pt x="47121" y="123023"/>
                  </a:lnTo>
                  <a:lnTo>
                    <a:pt x="22924" y="26235"/>
                  </a:lnTo>
                  <a:lnTo>
                    <a:pt x="22924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3" name="Forma libre: forma 92">
              <a:extLst>
                <a:ext uri="{FF2B5EF4-FFF2-40B4-BE49-F238E27FC236}">
                  <a16:creationId xmlns:a16="http://schemas.microsoft.com/office/drawing/2014/main" id="{A2FC2C4D-E2EA-49B5-9591-F8CAF31C99C4}"/>
                </a:ext>
              </a:extLst>
            </p:cNvPr>
            <p:cNvSpPr/>
            <p:nvPr/>
          </p:nvSpPr>
          <p:spPr>
            <a:xfrm>
              <a:off x="7009278" y="8873537"/>
              <a:ext cx="101883" cy="101883"/>
            </a:xfrm>
            <a:custGeom>
              <a:avLst/>
              <a:gdLst>
                <a:gd name="connsiteX0" fmla="*/ 77431 w 101882"/>
                <a:gd name="connsiteY0" fmla="*/ 74120 h 101882"/>
                <a:gd name="connsiteX1" fmla="*/ 60366 w 101882"/>
                <a:gd name="connsiteY1" fmla="*/ 28782 h 101882"/>
                <a:gd name="connsiteX2" fmla="*/ 43810 w 101882"/>
                <a:gd name="connsiteY2" fmla="*/ 74120 h 101882"/>
                <a:gd name="connsiteX3" fmla="*/ 77431 w 101882"/>
                <a:gd name="connsiteY3" fmla="*/ 74120 h 101882"/>
                <a:gd name="connsiteX4" fmla="*/ 123278 w 101882"/>
                <a:gd name="connsiteY4" fmla="*/ 123023 h 101882"/>
                <a:gd name="connsiteX5" fmla="*/ 96279 w 101882"/>
                <a:gd name="connsiteY5" fmla="*/ 123023 h 101882"/>
                <a:gd name="connsiteX6" fmla="*/ 85582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27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431" y="74120"/>
                  </a:moveTo>
                  <a:lnTo>
                    <a:pt x="60366" y="28782"/>
                  </a:lnTo>
                  <a:lnTo>
                    <a:pt x="43810" y="74120"/>
                  </a:lnTo>
                  <a:lnTo>
                    <a:pt x="77431" y="74120"/>
                  </a:lnTo>
                  <a:close/>
                  <a:moveTo>
                    <a:pt x="123278" y="123023"/>
                  </a:moveTo>
                  <a:lnTo>
                    <a:pt x="96279" y="123023"/>
                  </a:lnTo>
                  <a:lnTo>
                    <a:pt x="85582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27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4" name="Forma libre: forma 93">
              <a:extLst>
                <a:ext uri="{FF2B5EF4-FFF2-40B4-BE49-F238E27FC236}">
                  <a16:creationId xmlns:a16="http://schemas.microsoft.com/office/drawing/2014/main" id="{8756FC9E-EB94-490C-BFB4-0D58489DB34B}"/>
                </a:ext>
              </a:extLst>
            </p:cNvPr>
            <p:cNvSpPr/>
            <p:nvPr/>
          </p:nvSpPr>
          <p:spPr>
            <a:xfrm>
              <a:off x="7109888" y="8873537"/>
              <a:ext cx="101883" cy="101883"/>
            </a:xfrm>
            <a:custGeom>
              <a:avLst/>
              <a:gdLst>
                <a:gd name="connsiteX0" fmla="*/ 44828 w 101882"/>
                <a:gd name="connsiteY0" fmla="*/ 123023 h 101882"/>
                <a:gd name="connsiteX1" fmla="*/ 44828 w 101882"/>
                <a:gd name="connsiteY1" fmla="*/ 71318 h 101882"/>
                <a:gd name="connsiteX2" fmla="*/ 0 w 101882"/>
                <a:gd name="connsiteY2" fmla="*/ 0 h 101882"/>
                <a:gd name="connsiteX3" fmla="*/ 29037 w 101882"/>
                <a:gd name="connsiteY3" fmla="*/ 0 h 101882"/>
                <a:gd name="connsiteX4" fmla="*/ 58073 w 101882"/>
                <a:gd name="connsiteY4" fmla="*/ 48649 h 101882"/>
                <a:gd name="connsiteX5" fmla="*/ 86346 w 101882"/>
                <a:gd name="connsiteY5" fmla="*/ 0 h 101882"/>
                <a:gd name="connsiteX6" fmla="*/ 115128 w 101882"/>
                <a:gd name="connsiteY6" fmla="*/ 0 h 101882"/>
                <a:gd name="connsiteX7" fmla="*/ 69790 w 101882"/>
                <a:gd name="connsiteY7" fmla="*/ 71318 h 101882"/>
                <a:gd name="connsiteX8" fmla="*/ 69790 w 101882"/>
                <a:gd name="connsiteY8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882" h="101882">
                  <a:moveTo>
                    <a:pt x="44828" y="123023"/>
                  </a:moveTo>
                  <a:lnTo>
                    <a:pt x="44828" y="71318"/>
                  </a:lnTo>
                  <a:lnTo>
                    <a:pt x="0" y="0"/>
                  </a:lnTo>
                  <a:lnTo>
                    <a:pt x="29037" y="0"/>
                  </a:lnTo>
                  <a:lnTo>
                    <a:pt x="58073" y="48649"/>
                  </a:lnTo>
                  <a:lnTo>
                    <a:pt x="86346" y="0"/>
                  </a:lnTo>
                  <a:lnTo>
                    <a:pt x="115128" y="0"/>
                  </a:lnTo>
                  <a:lnTo>
                    <a:pt x="69790" y="71318"/>
                  </a:lnTo>
                  <a:lnTo>
                    <a:pt x="69790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5" name="Forma libre: forma 94">
              <a:extLst>
                <a:ext uri="{FF2B5EF4-FFF2-40B4-BE49-F238E27FC236}">
                  <a16:creationId xmlns:a16="http://schemas.microsoft.com/office/drawing/2014/main" id="{4B4DAAC5-936D-451D-8ECD-0C01206777DC}"/>
                </a:ext>
              </a:extLst>
            </p:cNvPr>
            <p:cNvSpPr/>
            <p:nvPr/>
          </p:nvSpPr>
          <p:spPr>
            <a:xfrm>
              <a:off x="7225015" y="8871499"/>
              <a:ext cx="101883" cy="101883"/>
            </a:xfrm>
            <a:custGeom>
              <a:avLst/>
              <a:gdLst>
                <a:gd name="connsiteX0" fmla="*/ 25471 w 101882"/>
                <a:gd name="connsiteY0" fmla="*/ 63422 h 101882"/>
                <a:gd name="connsiteX1" fmla="*/ 35150 w 101882"/>
                <a:gd name="connsiteY1" fmla="*/ 95006 h 101882"/>
                <a:gd name="connsiteX2" fmla="*/ 59602 w 101882"/>
                <a:gd name="connsiteY2" fmla="*/ 105703 h 101882"/>
                <a:gd name="connsiteX3" fmla="*/ 83799 w 101882"/>
                <a:gd name="connsiteY3" fmla="*/ 95006 h 101882"/>
                <a:gd name="connsiteX4" fmla="*/ 93223 w 101882"/>
                <a:gd name="connsiteY4" fmla="*/ 62913 h 101882"/>
                <a:gd name="connsiteX5" fmla="*/ 84053 w 101882"/>
                <a:gd name="connsiteY5" fmla="*/ 31329 h 101882"/>
                <a:gd name="connsiteX6" fmla="*/ 59347 w 101882"/>
                <a:gd name="connsiteY6" fmla="*/ 20886 h 101882"/>
                <a:gd name="connsiteX7" fmla="*/ 34640 w 101882"/>
                <a:gd name="connsiteY7" fmla="*/ 31329 h 101882"/>
                <a:gd name="connsiteX8" fmla="*/ 25471 w 101882"/>
                <a:gd name="connsiteY8" fmla="*/ 63422 h 101882"/>
                <a:gd name="connsiteX9" fmla="*/ 0 w 101882"/>
                <a:gd name="connsiteY9" fmla="*/ 64441 h 101882"/>
                <a:gd name="connsiteX10" fmla="*/ 5603 w 101882"/>
                <a:gd name="connsiteY10" fmla="*/ 32857 h 101882"/>
                <a:gd name="connsiteX11" fmla="*/ 17065 w 101882"/>
                <a:gd name="connsiteY11" fmla="*/ 16047 h 101882"/>
                <a:gd name="connsiteX12" fmla="*/ 33112 w 101882"/>
                <a:gd name="connsiteY12" fmla="*/ 4839 h 101882"/>
                <a:gd name="connsiteX13" fmla="*/ 59602 w 101882"/>
                <a:gd name="connsiteY13" fmla="*/ 0 h 101882"/>
                <a:gd name="connsiteX14" fmla="*/ 103156 w 101882"/>
                <a:gd name="connsiteY14" fmla="*/ 16811 h 101882"/>
                <a:gd name="connsiteX15" fmla="*/ 119458 w 101882"/>
                <a:gd name="connsiteY15" fmla="*/ 63677 h 101882"/>
                <a:gd name="connsiteX16" fmla="*/ 103411 w 101882"/>
                <a:gd name="connsiteY16" fmla="*/ 110288 h 101882"/>
                <a:gd name="connsiteX17" fmla="*/ 60111 w 101882"/>
                <a:gd name="connsiteY17" fmla="*/ 127099 h 101882"/>
                <a:gd name="connsiteX18" fmla="*/ 16301 w 101882"/>
                <a:gd name="connsiteY18" fmla="*/ 110543 h 101882"/>
                <a:gd name="connsiteX19" fmla="*/ 0 w 101882"/>
                <a:gd name="connsiteY19" fmla="*/ 64441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471" y="63422"/>
                  </a:moveTo>
                  <a:cubicBezTo>
                    <a:pt x="25471" y="77431"/>
                    <a:pt x="28782" y="87874"/>
                    <a:pt x="35150" y="95006"/>
                  </a:cubicBezTo>
                  <a:cubicBezTo>
                    <a:pt x="41517" y="102137"/>
                    <a:pt x="49668" y="105703"/>
                    <a:pt x="59602" y="105703"/>
                  </a:cubicBezTo>
                  <a:cubicBezTo>
                    <a:pt x="69280" y="105703"/>
                    <a:pt x="77686" y="102137"/>
                    <a:pt x="83799" y="95006"/>
                  </a:cubicBezTo>
                  <a:cubicBezTo>
                    <a:pt x="90166" y="87874"/>
                    <a:pt x="93223" y="77176"/>
                    <a:pt x="93223" y="62913"/>
                  </a:cubicBezTo>
                  <a:cubicBezTo>
                    <a:pt x="93223" y="48904"/>
                    <a:pt x="90166" y="38461"/>
                    <a:pt x="84053" y="31329"/>
                  </a:cubicBezTo>
                  <a:cubicBezTo>
                    <a:pt x="77940" y="24452"/>
                    <a:pt x="69535" y="20886"/>
                    <a:pt x="59347" y="20886"/>
                  </a:cubicBezTo>
                  <a:cubicBezTo>
                    <a:pt x="49159" y="20886"/>
                    <a:pt x="40753" y="24452"/>
                    <a:pt x="34640" y="31329"/>
                  </a:cubicBezTo>
                  <a:cubicBezTo>
                    <a:pt x="28527" y="38715"/>
                    <a:pt x="25471" y="49413"/>
                    <a:pt x="25471" y="63422"/>
                  </a:cubicBezTo>
                  <a:moveTo>
                    <a:pt x="0" y="64441"/>
                  </a:moveTo>
                  <a:cubicBezTo>
                    <a:pt x="0" y="51960"/>
                    <a:pt x="2038" y="41263"/>
                    <a:pt x="5603" y="32857"/>
                  </a:cubicBezTo>
                  <a:cubicBezTo>
                    <a:pt x="8405" y="26490"/>
                    <a:pt x="12226" y="20886"/>
                    <a:pt x="17065" y="16047"/>
                  </a:cubicBezTo>
                  <a:cubicBezTo>
                    <a:pt x="21905" y="10952"/>
                    <a:pt x="27254" y="7387"/>
                    <a:pt x="33112" y="4839"/>
                  </a:cubicBezTo>
                  <a:cubicBezTo>
                    <a:pt x="40753" y="1528"/>
                    <a:pt x="49668" y="0"/>
                    <a:pt x="59602" y="0"/>
                  </a:cubicBezTo>
                  <a:cubicBezTo>
                    <a:pt x="77686" y="0"/>
                    <a:pt x="92204" y="5604"/>
                    <a:pt x="103156" y="16811"/>
                  </a:cubicBezTo>
                  <a:cubicBezTo>
                    <a:pt x="114109" y="28018"/>
                    <a:pt x="119458" y="43810"/>
                    <a:pt x="119458" y="63677"/>
                  </a:cubicBezTo>
                  <a:cubicBezTo>
                    <a:pt x="119458" y="83544"/>
                    <a:pt x="114109" y="99081"/>
                    <a:pt x="103411" y="110288"/>
                  </a:cubicBezTo>
                  <a:cubicBezTo>
                    <a:pt x="92713" y="121495"/>
                    <a:pt x="78195" y="127099"/>
                    <a:pt x="60111" y="127099"/>
                  </a:cubicBezTo>
                  <a:cubicBezTo>
                    <a:pt x="41772" y="127099"/>
                    <a:pt x="27254" y="121495"/>
                    <a:pt x="16301" y="110543"/>
                  </a:cubicBezTo>
                  <a:cubicBezTo>
                    <a:pt x="5349" y="99336"/>
                    <a:pt x="0" y="84053"/>
                    <a:pt x="0" y="64441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6" name="Forma libre: forma 95">
              <a:extLst>
                <a:ext uri="{FF2B5EF4-FFF2-40B4-BE49-F238E27FC236}">
                  <a16:creationId xmlns:a16="http://schemas.microsoft.com/office/drawing/2014/main" id="{560EB8B4-B8FD-4AB8-9E0B-C7A4EEA4E55C}"/>
                </a:ext>
              </a:extLst>
            </p:cNvPr>
            <p:cNvSpPr/>
            <p:nvPr/>
          </p:nvSpPr>
          <p:spPr>
            <a:xfrm>
              <a:off x="7356444" y="8873537"/>
              <a:ext cx="101883" cy="101883"/>
            </a:xfrm>
            <a:custGeom>
              <a:avLst/>
              <a:gdLst>
                <a:gd name="connsiteX0" fmla="*/ 24961 w 101882"/>
                <a:gd name="connsiteY0" fmla="*/ 52215 h 101882"/>
                <a:gd name="connsiteX1" fmla="*/ 43300 w 101882"/>
                <a:gd name="connsiteY1" fmla="*/ 52215 h 101882"/>
                <a:gd name="connsiteX2" fmla="*/ 65460 w 101882"/>
                <a:gd name="connsiteY2" fmla="*/ 50687 h 101882"/>
                <a:gd name="connsiteX3" fmla="*/ 72592 w 101882"/>
                <a:gd name="connsiteY3" fmla="*/ 45338 h 101882"/>
                <a:gd name="connsiteX4" fmla="*/ 75139 w 101882"/>
                <a:gd name="connsiteY4" fmla="*/ 36168 h 101882"/>
                <a:gd name="connsiteX5" fmla="*/ 71827 w 101882"/>
                <a:gd name="connsiteY5" fmla="*/ 26235 h 101882"/>
                <a:gd name="connsiteX6" fmla="*/ 62658 w 101882"/>
                <a:gd name="connsiteY6" fmla="*/ 21395 h 101882"/>
                <a:gd name="connsiteX7" fmla="*/ 44574 w 101882"/>
                <a:gd name="connsiteY7" fmla="*/ 21141 h 101882"/>
                <a:gd name="connsiteX8" fmla="*/ 25216 w 101882"/>
                <a:gd name="connsiteY8" fmla="*/ 21141 h 101882"/>
                <a:gd name="connsiteX9" fmla="*/ 25216 w 101882"/>
                <a:gd name="connsiteY9" fmla="*/ 52215 h 101882"/>
                <a:gd name="connsiteX10" fmla="*/ 0 w 101882"/>
                <a:gd name="connsiteY10" fmla="*/ 123023 h 101882"/>
                <a:gd name="connsiteX11" fmla="*/ 0 w 101882"/>
                <a:gd name="connsiteY11" fmla="*/ 0 h 101882"/>
                <a:gd name="connsiteX12" fmla="*/ 52215 w 101882"/>
                <a:gd name="connsiteY12" fmla="*/ 0 h 101882"/>
                <a:gd name="connsiteX13" fmla="*/ 80997 w 101882"/>
                <a:gd name="connsiteY13" fmla="*/ 3311 h 101882"/>
                <a:gd name="connsiteX14" fmla="*/ 95260 w 101882"/>
                <a:gd name="connsiteY14" fmla="*/ 15028 h 101882"/>
                <a:gd name="connsiteX15" fmla="*/ 100609 w 101882"/>
                <a:gd name="connsiteY15" fmla="*/ 34385 h 101882"/>
                <a:gd name="connsiteX16" fmla="*/ 92459 w 101882"/>
                <a:gd name="connsiteY16" fmla="*/ 57309 h 101882"/>
                <a:gd name="connsiteX17" fmla="*/ 68262 w 101882"/>
                <a:gd name="connsiteY17" fmla="*/ 68771 h 101882"/>
                <a:gd name="connsiteX18" fmla="*/ 81506 w 101882"/>
                <a:gd name="connsiteY18" fmla="*/ 79214 h 101882"/>
                <a:gd name="connsiteX19" fmla="*/ 95515 w 101882"/>
                <a:gd name="connsiteY19" fmla="*/ 99081 h 101882"/>
                <a:gd name="connsiteX20" fmla="*/ 110543 w 101882"/>
                <a:gd name="connsiteY20" fmla="*/ 123023 h 101882"/>
                <a:gd name="connsiteX21" fmla="*/ 80742 w 101882"/>
                <a:gd name="connsiteY21" fmla="*/ 123023 h 101882"/>
                <a:gd name="connsiteX22" fmla="*/ 62913 w 101882"/>
                <a:gd name="connsiteY22" fmla="*/ 96279 h 101882"/>
                <a:gd name="connsiteX23" fmla="*/ 49923 w 101882"/>
                <a:gd name="connsiteY23" fmla="*/ 78195 h 101882"/>
                <a:gd name="connsiteX24" fmla="*/ 42536 w 101882"/>
                <a:gd name="connsiteY24" fmla="*/ 73101 h 101882"/>
                <a:gd name="connsiteX25" fmla="*/ 29801 w 101882"/>
                <a:gd name="connsiteY25" fmla="*/ 71827 h 101882"/>
                <a:gd name="connsiteX26" fmla="*/ 24707 w 101882"/>
                <a:gd name="connsiteY26" fmla="*/ 71827 h 101882"/>
                <a:gd name="connsiteX27" fmla="*/ 24707 w 101882"/>
                <a:gd name="connsiteY27" fmla="*/ 123023 h 101882"/>
                <a:gd name="connsiteX28" fmla="*/ 0 w 101882"/>
                <a:gd name="connsiteY28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1882" h="101882">
                  <a:moveTo>
                    <a:pt x="24961" y="52215"/>
                  </a:moveTo>
                  <a:lnTo>
                    <a:pt x="43300" y="52215"/>
                  </a:lnTo>
                  <a:cubicBezTo>
                    <a:pt x="55271" y="52215"/>
                    <a:pt x="62658" y="51705"/>
                    <a:pt x="65460" y="50687"/>
                  </a:cubicBezTo>
                  <a:cubicBezTo>
                    <a:pt x="68516" y="49668"/>
                    <a:pt x="70809" y="47885"/>
                    <a:pt x="72592" y="45338"/>
                  </a:cubicBezTo>
                  <a:cubicBezTo>
                    <a:pt x="74374" y="42791"/>
                    <a:pt x="75139" y="39734"/>
                    <a:pt x="75139" y="36168"/>
                  </a:cubicBezTo>
                  <a:cubicBezTo>
                    <a:pt x="75139" y="32093"/>
                    <a:pt x="74120" y="28782"/>
                    <a:pt x="71827" y="26235"/>
                  </a:cubicBezTo>
                  <a:cubicBezTo>
                    <a:pt x="69535" y="23688"/>
                    <a:pt x="66733" y="21905"/>
                    <a:pt x="62658" y="21395"/>
                  </a:cubicBezTo>
                  <a:cubicBezTo>
                    <a:pt x="60875" y="21141"/>
                    <a:pt x="54762" y="21141"/>
                    <a:pt x="44574" y="21141"/>
                  </a:cubicBezTo>
                  <a:lnTo>
                    <a:pt x="25216" y="21141"/>
                  </a:lnTo>
                  <a:lnTo>
                    <a:pt x="25216" y="52215"/>
                  </a:lnTo>
                  <a:close/>
                  <a:moveTo>
                    <a:pt x="0" y="123023"/>
                  </a:moveTo>
                  <a:lnTo>
                    <a:pt x="0" y="0"/>
                  </a:lnTo>
                  <a:lnTo>
                    <a:pt x="52215" y="0"/>
                  </a:lnTo>
                  <a:cubicBezTo>
                    <a:pt x="65460" y="0"/>
                    <a:pt x="74884" y="1019"/>
                    <a:pt x="80997" y="3311"/>
                  </a:cubicBezTo>
                  <a:cubicBezTo>
                    <a:pt x="86855" y="5603"/>
                    <a:pt x="91695" y="9424"/>
                    <a:pt x="95260" y="15028"/>
                  </a:cubicBezTo>
                  <a:cubicBezTo>
                    <a:pt x="98826" y="20631"/>
                    <a:pt x="100609" y="27254"/>
                    <a:pt x="100609" y="34385"/>
                  </a:cubicBezTo>
                  <a:cubicBezTo>
                    <a:pt x="100609" y="43555"/>
                    <a:pt x="97808" y="51196"/>
                    <a:pt x="92459" y="57309"/>
                  </a:cubicBezTo>
                  <a:cubicBezTo>
                    <a:pt x="87110" y="63167"/>
                    <a:pt x="78959" y="66988"/>
                    <a:pt x="68262" y="68771"/>
                  </a:cubicBezTo>
                  <a:cubicBezTo>
                    <a:pt x="73610" y="71827"/>
                    <a:pt x="77940" y="75393"/>
                    <a:pt x="81506" y="79214"/>
                  </a:cubicBezTo>
                  <a:cubicBezTo>
                    <a:pt x="85072" y="82780"/>
                    <a:pt x="89657" y="89402"/>
                    <a:pt x="95515" y="99081"/>
                  </a:cubicBezTo>
                  <a:lnTo>
                    <a:pt x="110543" y="123023"/>
                  </a:lnTo>
                  <a:lnTo>
                    <a:pt x="80742" y="123023"/>
                  </a:lnTo>
                  <a:lnTo>
                    <a:pt x="62913" y="96279"/>
                  </a:lnTo>
                  <a:cubicBezTo>
                    <a:pt x="56545" y="86600"/>
                    <a:pt x="52215" y="80742"/>
                    <a:pt x="49923" y="78195"/>
                  </a:cubicBezTo>
                  <a:cubicBezTo>
                    <a:pt x="47376" y="75648"/>
                    <a:pt x="45083" y="74120"/>
                    <a:pt x="42536" y="73101"/>
                  </a:cubicBezTo>
                  <a:cubicBezTo>
                    <a:pt x="39734" y="72337"/>
                    <a:pt x="35659" y="71827"/>
                    <a:pt x="29801" y="71827"/>
                  </a:cubicBezTo>
                  <a:lnTo>
                    <a:pt x="24707" y="71827"/>
                  </a:lnTo>
                  <a:lnTo>
                    <a:pt x="24707" y="123023"/>
                  </a:lnTo>
                  <a:lnTo>
                    <a:pt x="0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7" name="Forma libre: forma 96">
              <a:extLst>
                <a:ext uri="{FF2B5EF4-FFF2-40B4-BE49-F238E27FC236}">
                  <a16:creationId xmlns:a16="http://schemas.microsoft.com/office/drawing/2014/main" id="{3FE5F272-8229-4A5E-9AD9-4B86FB631A3B}"/>
                </a:ext>
              </a:extLst>
            </p:cNvPr>
            <p:cNvSpPr/>
            <p:nvPr/>
          </p:nvSpPr>
          <p:spPr>
            <a:xfrm>
              <a:off x="7210497" y="9172308"/>
              <a:ext cx="25471" cy="25471"/>
            </a:xfrm>
            <a:custGeom>
              <a:avLst/>
              <a:gdLst>
                <a:gd name="connsiteX0" fmla="*/ 0 w 0"/>
                <a:gd name="connsiteY0" fmla="*/ 0 h 0"/>
                <a:gd name="connsiteX1" fmla="*/ 23178 w 0"/>
                <a:gd name="connsiteY1" fmla="*/ 0 h 0"/>
                <a:gd name="connsiteX2" fmla="*/ 23178 w 0"/>
                <a:gd name="connsiteY2" fmla="*/ 23178 h 0"/>
                <a:gd name="connsiteX3" fmla="*/ 0 w 0"/>
                <a:gd name="connsiteY3" fmla="*/ 231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23178" y="0"/>
                  </a:lnTo>
                  <a:lnTo>
                    <a:pt x="23178" y="23178"/>
                  </a:lnTo>
                  <a:lnTo>
                    <a:pt x="0" y="23178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8" name="Forma libre: forma 97">
              <a:extLst>
                <a:ext uri="{FF2B5EF4-FFF2-40B4-BE49-F238E27FC236}">
                  <a16:creationId xmlns:a16="http://schemas.microsoft.com/office/drawing/2014/main" id="{F1236A63-70E2-41A4-BDC8-B433D00183EB}"/>
                </a:ext>
              </a:extLst>
            </p:cNvPr>
            <p:cNvSpPr/>
            <p:nvPr/>
          </p:nvSpPr>
          <p:spPr>
            <a:xfrm>
              <a:off x="6096917" y="9074246"/>
              <a:ext cx="76412" cy="101883"/>
            </a:xfrm>
            <a:custGeom>
              <a:avLst/>
              <a:gdLst>
                <a:gd name="connsiteX0" fmla="*/ 24452 w 76412"/>
                <a:gd name="connsiteY0" fmla="*/ 20631 h 101882"/>
                <a:gd name="connsiteX1" fmla="*/ 24452 w 76412"/>
                <a:gd name="connsiteY1" fmla="*/ 100355 h 101882"/>
                <a:gd name="connsiteX2" fmla="*/ 42791 w 76412"/>
                <a:gd name="connsiteY2" fmla="*/ 100355 h 101882"/>
                <a:gd name="connsiteX3" fmla="*/ 57564 w 76412"/>
                <a:gd name="connsiteY3" fmla="*/ 99336 h 101882"/>
                <a:gd name="connsiteX4" fmla="*/ 67497 w 76412"/>
                <a:gd name="connsiteY4" fmla="*/ 94242 h 101882"/>
                <a:gd name="connsiteX5" fmla="*/ 73865 w 76412"/>
                <a:gd name="connsiteY5" fmla="*/ 82525 h 101882"/>
                <a:gd name="connsiteX6" fmla="*/ 76412 w 76412"/>
                <a:gd name="connsiteY6" fmla="*/ 60366 h 101882"/>
                <a:gd name="connsiteX7" fmla="*/ 73865 w 76412"/>
                <a:gd name="connsiteY7" fmla="*/ 38970 h 101882"/>
                <a:gd name="connsiteX8" fmla="*/ 66988 w 76412"/>
                <a:gd name="connsiteY8" fmla="*/ 27254 h 101882"/>
                <a:gd name="connsiteX9" fmla="*/ 55781 w 76412"/>
                <a:gd name="connsiteY9" fmla="*/ 21650 h 101882"/>
                <a:gd name="connsiteX10" fmla="*/ 35659 w 76412"/>
                <a:gd name="connsiteY10" fmla="*/ 20377 h 101882"/>
                <a:gd name="connsiteX11" fmla="*/ 24452 w 76412"/>
                <a:gd name="connsiteY11" fmla="*/ 20377 h 101882"/>
                <a:gd name="connsiteX12" fmla="*/ 0 w 76412"/>
                <a:gd name="connsiteY12" fmla="*/ 0 h 101882"/>
                <a:gd name="connsiteX13" fmla="*/ 44574 w 76412"/>
                <a:gd name="connsiteY13" fmla="*/ 0 h 101882"/>
                <a:gd name="connsiteX14" fmla="*/ 67497 w 76412"/>
                <a:gd name="connsiteY14" fmla="*/ 2292 h 101882"/>
                <a:gd name="connsiteX15" fmla="*/ 85836 w 76412"/>
                <a:gd name="connsiteY15" fmla="*/ 13500 h 101882"/>
                <a:gd name="connsiteX16" fmla="*/ 97298 w 76412"/>
                <a:gd name="connsiteY16" fmla="*/ 33112 h 101882"/>
                <a:gd name="connsiteX17" fmla="*/ 101374 w 76412"/>
                <a:gd name="connsiteY17" fmla="*/ 61639 h 101882"/>
                <a:gd name="connsiteX18" fmla="*/ 97553 w 76412"/>
                <a:gd name="connsiteY18" fmla="*/ 87365 h 101882"/>
                <a:gd name="connsiteX19" fmla="*/ 84563 w 76412"/>
                <a:gd name="connsiteY19" fmla="*/ 108760 h 101882"/>
                <a:gd name="connsiteX20" fmla="*/ 67497 w 76412"/>
                <a:gd name="connsiteY20" fmla="*/ 118439 h 101882"/>
                <a:gd name="connsiteX21" fmla="*/ 45847 w 76412"/>
                <a:gd name="connsiteY21" fmla="*/ 120986 h 101882"/>
                <a:gd name="connsiteX22" fmla="*/ 0 w 76412"/>
                <a:gd name="connsiteY22" fmla="*/ 120986 h 101882"/>
                <a:gd name="connsiteX23" fmla="*/ 0 w 7641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412" h="101882">
                  <a:moveTo>
                    <a:pt x="24452" y="20631"/>
                  </a:moveTo>
                  <a:lnTo>
                    <a:pt x="24452" y="100355"/>
                  </a:lnTo>
                  <a:lnTo>
                    <a:pt x="42791" y="100355"/>
                  </a:lnTo>
                  <a:cubicBezTo>
                    <a:pt x="49668" y="100355"/>
                    <a:pt x="54507" y="99845"/>
                    <a:pt x="57564" y="99336"/>
                  </a:cubicBezTo>
                  <a:cubicBezTo>
                    <a:pt x="61384" y="98317"/>
                    <a:pt x="64696" y="96789"/>
                    <a:pt x="67497" y="94242"/>
                  </a:cubicBezTo>
                  <a:cubicBezTo>
                    <a:pt x="70045" y="91949"/>
                    <a:pt x="72082" y="87874"/>
                    <a:pt x="73865" y="82525"/>
                  </a:cubicBezTo>
                  <a:cubicBezTo>
                    <a:pt x="75648" y="77176"/>
                    <a:pt x="76412" y="69535"/>
                    <a:pt x="76412" y="60366"/>
                  </a:cubicBezTo>
                  <a:cubicBezTo>
                    <a:pt x="76412" y="51196"/>
                    <a:pt x="75648" y="43810"/>
                    <a:pt x="73865" y="38970"/>
                  </a:cubicBezTo>
                  <a:cubicBezTo>
                    <a:pt x="72082" y="33876"/>
                    <a:pt x="70045" y="30055"/>
                    <a:pt x="66988" y="27254"/>
                  </a:cubicBezTo>
                  <a:cubicBezTo>
                    <a:pt x="63932" y="24452"/>
                    <a:pt x="60111" y="22669"/>
                    <a:pt x="55781" y="21650"/>
                  </a:cubicBezTo>
                  <a:cubicBezTo>
                    <a:pt x="52470" y="20886"/>
                    <a:pt x="45593" y="20377"/>
                    <a:pt x="35659" y="20377"/>
                  </a:cubicBezTo>
                  <a:lnTo>
                    <a:pt x="24452" y="20377"/>
                  </a:lnTo>
                  <a:close/>
                  <a:moveTo>
                    <a:pt x="0" y="0"/>
                  </a:moveTo>
                  <a:lnTo>
                    <a:pt x="44574" y="0"/>
                  </a:lnTo>
                  <a:cubicBezTo>
                    <a:pt x="54762" y="0"/>
                    <a:pt x="62149" y="764"/>
                    <a:pt x="67497" y="2292"/>
                  </a:cubicBezTo>
                  <a:cubicBezTo>
                    <a:pt x="74629" y="4330"/>
                    <a:pt x="80488" y="8151"/>
                    <a:pt x="85836" y="13500"/>
                  </a:cubicBezTo>
                  <a:cubicBezTo>
                    <a:pt x="90931" y="18848"/>
                    <a:pt x="94751" y="25471"/>
                    <a:pt x="97298" y="33112"/>
                  </a:cubicBezTo>
                  <a:cubicBezTo>
                    <a:pt x="100100" y="40753"/>
                    <a:pt x="101374" y="50432"/>
                    <a:pt x="101374" y="61639"/>
                  </a:cubicBezTo>
                  <a:cubicBezTo>
                    <a:pt x="101374" y="71827"/>
                    <a:pt x="100100" y="80233"/>
                    <a:pt x="97553" y="87365"/>
                  </a:cubicBezTo>
                  <a:cubicBezTo>
                    <a:pt x="94496" y="96025"/>
                    <a:pt x="90166" y="103156"/>
                    <a:pt x="84563" y="108760"/>
                  </a:cubicBezTo>
                  <a:cubicBezTo>
                    <a:pt x="80233" y="112835"/>
                    <a:pt x="74629" y="116146"/>
                    <a:pt x="67497" y="118439"/>
                  </a:cubicBezTo>
                  <a:cubicBezTo>
                    <a:pt x="62149" y="120222"/>
                    <a:pt x="55017" y="120986"/>
                    <a:pt x="45847" y="120986"/>
                  </a:cubicBezTo>
                  <a:lnTo>
                    <a:pt x="0" y="1209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9" name="Forma libre: forma 98">
              <a:extLst>
                <a:ext uri="{FF2B5EF4-FFF2-40B4-BE49-F238E27FC236}">
                  <a16:creationId xmlns:a16="http://schemas.microsoft.com/office/drawing/2014/main" id="{B9C41481-2339-49E2-9EBD-75BF063649D1}"/>
                </a:ext>
              </a:extLst>
            </p:cNvPr>
            <p:cNvSpPr/>
            <p:nvPr/>
          </p:nvSpPr>
          <p:spPr>
            <a:xfrm>
              <a:off x="6212044" y="9074246"/>
              <a:ext cx="76412" cy="101883"/>
            </a:xfrm>
            <a:custGeom>
              <a:avLst/>
              <a:gdLst>
                <a:gd name="connsiteX0" fmla="*/ 0 w 76412"/>
                <a:gd name="connsiteY0" fmla="*/ 120986 h 101882"/>
                <a:gd name="connsiteX1" fmla="*/ 0 w 76412"/>
                <a:gd name="connsiteY1" fmla="*/ 0 h 101882"/>
                <a:gd name="connsiteX2" fmla="*/ 89657 w 76412"/>
                <a:gd name="connsiteY2" fmla="*/ 0 h 101882"/>
                <a:gd name="connsiteX3" fmla="*/ 89657 w 76412"/>
                <a:gd name="connsiteY3" fmla="*/ 20631 h 101882"/>
                <a:gd name="connsiteX4" fmla="*/ 24452 w 76412"/>
                <a:gd name="connsiteY4" fmla="*/ 20631 h 101882"/>
                <a:gd name="connsiteX5" fmla="*/ 24452 w 76412"/>
                <a:gd name="connsiteY5" fmla="*/ 47121 h 101882"/>
                <a:gd name="connsiteX6" fmla="*/ 85072 w 76412"/>
                <a:gd name="connsiteY6" fmla="*/ 47121 h 101882"/>
                <a:gd name="connsiteX7" fmla="*/ 85072 w 76412"/>
                <a:gd name="connsiteY7" fmla="*/ 67752 h 101882"/>
                <a:gd name="connsiteX8" fmla="*/ 24452 w 76412"/>
                <a:gd name="connsiteY8" fmla="*/ 67752 h 101882"/>
                <a:gd name="connsiteX9" fmla="*/ 24452 w 76412"/>
                <a:gd name="connsiteY9" fmla="*/ 100355 h 101882"/>
                <a:gd name="connsiteX10" fmla="*/ 91949 w 76412"/>
                <a:gd name="connsiteY10" fmla="*/ 100355 h 101882"/>
                <a:gd name="connsiteX11" fmla="*/ 91949 w 76412"/>
                <a:gd name="connsiteY11" fmla="*/ 120986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412" h="101882">
                  <a:moveTo>
                    <a:pt x="0" y="120986"/>
                  </a:moveTo>
                  <a:lnTo>
                    <a:pt x="0" y="0"/>
                  </a:lnTo>
                  <a:lnTo>
                    <a:pt x="89657" y="0"/>
                  </a:lnTo>
                  <a:lnTo>
                    <a:pt x="89657" y="20631"/>
                  </a:lnTo>
                  <a:lnTo>
                    <a:pt x="24452" y="20631"/>
                  </a:lnTo>
                  <a:lnTo>
                    <a:pt x="24452" y="47121"/>
                  </a:lnTo>
                  <a:lnTo>
                    <a:pt x="85072" y="47121"/>
                  </a:lnTo>
                  <a:lnTo>
                    <a:pt x="85072" y="67752"/>
                  </a:lnTo>
                  <a:lnTo>
                    <a:pt x="24452" y="67752"/>
                  </a:lnTo>
                  <a:lnTo>
                    <a:pt x="24452" y="100355"/>
                  </a:lnTo>
                  <a:lnTo>
                    <a:pt x="91949" y="100355"/>
                  </a:lnTo>
                  <a:lnTo>
                    <a:pt x="91949" y="12098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0" name="Forma libre: forma 99">
              <a:extLst>
                <a:ext uri="{FF2B5EF4-FFF2-40B4-BE49-F238E27FC236}">
                  <a16:creationId xmlns:a16="http://schemas.microsoft.com/office/drawing/2014/main" id="{2D2288A3-7B81-412C-9685-03DAE4A7F959}"/>
                </a:ext>
              </a:extLst>
            </p:cNvPr>
            <p:cNvSpPr/>
            <p:nvPr/>
          </p:nvSpPr>
          <p:spPr>
            <a:xfrm>
              <a:off x="6357227" y="9074246"/>
              <a:ext cx="76412" cy="101883"/>
            </a:xfrm>
            <a:custGeom>
              <a:avLst/>
              <a:gdLst>
                <a:gd name="connsiteX0" fmla="*/ 24707 w 76412"/>
                <a:gd name="connsiteY0" fmla="*/ 68007 h 101882"/>
                <a:gd name="connsiteX1" fmla="*/ 24707 w 76412"/>
                <a:gd name="connsiteY1" fmla="*/ 100355 h 101882"/>
                <a:gd name="connsiteX2" fmla="*/ 47121 w 76412"/>
                <a:gd name="connsiteY2" fmla="*/ 100355 h 101882"/>
                <a:gd name="connsiteX3" fmla="*/ 63932 w 76412"/>
                <a:gd name="connsiteY3" fmla="*/ 99590 h 101882"/>
                <a:gd name="connsiteX4" fmla="*/ 72846 w 76412"/>
                <a:gd name="connsiteY4" fmla="*/ 94751 h 101882"/>
                <a:gd name="connsiteX5" fmla="*/ 76157 w 76412"/>
                <a:gd name="connsiteY5" fmla="*/ 84563 h 101882"/>
                <a:gd name="connsiteX6" fmla="*/ 73610 w 76412"/>
                <a:gd name="connsiteY6" fmla="*/ 75393 h 101882"/>
                <a:gd name="connsiteX7" fmla="*/ 65969 w 76412"/>
                <a:gd name="connsiteY7" fmla="*/ 69790 h 101882"/>
                <a:gd name="connsiteX8" fmla="*/ 44319 w 76412"/>
                <a:gd name="connsiteY8" fmla="*/ 68007 h 101882"/>
                <a:gd name="connsiteX9" fmla="*/ 24707 w 76412"/>
                <a:gd name="connsiteY9" fmla="*/ 68007 h 101882"/>
                <a:gd name="connsiteX10" fmla="*/ 24707 w 76412"/>
                <a:gd name="connsiteY10" fmla="*/ 20122 h 101882"/>
                <a:gd name="connsiteX11" fmla="*/ 24707 w 76412"/>
                <a:gd name="connsiteY11" fmla="*/ 48140 h 101882"/>
                <a:gd name="connsiteX12" fmla="*/ 40753 w 76412"/>
                <a:gd name="connsiteY12" fmla="*/ 48140 h 101882"/>
                <a:gd name="connsiteX13" fmla="*/ 58583 w 76412"/>
                <a:gd name="connsiteY13" fmla="*/ 47630 h 101882"/>
                <a:gd name="connsiteX14" fmla="*/ 68262 w 76412"/>
                <a:gd name="connsiteY14" fmla="*/ 43300 h 101882"/>
                <a:gd name="connsiteX15" fmla="*/ 71827 w 76412"/>
                <a:gd name="connsiteY15" fmla="*/ 33876 h 101882"/>
                <a:gd name="connsiteX16" fmla="*/ 68771 w 76412"/>
                <a:gd name="connsiteY16" fmla="*/ 24707 h 101882"/>
                <a:gd name="connsiteX17" fmla="*/ 59601 w 76412"/>
                <a:gd name="connsiteY17" fmla="*/ 20631 h 101882"/>
                <a:gd name="connsiteX18" fmla="*/ 38716 w 76412"/>
                <a:gd name="connsiteY18" fmla="*/ 20122 h 101882"/>
                <a:gd name="connsiteX19" fmla="*/ 24707 w 76412"/>
                <a:gd name="connsiteY19" fmla="*/ 20122 h 101882"/>
                <a:gd name="connsiteX20" fmla="*/ 255 w 76412"/>
                <a:gd name="connsiteY20" fmla="*/ 0 h 101882"/>
                <a:gd name="connsiteX21" fmla="*/ 48649 w 76412"/>
                <a:gd name="connsiteY21" fmla="*/ 0 h 101882"/>
                <a:gd name="connsiteX22" fmla="*/ 70044 w 76412"/>
                <a:gd name="connsiteY22" fmla="*/ 1274 h 101882"/>
                <a:gd name="connsiteX23" fmla="*/ 82780 w 76412"/>
                <a:gd name="connsiteY23" fmla="*/ 6368 h 101882"/>
                <a:gd name="connsiteX24" fmla="*/ 91949 w 76412"/>
                <a:gd name="connsiteY24" fmla="*/ 16301 h 101882"/>
                <a:gd name="connsiteX25" fmla="*/ 95515 w 76412"/>
                <a:gd name="connsiteY25" fmla="*/ 30565 h 101882"/>
                <a:gd name="connsiteX26" fmla="*/ 90930 w 76412"/>
                <a:gd name="connsiteY26" fmla="*/ 46102 h 101882"/>
                <a:gd name="connsiteX27" fmla="*/ 78705 w 76412"/>
                <a:gd name="connsiteY27" fmla="*/ 56800 h 101882"/>
                <a:gd name="connsiteX28" fmla="*/ 95515 w 76412"/>
                <a:gd name="connsiteY28" fmla="*/ 67752 h 101882"/>
                <a:gd name="connsiteX29" fmla="*/ 101628 w 76412"/>
                <a:gd name="connsiteY29" fmla="*/ 86091 h 101882"/>
                <a:gd name="connsiteX30" fmla="*/ 97808 w 76412"/>
                <a:gd name="connsiteY30" fmla="*/ 102138 h 101882"/>
                <a:gd name="connsiteX31" fmla="*/ 87365 w 76412"/>
                <a:gd name="connsiteY31" fmla="*/ 114618 h 101882"/>
                <a:gd name="connsiteX32" fmla="*/ 70809 w 76412"/>
                <a:gd name="connsiteY32" fmla="*/ 120476 h 101882"/>
                <a:gd name="connsiteX33" fmla="*/ 41263 w 76412"/>
                <a:gd name="connsiteY33" fmla="*/ 121241 h 101882"/>
                <a:gd name="connsiteX34" fmla="*/ 0 w 76412"/>
                <a:gd name="connsiteY34" fmla="*/ 121241 h 101882"/>
                <a:gd name="connsiteX35" fmla="*/ 0 w 76412"/>
                <a:gd name="connsiteY35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6412" h="101882">
                  <a:moveTo>
                    <a:pt x="24707" y="68007"/>
                  </a:moveTo>
                  <a:lnTo>
                    <a:pt x="24707" y="100355"/>
                  </a:lnTo>
                  <a:lnTo>
                    <a:pt x="47121" y="100355"/>
                  </a:lnTo>
                  <a:cubicBezTo>
                    <a:pt x="55781" y="100355"/>
                    <a:pt x="61639" y="100100"/>
                    <a:pt x="63932" y="99590"/>
                  </a:cubicBezTo>
                  <a:cubicBezTo>
                    <a:pt x="67497" y="98826"/>
                    <a:pt x="70554" y="97298"/>
                    <a:pt x="72846" y="94751"/>
                  </a:cubicBezTo>
                  <a:cubicBezTo>
                    <a:pt x="75139" y="92204"/>
                    <a:pt x="76157" y="88638"/>
                    <a:pt x="76157" y="84563"/>
                  </a:cubicBezTo>
                  <a:cubicBezTo>
                    <a:pt x="76157" y="80997"/>
                    <a:pt x="75393" y="77686"/>
                    <a:pt x="73610" y="75393"/>
                  </a:cubicBezTo>
                  <a:cubicBezTo>
                    <a:pt x="71827" y="72846"/>
                    <a:pt x="69280" y="71063"/>
                    <a:pt x="65969" y="69790"/>
                  </a:cubicBezTo>
                  <a:cubicBezTo>
                    <a:pt x="62658" y="68516"/>
                    <a:pt x="55271" y="68007"/>
                    <a:pt x="44319" y="68007"/>
                  </a:cubicBezTo>
                  <a:lnTo>
                    <a:pt x="24707" y="68007"/>
                  </a:lnTo>
                  <a:close/>
                  <a:moveTo>
                    <a:pt x="24707" y="20122"/>
                  </a:moveTo>
                  <a:lnTo>
                    <a:pt x="24707" y="48140"/>
                  </a:lnTo>
                  <a:lnTo>
                    <a:pt x="40753" y="48140"/>
                  </a:lnTo>
                  <a:cubicBezTo>
                    <a:pt x="50177" y="48140"/>
                    <a:pt x="56036" y="47885"/>
                    <a:pt x="58583" y="47630"/>
                  </a:cubicBezTo>
                  <a:cubicBezTo>
                    <a:pt x="62658" y="47121"/>
                    <a:pt x="65969" y="45593"/>
                    <a:pt x="68262" y="43300"/>
                  </a:cubicBezTo>
                  <a:cubicBezTo>
                    <a:pt x="70554" y="41008"/>
                    <a:pt x="71827" y="37697"/>
                    <a:pt x="71827" y="33876"/>
                  </a:cubicBezTo>
                  <a:cubicBezTo>
                    <a:pt x="71827" y="30055"/>
                    <a:pt x="70809" y="26999"/>
                    <a:pt x="68771" y="24707"/>
                  </a:cubicBezTo>
                  <a:cubicBezTo>
                    <a:pt x="66733" y="22414"/>
                    <a:pt x="63677" y="20886"/>
                    <a:pt x="59601" y="20631"/>
                  </a:cubicBezTo>
                  <a:cubicBezTo>
                    <a:pt x="57309" y="20377"/>
                    <a:pt x="50177" y="20122"/>
                    <a:pt x="38716" y="20122"/>
                  </a:cubicBezTo>
                  <a:lnTo>
                    <a:pt x="24707" y="20122"/>
                  </a:lnTo>
                  <a:close/>
                  <a:moveTo>
                    <a:pt x="255" y="0"/>
                  </a:moveTo>
                  <a:lnTo>
                    <a:pt x="48649" y="0"/>
                  </a:lnTo>
                  <a:cubicBezTo>
                    <a:pt x="58073" y="0"/>
                    <a:pt x="65205" y="509"/>
                    <a:pt x="70044" y="1274"/>
                  </a:cubicBezTo>
                  <a:cubicBezTo>
                    <a:pt x="74629" y="2038"/>
                    <a:pt x="78959" y="3821"/>
                    <a:pt x="82780" y="6368"/>
                  </a:cubicBezTo>
                  <a:cubicBezTo>
                    <a:pt x="86600" y="8915"/>
                    <a:pt x="89657" y="12226"/>
                    <a:pt x="91949" y="16301"/>
                  </a:cubicBezTo>
                  <a:cubicBezTo>
                    <a:pt x="94496" y="20631"/>
                    <a:pt x="95515" y="25216"/>
                    <a:pt x="95515" y="30565"/>
                  </a:cubicBezTo>
                  <a:cubicBezTo>
                    <a:pt x="95515" y="36168"/>
                    <a:pt x="93987" y="41517"/>
                    <a:pt x="90930" y="46102"/>
                  </a:cubicBezTo>
                  <a:cubicBezTo>
                    <a:pt x="87874" y="50941"/>
                    <a:pt x="83799" y="54507"/>
                    <a:pt x="78705" y="56800"/>
                  </a:cubicBezTo>
                  <a:cubicBezTo>
                    <a:pt x="86091" y="59092"/>
                    <a:pt x="91695" y="62658"/>
                    <a:pt x="95515" y="67752"/>
                  </a:cubicBezTo>
                  <a:cubicBezTo>
                    <a:pt x="99591" y="73101"/>
                    <a:pt x="101628" y="78959"/>
                    <a:pt x="101628" y="86091"/>
                  </a:cubicBezTo>
                  <a:cubicBezTo>
                    <a:pt x="101628" y="91695"/>
                    <a:pt x="100355" y="97043"/>
                    <a:pt x="97808" y="102138"/>
                  </a:cubicBezTo>
                  <a:cubicBezTo>
                    <a:pt x="95261" y="107232"/>
                    <a:pt x="91695" y="111562"/>
                    <a:pt x="87365" y="114618"/>
                  </a:cubicBezTo>
                  <a:cubicBezTo>
                    <a:pt x="82780" y="117675"/>
                    <a:pt x="77431" y="119712"/>
                    <a:pt x="70809" y="120476"/>
                  </a:cubicBezTo>
                  <a:cubicBezTo>
                    <a:pt x="66733" y="120731"/>
                    <a:pt x="56800" y="121241"/>
                    <a:pt x="41263" y="121241"/>
                  </a:cubicBezTo>
                  <a:lnTo>
                    <a:pt x="0" y="12124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1" name="Forma libre: forma 100">
              <a:extLst>
                <a:ext uri="{FF2B5EF4-FFF2-40B4-BE49-F238E27FC236}">
                  <a16:creationId xmlns:a16="http://schemas.microsoft.com/office/drawing/2014/main" id="{55151BDF-4FD3-49D4-9EA2-C90505102C12}"/>
                </a:ext>
              </a:extLst>
            </p:cNvPr>
            <p:cNvSpPr/>
            <p:nvPr/>
          </p:nvSpPr>
          <p:spPr>
            <a:xfrm>
              <a:off x="6467261" y="9072208"/>
              <a:ext cx="101883" cy="101883"/>
            </a:xfrm>
            <a:custGeom>
              <a:avLst/>
              <a:gdLst>
                <a:gd name="connsiteX0" fmla="*/ 25216 w 101882"/>
                <a:gd name="connsiteY0" fmla="*/ 62403 h 101882"/>
                <a:gd name="connsiteX1" fmla="*/ 34640 w 101882"/>
                <a:gd name="connsiteY1" fmla="*/ 93477 h 101882"/>
                <a:gd name="connsiteX2" fmla="*/ 58837 w 101882"/>
                <a:gd name="connsiteY2" fmla="*/ 104175 h 101882"/>
                <a:gd name="connsiteX3" fmla="*/ 82780 w 101882"/>
                <a:gd name="connsiteY3" fmla="*/ 93732 h 101882"/>
                <a:gd name="connsiteX4" fmla="*/ 92204 w 101882"/>
                <a:gd name="connsiteY4" fmla="*/ 62148 h 101882"/>
                <a:gd name="connsiteX5" fmla="*/ 83035 w 101882"/>
                <a:gd name="connsiteY5" fmla="*/ 31074 h 101882"/>
                <a:gd name="connsiteX6" fmla="*/ 58837 w 101882"/>
                <a:gd name="connsiteY6" fmla="*/ 20886 h 101882"/>
                <a:gd name="connsiteX7" fmla="*/ 34640 w 101882"/>
                <a:gd name="connsiteY7" fmla="*/ 31329 h 101882"/>
                <a:gd name="connsiteX8" fmla="*/ 25216 w 101882"/>
                <a:gd name="connsiteY8" fmla="*/ 62403 h 101882"/>
                <a:gd name="connsiteX9" fmla="*/ 0 w 101882"/>
                <a:gd name="connsiteY9" fmla="*/ 63167 h 101882"/>
                <a:gd name="connsiteX10" fmla="*/ 5349 w 101882"/>
                <a:gd name="connsiteY10" fmla="*/ 32093 h 101882"/>
                <a:gd name="connsiteX11" fmla="*/ 16811 w 101882"/>
                <a:gd name="connsiteY11" fmla="*/ 15537 h 101882"/>
                <a:gd name="connsiteX12" fmla="*/ 32348 w 101882"/>
                <a:gd name="connsiteY12" fmla="*/ 4839 h 101882"/>
                <a:gd name="connsiteX13" fmla="*/ 58328 w 101882"/>
                <a:gd name="connsiteY13" fmla="*/ 0 h 101882"/>
                <a:gd name="connsiteX14" fmla="*/ 101119 w 101882"/>
                <a:gd name="connsiteY14" fmla="*/ 16556 h 101882"/>
                <a:gd name="connsiteX15" fmla="*/ 117165 w 101882"/>
                <a:gd name="connsiteY15" fmla="*/ 62658 h 101882"/>
                <a:gd name="connsiteX16" fmla="*/ 101374 w 101882"/>
                <a:gd name="connsiteY16" fmla="*/ 108250 h 101882"/>
                <a:gd name="connsiteX17" fmla="*/ 58837 w 101882"/>
                <a:gd name="connsiteY17" fmla="*/ 124806 h 101882"/>
                <a:gd name="connsiteX18" fmla="*/ 16047 w 101882"/>
                <a:gd name="connsiteY18" fmla="*/ 108505 h 101882"/>
                <a:gd name="connsiteX19" fmla="*/ 0 w 101882"/>
                <a:gd name="connsiteY19" fmla="*/ 63167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216" y="62403"/>
                  </a:moveTo>
                  <a:cubicBezTo>
                    <a:pt x="25216" y="76157"/>
                    <a:pt x="28527" y="86346"/>
                    <a:pt x="34640" y="93477"/>
                  </a:cubicBezTo>
                  <a:cubicBezTo>
                    <a:pt x="41008" y="100609"/>
                    <a:pt x="48904" y="104175"/>
                    <a:pt x="58837" y="104175"/>
                  </a:cubicBezTo>
                  <a:cubicBezTo>
                    <a:pt x="68516" y="104175"/>
                    <a:pt x="76412" y="100609"/>
                    <a:pt x="82780" y="93732"/>
                  </a:cubicBezTo>
                  <a:cubicBezTo>
                    <a:pt x="88893" y="86600"/>
                    <a:pt x="92204" y="76157"/>
                    <a:pt x="92204" y="62148"/>
                  </a:cubicBezTo>
                  <a:cubicBezTo>
                    <a:pt x="92204" y="48394"/>
                    <a:pt x="89148" y="37951"/>
                    <a:pt x="83035" y="31074"/>
                  </a:cubicBezTo>
                  <a:cubicBezTo>
                    <a:pt x="76922" y="24197"/>
                    <a:pt x="68771" y="20886"/>
                    <a:pt x="58837" y="20886"/>
                  </a:cubicBezTo>
                  <a:cubicBezTo>
                    <a:pt x="48904" y="20886"/>
                    <a:pt x="40753" y="24452"/>
                    <a:pt x="34640" y="31329"/>
                  </a:cubicBezTo>
                  <a:cubicBezTo>
                    <a:pt x="28273" y="38206"/>
                    <a:pt x="25216" y="48394"/>
                    <a:pt x="25216" y="62403"/>
                  </a:cubicBezTo>
                  <a:moveTo>
                    <a:pt x="0" y="63167"/>
                  </a:moveTo>
                  <a:cubicBezTo>
                    <a:pt x="0" y="50941"/>
                    <a:pt x="1783" y="40753"/>
                    <a:pt x="5349" y="32093"/>
                  </a:cubicBezTo>
                  <a:cubicBezTo>
                    <a:pt x="8151" y="25980"/>
                    <a:pt x="11971" y="20377"/>
                    <a:pt x="16811" y="15537"/>
                  </a:cubicBezTo>
                  <a:cubicBezTo>
                    <a:pt x="21395" y="10698"/>
                    <a:pt x="26744" y="7132"/>
                    <a:pt x="32348" y="4839"/>
                  </a:cubicBezTo>
                  <a:cubicBezTo>
                    <a:pt x="39989" y="1528"/>
                    <a:pt x="48394" y="0"/>
                    <a:pt x="58328" y="0"/>
                  </a:cubicBezTo>
                  <a:cubicBezTo>
                    <a:pt x="76158" y="0"/>
                    <a:pt x="90421" y="5603"/>
                    <a:pt x="101119" y="16556"/>
                  </a:cubicBezTo>
                  <a:cubicBezTo>
                    <a:pt x="111817" y="27508"/>
                    <a:pt x="117165" y="43045"/>
                    <a:pt x="117165" y="62658"/>
                  </a:cubicBezTo>
                  <a:cubicBezTo>
                    <a:pt x="117165" y="82016"/>
                    <a:pt x="111817" y="97553"/>
                    <a:pt x="101374" y="108250"/>
                  </a:cubicBezTo>
                  <a:cubicBezTo>
                    <a:pt x="90676" y="119203"/>
                    <a:pt x="76412" y="124806"/>
                    <a:pt x="58837" y="124806"/>
                  </a:cubicBezTo>
                  <a:cubicBezTo>
                    <a:pt x="41008" y="124806"/>
                    <a:pt x="26490" y="119203"/>
                    <a:pt x="16047" y="108505"/>
                  </a:cubicBezTo>
                  <a:cubicBezTo>
                    <a:pt x="5349" y="97553"/>
                    <a:pt x="0" y="82525"/>
                    <a:pt x="0" y="6316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2" name="Forma libre: forma 101">
              <a:extLst>
                <a:ext uri="{FF2B5EF4-FFF2-40B4-BE49-F238E27FC236}">
                  <a16:creationId xmlns:a16="http://schemas.microsoft.com/office/drawing/2014/main" id="{D0E55694-30CC-41F7-88F9-6E1830333767}"/>
                </a:ext>
              </a:extLst>
            </p:cNvPr>
            <p:cNvSpPr/>
            <p:nvPr/>
          </p:nvSpPr>
          <p:spPr>
            <a:xfrm>
              <a:off x="6592322" y="9071699"/>
              <a:ext cx="101883" cy="101883"/>
            </a:xfrm>
            <a:custGeom>
              <a:avLst/>
              <a:gdLst>
                <a:gd name="connsiteX0" fmla="*/ 60366 w 101882"/>
                <a:gd name="connsiteY0" fmla="*/ 79214 h 101882"/>
                <a:gd name="connsiteX1" fmla="*/ 60366 w 101882"/>
                <a:gd name="connsiteY1" fmla="*/ 58583 h 101882"/>
                <a:gd name="connsiteX2" fmla="*/ 113090 w 101882"/>
                <a:gd name="connsiteY2" fmla="*/ 58583 h 101882"/>
                <a:gd name="connsiteX3" fmla="*/ 113090 w 101882"/>
                <a:gd name="connsiteY3" fmla="*/ 106722 h 101882"/>
                <a:gd name="connsiteX4" fmla="*/ 90931 w 101882"/>
                <a:gd name="connsiteY4" fmla="*/ 119712 h 101882"/>
                <a:gd name="connsiteX5" fmla="*/ 61384 w 101882"/>
                <a:gd name="connsiteY5" fmla="*/ 125316 h 101882"/>
                <a:gd name="connsiteX6" fmla="*/ 28272 w 101882"/>
                <a:gd name="connsiteY6" fmla="*/ 117165 h 101882"/>
                <a:gd name="connsiteX7" fmla="*/ 7132 w 101882"/>
                <a:gd name="connsiteY7" fmla="*/ 94496 h 101882"/>
                <a:gd name="connsiteX8" fmla="*/ 0 w 101882"/>
                <a:gd name="connsiteY8" fmla="*/ 62403 h 101882"/>
                <a:gd name="connsiteX9" fmla="*/ 8151 w 101882"/>
                <a:gd name="connsiteY9" fmla="*/ 28782 h 101882"/>
                <a:gd name="connsiteX10" fmla="*/ 31329 w 101882"/>
                <a:gd name="connsiteY10" fmla="*/ 6113 h 101882"/>
                <a:gd name="connsiteX11" fmla="*/ 60366 w 101882"/>
                <a:gd name="connsiteY11" fmla="*/ 0 h 101882"/>
                <a:gd name="connsiteX12" fmla="*/ 95515 w 101882"/>
                <a:gd name="connsiteY12" fmla="*/ 9424 h 101882"/>
                <a:gd name="connsiteX13" fmla="*/ 111817 w 101882"/>
                <a:gd name="connsiteY13" fmla="*/ 35659 h 101882"/>
                <a:gd name="connsiteX14" fmla="*/ 87619 w 101882"/>
                <a:gd name="connsiteY14" fmla="*/ 40244 h 101882"/>
                <a:gd name="connsiteX15" fmla="*/ 77940 w 101882"/>
                <a:gd name="connsiteY15" fmla="*/ 26235 h 101882"/>
                <a:gd name="connsiteX16" fmla="*/ 60366 w 101882"/>
                <a:gd name="connsiteY16" fmla="*/ 21141 h 101882"/>
                <a:gd name="connsiteX17" fmla="*/ 34895 w 101882"/>
                <a:gd name="connsiteY17" fmla="*/ 31329 h 101882"/>
                <a:gd name="connsiteX18" fmla="*/ 25471 w 101882"/>
                <a:gd name="connsiteY18" fmla="*/ 61384 h 101882"/>
                <a:gd name="connsiteX19" fmla="*/ 35150 w 101882"/>
                <a:gd name="connsiteY19" fmla="*/ 93477 h 101882"/>
                <a:gd name="connsiteX20" fmla="*/ 60111 w 101882"/>
                <a:gd name="connsiteY20" fmla="*/ 104175 h 101882"/>
                <a:gd name="connsiteX21" fmla="*/ 75393 w 101882"/>
                <a:gd name="connsiteY21" fmla="*/ 101119 h 101882"/>
                <a:gd name="connsiteX22" fmla="*/ 88638 w 101882"/>
                <a:gd name="connsiteY22" fmla="*/ 93732 h 101882"/>
                <a:gd name="connsiteX23" fmla="*/ 88638 w 101882"/>
                <a:gd name="connsiteY23" fmla="*/ 78704 h 101882"/>
                <a:gd name="connsiteX24" fmla="*/ 60366 w 101882"/>
                <a:gd name="connsiteY24" fmla="*/ 78704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1882" h="101882">
                  <a:moveTo>
                    <a:pt x="60366" y="79214"/>
                  </a:moveTo>
                  <a:lnTo>
                    <a:pt x="60366" y="58583"/>
                  </a:lnTo>
                  <a:lnTo>
                    <a:pt x="113090" y="58583"/>
                  </a:lnTo>
                  <a:lnTo>
                    <a:pt x="113090" y="106722"/>
                  </a:lnTo>
                  <a:cubicBezTo>
                    <a:pt x="107996" y="111562"/>
                    <a:pt x="100609" y="116146"/>
                    <a:pt x="90931" y="119712"/>
                  </a:cubicBezTo>
                  <a:cubicBezTo>
                    <a:pt x="81252" y="123533"/>
                    <a:pt x="71318" y="125316"/>
                    <a:pt x="61384" y="125316"/>
                  </a:cubicBezTo>
                  <a:cubicBezTo>
                    <a:pt x="48649" y="125316"/>
                    <a:pt x="37697" y="122769"/>
                    <a:pt x="28272" y="117165"/>
                  </a:cubicBezTo>
                  <a:cubicBezTo>
                    <a:pt x="18848" y="112071"/>
                    <a:pt x="11971" y="104430"/>
                    <a:pt x="7132" y="94496"/>
                  </a:cubicBezTo>
                  <a:cubicBezTo>
                    <a:pt x="2547" y="84563"/>
                    <a:pt x="0" y="73865"/>
                    <a:pt x="0" y="62403"/>
                  </a:cubicBezTo>
                  <a:cubicBezTo>
                    <a:pt x="0" y="49668"/>
                    <a:pt x="2802" y="38461"/>
                    <a:pt x="8151" y="28782"/>
                  </a:cubicBezTo>
                  <a:cubicBezTo>
                    <a:pt x="13245" y="18848"/>
                    <a:pt x="21141" y="11462"/>
                    <a:pt x="31329" y="6113"/>
                  </a:cubicBezTo>
                  <a:cubicBezTo>
                    <a:pt x="38970" y="2038"/>
                    <a:pt x="48649" y="0"/>
                    <a:pt x="60366" y="0"/>
                  </a:cubicBezTo>
                  <a:cubicBezTo>
                    <a:pt x="75393" y="0"/>
                    <a:pt x="87110" y="3056"/>
                    <a:pt x="95515" y="9424"/>
                  </a:cubicBezTo>
                  <a:cubicBezTo>
                    <a:pt x="103921" y="15792"/>
                    <a:pt x="109269" y="24452"/>
                    <a:pt x="111817" y="35659"/>
                  </a:cubicBezTo>
                  <a:lnTo>
                    <a:pt x="87619" y="40244"/>
                  </a:lnTo>
                  <a:cubicBezTo>
                    <a:pt x="85836" y="34385"/>
                    <a:pt x="82780" y="29546"/>
                    <a:pt x="77940" y="26235"/>
                  </a:cubicBezTo>
                  <a:cubicBezTo>
                    <a:pt x="73356" y="22669"/>
                    <a:pt x="67497" y="21141"/>
                    <a:pt x="60366" y="21141"/>
                  </a:cubicBezTo>
                  <a:cubicBezTo>
                    <a:pt x="49668" y="21141"/>
                    <a:pt x="41263" y="24452"/>
                    <a:pt x="34895" y="31329"/>
                  </a:cubicBezTo>
                  <a:cubicBezTo>
                    <a:pt x="28527" y="38206"/>
                    <a:pt x="25471" y="48140"/>
                    <a:pt x="25471" y="61384"/>
                  </a:cubicBezTo>
                  <a:cubicBezTo>
                    <a:pt x="25471" y="75648"/>
                    <a:pt x="28782" y="86600"/>
                    <a:pt x="35150" y="93477"/>
                  </a:cubicBezTo>
                  <a:cubicBezTo>
                    <a:pt x="41517" y="100609"/>
                    <a:pt x="49923" y="104175"/>
                    <a:pt x="60111" y="104175"/>
                  </a:cubicBezTo>
                  <a:cubicBezTo>
                    <a:pt x="65205" y="104175"/>
                    <a:pt x="70299" y="103156"/>
                    <a:pt x="75393" y="101119"/>
                  </a:cubicBezTo>
                  <a:cubicBezTo>
                    <a:pt x="80488" y="99081"/>
                    <a:pt x="84818" y="96789"/>
                    <a:pt x="88638" y="93732"/>
                  </a:cubicBezTo>
                  <a:lnTo>
                    <a:pt x="88638" y="78704"/>
                  </a:lnTo>
                  <a:lnTo>
                    <a:pt x="60366" y="7870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3" name="Forma libre: forma 102">
              <a:extLst>
                <a:ext uri="{FF2B5EF4-FFF2-40B4-BE49-F238E27FC236}">
                  <a16:creationId xmlns:a16="http://schemas.microsoft.com/office/drawing/2014/main" id="{9B32E63E-F243-4EDB-9EA6-71942CA7C5B0}"/>
                </a:ext>
              </a:extLst>
            </p:cNvPr>
            <p:cNvSpPr/>
            <p:nvPr/>
          </p:nvSpPr>
          <p:spPr>
            <a:xfrm>
              <a:off x="6715855" y="9072208"/>
              <a:ext cx="101883" cy="101883"/>
            </a:xfrm>
            <a:custGeom>
              <a:avLst/>
              <a:gdLst>
                <a:gd name="connsiteX0" fmla="*/ 25216 w 101882"/>
                <a:gd name="connsiteY0" fmla="*/ 62403 h 101882"/>
                <a:gd name="connsiteX1" fmla="*/ 34640 w 101882"/>
                <a:gd name="connsiteY1" fmla="*/ 93477 h 101882"/>
                <a:gd name="connsiteX2" fmla="*/ 58837 w 101882"/>
                <a:gd name="connsiteY2" fmla="*/ 104175 h 101882"/>
                <a:gd name="connsiteX3" fmla="*/ 83035 w 101882"/>
                <a:gd name="connsiteY3" fmla="*/ 93732 h 101882"/>
                <a:gd name="connsiteX4" fmla="*/ 92459 w 101882"/>
                <a:gd name="connsiteY4" fmla="*/ 62148 h 101882"/>
                <a:gd name="connsiteX5" fmla="*/ 83544 w 101882"/>
                <a:gd name="connsiteY5" fmla="*/ 31074 h 101882"/>
                <a:gd name="connsiteX6" fmla="*/ 59092 w 101882"/>
                <a:gd name="connsiteY6" fmla="*/ 20886 h 101882"/>
                <a:gd name="connsiteX7" fmla="*/ 34895 w 101882"/>
                <a:gd name="connsiteY7" fmla="*/ 31329 h 101882"/>
                <a:gd name="connsiteX8" fmla="*/ 25216 w 101882"/>
                <a:gd name="connsiteY8" fmla="*/ 62403 h 101882"/>
                <a:gd name="connsiteX9" fmla="*/ 0 w 101882"/>
                <a:gd name="connsiteY9" fmla="*/ 63167 h 101882"/>
                <a:gd name="connsiteX10" fmla="*/ 5604 w 101882"/>
                <a:gd name="connsiteY10" fmla="*/ 32093 h 101882"/>
                <a:gd name="connsiteX11" fmla="*/ 16811 w 101882"/>
                <a:gd name="connsiteY11" fmla="*/ 15537 h 101882"/>
                <a:gd name="connsiteX12" fmla="*/ 32603 w 101882"/>
                <a:gd name="connsiteY12" fmla="*/ 4839 h 101882"/>
                <a:gd name="connsiteX13" fmla="*/ 58583 w 101882"/>
                <a:gd name="connsiteY13" fmla="*/ 0 h 101882"/>
                <a:gd name="connsiteX14" fmla="*/ 101374 w 101882"/>
                <a:gd name="connsiteY14" fmla="*/ 16556 h 101882"/>
                <a:gd name="connsiteX15" fmla="*/ 117165 w 101882"/>
                <a:gd name="connsiteY15" fmla="*/ 62658 h 101882"/>
                <a:gd name="connsiteX16" fmla="*/ 101374 w 101882"/>
                <a:gd name="connsiteY16" fmla="*/ 108250 h 101882"/>
                <a:gd name="connsiteX17" fmla="*/ 58837 w 101882"/>
                <a:gd name="connsiteY17" fmla="*/ 124806 h 101882"/>
                <a:gd name="connsiteX18" fmla="*/ 16047 w 101882"/>
                <a:gd name="connsiteY18" fmla="*/ 108505 h 101882"/>
                <a:gd name="connsiteX19" fmla="*/ 0 w 101882"/>
                <a:gd name="connsiteY19" fmla="*/ 63167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216" y="62403"/>
                  </a:moveTo>
                  <a:cubicBezTo>
                    <a:pt x="25216" y="76157"/>
                    <a:pt x="28273" y="86346"/>
                    <a:pt x="34640" y="93477"/>
                  </a:cubicBezTo>
                  <a:cubicBezTo>
                    <a:pt x="41008" y="100609"/>
                    <a:pt x="49159" y="104175"/>
                    <a:pt x="58837" y="104175"/>
                  </a:cubicBezTo>
                  <a:cubicBezTo>
                    <a:pt x="68516" y="104175"/>
                    <a:pt x="76412" y="100609"/>
                    <a:pt x="83035" y="93732"/>
                  </a:cubicBezTo>
                  <a:cubicBezTo>
                    <a:pt x="89402" y="86600"/>
                    <a:pt x="92459" y="76157"/>
                    <a:pt x="92459" y="62148"/>
                  </a:cubicBezTo>
                  <a:cubicBezTo>
                    <a:pt x="92459" y="48394"/>
                    <a:pt x="89402" y="37951"/>
                    <a:pt x="83544" y="31074"/>
                  </a:cubicBezTo>
                  <a:cubicBezTo>
                    <a:pt x="77431" y="24197"/>
                    <a:pt x="69280" y="20886"/>
                    <a:pt x="59092" y="20886"/>
                  </a:cubicBezTo>
                  <a:cubicBezTo>
                    <a:pt x="49159" y="20886"/>
                    <a:pt x="41008" y="24452"/>
                    <a:pt x="34895" y="31329"/>
                  </a:cubicBezTo>
                  <a:cubicBezTo>
                    <a:pt x="28273" y="38206"/>
                    <a:pt x="25216" y="48394"/>
                    <a:pt x="25216" y="62403"/>
                  </a:cubicBezTo>
                  <a:moveTo>
                    <a:pt x="0" y="63167"/>
                  </a:moveTo>
                  <a:cubicBezTo>
                    <a:pt x="0" y="50941"/>
                    <a:pt x="1783" y="40753"/>
                    <a:pt x="5604" y="32093"/>
                  </a:cubicBezTo>
                  <a:cubicBezTo>
                    <a:pt x="8405" y="25980"/>
                    <a:pt x="12226" y="20377"/>
                    <a:pt x="16811" y="15537"/>
                  </a:cubicBezTo>
                  <a:cubicBezTo>
                    <a:pt x="21650" y="10698"/>
                    <a:pt x="26744" y="7132"/>
                    <a:pt x="32603" y="4839"/>
                  </a:cubicBezTo>
                  <a:cubicBezTo>
                    <a:pt x="40244" y="1528"/>
                    <a:pt x="48649" y="0"/>
                    <a:pt x="58583" y="0"/>
                  </a:cubicBezTo>
                  <a:cubicBezTo>
                    <a:pt x="76157" y="0"/>
                    <a:pt x="90676" y="5603"/>
                    <a:pt x="101374" y="16556"/>
                  </a:cubicBezTo>
                  <a:cubicBezTo>
                    <a:pt x="111817" y="27508"/>
                    <a:pt x="117165" y="43045"/>
                    <a:pt x="117165" y="62658"/>
                  </a:cubicBezTo>
                  <a:cubicBezTo>
                    <a:pt x="117165" y="82016"/>
                    <a:pt x="111817" y="97553"/>
                    <a:pt x="101374" y="108250"/>
                  </a:cubicBezTo>
                  <a:cubicBezTo>
                    <a:pt x="90676" y="119203"/>
                    <a:pt x="76667" y="124806"/>
                    <a:pt x="58837" y="124806"/>
                  </a:cubicBezTo>
                  <a:cubicBezTo>
                    <a:pt x="40753" y="124806"/>
                    <a:pt x="26490" y="119203"/>
                    <a:pt x="16047" y="108505"/>
                  </a:cubicBezTo>
                  <a:cubicBezTo>
                    <a:pt x="5349" y="97553"/>
                    <a:pt x="0" y="82525"/>
                    <a:pt x="0" y="6316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4" name="Forma libre: forma 103">
              <a:extLst>
                <a:ext uri="{FF2B5EF4-FFF2-40B4-BE49-F238E27FC236}">
                  <a16:creationId xmlns:a16="http://schemas.microsoft.com/office/drawing/2014/main" id="{D77B04B0-7CE7-4856-B7ED-8ED93DC8997F}"/>
                </a:ext>
              </a:extLst>
            </p:cNvPr>
            <p:cNvSpPr/>
            <p:nvPr/>
          </p:nvSpPr>
          <p:spPr>
            <a:xfrm>
              <a:off x="6836587" y="9074246"/>
              <a:ext cx="76412" cy="101883"/>
            </a:xfrm>
            <a:custGeom>
              <a:avLst/>
              <a:gdLst>
                <a:gd name="connsiteX0" fmla="*/ 35914 w 76412"/>
                <a:gd name="connsiteY0" fmla="*/ 120986 h 101882"/>
                <a:gd name="connsiteX1" fmla="*/ 35914 w 76412"/>
                <a:gd name="connsiteY1" fmla="*/ 20631 h 101882"/>
                <a:gd name="connsiteX2" fmla="*/ 0 w 76412"/>
                <a:gd name="connsiteY2" fmla="*/ 20631 h 101882"/>
                <a:gd name="connsiteX3" fmla="*/ 0 w 76412"/>
                <a:gd name="connsiteY3" fmla="*/ 0 h 101882"/>
                <a:gd name="connsiteX4" fmla="*/ 96025 w 76412"/>
                <a:gd name="connsiteY4" fmla="*/ 0 h 101882"/>
                <a:gd name="connsiteX5" fmla="*/ 96025 w 76412"/>
                <a:gd name="connsiteY5" fmla="*/ 20631 h 101882"/>
                <a:gd name="connsiteX6" fmla="*/ 60366 w 76412"/>
                <a:gd name="connsiteY6" fmla="*/ 20631 h 101882"/>
                <a:gd name="connsiteX7" fmla="*/ 60366 w 76412"/>
                <a:gd name="connsiteY7" fmla="*/ 120986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412" h="101882">
                  <a:moveTo>
                    <a:pt x="35914" y="120986"/>
                  </a:moveTo>
                  <a:lnTo>
                    <a:pt x="35914" y="20631"/>
                  </a:lnTo>
                  <a:lnTo>
                    <a:pt x="0" y="20631"/>
                  </a:lnTo>
                  <a:lnTo>
                    <a:pt x="0" y="0"/>
                  </a:lnTo>
                  <a:lnTo>
                    <a:pt x="96025" y="0"/>
                  </a:lnTo>
                  <a:lnTo>
                    <a:pt x="96025" y="20631"/>
                  </a:lnTo>
                  <a:lnTo>
                    <a:pt x="60366" y="20631"/>
                  </a:lnTo>
                  <a:lnTo>
                    <a:pt x="60366" y="12098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5" name="Forma libre: forma 104">
              <a:extLst>
                <a:ext uri="{FF2B5EF4-FFF2-40B4-BE49-F238E27FC236}">
                  <a16:creationId xmlns:a16="http://schemas.microsoft.com/office/drawing/2014/main" id="{E005AE3E-37EE-48F6-B8A8-7EE5E7109955}"/>
                </a:ext>
              </a:extLst>
            </p:cNvPr>
            <p:cNvSpPr/>
            <p:nvPr/>
          </p:nvSpPr>
          <p:spPr>
            <a:xfrm>
              <a:off x="6928791" y="9038587"/>
              <a:ext cx="101883" cy="152824"/>
            </a:xfrm>
            <a:custGeom>
              <a:avLst/>
              <a:gdLst>
                <a:gd name="connsiteX0" fmla="*/ 51451 w 101882"/>
                <a:gd name="connsiteY0" fmla="*/ 24707 h 152824"/>
                <a:gd name="connsiteX1" fmla="*/ 62658 w 101882"/>
                <a:gd name="connsiteY1" fmla="*/ 0 h 152824"/>
                <a:gd name="connsiteX2" fmla="*/ 88638 w 101882"/>
                <a:gd name="connsiteY2" fmla="*/ 0 h 152824"/>
                <a:gd name="connsiteX3" fmla="*/ 65969 w 101882"/>
                <a:gd name="connsiteY3" fmla="*/ 24707 h 152824"/>
                <a:gd name="connsiteX4" fmla="*/ 51451 w 101882"/>
                <a:gd name="connsiteY4" fmla="*/ 24707 h 152824"/>
                <a:gd name="connsiteX5" fmla="*/ 76412 w 101882"/>
                <a:gd name="connsiteY5" fmla="*/ 108505 h 152824"/>
                <a:gd name="connsiteX6" fmla="*/ 59602 w 101882"/>
                <a:gd name="connsiteY6" fmla="*/ 63677 h 152824"/>
                <a:gd name="connsiteX7" fmla="*/ 43555 w 101882"/>
                <a:gd name="connsiteY7" fmla="*/ 108505 h 152824"/>
                <a:gd name="connsiteX8" fmla="*/ 76412 w 101882"/>
                <a:gd name="connsiteY8" fmla="*/ 108505 h 152824"/>
                <a:gd name="connsiteX9" fmla="*/ 121495 w 101882"/>
                <a:gd name="connsiteY9" fmla="*/ 156645 h 152824"/>
                <a:gd name="connsiteX10" fmla="*/ 94751 w 101882"/>
                <a:gd name="connsiteY10" fmla="*/ 156645 h 152824"/>
                <a:gd name="connsiteX11" fmla="*/ 84308 w 101882"/>
                <a:gd name="connsiteY11" fmla="*/ 129136 h 152824"/>
                <a:gd name="connsiteX12" fmla="*/ 35914 w 101882"/>
                <a:gd name="connsiteY12" fmla="*/ 129136 h 152824"/>
                <a:gd name="connsiteX13" fmla="*/ 25980 w 101882"/>
                <a:gd name="connsiteY13" fmla="*/ 156645 h 152824"/>
                <a:gd name="connsiteX14" fmla="*/ 0 w 101882"/>
                <a:gd name="connsiteY14" fmla="*/ 156645 h 152824"/>
                <a:gd name="connsiteX15" fmla="*/ 47121 w 101882"/>
                <a:gd name="connsiteY15" fmla="*/ 35659 h 152824"/>
                <a:gd name="connsiteX16" fmla="*/ 73101 w 101882"/>
                <a:gd name="connsiteY16" fmla="*/ 35659 h 152824"/>
                <a:gd name="connsiteX17" fmla="*/ 121495 w 101882"/>
                <a:gd name="connsiteY17" fmla="*/ 156645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1882" h="152824">
                  <a:moveTo>
                    <a:pt x="51451" y="24707"/>
                  </a:moveTo>
                  <a:lnTo>
                    <a:pt x="62658" y="0"/>
                  </a:lnTo>
                  <a:lnTo>
                    <a:pt x="88638" y="0"/>
                  </a:lnTo>
                  <a:lnTo>
                    <a:pt x="65969" y="24707"/>
                  </a:lnTo>
                  <a:lnTo>
                    <a:pt x="51451" y="24707"/>
                  </a:lnTo>
                  <a:close/>
                  <a:moveTo>
                    <a:pt x="76412" y="108505"/>
                  </a:moveTo>
                  <a:lnTo>
                    <a:pt x="59602" y="63677"/>
                  </a:lnTo>
                  <a:lnTo>
                    <a:pt x="43555" y="108505"/>
                  </a:lnTo>
                  <a:lnTo>
                    <a:pt x="76412" y="108505"/>
                  </a:lnTo>
                  <a:close/>
                  <a:moveTo>
                    <a:pt x="121495" y="156645"/>
                  </a:moveTo>
                  <a:lnTo>
                    <a:pt x="94751" y="156645"/>
                  </a:lnTo>
                  <a:lnTo>
                    <a:pt x="84308" y="129136"/>
                  </a:lnTo>
                  <a:lnTo>
                    <a:pt x="35914" y="129136"/>
                  </a:lnTo>
                  <a:lnTo>
                    <a:pt x="25980" y="156645"/>
                  </a:lnTo>
                  <a:lnTo>
                    <a:pt x="0" y="156645"/>
                  </a:lnTo>
                  <a:lnTo>
                    <a:pt x="47121" y="35659"/>
                  </a:lnTo>
                  <a:lnTo>
                    <a:pt x="73101" y="35659"/>
                  </a:lnTo>
                  <a:lnTo>
                    <a:pt x="121495" y="15664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6" name="Forma libre: forma 105">
              <a:extLst>
                <a:ext uri="{FF2B5EF4-FFF2-40B4-BE49-F238E27FC236}">
                  <a16:creationId xmlns:a16="http://schemas.microsoft.com/office/drawing/2014/main" id="{758D948A-0500-485A-BF07-86406380E416}"/>
                </a:ext>
              </a:extLst>
            </p:cNvPr>
            <p:cNvSpPr/>
            <p:nvPr/>
          </p:nvSpPr>
          <p:spPr>
            <a:xfrm>
              <a:off x="7095624" y="9074246"/>
              <a:ext cx="76412" cy="101883"/>
            </a:xfrm>
            <a:custGeom>
              <a:avLst/>
              <a:gdLst>
                <a:gd name="connsiteX0" fmla="*/ 24707 w 76412"/>
                <a:gd name="connsiteY0" fmla="*/ 20631 h 101882"/>
                <a:gd name="connsiteX1" fmla="*/ 24707 w 76412"/>
                <a:gd name="connsiteY1" fmla="*/ 100355 h 101882"/>
                <a:gd name="connsiteX2" fmla="*/ 43046 w 76412"/>
                <a:gd name="connsiteY2" fmla="*/ 100355 h 101882"/>
                <a:gd name="connsiteX3" fmla="*/ 57819 w 76412"/>
                <a:gd name="connsiteY3" fmla="*/ 99336 h 101882"/>
                <a:gd name="connsiteX4" fmla="*/ 67752 w 76412"/>
                <a:gd name="connsiteY4" fmla="*/ 94242 h 101882"/>
                <a:gd name="connsiteX5" fmla="*/ 74120 w 76412"/>
                <a:gd name="connsiteY5" fmla="*/ 82525 h 101882"/>
                <a:gd name="connsiteX6" fmla="*/ 76667 w 76412"/>
                <a:gd name="connsiteY6" fmla="*/ 60366 h 101882"/>
                <a:gd name="connsiteX7" fmla="*/ 74120 w 76412"/>
                <a:gd name="connsiteY7" fmla="*/ 38970 h 101882"/>
                <a:gd name="connsiteX8" fmla="*/ 66988 w 76412"/>
                <a:gd name="connsiteY8" fmla="*/ 27254 h 101882"/>
                <a:gd name="connsiteX9" fmla="*/ 55781 w 76412"/>
                <a:gd name="connsiteY9" fmla="*/ 21650 h 101882"/>
                <a:gd name="connsiteX10" fmla="*/ 35659 w 76412"/>
                <a:gd name="connsiteY10" fmla="*/ 20377 h 101882"/>
                <a:gd name="connsiteX11" fmla="*/ 24707 w 76412"/>
                <a:gd name="connsiteY11" fmla="*/ 20377 h 101882"/>
                <a:gd name="connsiteX12" fmla="*/ 255 w 76412"/>
                <a:gd name="connsiteY12" fmla="*/ 0 h 101882"/>
                <a:gd name="connsiteX13" fmla="*/ 44829 w 76412"/>
                <a:gd name="connsiteY13" fmla="*/ 0 h 101882"/>
                <a:gd name="connsiteX14" fmla="*/ 67752 w 76412"/>
                <a:gd name="connsiteY14" fmla="*/ 2292 h 101882"/>
                <a:gd name="connsiteX15" fmla="*/ 86091 w 76412"/>
                <a:gd name="connsiteY15" fmla="*/ 13500 h 101882"/>
                <a:gd name="connsiteX16" fmla="*/ 97553 w 76412"/>
                <a:gd name="connsiteY16" fmla="*/ 33112 h 101882"/>
                <a:gd name="connsiteX17" fmla="*/ 101374 w 76412"/>
                <a:gd name="connsiteY17" fmla="*/ 61639 h 101882"/>
                <a:gd name="connsiteX18" fmla="*/ 97808 w 76412"/>
                <a:gd name="connsiteY18" fmla="*/ 87365 h 101882"/>
                <a:gd name="connsiteX19" fmla="*/ 84818 w 76412"/>
                <a:gd name="connsiteY19" fmla="*/ 108760 h 101882"/>
                <a:gd name="connsiteX20" fmla="*/ 67752 w 76412"/>
                <a:gd name="connsiteY20" fmla="*/ 118439 h 101882"/>
                <a:gd name="connsiteX21" fmla="*/ 46102 w 76412"/>
                <a:gd name="connsiteY21" fmla="*/ 120986 h 101882"/>
                <a:gd name="connsiteX22" fmla="*/ 0 w 76412"/>
                <a:gd name="connsiteY22" fmla="*/ 120986 h 101882"/>
                <a:gd name="connsiteX23" fmla="*/ 0 w 7641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412" h="101882">
                  <a:moveTo>
                    <a:pt x="24707" y="20631"/>
                  </a:moveTo>
                  <a:lnTo>
                    <a:pt x="24707" y="100355"/>
                  </a:lnTo>
                  <a:lnTo>
                    <a:pt x="43046" y="100355"/>
                  </a:lnTo>
                  <a:cubicBezTo>
                    <a:pt x="49923" y="100355"/>
                    <a:pt x="54762" y="99845"/>
                    <a:pt x="57819" y="99336"/>
                  </a:cubicBezTo>
                  <a:cubicBezTo>
                    <a:pt x="61894" y="98317"/>
                    <a:pt x="65205" y="96789"/>
                    <a:pt x="67752" y="94242"/>
                  </a:cubicBezTo>
                  <a:cubicBezTo>
                    <a:pt x="70299" y="91949"/>
                    <a:pt x="72337" y="87874"/>
                    <a:pt x="74120" y="82525"/>
                  </a:cubicBezTo>
                  <a:cubicBezTo>
                    <a:pt x="75648" y="77176"/>
                    <a:pt x="76667" y="69535"/>
                    <a:pt x="76667" y="60366"/>
                  </a:cubicBezTo>
                  <a:cubicBezTo>
                    <a:pt x="76667" y="51196"/>
                    <a:pt x="75903" y="43810"/>
                    <a:pt x="74120" y="38970"/>
                  </a:cubicBezTo>
                  <a:cubicBezTo>
                    <a:pt x="72337" y="33876"/>
                    <a:pt x="70045" y="30055"/>
                    <a:pt x="66988" y="27254"/>
                  </a:cubicBezTo>
                  <a:cubicBezTo>
                    <a:pt x="64186" y="24452"/>
                    <a:pt x="60366" y="22669"/>
                    <a:pt x="55781" y="21650"/>
                  </a:cubicBezTo>
                  <a:cubicBezTo>
                    <a:pt x="52215" y="20886"/>
                    <a:pt x="45593" y="20377"/>
                    <a:pt x="35659" y="20377"/>
                  </a:cubicBezTo>
                  <a:lnTo>
                    <a:pt x="24707" y="20377"/>
                  </a:lnTo>
                  <a:close/>
                  <a:moveTo>
                    <a:pt x="255" y="0"/>
                  </a:moveTo>
                  <a:lnTo>
                    <a:pt x="44829" y="0"/>
                  </a:lnTo>
                  <a:cubicBezTo>
                    <a:pt x="54762" y="0"/>
                    <a:pt x="62658" y="764"/>
                    <a:pt x="67752" y="2292"/>
                  </a:cubicBezTo>
                  <a:cubicBezTo>
                    <a:pt x="74884" y="4330"/>
                    <a:pt x="80997" y="8151"/>
                    <a:pt x="86091" y="13500"/>
                  </a:cubicBezTo>
                  <a:cubicBezTo>
                    <a:pt x="90931" y="18848"/>
                    <a:pt x="95006" y="25471"/>
                    <a:pt x="97553" y="33112"/>
                  </a:cubicBezTo>
                  <a:cubicBezTo>
                    <a:pt x="100100" y="40753"/>
                    <a:pt x="101374" y="50432"/>
                    <a:pt x="101374" y="61639"/>
                  </a:cubicBezTo>
                  <a:cubicBezTo>
                    <a:pt x="101374" y="71827"/>
                    <a:pt x="100100" y="80233"/>
                    <a:pt x="97808" y="87365"/>
                  </a:cubicBezTo>
                  <a:cubicBezTo>
                    <a:pt x="94751" y="96025"/>
                    <a:pt x="90421" y="103156"/>
                    <a:pt x="84818" y="108760"/>
                  </a:cubicBezTo>
                  <a:cubicBezTo>
                    <a:pt x="80742" y="112835"/>
                    <a:pt x="74884" y="116146"/>
                    <a:pt x="67752" y="118439"/>
                  </a:cubicBezTo>
                  <a:cubicBezTo>
                    <a:pt x="62403" y="120222"/>
                    <a:pt x="55017" y="120986"/>
                    <a:pt x="46102" y="120986"/>
                  </a:cubicBezTo>
                  <a:lnTo>
                    <a:pt x="0" y="1209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7" name="Forma libre: forma 106">
              <a:extLst>
                <a:ext uri="{FF2B5EF4-FFF2-40B4-BE49-F238E27FC236}">
                  <a16:creationId xmlns:a16="http://schemas.microsoft.com/office/drawing/2014/main" id="{806DC39D-483F-4321-9663-CF77840C6EBF}"/>
                </a:ext>
              </a:extLst>
            </p:cNvPr>
            <p:cNvSpPr/>
            <p:nvPr/>
          </p:nvSpPr>
          <p:spPr>
            <a:xfrm>
              <a:off x="7246411" y="9072208"/>
              <a:ext cx="101883" cy="101883"/>
            </a:xfrm>
            <a:custGeom>
              <a:avLst/>
              <a:gdLst>
                <a:gd name="connsiteX0" fmla="*/ 81761 w 101882"/>
                <a:gd name="connsiteY0" fmla="*/ 78195 h 101882"/>
                <a:gd name="connsiteX1" fmla="*/ 105194 w 101882"/>
                <a:gd name="connsiteY1" fmla="*/ 85836 h 101882"/>
                <a:gd name="connsiteX2" fmla="*/ 87110 w 101882"/>
                <a:gd name="connsiteY2" fmla="*/ 115382 h 101882"/>
                <a:gd name="connsiteX3" fmla="*/ 55017 w 101882"/>
                <a:gd name="connsiteY3" fmla="*/ 125061 h 101882"/>
                <a:gd name="connsiteX4" fmla="*/ 15537 w 101882"/>
                <a:gd name="connsiteY4" fmla="*/ 108760 h 101882"/>
                <a:gd name="connsiteX5" fmla="*/ 0 w 101882"/>
                <a:gd name="connsiteY5" fmla="*/ 63677 h 101882"/>
                <a:gd name="connsiteX6" fmla="*/ 15537 w 101882"/>
                <a:gd name="connsiteY6" fmla="*/ 16811 h 101882"/>
                <a:gd name="connsiteX7" fmla="*/ 56545 w 101882"/>
                <a:gd name="connsiteY7" fmla="*/ 0 h 101882"/>
                <a:gd name="connsiteX8" fmla="*/ 92713 w 101882"/>
                <a:gd name="connsiteY8" fmla="*/ 13245 h 101882"/>
                <a:gd name="connsiteX9" fmla="*/ 104939 w 101882"/>
                <a:gd name="connsiteY9" fmla="*/ 35404 h 101882"/>
                <a:gd name="connsiteX10" fmla="*/ 80742 w 101882"/>
                <a:gd name="connsiteY10" fmla="*/ 41263 h 101882"/>
                <a:gd name="connsiteX11" fmla="*/ 71827 w 101882"/>
                <a:gd name="connsiteY11" fmla="*/ 26489 h 101882"/>
                <a:gd name="connsiteX12" fmla="*/ 55526 w 101882"/>
                <a:gd name="connsiteY12" fmla="*/ 20886 h 101882"/>
                <a:gd name="connsiteX13" fmla="*/ 33621 w 101882"/>
                <a:gd name="connsiteY13" fmla="*/ 30565 h 101882"/>
                <a:gd name="connsiteX14" fmla="*/ 25216 w 101882"/>
                <a:gd name="connsiteY14" fmla="*/ 61894 h 101882"/>
                <a:gd name="connsiteX15" fmla="*/ 33621 w 101882"/>
                <a:gd name="connsiteY15" fmla="*/ 94496 h 101882"/>
                <a:gd name="connsiteX16" fmla="*/ 55017 w 101882"/>
                <a:gd name="connsiteY16" fmla="*/ 104175 h 101882"/>
                <a:gd name="connsiteX17" fmla="*/ 71827 w 101882"/>
                <a:gd name="connsiteY17" fmla="*/ 98062 h 101882"/>
                <a:gd name="connsiteX18" fmla="*/ 81761 w 101882"/>
                <a:gd name="connsiteY18" fmla="*/ 7819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882" h="101882">
                  <a:moveTo>
                    <a:pt x="81761" y="78195"/>
                  </a:moveTo>
                  <a:lnTo>
                    <a:pt x="105194" y="85836"/>
                  </a:lnTo>
                  <a:cubicBezTo>
                    <a:pt x="101628" y="99081"/>
                    <a:pt x="95515" y="109015"/>
                    <a:pt x="87110" y="115382"/>
                  </a:cubicBezTo>
                  <a:cubicBezTo>
                    <a:pt x="78705" y="121750"/>
                    <a:pt x="68007" y="125061"/>
                    <a:pt x="55017" y="125061"/>
                  </a:cubicBezTo>
                  <a:cubicBezTo>
                    <a:pt x="38970" y="125061"/>
                    <a:pt x="25725" y="119458"/>
                    <a:pt x="15537" y="108760"/>
                  </a:cubicBezTo>
                  <a:cubicBezTo>
                    <a:pt x="5094" y="97808"/>
                    <a:pt x="0" y="82780"/>
                    <a:pt x="0" y="63677"/>
                  </a:cubicBezTo>
                  <a:cubicBezTo>
                    <a:pt x="0" y="43555"/>
                    <a:pt x="5349" y="28018"/>
                    <a:pt x="15537" y="16811"/>
                  </a:cubicBezTo>
                  <a:cubicBezTo>
                    <a:pt x="25980" y="5603"/>
                    <a:pt x="39734" y="0"/>
                    <a:pt x="56545" y="0"/>
                  </a:cubicBezTo>
                  <a:cubicBezTo>
                    <a:pt x="71318" y="0"/>
                    <a:pt x="83544" y="4330"/>
                    <a:pt x="92713" y="13245"/>
                  </a:cubicBezTo>
                  <a:cubicBezTo>
                    <a:pt x="98317" y="18339"/>
                    <a:pt x="102392" y="25980"/>
                    <a:pt x="104939" y="35404"/>
                  </a:cubicBezTo>
                  <a:lnTo>
                    <a:pt x="80742" y="41263"/>
                  </a:lnTo>
                  <a:cubicBezTo>
                    <a:pt x="79469" y="34895"/>
                    <a:pt x="76157" y="30055"/>
                    <a:pt x="71827" y="26489"/>
                  </a:cubicBezTo>
                  <a:cubicBezTo>
                    <a:pt x="67243" y="22924"/>
                    <a:pt x="61894" y="20886"/>
                    <a:pt x="55526" y="20886"/>
                  </a:cubicBezTo>
                  <a:cubicBezTo>
                    <a:pt x="46357" y="20886"/>
                    <a:pt x="39225" y="24197"/>
                    <a:pt x="33621" y="30565"/>
                  </a:cubicBezTo>
                  <a:cubicBezTo>
                    <a:pt x="28018" y="36933"/>
                    <a:pt x="25216" y="47376"/>
                    <a:pt x="25216" y="61894"/>
                  </a:cubicBezTo>
                  <a:cubicBezTo>
                    <a:pt x="25216" y="77176"/>
                    <a:pt x="28018" y="87874"/>
                    <a:pt x="33621" y="94496"/>
                  </a:cubicBezTo>
                  <a:cubicBezTo>
                    <a:pt x="38970" y="101119"/>
                    <a:pt x="46102" y="104175"/>
                    <a:pt x="55017" y="104175"/>
                  </a:cubicBezTo>
                  <a:cubicBezTo>
                    <a:pt x="61639" y="104175"/>
                    <a:pt x="67243" y="102137"/>
                    <a:pt x="71827" y="98062"/>
                  </a:cubicBezTo>
                  <a:cubicBezTo>
                    <a:pt x="76157" y="93732"/>
                    <a:pt x="79723" y="87110"/>
                    <a:pt x="81761" y="78195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8" name="Forma libre: forma 107">
              <a:extLst>
                <a:ext uri="{FF2B5EF4-FFF2-40B4-BE49-F238E27FC236}">
                  <a16:creationId xmlns:a16="http://schemas.microsoft.com/office/drawing/2014/main" id="{A2C91715-3E96-4635-8FB7-1AACC1C59EC1}"/>
                </a:ext>
              </a:extLst>
            </p:cNvPr>
            <p:cNvSpPr/>
            <p:nvPr/>
          </p:nvSpPr>
          <p:spPr>
            <a:xfrm>
              <a:off x="7365104" y="9172563"/>
              <a:ext cx="25471" cy="25471"/>
            </a:xfrm>
            <a:custGeom>
              <a:avLst/>
              <a:gdLst>
                <a:gd name="connsiteX0" fmla="*/ 0 w 0"/>
                <a:gd name="connsiteY0" fmla="*/ 0 h 0"/>
                <a:gd name="connsiteX1" fmla="*/ 23178 w 0"/>
                <a:gd name="connsiteY1" fmla="*/ 0 h 0"/>
                <a:gd name="connsiteX2" fmla="*/ 23178 w 0"/>
                <a:gd name="connsiteY2" fmla="*/ 23178 h 0"/>
                <a:gd name="connsiteX3" fmla="*/ 0 w 0"/>
                <a:gd name="connsiteY3" fmla="*/ 231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23178" y="0"/>
                  </a:lnTo>
                  <a:lnTo>
                    <a:pt x="23178" y="23178"/>
                  </a:lnTo>
                  <a:lnTo>
                    <a:pt x="0" y="23178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9" name="Forma libre: forma 108">
              <a:extLst>
                <a:ext uri="{FF2B5EF4-FFF2-40B4-BE49-F238E27FC236}">
                  <a16:creationId xmlns:a16="http://schemas.microsoft.com/office/drawing/2014/main" id="{A379792A-5905-470E-AAC7-F9441D93BB15}"/>
                </a:ext>
              </a:extLst>
            </p:cNvPr>
            <p:cNvSpPr/>
            <p:nvPr/>
          </p:nvSpPr>
          <p:spPr>
            <a:xfrm>
              <a:off x="6476176" y="8300392"/>
              <a:ext cx="25471" cy="25471"/>
            </a:xfrm>
            <a:custGeom>
              <a:avLst/>
              <a:gdLst>
                <a:gd name="connsiteX0" fmla="*/ 26490 w 25470"/>
                <a:gd name="connsiteY0" fmla="*/ 35203 h 25470"/>
                <a:gd name="connsiteX1" fmla="*/ 39734 w 25470"/>
                <a:gd name="connsiteY1" fmla="*/ 27817 h 25470"/>
                <a:gd name="connsiteX2" fmla="*/ 49668 w 25470"/>
                <a:gd name="connsiteY2" fmla="*/ 6676 h 25470"/>
                <a:gd name="connsiteX3" fmla="*/ 49668 w 25470"/>
                <a:gd name="connsiteY3" fmla="*/ 2346 h 25470"/>
                <a:gd name="connsiteX4" fmla="*/ 29801 w 25470"/>
                <a:gd name="connsiteY4" fmla="*/ 12789 h 25470"/>
                <a:gd name="connsiteX5" fmla="*/ 13245 w 25470"/>
                <a:gd name="connsiteY5" fmla="*/ 54 h 25470"/>
                <a:gd name="connsiteX6" fmla="*/ 16556 w 25470"/>
                <a:gd name="connsiteY6" fmla="*/ 20176 h 25470"/>
                <a:gd name="connsiteX7" fmla="*/ 0 w 25470"/>
                <a:gd name="connsiteY7" fmla="*/ 32911 h 25470"/>
                <a:gd name="connsiteX8" fmla="*/ 2038 w 25470"/>
                <a:gd name="connsiteY8" fmla="*/ 34949 h 25470"/>
                <a:gd name="connsiteX9" fmla="*/ 26490 w 25470"/>
                <a:gd name="connsiteY9" fmla="*/ 35203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25470">
                  <a:moveTo>
                    <a:pt x="26490" y="35203"/>
                  </a:moveTo>
                  <a:cubicBezTo>
                    <a:pt x="28782" y="38260"/>
                    <a:pt x="40753" y="30874"/>
                    <a:pt x="39734" y="27817"/>
                  </a:cubicBezTo>
                  <a:cubicBezTo>
                    <a:pt x="36423" y="22468"/>
                    <a:pt x="38716" y="7695"/>
                    <a:pt x="49668" y="6676"/>
                  </a:cubicBezTo>
                  <a:lnTo>
                    <a:pt x="49668" y="2346"/>
                  </a:lnTo>
                  <a:cubicBezTo>
                    <a:pt x="49668" y="2346"/>
                    <a:pt x="33112" y="2346"/>
                    <a:pt x="29801" y="12789"/>
                  </a:cubicBezTo>
                  <a:cubicBezTo>
                    <a:pt x="29801" y="12789"/>
                    <a:pt x="16556" y="-965"/>
                    <a:pt x="13245" y="54"/>
                  </a:cubicBezTo>
                  <a:cubicBezTo>
                    <a:pt x="9934" y="2092"/>
                    <a:pt x="16556" y="20176"/>
                    <a:pt x="16556" y="20176"/>
                  </a:cubicBezTo>
                  <a:cubicBezTo>
                    <a:pt x="5604" y="18138"/>
                    <a:pt x="0" y="32911"/>
                    <a:pt x="0" y="32911"/>
                  </a:cubicBezTo>
                  <a:lnTo>
                    <a:pt x="2038" y="34949"/>
                  </a:lnTo>
                  <a:cubicBezTo>
                    <a:pt x="8915" y="25779"/>
                    <a:pt x="23178" y="30109"/>
                    <a:pt x="26490" y="35203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0" name="Forma libre: forma 109">
              <a:extLst>
                <a:ext uri="{FF2B5EF4-FFF2-40B4-BE49-F238E27FC236}">
                  <a16:creationId xmlns:a16="http://schemas.microsoft.com/office/drawing/2014/main" id="{CCD61AE4-41C4-4790-A95A-26C3941A0211}"/>
                </a:ext>
              </a:extLst>
            </p:cNvPr>
            <p:cNvSpPr/>
            <p:nvPr/>
          </p:nvSpPr>
          <p:spPr>
            <a:xfrm>
              <a:off x="6624530" y="8434422"/>
              <a:ext cx="25471" cy="50941"/>
            </a:xfrm>
            <a:custGeom>
              <a:avLst/>
              <a:gdLst>
                <a:gd name="connsiteX0" fmla="*/ 140 w 25470"/>
                <a:gd name="connsiteY0" fmla="*/ 51960 h 50941"/>
                <a:gd name="connsiteX1" fmla="*/ 33252 w 25470"/>
                <a:gd name="connsiteY1" fmla="*/ 35914 h 50941"/>
                <a:gd name="connsiteX2" fmla="*/ 45224 w 25470"/>
                <a:gd name="connsiteY2" fmla="*/ 0 h 50941"/>
                <a:gd name="connsiteX3" fmla="*/ 12112 w 25470"/>
                <a:gd name="connsiteY3" fmla="*/ 14773 h 50941"/>
                <a:gd name="connsiteX4" fmla="*/ 140 w 25470"/>
                <a:gd name="connsiteY4" fmla="*/ 5196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140" y="51960"/>
                  </a:moveTo>
                  <a:cubicBezTo>
                    <a:pt x="12366" y="51960"/>
                    <a:pt x="24338" y="46611"/>
                    <a:pt x="33252" y="35914"/>
                  </a:cubicBezTo>
                  <a:cubicBezTo>
                    <a:pt x="43186" y="25471"/>
                    <a:pt x="46497" y="12481"/>
                    <a:pt x="45224" y="0"/>
                  </a:cubicBezTo>
                  <a:cubicBezTo>
                    <a:pt x="34271" y="0"/>
                    <a:pt x="22045" y="5349"/>
                    <a:pt x="12112" y="14773"/>
                  </a:cubicBezTo>
                  <a:cubicBezTo>
                    <a:pt x="3706" y="25471"/>
                    <a:pt x="-879" y="39225"/>
                    <a:pt x="140" y="51960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1" name="Forma libre: forma 110">
              <a:extLst>
                <a:ext uri="{FF2B5EF4-FFF2-40B4-BE49-F238E27FC236}">
                  <a16:creationId xmlns:a16="http://schemas.microsoft.com/office/drawing/2014/main" id="{24B5D01A-262C-4A56-8C44-FA4E44D100AB}"/>
                </a:ext>
              </a:extLst>
            </p:cNvPr>
            <p:cNvSpPr/>
            <p:nvPr/>
          </p:nvSpPr>
          <p:spPr>
            <a:xfrm>
              <a:off x="6483308" y="7974930"/>
              <a:ext cx="509415" cy="560355"/>
            </a:xfrm>
            <a:custGeom>
              <a:avLst/>
              <a:gdLst>
                <a:gd name="connsiteX0" fmla="*/ 482670 w 509414"/>
                <a:gd name="connsiteY0" fmla="*/ 359646 h 560355"/>
                <a:gd name="connsiteX1" fmla="*/ 416701 w 509414"/>
                <a:gd name="connsiteY1" fmla="*/ 367033 h 560355"/>
                <a:gd name="connsiteX2" fmla="*/ 436568 w 509414"/>
                <a:gd name="connsiteY2" fmla="*/ 425870 h 560355"/>
                <a:gd name="connsiteX3" fmla="*/ 399126 w 509414"/>
                <a:gd name="connsiteY3" fmla="*/ 405239 h 560355"/>
                <a:gd name="connsiteX4" fmla="*/ 420012 w 509414"/>
                <a:gd name="connsiteY4" fmla="*/ 436568 h 560355"/>
                <a:gd name="connsiteX5" fmla="*/ 414918 w 509414"/>
                <a:gd name="connsiteY5" fmla="*/ 440388 h 560355"/>
                <a:gd name="connsiteX6" fmla="*/ 397853 w 509414"/>
                <a:gd name="connsiteY6" fmla="*/ 443190 h 560355"/>
                <a:gd name="connsiteX7" fmla="*/ 347676 w 509414"/>
                <a:gd name="connsiteY7" fmla="*/ 391485 h 560355"/>
                <a:gd name="connsiteX8" fmla="*/ 366014 w 509414"/>
                <a:gd name="connsiteY8" fmla="*/ 387919 h 560355"/>
                <a:gd name="connsiteX9" fmla="*/ 292913 w 509414"/>
                <a:gd name="connsiteY9" fmla="*/ 332138 h 560355"/>
                <a:gd name="connsiteX10" fmla="*/ 300045 w 509414"/>
                <a:gd name="connsiteY10" fmla="*/ 316856 h 560355"/>
                <a:gd name="connsiteX11" fmla="*/ 385882 w 509414"/>
                <a:gd name="connsiteY11" fmla="*/ 328572 h 560355"/>
                <a:gd name="connsiteX12" fmla="*/ 338506 w 509414"/>
                <a:gd name="connsiteY12" fmla="*/ 281706 h 560355"/>
                <a:gd name="connsiteX13" fmla="*/ 455162 w 509414"/>
                <a:gd name="connsiteY13" fmla="*/ 276357 h 560355"/>
                <a:gd name="connsiteX14" fmla="*/ 376967 w 509414"/>
                <a:gd name="connsiteY14" fmla="*/ 242481 h 560355"/>
                <a:gd name="connsiteX15" fmla="*/ 492349 w 509414"/>
                <a:gd name="connsiteY15" fmla="*/ 212680 h 560355"/>
                <a:gd name="connsiteX16" fmla="*/ 404475 w 509414"/>
                <a:gd name="connsiteY16" fmla="*/ 188229 h 560355"/>
                <a:gd name="connsiteX17" fmla="*/ 514509 w 509414"/>
                <a:gd name="connsiteY17" fmla="*/ 113854 h 560355"/>
                <a:gd name="connsiteX18" fmla="*/ 413135 w 509414"/>
                <a:gd name="connsiteY18" fmla="*/ 123278 h 560355"/>
                <a:gd name="connsiteX19" fmla="*/ 509924 w 509414"/>
                <a:gd name="connsiteY19" fmla="*/ 255 h 560355"/>
                <a:gd name="connsiteX20" fmla="*/ 386900 w 509414"/>
                <a:gd name="connsiteY20" fmla="*/ 64950 h 560355"/>
                <a:gd name="connsiteX21" fmla="*/ 337487 w 509414"/>
                <a:gd name="connsiteY21" fmla="*/ 126335 h 560355"/>
                <a:gd name="connsiteX22" fmla="*/ 313290 w 509414"/>
                <a:gd name="connsiteY22" fmla="*/ 147475 h 560355"/>
                <a:gd name="connsiteX23" fmla="*/ 286800 w 509414"/>
                <a:gd name="connsiteY23" fmla="*/ 90166 h 560355"/>
                <a:gd name="connsiteX24" fmla="*/ 265914 w 509414"/>
                <a:gd name="connsiteY24" fmla="*/ 30820 h 560355"/>
                <a:gd name="connsiteX25" fmla="*/ 226435 w 509414"/>
                <a:gd name="connsiteY25" fmla="*/ 30820 h 560355"/>
                <a:gd name="connsiteX26" fmla="*/ 201983 w 509414"/>
                <a:gd name="connsiteY26" fmla="*/ 36168 h 560355"/>
                <a:gd name="connsiteX27" fmla="*/ 197908 w 509414"/>
                <a:gd name="connsiteY27" fmla="*/ 73101 h 560355"/>
                <a:gd name="connsiteX28" fmla="*/ 223124 w 509414"/>
                <a:gd name="connsiteY28" fmla="*/ 73101 h 560355"/>
                <a:gd name="connsiteX29" fmla="*/ 226435 w 509414"/>
                <a:gd name="connsiteY29" fmla="*/ 125061 h 560355"/>
                <a:gd name="connsiteX30" fmla="*/ 202238 w 509414"/>
                <a:gd name="connsiteY30" fmla="*/ 147221 h 560355"/>
                <a:gd name="connsiteX31" fmla="*/ 178040 w 509414"/>
                <a:gd name="connsiteY31" fmla="*/ 126080 h 560355"/>
                <a:gd name="connsiteX32" fmla="*/ 129646 w 509414"/>
                <a:gd name="connsiteY32" fmla="*/ 64696 h 560355"/>
                <a:gd name="connsiteX33" fmla="*/ 4330 w 509414"/>
                <a:gd name="connsiteY33" fmla="*/ 0 h 560355"/>
                <a:gd name="connsiteX34" fmla="*/ 102138 w 509414"/>
                <a:gd name="connsiteY34" fmla="*/ 125061 h 560355"/>
                <a:gd name="connsiteX35" fmla="*/ 0 w 509414"/>
                <a:gd name="connsiteY35" fmla="*/ 113345 h 560355"/>
                <a:gd name="connsiteX36" fmla="*/ 114364 w 509414"/>
                <a:gd name="connsiteY36" fmla="*/ 190776 h 560355"/>
                <a:gd name="connsiteX37" fmla="*/ 24197 w 509414"/>
                <a:gd name="connsiteY37" fmla="*/ 209879 h 560355"/>
                <a:gd name="connsiteX38" fmla="*/ 141872 w 509414"/>
                <a:gd name="connsiteY38" fmla="*/ 248085 h 560355"/>
                <a:gd name="connsiteX39" fmla="*/ 59347 w 509414"/>
                <a:gd name="connsiteY39" fmla="*/ 275848 h 560355"/>
                <a:gd name="connsiteX40" fmla="*/ 176003 w 509414"/>
                <a:gd name="connsiteY40" fmla="*/ 283234 h 560355"/>
                <a:gd name="connsiteX41" fmla="*/ 129646 w 509414"/>
                <a:gd name="connsiteY41" fmla="*/ 327808 h 560355"/>
                <a:gd name="connsiteX42" fmla="*/ 216501 w 509414"/>
                <a:gd name="connsiteY42" fmla="*/ 316091 h 560355"/>
                <a:gd name="connsiteX43" fmla="*/ 222359 w 509414"/>
                <a:gd name="connsiteY43" fmla="*/ 331629 h 560355"/>
                <a:gd name="connsiteX44" fmla="*/ 146202 w 509414"/>
                <a:gd name="connsiteY44" fmla="*/ 387409 h 560355"/>
                <a:gd name="connsiteX45" fmla="*/ 164796 w 509414"/>
                <a:gd name="connsiteY45" fmla="*/ 390975 h 560355"/>
                <a:gd name="connsiteX46" fmla="*/ 113345 w 509414"/>
                <a:gd name="connsiteY46" fmla="*/ 442426 h 560355"/>
                <a:gd name="connsiteX47" fmla="*/ 97553 w 509414"/>
                <a:gd name="connsiteY47" fmla="*/ 439115 h 560355"/>
                <a:gd name="connsiteX48" fmla="*/ 92713 w 509414"/>
                <a:gd name="connsiteY48" fmla="*/ 435549 h 560355"/>
                <a:gd name="connsiteX49" fmla="*/ 113599 w 509414"/>
                <a:gd name="connsiteY49" fmla="*/ 404220 h 560355"/>
                <a:gd name="connsiteX50" fmla="*/ 76157 w 509414"/>
                <a:gd name="connsiteY50" fmla="*/ 425106 h 560355"/>
                <a:gd name="connsiteX51" fmla="*/ 95770 w 509414"/>
                <a:gd name="connsiteY51" fmla="*/ 366014 h 560355"/>
                <a:gd name="connsiteX52" fmla="*/ 29801 w 509414"/>
                <a:gd name="connsiteY52" fmla="*/ 358627 h 560355"/>
                <a:gd name="connsiteX53" fmla="*/ 7896 w 509414"/>
                <a:gd name="connsiteY53" fmla="*/ 420267 h 560355"/>
                <a:gd name="connsiteX54" fmla="*/ 70299 w 509414"/>
                <a:gd name="connsiteY54" fmla="*/ 428672 h 560355"/>
                <a:gd name="connsiteX55" fmla="*/ 33112 w 509414"/>
                <a:gd name="connsiteY55" fmla="*/ 450831 h 560355"/>
                <a:gd name="connsiteX56" fmla="*/ 76667 w 509414"/>
                <a:gd name="connsiteY56" fmla="*/ 442171 h 560355"/>
                <a:gd name="connsiteX57" fmla="*/ 81506 w 509414"/>
                <a:gd name="connsiteY57" fmla="*/ 445737 h 560355"/>
                <a:gd name="connsiteX58" fmla="*/ 76667 w 509414"/>
                <a:gd name="connsiteY58" fmla="*/ 467642 h 560355"/>
                <a:gd name="connsiteX59" fmla="*/ 93223 w 509414"/>
                <a:gd name="connsiteY59" fmla="*/ 483434 h 560355"/>
                <a:gd name="connsiteX60" fmla="*/ 114109 w 509414"/>
                <a:gd name="connsiteY60" fmla="*/ 488273 h 560355"/>
                <a:gd name="connsiteX61" fmla="*/ 122260 w 509414"/>
                <a:gd name="connsiteY61" fmla="*/ 546092 h 560355"/>
                <a:gd name="connsiteX62" fmla="*/ 147476 w 509414"/>
                <a:gd name="connsiteY62" fmla="*/ 547111 h 560355"/>
                <a:gd name="connsiteX63" fmla="*/ 124297 w 509414"/>
                <a:gd name="connsiteY63" fmla="*/ 468406 h 560355"/>
                <a:gd name="connsiteX64" fmla="*/ 126080 w 509414"/>
                <a:gd name="connsiteY64" fmla="*/ 455926 h 560355"/>
                <a:gd name="connsiteX65" fmla="*/ 188738 w 509414"/>
                <a:gd name="connsiteY65" fmla="*/ 415427 h 560355"/>
                <a:gd name="connsiteX66" fmla="*/ 192304 w 509414"/>
                <a:gd name="connsiteY66" fmla="*/ 432493 h 560355"/>
                <a:gd name="connsiteX67" fmla="*/ 230510 w 509414"/>
                <a:gd name="connsiteY67" fmla="*/ 407022 h 560355"/>
                <a:gd name="connsiteX68" fmla="*/ 209879 w 509414"/>
                <a:gd name="connsiteY68" fmla="*/ 491839 h 560355"/>
                <a:gd name="connsiteX69" fmla="*/ 236368 w 509414"/>
                <a:gd name="connsiteY69" fmla="*/ 475793 h 560355"/>
                <a:gd name="connsiteX70" fmla="*/ 254962 w 509414"/>
                <a:gd name="connsiteY70" fmla="*/ 585062 h 560355"/>
                <a:gd name="connsiteX71" fmla="*/ 275848 w 509414"/>
                <a:gd name="connsiteY71" fmla="*/ 475793 h 560355"/>
                <a:gd name="connsiteX72" fmla="*/ 303356 w 509414"/>
                <a:gd name="connsiteY72" fmla="*/ 491839 h 560355"/>
                <a:gd name="connsiteX73" fmla="*/ 281452 w 509414"/>
                <a:gd name="connsiteY73" fmla="*/ 406258 h 560355"/>
                <a:gd name="connsiteX74" fmla="*/ 319912 w 509414"/>
                <a:gd name="connsiteY74" fmla="*/ 432493 h 560355"/>
                <a:gd name="connsiteX75" fmla="*/ 323478 w 509414"/>
                <a:gd name="connsiteY75" fmla="*/ 414918 h 560355"/>
                <a:gd name="connsiteX76" fmla="*/ 386136 w 509414"/>
                <a:gd name="connsiteY76" fmla="*/ 455926 h 560355"/>
                <a:gd name="connsiteX77" fmla="*/ 388683 w 509414"/>
                <a:gd name="connsiteY77" fmla="*/ 468661 h 560355"/>
                <a:gd name="connsiteX78" fmla="*/ 365505 w 509414"/>
                <a:gd name="connsiteY78" fmla="*/ 547111 h 560355"/>
                <a:gd name="connsiteX79" fmla="*/ 390721 w 509414"/>
                <a:gd name="connsiteY79" fmla="*/ 546092 h 560355"/>
                <a:gd name="connsiteX80" fmla="*/ 398617 w 509414"/>
                <a:gd name="connsiteY80" fmla="*/ 488783 h 560355"/>
                <a:gd name="connsiteX81" fmla="*/ 418994 w 509414"/>
                <a:gd name="connsiteY81" fmla="*/ 483434 h 560355"/>
                <a:gd name="connsiteX82" fmla="*/ 435550 w 509414"/>
                <a:gd name="connsiteY82" fmla="*/ 467642 h 560355"/>
                <a:gd name="connsiteX83" fmla="*/ 430710 w 509414"/>
                <a:gd name="connsiteY83" fmla="*/ 446247 h 560355"/>
                <a:gd name="connsiteX84" fmla="*/ 436314 w 509414"/>
                <a:gd name="connsiteY84" fmla="*/ 441917 h 560355"/>
                <a:gd name="connsiteX85" fmla="*/ 479869 w 509414"/>
                <a:gd name="connsiteY85" fmla="*/ 450577 h 560355"/>
                <a:gd name="connsiteX86" fmla="*/ 442681 w 509414"/>
                <a:gd name="connsiteY86" fmla="*/ 428417 h 560355"/>
                <a:gd name="connsiteX87" fmla="*/ 505085 w 509414"/>
                <a:gd name="connsiteY87" fmla="*/ 420012 h 560355"/>
                <a:gd name="connsiteX88" fmla="*/ 482670 w 509414"/>
                <a:gd name="connsiteY88" fmla="*/ 359646 h 560355"/>
                <a:gd name="connsiteX89" fmla="*/ 71063 w 509414"/>
                <a:gd name="connsiteY89" fmla="*/ 424342 h 560355"/>
                <a:gd name="connsiteX90" fmla="*/ 32603 w 509414"/>
                <a:gd name="connsiteY90" fmla="*/ 407277 h 560355"/>
                <a:gd name="connsiteX91" fmla="*/ 30310 w 509414"/>
                <a:gd name="connsiteY91" fmla="*/ 361684 h 560355"/>
                <a:gd name="connsiteX92" fmla="*/ 71063 w 509414"/>
                <a:gd name="connsiteY92" fmla="*/ 384862 h 560355"/>
                <a:gd name="connsiteX93" fmla="*/ 71063 w 509414"/>
                <a:gd name="connsiteY93" fmla="*/ 424342 h 560355"/>
                <a:gd name="connsiteX94" fmla="*/ 240189 w 509414"/>
                <a:gd name="connsiteY94" fmla="*/ 63677 h 560355"/>
                <a:gd name="connsiteX95" fmla="*/ 229237 w 509414"/>
                <a:gd name="connsiteY95" fmla="*/ 54253 h 560355"/>
                <a:gd name="connsiteX96" fmla="*/ 240189 w 509414"/>
                <a:gd name="connsiteY96" fmla="*/ 43555 h 560355"/>
                <a:gd name="connsiteX97" fmla="*/ 250123 w 509414"/>
                <a:gd name="connsiteY97" fmla="*/ 54253 h 560355"/>
                <a:gd name="connsiteX98" fmla="*/ 240189 w 509414"/>
                <a:gd name="connsiteY98" fmla="*/ 63677 h 560355"/>
                <a:gd name="connsiteX99" fmla="*/ 479104 w 509414"/>
                <a:gd name="connsiteY99" fmla="*/ 407531 h 560355"/>
                <a:gd name="connsiteX100" fmla="*/ 440644 w 509414"/>
                <a:gd name="connsiteY100" fmla="*/ 424597 h 560355"/>
                <a:gd name="connsiteX101" fmla="*/ 440644 w 509414"/>
                <a:gd name="connsiteY101" fmla="*/ 385372 h 560355"/>
                <a:gd name="connsiteX102" fmla="*/ 481142 w 509414"/>
                <a:gd name="connsiteY102" fmla="*/ 362193 h 560355"/>
                <a:gd name="connsiteX103" fmla="*/ 479104 w 509414"/>
                <a:gd name="connsiteY103" fmla="*/ 407531 h 560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509414" h="560355">
                  <a:moveTo>
                    <a:pt x="482670" y="359646"/>
                  </a:moveTo>
                  <a:cubicBezTo>
                    <a:pt x="458473" y="344873"/>
                    <a:pt x="428672" y="347930"/>
                    <a:pt x="416701" y="367033"/>
                  </a:cubicBezTo>
                  <a:cubicBezTo>
                    <a:pt x="404985" y="385626"/>
                    <a:pt x="413899" y="410842"/>
                    <a:pt x="436568" y="425870"/>
                  </a:cubicBezTo>
                  <a:cubicBezTo>
                    <a:pt x="420267" y="427398"/>
                    <a:pt x="399126" y="405239"/>
                    <a:pt x="399126" y="405239"/>
                  </a:cubicBezTo>
                  <a:cubicBezTo>
                    <a:pt x="389957" y="422304"/>
                    <a:pt x="406768" y="431983"/>
                    <a:pt x="420012" y="436568"/>
                  </a:cubicBezTo>
                  <a:cubicBezTo>
                    <a:pt x="418229" y="437841"/>
                    <a:pt x="416447" y="439115"/>
                    <a:pt x="414918" y="440388"/>
                  </a:cubicBezTo>
                  <a:cubicBezTo>
                    <a:pt x="402438" y="437332"/>
                    <a:pt x="397853" y="443190"/>
                    <a:pt x="397853" y="443190"/>
                  </a:cubicBezTo>
                  <a:cubicBezTo>
                    <a:pt x="395561" y="442426"/>
                    <a:pt x="368052" y="412625"/>
                    <a:pt x="347676" y="391485"/>
                  </a:cubicBezTo>
                  <a:lnTo>
                    <a:pt x="366014" y="387919"/>
                  </a:lnTo>
                  <a:cubicBezTo>
                    <a:pt x="352770" y="357354"/>
                    <a:pt x="317111" y="350732"/>
                    <a:pt x="292913" y="332138"/>
                  </a:cubicBezTo>
                  <a:cubicBezTo>
                    <a:pt x="274829" y="318129"/>
                    <a:pt x="295206" y="312016"/>
                    <a:pt x="300045" y="316856"/>
                  </a:cubicBezTo>
                  <a:cubicBezTo>
                    <a:pt x="345128" y="355062"/>
                    <a:pt x="385882" y="328572"/>
                    <a:pt x="385882" y="328572"/>
                  </a:cubicBezTo>
                  <a:cubicBezTo>
                    <a:pt x="354043" y="317874"/>
                    <a:pt x="338506" y="281706"/>
                    <a:pt x="338506" y="281706"/>
                  </a:cubicBezTo>
                  <a:cubicBezTo>
                    <a:pt x="404475" y="319912"/>
                    <a:pt x="455162" y="276357"/>
                    <a:pt x="455162" y="276357"/>
                  </a:cubicBezTo>
                  <a:cubicBezTo>
                    <a:pt x="411352" y="283744"/>
                    <a:pt x="376967" y="242481"/>
                    <a:pt x="376967" y="242481"/>
                  </a:cubicBezTo>
                  <a:cubicBezTo>
                    <a:pt x="445228" y="258273"/>
                    <a:pt x="492349" y="212680"/>
                    <a:pt x="492349" y="212680"/>
                  </a:cubicBezTo>
                  <a:cubicBezTo>
                    <a:pt x="467133" y="214718"/>
                    <a:pt x="404475" y="188229"/>
                    <a:pt x="404475" y="188229"/>
                  </a:cubicBezTo>
                  <a:cubicBezTo>
                    <a:pt x="504575" y="185172"/>
                    <a:pt x="513235" y="113854"/>
                    <a:pt x="514509" y="113854"/>
                  </a:cubicBezTo>
                  <a:cubicBezTo>
                    <a:pt x="487000" y="131938"/>
                    <a:pt x="413135" y="123278"/>
                    <a:pt x="413135" y="123278"/>
                  </a:cubicBezTo>
                  <a:cubicBezTo>
                    <a:pt x="517820" y="86091"/>
                    <a:pt x="509924" y="255"/>
                    <a:pt x="509924" y="255"/>
                  </a:cubicBezTo>
                  <a:cubicBezTo>
                    <a:pt x="487765" y="33112"/>
                    <a:pt x="386900" y="64950"/>
                    <a:pt x="386900" y="64950"/>
                  </a:cubicBezTo>
                  <a:cubicBezTo>
                    <a:pt x="359392" y="73356"/>
                    <a:pt x="337487" y="97808"/>
                    <a:pt x="337487" y="126335"/>
                  </a:cubicBezTo>
                  <a:cubicBezTo>
                    <a:pt x="336214" y="138051"/>
                    <a:pt x="325516" y="147475"/>
                    <a:pt x="313290" y="147475"/>
                  </a:cubicBezTo>
                  <a:cubicBezTo>
                    <a:pt x="286291" y="147475"/>
                    <a:pt x="286800" y="108505"/>
                    <a:pt x="286800" y="90166"/>
                  </a:cubicBezTo>
                  <a:cubicBezTo>
                    <a:pt x="286800" y="62658"/>
                    <a:pt x="285782" y="30820"/>
                    <a:pt x="265914" y="30820"/>
                  </a:cubicBezTo>
                  <a:lnTo>
                    <a:pt x="226435" y="30820"/>
                  </a:lnTo>
                  <a:cubicBezTo>
                    <a:pt x="219303" y="30820"/>
                    <a:pt x="207077" y="30055"/>
                    <a:pt x="201983" y="36168"/>
                  </a:cubicBezTo>
                  <a:cubicBezTo>
                    <a:pt x="191795" y="48140"/>
                    <a:pt x="193323" y="79469"/>
                    <a:pt x="197908" y="73101"/>
                  </a:cubicBezTo>
                  <a:cubicBezTo>
                    <a:pt x="197908" y="73101"/>
                    <a:pt x="213190" y="68771"/>
                    <a:pt x="223124" y="73101"/>
                  </a:cubicBezTo>
                  <a:cubicBezTo>
                    <a:pt x="235859" y="76922"/>
                    <a:pt x="226435" y="116401"/>
                    <a:pt x="226435" y="125061"/>
                  </a:cubicBezTo>
                  <a:cubicBezTo>
                    <a:pt x="226435" y="136778"/>
                    <a:pt x="215482" y="147221"/>
                    <a:pt x="202238" y="147221"/>
                  </a:cubicBezTo>
                  <a:cubicBezTo>
                    <a:pt x="190012" y="147221"/>
                    <a:pt x="179059" y="137797"/>
                    <a:pt x="178040" y="126080"/>
                  </a:cubicBezTo>
                  <a:cubicBezTo>
                    <a:pt x="178040" y="97553"/>
                    <a:pt x="156136" y="73101"/>
                    <a:pt x="129646" y="64696"/>
                  </a:cubicBezTo>
                  <a:cubicBezTo>
                    <a:pt x="129646" y="64696"/>
                    <a:pt x="26235" y="32857"/>
                    <a:pt x="4330" y="0"/>
                  </a:cubicBezTo>
                  <a:cubicBezTo>
                    <a:pt x="4330" y="0"/>
                    <a:pt x="-3311" y="86855"/>
                    <a:pt x="102138" y="125061"/>
                  </a:cubicBezTo>
                  <a:cubicBezTo>
                    <a:pt x="102138" y="125061"/>
                    <a:pt x="27254" y="131429"/>
                    <a:pt x="0" y="113345"/>
                  </a:cubicBezTo>
                  <a:cubicBezTo>
                    <a:pt x="1019" y="113345"/>
                    <a:pt x="14264" y="187719"/>
                    <a:pt x="114364" y="190776"/>
                  </a:cubicBezTo>
                  <a:cubicBezTo>
                    <a:pt x="114364" y="190776"/>
                    <a:pt x="48394" y="212935"/>
                    <a:pt x="24197" y="209879"/>
                  </a:cubicBezTo>
                  <a:cubicBezTo>
                    <a:pt x="24197" y="209879"/>
                    <a:pt x="71573" y="263876"/>
                    <a:pt x="141872" y="248085"/>
                  </a:cubicBezTo>
                  <a:cubicBezTo>
                    <a:pt x="141872" y="248085"/>
                    <a:pt x="103411" y="283234"/>
                    <a:pt x="59347" y="275848"/>
                  </a:cubicBezTo>
                  <a:cubicBezTo>
                    <a:pt x="59347" y="275848"/>
                    <a:pt x="109015" y="320167"/>
                    <a:pt x="176003" y="283234"/>
                  </a:cubicBezTo>
                  <a:cubicBezTo>
                    <a:pt x="176003" y="283234"/>
                    <a:pt x="161739" y="317110"/>
                    <a:pt x="129646" y="327808"/>
                  </a:cubicBezTo>
                  <a:cubicBezTo>
                    <a:pt x="129646" y="327808"/>
                    <a:pt x="170399" y="354297"/>
                    <a:pt x="216501" y="316091"/>
                  </a:cubicBezTo>
                  <a:cubicBezTo>
                    <a:pt x="222359" y="309469"/>
                    <a:pt x="241208" y="317110"/>
                    <a:pt x="222359" y="331629"/>
                  </a:cubicBezTo>
                  <a:cubicBezTo>
                    <a:pt x="197143" y="350732"/>
                    <a:pt x="161484" y="355571"/>
                    <a:pt x="146202" y="387409"/>
                  </a:cubicBezTo>
                  <a:lnTo>
                    <a:pt x="164796" y="390975"/>
                  </a:lnTo>
                  <a:cubicBezTo>
                    <a:pt x="143910" y="412116"/>
                    <a:pt x="116147" y="441917"/>
                    <a:pt x="113345" y="442426"/>
                  </a:cubicBezTo>
                  <a:cubicBezTo>
                    <a:pt x="113345" y="442426"/>
                    <a:pt x="109269" y="436823"/>
                    <a:pt x="97553" y="439115"/>
                  </a:cubicBezTo>
                  <a:cubicBezTo>
                    <a:pt x="96025" y="437841"/>
                    <a:pt x="94496" y="436568"/>
                    <a:pt x="92713" y="435549"/>
                  </a:cubicBezTo>
                  <a:cubicBezTo>
                    <a:pt x="105958" y="430964"/>
                    <a:pt x="122769" y="421285"/>
                    <a:pt x="113599" y="404220"/>
                  </a:cubicBezTo>
                  <a:cubicBezTo>
                    <a:pt x="113599" y="404220"/>
                    <a:pt x="92459" y="426380"/>
                    <a:pt x="76157" y="425106"/>
                  </a:cubicBezTo>
                  <a:cubicBezTo>
                    <a:pt x="98572" y="410078"/>
                    <a:pt x="107486" y="384608"/>
                    <a:pt x="95770" y="366014"/>
                  </a:cubicBezTo>
                  <a:cubicBezTo>
                    <a:pt x="83544" y="346911"/>
                    <a:pt x="53998" y="343600"/>
                    <a:pt x="29801" y="358627"/>
                  </a:cubicBezTo>
                  <a:cubicBezTo>
                    <a:pt x="5604" y="373400"/>
                    <a:pt x="-4330" y="401164"/>
                    <a:pt x="7896" y="420267"/>
                  </a:cubicBezTo>
                  <a:cubicBezTo>
                    <a:pt x="19358" y="438351"/>
                    <a:pt x="46102" y="442171"/>
                    <a:pt x="70299" y="428672"/>
                  </a:cubicBezTo>
                  <a:cubicBezTo>
                    <a:pt x="60366" y="443445"/>
                    <a:pt x="41263" y="448030"/>
                    <a:pt x="33112" y="450831"/>
                  </a:cubicBezTo>
                  <a:cubicBezTo>
                    <a:pt x="33112" y="450831"/>
                    <a:pt x="46611" y="477066"/>
                    <a:pt x="76667" y="442171"/>
                  </a:cubicBezTo>
                  <a:cubicBezTo>
                    <a:pt x="78450" y="443445"/>
                    <a:pt x="79978" y="444718"/>
                    <a:pt x="81506" y="445737"/>
                  </a:cubicBezTo>
                  <a:cubicBezTo>
                    <a:pt x="73356" y="452105"/>
                    <a:pt x="70045" y="463057"/>
                    <a:pt x="76667" y="467642"/>
                  </a:cubicBezTo>
                  <a:cubicBezTo>
                    <a:pt x="76667" y="467642"/>
                    <a:pt x="73356" y="484707"/>
                    <a:pt x="93223" y="483434"/>
                  </a:cubicBezTo>
                  <a:cubicBezTo>
                    <a:pt x="93223" y="483434"/>
                    <a:pt x="99845" y="495150"/>
                    <a:pt x="114109" y="488273"/>
                  </a:cubicBezTo>
                  <a:cubicBezTo>
                    <a:pt x="122769" y="511706"/>
                    <a:pt x="119712" y="533357"/>
                    <a:pt x="122260" y="546092"/>
                  </a:cubicBezTo>
                  <a:lnTo>
                    <a:pt x="147476" y="547111"/>
                  </a:lnTo>
                  <a:cubicBezTo>
                    <a:pt x="145183" y="535904"/>
                    <a:pt x="144419" y="500499"/>
                    <a:pt x="124297" y="468406"/>
                  </a:cubicBezTo>
                  <a:cubicBezTo>
                    <a:pt x="128118" y="465095"/>
                    <a:pt x="130155" y="460256"/>
                    <a:pt x="126080" y="455926"/>
                  </a:cubicBezTo>
                  <a:cubicBezTo>
                    <a:pt x="125316" y="454652"/>
                    <a:pt x="161994" y="431728"/>
                    <a:pt x="188738" y="415427"/>
                  </a:cubicBezTo>
                  <a:lnTo>
                    <a:pt x="192304" y="432493"/>
                  </a:lnTo>
                  <a:cubicBezTo>
                    <a:pt x="201473" y="420012"/>
                    <a:pt x="214973" y="411607"/>
                    <a:pt x="230510" y="407022"/>
                  </a:cubicBezTo>
                  <a:cubicBezTo>
                    <a:pt x="213954" y="429691"/>
                    <a:pt x="203766" y="455671"/>
                    <a:pt x="209879" y="491839"/>
                  </a:cubicBezTo>
                  <a:cubicBezTo>
                    <a:pt x="209879" y="491839"/>
                    <a:pt x="214209" y="478085"/>
                    <a:pt x="236368" y="475793"/>
                  </a:cubicBezTo>
                  <a:cubicBezTo>
                    <a:pt x="236368" y="475793"/>
                    <a:pt x="205549" y="512980"/>
                    <a:pt x="254962" y="585062"/>
                  </a:cubicBezTo>
                  <a:cubicBezTo>
                    <a:pt x="304375" y="512980"/>
                    <a:pt x="275848" y="475793"/>
                    <a:pt x="275848" y="475793"/>
                  </a:cubicBezTo>
                  <a:cubicBezTo>
                    <a:pt x="297753" y="478085"/>
                    <a:pt x="303356" y="491839"/>
                    <a:pt x="303356" y="491839"/>
                  </a:cubicBezTo>
                  <a:cubicBezTo>
                    <a:pt x="308196" y="455161"/>
                    <a:pt x="298772" y="429181"/>
                    <a:pt x="281452" y="406258"/>
                  </a:cubicBezTo>
                  <a:cubicBezTo>
                    <a:pt x="297498" y="410588"/>
                    <a:pt x="310234" y="419248"/>
                    <a:pt x="319912" y="432493"/>
                  </a:cubicBezTo>
                  <a:lnTo>
                    <a:pt x="323478" y="414918"/>
                  </a:lnTo>
                  <a:cubicBezTo>
                    <a:pt x="349968" y="431474"/>
                    <a:pt x="386646" y="454397"/>
                    <a:pt x="386136" y="455926"/>
                  </a:cubicBezTo>
                  <a:cubicBezTo>
                    <a:pt x="382061" y="460510"/>
                    <a:pt x="384608" y="465350"/>
                    <a:pt x="388683" y="468661"/>
                  </a:cubicBezTo>
                  <a:cubicBezTo>
                    <a:pt x="368816" y="500754"/>
                    <a:pt x="368052" y="536158"/>
                    <a:pt x="365505" y="547111"/>
                  </a:cubicBezTo>
                  <a:lnTo>
                    <a:pt x="390721" y="546092"/>
                  </a:lnTo>
                  <a:cubicBezTo>
                    <a:pt x="393268" y="533611"/>
                    <a:pt x="390212" y="511961"/>
                    <a:pt x="398617" y="488783"/>
                  </a:cubicBezTo>
                  <a:cubicBezTo>
                    <a:pt x="411607" y="494641"/>
                    <a:pt x="418994" y="483434"/>
                    <a:pt x="418994" y="483434"/>
                  </a:cubicBezTo>
                  <a:cubicBezTo>
                    <a:pt x="438606" y="484453"/>
                    <a:pt x="435550" y="467642"/>
                    <a:pt x="435550" y="467642"/>
                  </a:cubicBezTo>
                  <a:cubicBezTo>
                    <a:pt x="441917" y="463057"/>
                    <a:pt x="439115" y="452614"/>
                    <a:pt x="430710" y="446247"/>
                  </a:cubicBezTo>
                  <a:cubicBezTo>
                    <a:pt x="432493" y="444718"/>
                    <a:pt x="434276" y="443445"/>
                    <a:pt x="436314" y="441917"/>
                  </a:cubicBezTo>
                  <a:cubicBezTo>
                    <a:pt x="466369" y="476557"/>
                    <a:pt x="479869" y="450577"/>
                    <a:pt x="479869" y="450577"/>
                  </a:cubicBezTo>
                  <a:cubicBezTo>
                    <a:pt x="471718" y="447775"/>
                    <a:pt x="452615" y="442936"/>
                    <a:pt x="442681" y="428417"/>
                  </a:cubicBezTo>
                  <a:cubicBezTo>
                    <a:pt x="467133" y="441917"/>
                    <a:pt x="493623" y="438096"/>
                    <a:pt x="505085" y="420012"/>
                  </a:cubicBezTo>
                  <a:cubicBezTo>
                    <a:pt x="516801" y="402182"/>
                    <a:pt x="506868" y="374419"/>
                    <a:pt x="482670" y="359646"/>
                  </a:cubicBezTo>
                  <a:close/>
                  <a:moveTo>
                    <a:pt x="71063" y="424342"/>
                  </a:moveTo>
                  <a:cubicBezTo>
                    <a:pt x="61130" y="430710"/>
                    <a:pt x="45847" y="426380"/>
                    <a:pt x="32603" y="407277"/>
                  </a:cubicBezTo>
                  <a:cubicBezTo>
                    <a:pt x="20631" y="388174"/>
                    <a:pt x="20631" y="367033"/>
                    <a:pt x="30310" y="361684"/>
                  </a:cubicBezTo>
                  <a:cubicBezTo>
                    <a:pt x="40244" y="356335"/>
                    <a:pt x="58837" y="365759"/>
                    <a:pt x="71063" y="384862"/>
                  </a:cubicBezTo>
                  <a:cubicBezTo>
                    <a:pt x="84308" y="403201"/>
                    <a:pt x="80997" y="419248"/>
                    <a:pt x="71063" y="424342"/>
                  </a:cubicBezTo>
                  <a:close/>
                  <a:moveTo>
                    <a:pt x="240189" y="63677"/>
                  </a:moveTo>
                  <a:cubicBezTo>
                    <a:pt x="233567" y="63677"/>
                    <a:pt x="229237" y="59347"/>
                    <a:pt x="229237" y="54253"/>
                  </a:cubicBezTo>
                  <a:cubicBezTo>
                    <a:pt x="229237" y="47885"/>
                    <a:pt x="233567" y="43555"/>
                    <a:pt x="240189" y="43555"/>
                  </a:cubicBezTo>
                  <a:cubicBezTo>
                    <a:pt x="245793" y="43555"/>
                    <a:pt x="250123" y="47885"/>
                    <a:pt x="250123" y="54253"/>
                  </a:cubicBezTo>
                  <a:cubicBezTo>
                    <a:pt x="250123" y="59347"/>
                    <a:pt x="245538" y="63677"/>
                    <a:pt x="240189" y="63677"/>
                  </a:cubicBezTo>
                  <a:close/>
                  <a:moveTo>
                    <a:pt x="479104" y="407531"/>
                  </a:moveTo>
                  <a:cubicBezTo>
                    <a:pt x="465860" y="426634"/>
                    <a:pt x="450323" y="430964"/>
                    <a:pt x="440644" y="424597"/>
                  </a:cubicBezTo>
                  <a:cubicBezTo>
                    <a:pt x="430710" y="419248"/>
                    <a:pt x="427399" y="403456"/>
                    <a:pt x="440644" y="385372"/>
                  </a:cubicBezTo>
                  <a:cubicBezTo>
                    <a:pt x="452870" y="366269"/>
                    <a:pt x="471463" y="356845"/>
                    <a:pt x="481142" y="362193"/>
                  </a:cubicBezTo>
                  <a:cubicBezTo>
                    <a:pt x="491330" y="367033"/>
                    <a:pt x="491330" y="388428"/>
                    <a:pt x="479104" y="407531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2" name="Forma libre: forma 111">
              <a:extLst>
                <a:ext uri="{FF2B5EF4-FFF2-40B4-BE49-F238E27FC236}">
                  <a16:creationId xmlns:a16="http://schemas.microsoft.com/office/drawing/2014/main" id="{1438884D-6767-450B-9609-81B954BAC918}"/>
                </a:ext>
              </a:extLst>
            </p:cNvPr>
            <p:cNvSpPr/>
            <p:nvPr/>
          </p:nvSpPr>
          <p:spPr>
            <a:xfrm>
              <a:off x="6952733" y="8300647"/>
              <a:ext cx="25471" cy="25471"/>
            </a:xfrm>
            <a:custGeom>
              <a:avLst/>
              <a:gdLst>
                <a:gd name="connsiteX0" fmla="*/ 32857 w 25470"/>
                <a:gd name="connsiteY0" fmla="*/ 20176 h 25470"/>
                <a:gd name="connsiteX1" fmla="*/ 36168 w 25470"/>
                <a:gd name="connsiteY1" fmla="*/ 54 h 25470"/>
                <a:gd name="connsiteX2" fmla="*/ 19867 w 25470"/>
                <a:gd name="connsiteY2" fmla="*/ 12789 h 25470"/>
                <a:gd name="connsiteX3" fmla="*/ 0 w 25470"/>
                <a:gd name="connsiteY3" fmla="*/ 2346 h 25470"/>
                <a:gd name="connsiteX4" fmla="*/ 0 w 25470"/>
                <a:gd name="connsiteY4" fmla="*/ 6676 h 25470"/>
                <a:gd name="connsiteX5" fmla="*/ 9934 w 25470"/>
                <a:gd name="connsiteY5" fmla="*/ 27817 h 25470"/>
                <a:gd name="connsiteX6" fmla="*/ 23178 w 25470"/>
                <a:gd name="connsiteY6" fmla="*/ 35203 h 25470"/>
                <a:gd name="connsiteX7" fmla="*/ 47376 w 25470"/>
                <a:gd name="connsiteY7" fmla="*/ 35203 h 25470"/>
                <a:gd name="connsiteX8" fmla="*/ 49668 w 25470"/>
                <a:gd name="connsiteY8" fmla="*/ 33166 h 25470"/>
                <a:gd name="connsiteX9" fmla="*/ 32857 w 25470"/>
                <a:gd name="connsiteY9" fmla="*/ 20176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25470">
                  <a:moveTo>
                    <a:pt x="32857" y="20176"/>
                  </a:moveTo>
                  <a:cubicBezTo>
                    <a:pt x="32857" y="20176"/>
                    <a:pt x="39480" y="2092"/>
                    <a:pt x="36168" y="54"/>
                  </a:cubicBezTo>
                  <a:cubicBezTo>
                    <a:pt x="32857" y="-965"/>
                    <a:pt x="19867" y="12789"/>
                    <a:pt x="19867" y="12789"/>
                  </a:cubicBezTo>
                  <a:cubicBezTo>
                    <a:pt x="16556" y="2346"/>
                    <a:pt x="0" y="2346"/>
                    <a:pt x="0" y="2346"/>
                  </a:cubicBezTo>
                  <a:lnTo>
                    <a:pt x="0" y="6676"/>
                  </a:lnTo>
                  <a:cubicBezTo>
                    <a:pt x="10952" y="7695"/>
                    <a:pt x="13245" y="22468"/>
                    <a:pt x="9934" y="27817"/>
                  </a:cubicBezTo>
                  <a:cubicBezTo>
                    <a:pt x="8915" y="31128"/>
                    <a:pt x="20886" y="38260"/>
                    <a:pt x="23178" y="35203"/>
                  </a:cubicBezTo>
                  <a:cubicBezTo>
                    <a:pt x="26490" y="29855"/>
                    <a:pt x="40753" y="25779"/>
                    <a:pt x="47376" y="35203"/>
                  </a:cubicBezTo>
                  <a:lnTo>
                    <a:pt x="49668" y="33166"/>
                  </a:lnTo>
                  <a:cubicBezTo>
                    <a:pt x="49413" y="32911"/>
                    <a:pt x="44064" y="18138"/>
                    <a:pt x="32857" y="20176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3" name="Forma libre: forma 112">
              <a:extLst>
                <a:ext uri="{FF2B5EF4-FFF2-40B4-BE49-F238E27FC236}">
                  <a16:creationId xmlns:a16="http://schemas.microsoft.com/office/drawing/2014/main" id="{97E9949E-669B-4507-8983-FE00272BE0F2}"/>
                </a:ext>
              </a:extLst>
            </p:cNvPr>
            <p:cNvSpPr/>
            <p:nvPr/>
          </p:nvSpPr>
          <p:spPr>
            <a:xfrm>
              <a:off x="6808564" y="8434422"/>
              <a:ext cx="25471" cy="50941"/>
            </a:xfrm>
            <a:custGeom>
              <a:avLst/>
              <a:gdLst>
                <a:gd name="connsiteX0" fmla="*/ 33117 w 25470"/>
                <a:gd name="connsiteY0" fmla="*/ 14773 h 50941"/>
                <a:gd name="connsiteX1" fmla="*/ 259 w 25470"/>
                <a:gd name="connsiteY1" fmla="*/ 0 h 50941"/>
                <a:gd name="connsiteX2" fmla="*/ 12485 w 25470"/>
                <a:gd name="connsiteY2" fmla="*/ 35914 h 50941"/>
                <a:gd name="connsiteX3" fmla="*/ 45343 w 25470"/>
                <a:gd name="connsiteY3" fmla="*/ 51960 h 50941"/>
                <a:gd name="connsiteX4" fmla="*/ 33117 w 25470"/>
                <a:gd name="connsiteY4" fmla="*/ 14773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33117" y="14773"/>
                  </a:moveTo>
                  <a:cubicBezTo>
                    <a:pt x="23183" y="5094"/>
                    <a:pt x="10957" y="0"/>
                    <a:pt x="259" y="0"/>
                  </a:cubicBezTo>
                  <a:cubicBezTo>
                    <a:pt x="-1014" y="12735"/>
                    <a:pt x="2297" y="25471"/>
                    <a:pt x="12485" y="35914"/>
                  </a:cubicBezTo>
                  <a:cubicBezTo>
                    <a:pt x="21145" y="46611"/>
                    <a:pt x="33371" y="51960"/>
                    <a:pt x="45343" y="51960"/>
                  </a:cubicBezTo>
                  <a:cubicBezTo>
                    <a:pt x="46107" y="39225"/>
                    <a:pt x="41777" y="25471"/>
                    <a:pt x="33117" y="14773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4" name="Forma libre: forma 113">
              <a:extLst>
                <a:ext uri="{FF2B5EF4-FFF2-40B4-BE49-F238E27FC236}">
                  <a16:creationId xmlns:a16="http://schemas.microsoft.com/office/drawing/2014/main" id="{7D6A73D7-2A79-4E9C-9E18-6D87C7A96A3A}"/>
                </a:ext>
              </a:extLst>
            </p:cNvPr>
            <p:cNvSpPr/>
            <p:nvPr/>
          </p:nvSpPr>
          <p:spPr>
            <a:xfrm>
              <a:off x="6693441" y="7945384"/>
              <a:ext cx="76412" cy="50941"/>
            </a:xfrm>
            <a:custGeom>
              <a:avLst/>
              <a:gdLst>
                <a:gd name="connsiteX0" fmla="*/ 72592 w 76412"/>
                <a:gd name="connsiteY0" fmla="*/ 51960 h 50941"/>
                <a:gd name="connsiteX1" fmla="*/ 94496 w 76412"/>
                <a:gd name="connsiteY1" fmla="*/ 17829 h 50941"/>
                <a:gd name="connsiteX2" fmla="*/ 60366 w 76412"/>
                <a:gd name="connsiteY2" fmla="*/ 30565 h 50941"/>
                <a:gd name="connsiteX3" fmla="*/ 48394 w 76412"/>
                <a:gd name="connsiteY3" fmla="*/ 0 h 50941"/>
                <a:gd name="connsiteX4" fmla="*/ 35150 w 76412"/>
                <a:gd name="connsiteY4" fmla="*/ 30565 h 50941"/>
                <a:gd name="connsiteX5" fmla="*/ 0 w 76412"/>
                <a:gd name="connsiteY5" fmla="*/ 17829 h 50941"/>
                <a:gd name="connsiteX6" fmla="*/ 22924 w 76412"/>
                <a:gd name="connsiteY6" fmla="*/ 5196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412" h="50941">
                  <a:moveTo>
                    <a:pt x="72592" y="51960"/>
                  </a:moveTo>
                  <a:lnTo>
                    <a:pt x="94496" y="17829"/>
                  </a:lnTo>
                  <a:lnTo>
                    <a:pt x="60366" y="30565"/>
                  </a:lnTo>
                  <a:lnTo>
                    <a:pt x="48394" y="0"/>
                  </a:lnTo>
                  <a:lnTo>
                    <a:pt x="35150" y="30565"/>
                  </a:lnTo>
                  <a:lnTo>
                    <a:pt x="0" y="17829"/>
                  </a:lnTo>
                  <a:lnTo>
                    <a:pt x="22924" y="5196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5" name="Forma libre: forma 114">
              <a:extLst>
                <a:ext uri="{FF2B5EF4-FFF2-40B4-BE49-F238E27FC236}">
                  <a16:creationId xmlns:a16="http://schemas.microsoft.com/office/drawing/2014/main" id="{90A3D22C-68A5-4F47-AC42-EAC152CA4C23}"/>
                </a:ext>
              </a:extLst>
            </p:cNvPr>
            <p:cNvSpPr/>
            <p:nvPr/>
          </p:nvSpPr>
          <p:spPr>
            <a:xfrm>
              <a:off x="6651173" y="8642651"/>
              <a:ext cx="50941" cy="25471"/>
            </a:xfrm>
            <a:custGeom>
              <a:avLst/>
              <a:gdLst>
                <a:gd name="connsiteX0" fmla="*/ 43032 w 50941"/>
                <a:gd name="connsiteY0" fmla="*/ 885 h 25470"/>
                <a:gd name="connsiteX1" fmla="*/ 241 w 50941"/>
                <a:gd name="connsiteY1" fmla="*/ 12601 h 25470"/>
                <a:gd name="connsiteX2" fmla="*/ 33353 w 50941"/>
                <a:gd name="connsiteY2" fmla="*/ 40110 h 25470"/>
                <a:gd name="connsiteX3" fmla="*/ 70795 w 50941"/>
                <a:gd name="connsiteY3" fmla="*/ 26355 h 25470"/>
                <a:gd name="connsiteX4" fmla="*/ 43032 w 50941"/>
                <a:gd name="connsiteY4" fmla="*/ 885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43032" y="885"/>
                  </a:moveTo>
                  <a:cubicBezTo>
                    <a:pt x="21127" y="-2172"/>
                    <a:pt x="2279" y="2922"/>
                    <a:pt x="241" y="12601"/>
                  </a:cubicBezTo>
                  <a:cubicBezTo>
                    <a:pt x="-2051" y="22025"/>
                    <a:pt x="12213" y="36034"/>
                    <a:pt x="33353" y="40110"/>
                  </a:cubicBezTo>
                  <a:cubicBezTo>
                    <a:pt x="54239" y="44440"/>
                    <a:pt x="68503" y="37053"/>
                    <a:pt x="70795" y="26355"/>
                  </a:cubicBezTo>
                  <a:cubicBezTo>
                    <a:pt x="72833" y="16931"/>
                    <a:pt x="63918" y="5215"/>
                    <a:pt x="43032" y="885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6" name="Forma libre: forma 115">
              <a:extLst>
                <a:ext uri="{FF2B5EF4-FFF2-40B4-BE49-F238E27FC236}">
                  <a16:creationId xmlns:a16="http://schemas.microsoft.com/office/drawing/2014/main" id="{0BCFA341-EDB4-4EA8-A89C-37BFB7D10A7B}"/>
                </a:ext>
              </a:extLst>
            </p:cNvPr>
            <p:cNvSpPr/>
            <p:nvPr/>
          </p:nvSpPr>
          <p:spPr>
            <a:xfrm>
              <a:off x="6608022" y="7852161"/>
              <a:ext cx="50941" cy="25471"/>
            </a:xfrm>
            <a:custGeom>
              <a:avLst/>
              <a:gdLst>
                <a:gd name="connsiteX0" fmla="*/ 32949 w 50941"/>
                <a:gd name="connsiteY0" fmla="*/ 40244 h 25470"/>
                <a:gd name="connsiteX1" fmla="*/ 71410 w 50941"/>
                <a:gd name="connsiteY1" fmla="*/ 20122 h 25470"/>
                <a:gd name="connsiteX2" fmla="*/ 31931 w 50941"/>
                <a:gd name="connsiteY2" fmla="*/ 0 h 25470"/>
                <a:gd name="connsiteX3" fmla="*/ 92 w 50941"/>
                <a:gd name="connsiteY3" fmla="*/ 21141 h 25470"/>
                <a:gd name="connsiteX4" fmla="*/ 32949 w 50941"/>
                <a:gd name="connsiteY4" fmla="*/ 40244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32949" y="40244"/>
                  </a:moveTo>
                  <a:cubicBezTo>
                    <a:pt x="53835" y="39225"/>
                    <a:pt x="70391" y="30565"/>
                    <a:pt x="71410" y="20122"/>
                  </a:cubicBezTo>
                  <a:cubicBezTo>
                    <a:pt x="71410" y="10698"/>
                    <a:pt x="53835" y="0"/>
                    <a:pt x="31931" y="0"/>
                  </a:cubicBezTo>
                  <a:cubicBezTo>
                    <a:pt x="11045" y="1019"/>
                    <a:pt x="92" y="11717"/>
                    <a:pt x="92" y="21141"/>
                  </a:cubicBezTo>
                  <a:cubicBezTo>
                    <a:pt x="-1181" y="31584"/>
                    <a:pt x="10790" y="41263"/>
                    <a:pt x="32949" y="40244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7" name="Forma libre: forma 116">
              <a:extLst>
                <a:ext uri="{FF2B5EF4-FFF2-40B4-BE49-F238E27FC236}">
                  <a16:creationId xmlns:a16="http://schemas.microsoft.com/office/drawing/2014/main" id="{84415AD1-0C9B-4291-899F-B5D3A015D40B}"/>
                </a:ext>
              </a:extLst>
            </p:cNvPr>
            <p:cNvSpPr/>
            <p:nvPr/>
          </p:nvSpPr>
          <p:spPr>
            <a:xfrm>
              <a:off x="7078222" y="7900764"/>
              <a:ext cx="25471" cy="50941"/>
            </a:xfrm>
            <a:custGeom>
              <a:avLst/>
              <a:gdLst>
                <a:gd name="connsiteX0" fmla="*/ 23260 w 25470"/>
                <a:gd name="connsiteY0" fmla="*/ 69072 h 50941"/>
                <a:gd name="connsiteX1" fmla="*/ 41854 w 25470"/>
                <a:gd name="connsiteY1" fmla="*/ 36214 h 50941"/>
                <a:gd name="connsiteX2" fmla="*/ 17657 w 25470"/>
                <a:gd name="connsiteY2" fmla="*/ 46 h 50941"/>
                <a:gd name="connsiteX3" fmla="*/ 82 w 25470"/>
                <a:gd name="connsiteY3" fmla="*/ 39271 h 50941"/>
                <a:gd name="connsiteX4" fmla="*/ 23260 w 25470"/>
                <a:gd name="connsiteY4" fmla="*/ 690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23260" y="69072"/>
                  </a:moveTo>
                  <a:cubicBezTo>
                    <a:pt x="33194" y="68053"/>
                    <a:pt x="43127" y="56336"/>
                    <a:pt x="41854" y="36214"/>
                  </a:cubicBezTo>
                  <a:cubicBezTo>
                    <a:pt x="40835" y="15074"/>
                    <a:pt x="28609" y="-973"/>
                    <a:pt x="17657" y="46"/>
                  </a:cubicBezTo>
                  <a:cubicBezTo>
                    <a:pt x="7723" y="1065"/>
                    <a:pt x="-937" y="18130"/>
                    <a:pt x="82" y="39271"/>
                  </a:cubicBezTo>
                  <a:cubicBezTo>
                    <a:pt x="1101" y="59393"/>
                    <a:pt x="12053" y="70090"/>
                    <a:pt x="23260" y="690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8" name="Forma libre: forma 117">
              <a:extLst>
                <a:ext uri="{FF2B5EF4-FFF2-40B4-BE49-F238E27FC236}">
                  <a16:creationId xmlns:a16="http://schemas.microsoft.com/office/drawing/2014/main" id="{AE72FCB0-855E-421C-AB2D-0E00ADC77D87}"/>
                </a:ext>
              </a:extLst>
            </p:cNvPr>
            <p:cNvSpPr/>
            <p:nvPr/>
          </p:nvSpPr>
          <p:spPr>
            <a:xfrm>
              <a:off x="6383699" y="8517894"/>
              <a:ext cx="50941" cy="50941"/>
            </a:xfrm>
            <a:custGeom>
              <a:avLst/>
              <a:gdLst>
                <a:gd name="connsiteX0" fmla="*/ 44847 w 50941"/>
                <a:gd name="connsiteY0" fmla="*/ 21722 h 50941"/>
                <a:gd name="connsiteX1" fmla="*/ 6131 w 50941"/>
                <a:gd name="connsiteY1" fmla="*/ 1600 h 50941"/>
                <a:gd name="connsiteX2" fmla="*/ 9442 w 50941"/>
                <a:gd name="connsiteY2" fmla="*/ 42862 h 50941"/>
                <a:gd name="connsiteX3" fmla="*/ 44592 w 50941"/>
                <a:gd name="connsiteY3" fmla="*/ 58654 h 50941"/>
                <a:gd name="connsiteX4" fmla="*/ 44847 w 50941"/>
                <a:gd name="connsiteY4" fmla="*/ 2172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50941">
                  <a:moveTo>
                    <a:pt x="44847" y="21722"/>
                  </a:moveTo>
                  <a:cubicBezTo>
                    <a:pt x="32621" y="4656"/>
                    <a:pt x="15046" y="-3749"/>
                    <a:pt x="6131" y="1600"/>
                  </a:cubicBezTo>
                  <a:cubicBezTo>
                    <a:pt x="-2529" y="6949"/>
                    <a:pt x="-2529" y="26052"/>
                    <a:pt x="9442" y="42862"/>
                  </a:cubicBezTo>
                  <a:cubicBezTo>
                    <a:pt x="21668" y="59928"/>
                    <a:pt x="35932" y="64003"/>
                    <a:pt x="44592" y="58654"/>
                  </a:cubicBezTo>
                  <a:cubicBezTo>
                    <a:pt x="53761" y="53560"/>
                    <a:pt x="55799" y="38787"/>
                    <a:pt x="44847" y="2172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9" name="Forma libre: forma 118">
              <a:extLst>
                <a:ext uri="{FF2B5EF4-FFF2-40B4-BE49-F238E27FC236}">
                  <a16:creationId xmlns:a16="http://schemas.microsoft.com/office/drawing/2014/main" id="{10E2C7E2-37D6-4E5E-A7E5-55879396E37C}"/>
                </a:ext>
              </a:extLst>
            </p:cNvPr>
            <p:cNvSpPr/>
            <p:nvPr/>
          </p:nvSpPr>
          <p:spPr>
            <a:xfrm>
              <a:off x="6370843" y="8212526"/>
              <a:ext cx="25471" cy="50941"/>
            </a:xfrm>
            <a:custGeom>
              <a:avLst/>
              <a:gdLst>
                <a:gd name="connsiteX0" fmla="*/ 40637 w 25470"/>
                <a:gd name="connsiteY0" fmla="*/ 36214 h 50941"/>
                <a:gd name="connsiteX1" fmla="*/ 16440 w 25470"/>
                <a:gd name="connsiteY1" fmla="*/ 46 h 50941"/>
                <a:gd name="connsiteX2" fmla="*/ 139 w 25470"/>
                <a:gd name="connsiteY2" fmla="*/ 39271 h 50941"/>
                <a:gd name="connsiteX3" fmla="*/ 22044 w 25470"/>
                <a:gd name="connsiteY3" fmla="*/ 69072 h 50941"/>
                <a:gd name="connsiteX4" fmla="*/ 40637 w 25470"/>
                <a:gd name="connsiteY4" fmla="*/ 36214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40637" y="36214"/>
                  </a:moveTo>
                  <a:cubicBezTo>
                    <a:pt x="39619" y="15074"/>
                    <a:pt x="27393" y="-973"/>
                    <a:pt x="16440" y="46"/>
                  </a:cubicBezTo>
                  <a:cubicBezTo>
                    <a:pt x="6507" y="1065"/>
                    <a:pt x="-1135" y="18130"/>
                    <a:pt x="139" y="39271"/>
                  </a:cubicBezTo>
                  <a:cubicBezTo>
                    <a:pt x="1158" y="59393"/>
                    <a:pt x="12110" y="70090"/>
                    <a:pt x="22044" y="69072"/>
                  </a:cubicBezTo>
                  <a:cubicBezTo>
                    <a:pt x="32996" y="68053"/>
                    <a:pt x="41656" y="56336"/>
                    <a:pt x="40637" y="36214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0" name="Forma libre: forma 119">
              <a:extLst>
                <a:ext uri="{FF2B5EF4-FFF2-40B4-BE49-F238E27FC236}">
                  <a16:creationId xmlns:a16="http://schemas.microsoft.com/office/drawing/2014/main" id="{C59A0FB9-0382-4D25-9A82-98A89D5B6C02}"/>
                </a:ext>
              </a:extLst>
            </p:cNvPr>
            <p:cNvSpPr/>
            <p:nvPr/>
          </p:nvSpPr>
          <p:spPr>
            <a:xfrm>
              <a:off x="6363548" y="7900764"/>
              <a:ext cx="25471" cy="50941"/>
            </a:xfrm>
            <a:custGeom>
              <a:avLst/>
              <a:gdLst>
                <a:gd name="connsiteX0" fmla="*/ 18895 w 25470"/>
                <a:gd name="connsiteY0" fmla="*/ 69072 h 50941"/>
                <a:gd name="connsiteX1" fmla="*/ 40800 w 25470"/>
                <a:gd name="connsiteY1" fmla="*/ 39272 h 50941"/>
                <a:gd name="connsiteX2" fmla="*/ 24244 w 25470"/>
                <a:gd name="connsiteY2" fmla="*/ 47 h 50941"/>
                <a:gd name="connsiteX3" fmla="*/ 47 w 25470"/>
                <a:gd name="connsiteY3" fmla="*/ 36215 h 50941"/>
                <a:gd name="connsiteX4" fmla="*/ 18895 w 25470"/>
                <a:gd name="connsiteY4" fmla="*/ 690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18895" y="69072"/>
                  </a:moveTo>
                  <a:cubicBezTo>
                    <a:pt x="28829" y="70091"/>
                    <a:pt x="39781" y="59648"/>
                    <a:pt x="40800" y="39272"/>
                  </a:cubicBezTo>
                  <a:cubicBezTo>
                    <a:pt x="41819" y="18131"/>
                    <a:pt x="34178" y="1065"/>
                    <a:pt x="24244" y="47"/>
                  </a:cubicBezTo>
                  <a:cubicBezTo>
                    <a:pt x="13292" y="-972"/>
                    <a:pt x="1066" y="14820"/>
                    <a:pt x="47" y="36215"/>
                  </a:cubicBezTo>
                  <a:cubicBezTo>
                    <a:pt x="-717" y="56337"/>
                    <a:pt x="7943" y="68053"/>
                    <a:pt x="18895" y="690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1" name="Forma libre: forma 120">
              <a:extLst>
                <a:ext uri="{FF2B5EF4-FFF2-40B4-BE49-F238E27FC236}">
                  <a16:creationId xmlns:a16="http://schemas.microsoft.com/office/drawing/2014/main" id="{341F8701-A69B-4535-BFD9-F5FF4FDA8EC7}"/>
                </a:ext>
              </a:extLst>
            </p:cNvPr>
            <p:cNvSpPr/>
            <p:nvPr/>
          </p:nvSpPr>
          <p:spPr>
            <a:xfrm>
              <a:off x="7047048" y="8517894"/>
              <a:ext cx="50941" cy="50941"/>
            </a:xfrm>
            <a:custGeom>
              <a:avLst/>
              <a:gdLst>
                <a:gd name="connsiteX0" fmla="*/ 46793 w 50941"/>
                <a:gd name="connsiteY0" fmla="*/ 1600 h 50941"/>
                <a:gd name="connsiteX1" fmla="*/ 8332 w 50941"/>
                <a:gd name="connsiteY1" fmla="*/ 21722 h 50941"/>
                <a:gd name="connsiteX2" fmla="*/ 8332 w 50941"/>
                <a:gd name="connsiteY2" fmla="*/ 58909 h 50941"/>
                <a:gd name="connsiteX3" fmla="*/ 43481 w 50941"/>
                <a:gd name="connsiteY3" fmla="*/ 43117 h 50941"/>
                <a:gd name="connsiteX4" fmla="*/ 46793 w 50941"/>
                <a:gd name="connsiteY4" fmla="*/ 160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50941">
                  <a:moveTo>
                    <a:pt x="46793" y="1600"/>
                  </a:moveTo>
                  <a:cubicBezTo>
                    <a:pt x="38133" y="-3749"/>
                    <a:pt x="20303" y="4656"/>
                    <a:pt x="8332" y="21722"/>
                  </a:cubicBezTo>
                  <a:cubicBezTo>
                    <a:pt x="-3894" y="38787"/>
                    <a:pt x="-1602" y="53560"/>
                    <a:pt x="8332" y="58909"/>
                  </a:cubicBezTo>
                  <a:cubicBezTo>
                    <a:pt x="16992" y="64258"/>
                    <a:pt x="31510" y="59928"/>
                    <a:pt x="43481" y="43117"/>
                  </a:cubicBezTo>
                  <a:cubicBezTo>
                    <a:pt x="55453" y="25797"/>
                    <a:pt x="55453" y="6694"/>
                    <a:pt x="46793" y="1600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2" name="Forma libre: forma 121">
              <a:extLst>
                <a:ext uri="{FF2B5EF4-FFF2-40B4-BE49-F238E27FC236}">
                  <a16:creationId xmlns:a16="http://schemas.microsoft.com/office/drawing/2014/main" id="{11174AAC-8AFB-476E-A6D6-02B962F29F66}"/>
                </a:ext>
              </a:extLst>
            </p:cNvPr>
            <p:cNvSpPr/>
            <p:nvPr/>
          </p:nvSpPr>
          <p:spPr>
            <a:xfrm>
              <a:off x="6306795" y="7755882"/>
              <a:ext cx="840534" cy="993357"/>
            </a:xfrm>
            <a:custGeom>
              <a:avLst/>
              <a:gdLst>
                <a:gd name="connsiteX0" fmla="*/ 432493 w 840534"/>
                <a:gd name="connsiteY0" fmla="*/ 1019 h 993357"/>
                <a:gd name="connsiteX1" fmla="*/ 0 w 840534"/>
                <a:gd name="connsiteY1" fmla="*/ 0 h 993357"/>
                <a:gd name="connsiteX2" fmla="*/ 0 w 840534"/>
                <a:gd name="connsiteY2" fmla="*/ 774819 h 993357"/>
                <a:gd name="connsiteX3" fmla="*/ 174984 w 840534"/>
                <a:gd name="connsiteY3" fmla="*/ 944963 h 993357"/>
                <a:gd name="connsiteX4" fmla="*/ 432493 w 840534"/>
                <a:gd name="connsiteY4" fmla="*/ 1009404 h 993357"/>
                <a:gd name="connsiteX5" fmla="*/ 688983 w 840534"/>
                <a:gd name="connsiteY5" fmla="*/ 944963 h 993357"/>
                <a:gd name="connsiteX6" fmla="*/ 864986 w 840534"/>
                <a:gd name="connsiteY6" fmla="*/ 774819 h 993357"/>
                <a:gd name="connsiteX7" fmla="*/ 864986 w 840534"/>
                <a:gd name="connsiteY7" fmla="*/ 0 h 993357"/>
                <a:gd name="connsiteX8" fmla="*/ 432493 w 840534"/>
                <a:gd name="connsiteY8" fmla="*/ 1019 h 993357"/>
                <a:gd name="connsiteX9" fmla="*/ 780169 w 840534"/>
                <a:gd name="connsiteY9" fmla="*/ 121495 h 993357"/>
                <a:gd name="connsiteX10" fmla="*/ 785772 w 840534"/>
                <a:gd name="connsiteY10" fmla="*/ 104685 h 993357"/>
                <a:gd name="connsiteX11" fmla="*/ 794432 w 840534"/>
                <a:gd name="connsiteY11" fmla="*/ 120476 h 993357"/>
                <a:gd name="connsiteX12" fmla="*/ 814299 w 840534"/>
                <a:gd name="connsiteY12" fmla="*/ 121495 h 993357"/>
                <a:gd name="connsiteX13" fmla="*/ 813280 w 840534"/>
                <a:gd name="connsiteY13" fmla="*/ 124806 h 993357"/>
                <a:gd name="connsiteX14" fmla="*/ 795706 w 840534"/>
                <a:gd name="connsiteY14" fmla="*/ 136523 h 993357"/>
                <a:gd name="connsiteX15" fmla="*/ 781187 w 840534"/>
                <a:gd name="connsiteY15" fmla="*/ 137542 h 993357"/>
                <a:gd name="connsiteX16" fmla="*/ 761320 w 840534"/>
                <a:gd name="connsiteY16" fmla="*/ 126844 h 993357"/>
                <a:gd name="connsiteX17" fmla="*/ 760301 w 840534"/>
                <a:gd name="connsiteY17" fmla="*/ 124806 h 993357"/>
                <a:gd name="connsiteX18" fmla="*/ 780169 w 840534"/>
                <a:gd name="connsiteY18" fmla="*/ 121495 h 993357"/>
                <a:gd name="connsiteX19" fmla="*/ 789083 w 840534"/>
                <a:gd name="connsiteY19" fmla="*/ 143909 h 993357"/>
                <a:gd name="connsiteX20" fmla="*/ 840789 w 840534"/>
                <a:gd name="connsiteY20" fmla="*/ 176767 h 993357"/>
                <a:gd name="connsiteX21" fmla="*/ 800290 w 840534"/>
                <a:gd name="connsiteY21" fmla="*/ 216501 h 993357"/>
                <a:gd name="connsiteX22" fmla="*/ 839770 w 840534"/>
                <a:gd name="connsiteY22" fmla="*/ 213699 h 993357"/>
                <a:gd name="connsiteX23" fmla="*/ 804875 w 840534"/>
                <a:gd name="connsiteY23" fmla="*/ 230255 h 993357"/>
                <a:gd name="connsiteX24" fmla="*/ 789083 w 840534"/>
                <a:gd name="connsiteY24" fmla="*/ 284508 h 993357"/>
                <a:gd name="connsiteX25" fmla="*/ 800036 w 840534"/>
                <a:gd name="connsiteY25" fmla="*/ 274319 h 993357"/>
                <a:gd name="connsiteX26" fmla="*/ 836459 w 840534"/>
                <a:gd name="connsiteY26" fmla="*/ 267952 h 993357"/>
                <a:gd name="connsiteX27" fmla="*/ 818884 w 840534"/>
                <a:gd name="connsiteY27" fmla="*/ 294441 h 993357"/>
                <a:gd name="connsiteX28" fmla="*/ 787300 w 840534"/>
                <a:gd name="connsiteY28" fmla="*/ 302337 h 993357"/>
                <a:gd name="connsiteX29" fmla="*/ 796725 w 840534"/>
                <a:gd name="connsiteY29" fmla="*/ 334685 h 993357"/>
                <a:gd name="connsiteX30" fmla="*/ 779150 w 840534"/>
                <a:gd name="connsiteY30" fmla="*/ 348439 h 993357"/>
                <a:gd name="connsiteX31" fmla="*/ 781187 w 840534"/>
                <a:gd name="connsiteY31" fmla="*/ 264641 h 993357"/>
                <a:gd name="connsiteX32" fmla="*/ 790866 w 840534"/>
                <a:gd name="connsiteY32" fmla="*/ 231274 h 993357"/>
                <a:gd name="connsiteX33" fmla="*/ 751641 w 840534"/>
                <a:gd name="connsiteY33" fmla="*/ 221086 h 993357"/>
                <a:gd name="connsiteX34" fmla="*/ 791121 w 840534"/>
                <a:gd name="connsiteY34" fmla="*/ 217010 h 993357"/>
                <a:gd name="connsiteX35" fmla="*/ 744000 w 840534"/>
                <a:gd name="connsiteY35" fmla="*/ 183134 h 993357"/>
                <a:gd name="connsiteX36" fmla="*/ 789083 w 840534"/>
                <a:gd name="connsiteY36" fmla="*/ 143909 h 993357"/>
                <a:gd name="connsiteX37" fmla="*/ 818120 w 840534"/>
                <a:gd name="connsiteY37" fmla="*/ 435549 h 993357"/>
                <a:gd name="connsiteX38" fmla="*/ 816846 w 840534"/>
                <a:gd name="connsiteY38" fmla="*/ 438860 h 993357"/>
                <a:gd name="connsiteX39" fmla="*/ 797234 w 840534"/>
                <a:gd name="connsiteY39" fmla="*/ 449558 h 993357"/>
                <a:gd name="connsiteX40" fmla="*/ 782970 w 840534"/>
                <a:gd name="connsiteY40" fmla="*/ 448284 h 993357"/>
                <a:gd name="connsiteX41" fmla="*/ 765396 w 840534"/>
                <a:gd name="connsiteY41" fmla="*/ 436568 h 993357"/>
                <a:gd name="connsiteX42" fmla="*/ 764377 w 840534"/>
                <a:gd name="connsiteY42" fmla="*/ 433257 h 993357"/>
                <a:gd name="connsiteX43" fmla="*/ 783989 w 840534"/>
                <a:gd name="connsiteY43" fmla="*/ 432238 h 993357"/>
                <a:gd name="connsiteX44" fmla="*/ 792904 w 840534"/>
                <a:gd name="connsiteY44" fmla="*/ 416446 h 993357"/>
                <a:gd name="connsiteX45" fmla="*/ 798508 w 840534"/>
                <a:gd name="connsiteY45" fmla="*/ 433511 h 993357"/>
                <a:gd name="connsiteX46" fmla="*/ 818120 w 840534"/>
                <a:gd name="connsiteY46" fmla="*/ 435549 h 993357"/>
                <a:gd name="connsiteX47" fmla="*/ 534376 w 840534"/>
                <a:gd name="connsiteY47" fmla="*/ 70554 h 993357"/>
                <a:gd name="connsiteX48" fmla="*/ 570799 w 840534"/>
                <a:gd name="connsiteY48" fmla="*/ 113599 h 993357"/>
                <a:gd name="connsiteX49" fmla="*/ 571818 w 840534"/>
                <a:gd name="connsiteY49" fmla="*/ 74629 h 993357"/>
                <a:gd name="connsiteX50" fmla="*/ 587355 w 840534"/>
                <a:gd name="connsiteY50" fmla="*/ 109015 h 993357"/>
                <a:gd name="connsiteX51" fmla="*/ 640080 w 840534"/>
                <a:gd name="connsiteY51" fmla="*/ 128627 h 993357"/>
                <a:gd name="connsiteX52" fmla="*/ 631165 w 840534"/>
                <a:gd name="connsiteY52" fmla="*/ 117165 h 993357"/>
                <a:gd name="connsiteX53" fmla="*/ 626835 w 840534"/>
                <a:gd name="connsiteY53" fmla="*/ 82270 h 993357"/>
                <a:gd name="connsiteX54" fmla="*/ 653070 w 840534"/>
                <a:gd name="connsiteY54" fmla="*/ 101373 h 993357"/>
                <a:gd name="connsiteX55" fmla="*/ 658418 w 840534"/>
                <a:gd name="connsiteY55" fmla="*/ 131938 h 993357"/>
                <a:gd name="connsiteX56" fmla="*/ 692549 w 840534"/>
                <a:gd name="connsiteY56" fmla="*/ 125825 h 993357"/>
                <a:gd name="connsiteX57" fmla="*/ 705794 w 840534"/>
                <a:gd name="connsiteY57" fmla="*/ 143909 h 993357"/>
                <a:gd name="connsiteX58" fmla="*/ 618939 w 840534"/>
                <a:gd name="connsiteY58" fmla="*/ 134231 h 993357"/>
                <a:gd name="connsiteX59" fmla="*/ 586336 w 840534"/>
                <a:gd name="connsiteY59" fmla="*/ 122005 h 993357"/>
                <a:gd name="connsiteX60" fmla="*/ 572582 w 840534"/>
                <a:gd name="connsiteY60" fmla="*/ 158682 h 993357"/>
                <a:gd name="connsiteX61" fmla="*/ 570290 w 840534"/>
                <a:gd name="connsiteY61" fmla="*/ 119712 h 993357"/>
                <a:gd name="connsiteX62" fmla="*/ 530810 w 840534"/>
                <a:gd name="connsiteY62" fmla="*/ 163012 h 993357"/>
                <a:gd name="connsiteX63" fmla="*/ 494642 w 840534"/>
                <a:gd name="connsiteY63" fmla="*/ 116401 h 993357"/>
                <a:gd name="connsiteX64" fmla="*/ 534376 w 840534"/>
                <a:gd name="connsiteY64" fmla="*/ 70554 h 993357"/>
                <a:gd name="connsiteX65" fmla="*/ 471718 w 840534"/>
                <a:gd name="connsiteY65" fmla="*/ 109779 h 993357"/>
                <a:gd name="connsiteX66" fmla="*/ 473756 w 840534"/>
                <a:gd name="connsiteY66" fmla="*/ 90676 h 993357"/>
                <a:gd name="connsiteX67" fmla="*/ 477067 w 840534"/>
                <a:gd name="connsiteY67" fmla="*/ 91695 h 993357"/>
                <a:gd name="connsiteX68" fmla="*/ 488019 w 840534"/>
                <a:gd name="connsiteY68" fmla="*/ 109779 h 993357"/>
                <a:gd name="connsiteX69" fmla="*/ 488019 w 840534"/>
                <a:gd name="connsiteY69" fmla="*/ 122514 h 993357"/>
                <a:gd name="connsiteX70" fmla="*/ 474774 w 840534"/>
                <a:gd name="connsiteY70" fmla="*/ 141617 h 993357"/>
                <a:gd name="connsiteX71" fmla="*/ 471463 w 840534"/>
                <a:gd name="connsiteY71" fmla="*/ 141617 h 993357"/>
                <a:gd name="connsiteX72" fmla="*/ 470190 w 840534"/>
                <a:gd name="connsiteY72" fmla="*/ 122514 h 993357"/>
                <a:gd name="connsiteX73" fmla="*/ 452615 w 840534"/>
                <a:gd name="connsiteY73" fmla="*/ 116146 h 993357"/>
                <a:gd name="connsiteX74" fmla="*/ 471718 w 840534"/>
                <a:gd name="connsiteY74" fmla="*/ 109779 h 993357"/>
                <a:gd name="connsiteX75" fmla="*/ 380278 w 840534"/>
                <a:gd name="connsiteY75" fmla="*/ 109779 h 993357"/>
                <a:gd name="connsiteX76" fmla="*/ 391230 w 840534"/>
                <a:gd name="connsiteY76" fmla="*/ 91695 h 993357"/>
                <a:gd name="connsiteX77" fmla="*/ 394542 w 840534"/>
                <a:gd name="connsiteY77" fmla="*/ 90676 h 993357"/>
                <a:gd name="connsiteX78" fmla="*/ 396834 w 840534"/>
                <a:gd name="connsiteY78" fmla="*/ 109779 h 993357"/>
                <a:gd name="connsiteX79" fmla="*/ 415428 w 840534"/>
                <a:gd name="connsiteY79" fmla="*/ 116146 h 993357"/>
                <a:gd name="connsiteX80" fmla="*/ 397853 w 840534"/>
                <a:gd name="connsiteY80" fmla="*/ 122514 h 993357"/>
                <a:gd name="connsiteX81" fmla="*/ 396834 w 840534"/>
                <a:gd name="connsiteY81" fmla="*/ 141617 h 993357"/>
                <a:gd name="connsiteX82" fmla="*/ 393523 w 840534"/>
                <a:gd name="connsiteY82" fmla="*/ 141617 h 993357"/>
                <a:gd name="connsiteX83" fmla="*/ 380278 w 840534"/>
                <a:gd name="connsiteY83" fmla="*/ 122514 h 993357"/>
                <a:gd name="connsiteX84" fmla="*/ 380278 w 840534"/>
                <a:gd name="connsiteY84" fmla="*/ 109779 h 993357"/>
                <a:gd name="connsiteX85" fmla="*/ 175748 w 840534"/>
                <a:gd name="connsiteY85" fmla="*/ 125825 h 993357"/>
                <a:gd name="connsiteX86" fmla="*/ 209879 w 840534"/>
                <a:gd name="connsiteY86" fmla="*/ 131938 h 993357"/>
                <a:gd name="connsiteX87" fmla="*/ 215482 w 840534"/>
                <a:gd name="connsiteY87" fmla="*/ 101373 h 993357"/>
                <a:gd name="connsiteX88" fmla="*/ 241972 w 840534"/>
                <a:gd name="connsiteY88" fmla="*/ 82270 h 993357"/>
                <a:gd name="connsiteX89" fmla="*/ 237642 w 840534"/>
                <a:gd name="connsiteY89" fmla="*/ 117165 h 993357"/>
                <a:gd name="connsiteX90" fmla="*/ 228727 w 840534"/>
                <a:gd name="connsiteY90" fmla="*/ 128627 h 993357"/>
                <a:gd name="connsiteX91" fmla="*/ 281452 w 840534"/>
                <a:gd name="connsiteY91" fmla="*/ 109015 h 993357"/>
                <a:gd name="connsiteX92" fmla="*/ 296989 w 840534"/>
                <a:gd name="connsiteY92" fmla="*/ 74629 h 993357"/>
                <a:gd name="connsiteX93" fmla="*/ 298008 w 840534"/>
                <a:gd name="connsiteY93" fmla="*/ 113599 h 993357"/>
                <a:gd name="connsiteX94" fmla="*/ 334431 w 840534"/>
                <a:gd name="connsiteY94" fmla="*/ 70554 h 993357"/>
                <a:gd name="connsiteX95" fmla="*/ 374165 w 840534"/>
                <a:gd name="connsiteY95" fmla="*/ 116146 h 993357"/>
                <a:gd name="connsiteX96" fmla="*/ 337742 w 840534"/>
                <a:gd name="connsiteY96" fmla="*/ 162758 h 993357"/>
                <a:gd name="connsiteX97" fmla="*/ 298262 w 840534"/>
                <a:gd name="connsiteY97" fmla="*/ 119458 h 993357"/>
                <a:gd name="connsiteX98" fmla="*/ 295970 w 840534"/>
                <a:gd name="connsiteY98" fmla="*/ 158428 h 993357"/>
                <a:gd name="connsiteX99" fmla="*/ 282216 w 840534"/>
                <a:gd name="connsiteY99" fmla="*/ 121750 h 993357"/>
                <a:gd name="connsiteX100" fmla="*/ 249359 w 840534"/>
                <a:gd name="connsiteY100" fmla="*/ 134231 h 993357"/>
                <a:gd name="connsiteX101" fmla="*/ 162503 w 840534"/>
                <a:gd name="connsiteY101" fmla="*/ 143909 h 993357"/>
                <a:gd name="connsiteX102" fmla="*/ 175748 w 840534"/>
                <a:gd name="connsiteY102" fmla="*/ 125825 h 993357"/>
                <a:gd name="connsiteX103" fmla="*/ 75648 w 840534"/>
                <a:gd name="connsiteY103" fmla="*/ 120476 h 993357"/>
                <a:gd name="connsiteX104" fmla="*/ 84308 w 840534"/>
                <a:gd name="connsiteY104" fmla="*/ 104685 h 993357"/>
                <a:gd name="connsiteX105" fmla="*/ 89912 w 840534"/>
                <a:gd name="connsiteY105" fmla="*/ 121495 h 993357"/>
                <a:gd name="connsiteX106" fmla="*/ 109779 w 840534"/>
                <a:gd name="connsiteY106" fmla="*/ 124806 h 993357"/>
                <a:gd name="connsiteX107" fmla="*/ 108760 w 840534"/>
                <a:gd name="connsiteY107" fmla="*/ 126844 h 993357"/>
                <a:gd name="connsiteX108" fmla="*/ 89148 w 840534"/>
                <a:gd name="connsiteY108" fmla="*/ 137542 h 993357"/>
                <a:gd name="connsiteX109" fmla="*/ 74884 w 840534"/>
                <a:gd name="connsiteY109" fmla="*/ 136523 h 993357"/>
                <a:gd name="connsiteX110" fmla="*/ 57309 w 840534"/>
                <a:gd name="connsiteY110" fmla="*/ 124806 h 993357"/>
                <a:gd name="connsiteX111" fmla="*/ 56290 w 840534"/>
                <a:gd name="connsiteY111" fmla="*/ 121495 h 993357"/>
                <a:gd name="connsiteX112" fmla="*/ 75648 w 840534"/>
                <a:gd name="connsiteY112" fmla="*/ 120476 h 993357"/>
                <a:gd name="connsiteX113" fmla="*/ 81252 w 840534"/>
                <a:gd name="connsiteY113" fmla="*/ 143909 h 993357"/>
                <a:gd name="connsiteX114" fmla="*/ 126335 w 840534"/>
                <a:gd name="connsiteY114" fmla="*/ 183134 h 993357"/>
                <a:gd name="connsiteX115" fmla="*/ 79214 w 840534"/>
                <a:gd name="connsiteY115" fmla="*/ 217010 h 993357"/>
                <a:gd name="connsiteX116" fmla="*/ 118694 w 840534"/>
                <a:gd name="connsiteY116" fmla="*/ 221086 h 993357"/>
                <a:gd name="connsiteX117" fmla="*/ 79469 w 840534"/>
                <a:gd name="connsiteY117" fmla="*/ 231274 h 993357"/>
                <a:gd name="connsiteX118" fmla="*/ 89148 w 840534"/>
                <a:gd name="connsiteY118" fmla="*/ 264641 h 993357"/>
                <a:gd name="connsiteX119" fmla="*/ 91440 w 840534"/>
                <a:gd name="connsiteY119" fmla="*/ 348439 h 993357"/>
                <a:gd name="connsiteX120" fmla="*/ 73865 w 840534"/>
                <a:gd name="connsiteY120" fmla="*/ 334685 h 993357"/>
                <a:gd name="connsiteX121" fmla="*/ 82780 w 840534"/>
                <a:gd name="connsiteY121" fmla="*/ 302337 h 993357"/>
                <a:gd name="connsiteX122" fmla="*/ 51960 w 840534"/>
                <a:gd name="connsiteY122" fmla="*/ 294441 h 993357"/>
                <a:gd name="connsiteX123" fmla="*/ 34386 w 840534"/>
                <a:gd name="connsiteY123" fmla="*/ 267952 h 993357"/>
                <a:gd name="connsiteX124" fmla="*/ 70554 w 840534"/>
                <a:gd name="connsiteY124" fmla="*/ 274319 h 993357"/>
                <a:gd name="connsiteX125" fmla="*/ 80488 w 840534"/>
                <a:gd name="connsiteY125" fmla="*/ 283234 h 993357"/>
                <a:gd name="connsiteX126" fmla="*/ 65460 w 840534"/>
                <a:gd name="connsiteY126" fmla="*/ 230510 h 993357"/>
                <a:gd name="connsiteX127" fmla="*/ 31074 w 840534"/>
                <a:gd name="connsiteY127" fmla="*/ 213954 h 993357"/>
                <a:gd name="connsiteX128" fmla="*/ 70554 w 840534"/>
                <a:gd name="connsiteY128" fmla="*/ 216501 h 993357"/>
                <a:gd name="connsiteX129" fmla="*/ 30055 w 840534"/>
                <a:gd name="connsiteY129" fmla="*/ 176767 h 993357"/>
                <a:gd name="connsiteX130" fmla="*/ 81252 w 840534"/>
                <a:gd name="connsiteY130" fmla="*/ 143909 h 993357"/>
                <a:gd name="connsiteX131" fmla="*/ 105704 w 840534"/>
                <a:gd name="connsiteY131" fmla="*/ 433511 h 993357"/>
                <a:gd name="connsiteX132" fmla="*/ 104685 w 840534"/>
                <a:gd name="connsiteY132" fmla="*/ 436823 h 993357"/>
                <a:gd name="connsiteX133" fmla="*/ 87110 w 840534"/>
                <a:gd name="connsiteY133" fmla="*/ 448539 h 993357"/>
                <a:gd name="connsiteX134" fmla="*/ 72846 w 840534"/>
                <a:gd name="connsiteY134" fmla="*/ 449813 h 993357"/>
                <a:gd name="connsiteX135" fmla="*/ 52979 w 840534"/>
                <a:gd name="connsiteY135" fmla="*/ 439115 h 993357"/>
                <a:gd name="connsiteX136" fmla="*/ 51960 w 840534"/>
                <a:gd name="connsiteY136" fmla="*/ 435804 h 993357"/>
                <a:gd name="connsiteX137" fmla="*/ 71827 w 840534"/>
                <a:gd name="connsiteY137" fmla="*/ 433766 h 993357"/>
                <a:gd name="connsiteX138" fmla="*/ 77176 w 840534"/>
                <a:gd name="connsiteY138" fmla="*/ 416701 h 993357"/>
                <a:gd name="connsiteX139" fmla="*/ 86091 w 840534"/>
                <a:gd name="connsiteY139" fmla="*/ 432493 h 993357"/>
                <a:gd name="connsiteX140" fmla="*/ 105704 w 840534"/>
                <a:gd name="connsiteY140" fmla="*/ 433511 h 993357"/>
                <a:gd name="connsiteX141" fmla="*/ 24197 w 840534"/>
                <a:gd name="connsiteY141" fmla="*/ 556535 h 993357"/>
                <a:gd name="connsiteX142" fmla="*/ 57054 w 840534"/>
                <a:gd name="connsiteY142" fmla="*/ 568251 h 993357"/>
                <a:gd name="connsiteX143" fmla="*/ 68516 w 840534"/>
                <a:gd name="connsiteY143" fmla="*/ 586845 h 993357"/>
                <a:gd name="connsiteX144" fmla="*/ 72592 w 840534"/>
                <a:gd name="connsiteY144" fmla="*/ 576657 h 993357"/>
                <a:gd name="connsiteX145" fmla="*/ 82270 w 840534"/>
                <a:gd name="connsiteY145" fmla="*/ 543290 h 993357"/>
                <a:gd name="connsiteX146" fmla="*/ 43046 w 840534"/>
                <a:gd name="connsiteY146" fmla="*/ 533102 h 993357"/>
                <a:gd name="connsiteX147" fmla="*/ 83799 w 840534"/>
                <a:gd name="connsiteY147" fmla="*/ 528008 h 993357"/>
                <a:gd name="connsiteX148" fmla="*/ 35404 w 840534"/>
                <a:gd name="connsiteY148" fmla="*/ 494896 h 993357"/>
                <a:gd name="connsiteX149" fmla="*/ 80488 w 840534"/>
                <a:gd name="connsiteY149" fmla="*/ 454652 h 993357"/>
                <a:gd name="connsiteX150" fmla="*/ 132193 w 840534"/>
                <a:gd name="connsiteY150" fmla="*/ 488783 h 993357"/>
                <a:gd name="connsiteX151" fmla="*/ 89912 w 840534"/>
                <a:gd name="connsiteY151" fmla="*/ 527753 h 993357"/>
                <a:gd name="connsiteX152" fmla="*/ 131174 w 840534"/>
                <a:gd name="connsiteY152" fmla="*/ 525970 h 993357"/>
                <a:gd name="connsiteX153" fmla="*/ 96534 w 840534"/>
                <a:gd name="connsiteY153" fmla="*/ 542526 h 993357"/>
                <a:gd name="connsiteX154" fmla="*/ 88129 w 840534"/>
                <a:gd name="connsiteY154" fmla="*/ 646956 h 993357"/>
                <a:gd name="connsiteX155" fmla="*/ 70554 w 840534"/>
                <a:gd name="connsiteY155" fmla="*/ 660710 h 993357"/>
                <a:gd name="connsiteX156" fmla="*/ 65969 w 840534"/>
                <a:gd name="connsiteY156" fmla="*/ 597288 h 993357"/>
                <a:gd name="connsiteX157" fmla="*/ 34131 w 840534"/>
                <a:gd name="connsiteY157" fmla="*/ 585571 h 993357"/>
                <a:gd name="connsiteX158" fmla="*/ 24197 w 840534"/>
                <a:gd name="connsiteY158" fmla="*/ 556535 h 993357"/>
                <a:gd name="connsiteX159" fmla="*/ 50177 w 840534"/>
                <a:gd name="connsiteY159" fmla="*/ 760300 h 993357"/>
                <a:gd name="connsiteX160" fmla="*/ 48140 w 840534"/>
                <a:gd name="connsiteY160" fmla="*/ 758263 h 993357"/>
                <a:gd name="connsiteX161" fmla="*/ 64696 w 840534"/>
                <a:gd name="connsiteY161" fmla="*/ 746546 h 993357"/>
                <a:gd name="connsiteX162" fmla="*/ 60366 w 840534"/>
                <a:gd name="connsiteY162" fmla="*/ 728462 h 993357"/>
                <a:gd name="connsiteX163" fmla="*/ 75903 w 840534"/>
                <a:gd name="connsiteY163" fmla="*/ 739160 h 993357"/>
                <a:gd name="connsiteX164" fmla="*/ 93478 w 840534"/>
                <a:gd name="connsiteY164" fmla="*/ 729736 h 993357"/>
                <a:gd name="connsiteX165" fmla="*/ 94496 w 840534"/>
                <a:gd name="connsiteY165" fmla="*/ 732792 h 993357"/>
                <a:gd name="connsiteX166" fmla="*/ 84563 w 840534"/>
                <a:gd name="connsiteY166" fmla="*/ 753169 h 993357"/>
                <a:gd name="connsiteX167" fmla="*/ 73610 w 840534"/>
                <a:gd name="connsiteY167" fmla="*/ 760555 h 993357"/>
                <a:gd name="connsiteX168" fmla="*/ 50177 w 840534"/>
                <a:gd name="connsiteY168" fmla="*/ 760300 h 993357"/>
                <a:gd name="connsiteX169" fmla="*/ 196634 w 840534"/>
                <a:gd name="connsiteY169" fmla="*/ 918473 h 993357"/>
                <a:gd name="connsiteX170" fmla="*/ 183899 w 840534"/>
                <a:gd name="connsiteY170" fmla="*/ 887654 h 993357"/>
                <a:gd name="connsiteX171" fmla="*/ 154862 w 840534"/>
                <a:gd name="connsiteY171" fmla="*/ 899370 h 993357"/>
                <a:gd name="connsiteX172" fmla="*/ 123024 w 840534"/>
                <a:gd name="connsiteY172" fmla="*/ 887654 h 993357"/>
                <a:gd name="connsiteX173" fmla="*/ 156136 w 840534"/>
                <a:gd name="connsiteY173" fmla="*/ 872881 h 993357"/>
                <a:gd name="connsiteX174" fmla="*/ 170654 w 840534"/>
                <a:gd name="connsiteY174" fmla="*/ 873900 h 993357"/>
                <a:gd name="connsiteX175" fmla="*/ 124807 w 840534"/>
                <a:gd name="connsiteY175" fmla="*/ 840533 h 993357"/>
                <a:gd name="connsiteX176" fmla="*/ 86855 w 840534"/>
                <a:gd name="connsiteY176" fmla="*/ 846391 h 993357"/>
                <a:gd name="connsiteX177" fmla="*/ 121495 w 840534"/>
                <a:gd name="connsiteY177" fmla="*/ 823977 h 993357"/>
                <a:gd name="connsiteX178" fmla="*/ 62658 w 840534"/>
                <a:gd name="connsiteY178" fmla="*/ 817610 h 993357"/>
                <a:gd name="connsiteX179" fmla="*/ 82525 w 840534"/>
                <a:gd name="connsiteY179" fmla="*/ 761319 h 993357"/>
                <a:gd name="connsiteX180" fmla="*/ 143146 w 840534"/>
                <a:gd name="connsiteY180" fmla="*/ 766668 h 993357"/>
                <a:gd name="connsiteX181" fmla="*/ 125825 w 840534"/>
                <a:gd name="connsiteY181" fmla="*/ 821175 h 993357"/>
                <a:gd name="connsiteX182" fmla="*/ 161739 w 840534"/>
                <a:gd name="connsiteY182" fmla="*/ 802837 h 993357"/>
                <a:gd name="connsiteX183" fmla="*/ 136523 w 840534"/>
                <a:gd name="connsiteY183" fmla="*/ 833147 h 993357"/>
                <a:gd name="connsiteX184" fmla="*/ 165050 w 840534"/>
                <a:gd name="connsiteY184" fmla="*/ 853778 h 993357"/>
                <a:gd name="connsiteX185" fmla="*/ 220067 w 840534"/>
                <a:gd name="connsiteY185" fmla="*/ 919492 h 993357"/>
                <a:gd name="connsiteX186" fmla="*/ 196634 w 840534"/>
                <a:gd name="connsiteY186" fmla="*/ 918473 h 993357"/>
                <a:gd name="connsiteX187" fmla="*/ 335704 w 840534"/>
                <a:gd name="connsiteY187" fmla="*/ 903701 h 993357"/>
                <a:gd name="connsiteX188" fmla="*/ 319403 w 840534"/>
                <a:gd name="connsiteY188" fmla="*/ 919492 h 993357"/>
                <a:gd name="connsiteX189" fmla="*/ 316092 w 840534"/>
                <a:gd name="connsiteY189" fmla="*/ 919492 h 993357"/>
                <a:gd name="connsiteX190" fmla="*/ 319403 w 840534"/>
                <a:gd name="connsiteY190" fmla="*/ 900389 h 993357"/>
                <a:gd name="connsiteX191" fmla="*/ 302847 w 840534"/>
                <a:gd name="connsiteY191" fmla="*/ 889692 h 993357"/>
                <a:gd name="connsiteX192" fmla="*/ 321695 w 840534"/>
                <a:gd name="connsiteY192" fmla="*/ 887654 h 993357"/>
                <a:gd name="connsiteX193" fmla="*/ 327044 w 840534"/>
                <a:gd name="connsiteY193" fmla="*/ 868551 h 993357"/>
                <a:gd name="connsiteX194" fmla="*/ 330355 w 840534"/>
                <a:gd name="connsiteY194" fmla="*/ 870589 h 993357"/>
                <a:gd name="connsiteX195" fmla="*/ 337997 w 840534"/>
                <a:gd name="connsiteY195" fmla="*/ 890710 h 993357"/>
                <a:gd name="connsiteX196" fmla="*/ 335704 w 840534"/>
                <a:gd name="connsiteY196" fmla="*/ 903701 h 993357"/>
                <a:gd name="connsiteX197" fmla="*/ 539215 w 840534"/>
                <a:gd name="connsiteY197" fmla="*/ 932228 h 993357"/>
                <a:gd name="connsiteX198" fmla="*/ 507377 w 840534"/>
                <a:gd name="connsiteY198" fmla="*/ 919238 h 993357"/>
                <a:gd name="connsiteX199" fmla="*/ 495151 w 840534"/>
                <a:gd name="connsiteY199" fmla="*/ 947001 h 993357"/>
                <a:gd name="connsiteX200" fmla="*/ 464331 w 840534"/>
                <a:gd name="connsiteY200" fmla="*/ 960755 h 993357"/>
                <a:gd name="connsiteX201" fmla="*/ 476557 w 840534"/>
                <a:gd name="connsiteY201" fmla="*/ 926624 h 993357"/>
                <a:gd name="connsiteX202" fmla="*/ 488019 w 840534"/>
                <a:gd name="connsiteY202" fmla="*/ 918473 h 993357"/>
                <a:gd name="connsiteX203" fmla="*/ 431220 w 840534"/>
                <a:gd name="connsiteY203" fmla="*/ 926369 h 993357"/>
                <a:gd name="connsiteX204" fmla="*/ 408296 w 840534"/>
                <a:gd name="connsiteY204" fmla="*/ 955406 h 993357"/>
                <a:gd name="connsiteX205" fmla="*/ 416447 w 840534"/>
                <a:gd name="connsiteY205" fmla="*/ 917709 h 993357"/>
                <a:gd name="connsiteX206" fmla="*/ 370854 w 840534"/>
                <a:gd name="connsiteY206" fmla="*/ 952350 h 993357"/>
                <a:gd name="connsiteX207" fmla="*/ 342327 w 840534"/>
                <a:gd name="connsiteY207" fmla="*/ 899370 h 993357"/>
                <a:gd name="connsiteX208" fmla="*/ 389702 w 840534"/>
                <a:gd name="connsiteY208" fmla="*/ 861164 h 993357"/>
                <a:gd name="connsiteX209" fmla="*/ 417975 w 840534"/>
                <a:gd name="connsiteY209" fmla="*/ 911087 h 993357"/>
                <a:gd name="connsiteX210" fmla="*/ 428418 w 840534"/>
                <a:gd name="connsiteY210" fmla="*/ 874919 h 993357"/>
                <a:gd name="connsiteX211" fmla="*/ 434021 w 840534"/>
                <a:gd name="connsiteY211" fmla="*/ 912615 h 993357"/>
                <a:gd name="connsiteX212" fmla="*/ 468916 w 840534"/>
                <a:gd name="connsiteY212" fmla="*/ 908795 h 993357"/>
                <a:gd name="connsiteX213" fmla="*/ 557045 w 840534"/>
                <a:gd name="connsiteY213" fmla="*/ 917200 h 993357"/>
                <a:gd name="connsiteX214" fmla="*/ 539215 w 840534"/>
                <a:gd name="connsiteY214" fmla="*/ 932228 h 993357"/>
                <a:gd name="connsiteX215" fmla="*/ 431729 w 840534"/>
                <a:gd name="connsiteY215" fmla="*/ 849703 h 993357"/>
                <a:gd name="connsiteX216" fmla="*/ 260311 w 840534"/>
                <a:gd name="connsiteY216" fmla="*/ 808185 h 993357"/>
                <a:gd name="connsiteX217" fmla="*/ 147730 w 840534"/>
                <a:gd name="connsiteY217" fmla="*/ 695605 h 993357"/>
                <a:gd name="connsiteX218" fmla="*/ 146966 w 840534"/>
                <a:gd name="connsiteY218" fmla="*/ 174474 h 993357"/>
                <a:gd name="connsiteX219" fmla="*/ 435040 w 840534"/>
                <a:gd name="connsiteY219" fmla="*/ 152060 h 993357"/>
                <a:gd name="connsiteX220" fmla="*/ 723114 w 840534"/>
                <a:gd name="connsiteY220" fmla="*/ 174474 h 993357"/>
                <a:gd name="connsiteX221" fmla="*/ 722605 w 840534"/>
                <a:gd name="connsiteY221" fmla="*/ 695605 h 993357"/>
                <a:gd name="connsiteX222" fmla="*/ 601873 w 840534"/>
                <a:gd name="connsiteY222" fmla="*/ 808185 h 993357"/>
                <a:gd name="connsiteX223" fmla="*/ 431729 w 840534"/>
                <a:gd name="connsiteY223" fmla="*/ 849703 h 993357"/>
                <a:gd name="connsiteX224" fmla="*/ 807932 w 840534"/>
                <a:gd name="connsiteY224" fmla="*/ 817610 h 993357"/>
                <a:gd name="connsiteX225" fmla="*/ 749604 w 840534"/>
                <a:gd name="connsiteY225" fmla="*/ 824996 h 993357"/>
                <a:gd name="connsiteX226" fmla="*/ 783734 w 840534"/>
                <a:gd name="connsiteY226" fmla="*/ 846391 h 993357"/>
                <a:gd name="connsiteX227" fmla="*/ 746038 w 840534"/>
                <a:gd name="connsiteY227" fmla="*/ 840533 h 993357"/>
                <a:gd name="connsiteX228" fmla="*/ 699936 w 840534"/>
                <a:gd name="connsiteY228" fmla="*/ 874155 h 993357"/>
                <a:gd name="connsiteX229" fmla="*/ 714454 w 840534"/>
                <a:gd name="connsiteY229" fmla="*/ 873136 h 993357"/>
                <a:gd name="connsiteX230" fmla="*/ 747566 w 840534"/>
                <a:gd name="connsiteY230" fmla="*/ 887909 h 993357"/>
                <a:gd name="connsiteX231" fmla="*/ 715728 w 840534"/>
                <a:gd name="connsiteY231" fmla="*/ 899625 h 993357"/>
                <a:gd name="connsiteX232" fmla="*/ 686436 w 840534"/>
                <a:gd name="connsiteY232" fmla="*/ 888163 h 993357"/>
                <a:gd name="connsiteX233" fmla="*/ 673701 w 840534"/>
                <a:gd name="connsiteY233" fmla="*/ 918728 h 993357"/>
                <a:gd name="connsiteX234" fmla="*/ 650523 w 840534"/>
                <a:gd name="connsiteY234" fmla="*/ 919747 h 993357"/>
                <a:gd name="connsiteX235" fmla="*/ 705539 w 840534"/>
                <a:gd name="connsiteY235" fmla="*/ 854033 h 993357"/>
                <a:gd name="connsiteX236" fmla="*/ 734067 w 840534"/>
                <a:gd name="connsiteY236" fmla="*/ 833401 h 993357"/>
                <a:gd name="connsiteX237" fmla="*/ 708851 w 840534"/>
                <a:gd name="connsiteY237" fmla="*/ 803091 h 993357"/>
                <a:gd name="connsiteX238" fmla="*/ 743745 w 840534"/>
                <a:gd name="connsiteY238" fmla="*/ 821685 h 993357"/>
                <a:gd name="connsiteX239" fmla="*/ 727444 w 840534"/>
                <a:gd name="connsiteY239" fmla="*/ 767178 h 993357"/>
                <a:gd name="connsiteX240" fmla="*/ 788065 w 840534"/>
                <a:gd name="connsiteY240" fmla="*/ 761829 h 993357"/>
                <a:gd name="connsiteX241" fmla="*/ 807932 w 840534"/>
                <a:gd name="connsiteY241" fmla="*/ 817610 h 993357"/>
                <a:gd name="connsiteX242" fmla="*/ 818884 w 840534"/>
                <a:gd name="connsiteY242" fmla="*/ 760300 h 993357"/>
                <a:gd name="connsiteX243" fmla="*/ 796725 w 840534"/>
                <a:gd name="connsiteY243" fmla="*/ 760300 h 993357"/>
                <a:gd name="connsiteX244" fmla="*/ 784499 w 840534"/>
                <a:gd name="connsiteY244" fmla="*/ 752914 h 993357"/>
                <a:gd name="connsiteX245" fmla="*/ 775839 w 840534"/>
                <a:gd name="connsiteY245" fmla="*/ 732537 h 993357"/>
                <a:gd name="connsiteX246" fmla="*/ 776857 w 840534"/>
                <a:gd name="connsiteY246" fmla="*/ 729481 h 993357"/>
                <a:gd name="connsiteX247" fmla="*/ 794432 w 840534"/>
                <a:gd name="connsiteY247" fmla="*/ 738905 h 993357"/>
                <a:gd name="connsiteX248" fmla="*/ 809715 w 840534"/>
                <a:gd name="connsiteY248" fmla="*/ 728207 h 993357"/>
                <a:gd name="connsiteX249" fmla="*/ 805385 w 840534"/>
                <a:gd name="connsiteY249" fmla="*/ 746292 h 993357"/>
                <a:gd name="connsiteX250" fmla="*/ 821941 w 840534"/>
                <a:gd name="connsiteY250" fmla="*/ 758008 h 993357"/>
                <a:gd name="connsiteX251" fmla="*/ 818884 w 840534"/>
                <a:gd name="connsiteY251" fmla="*/ 760300 h 993357"/>
                <a:gd name="connsiteX252" fmla="*/ 835695 w 840534"/>
                <a:gd name="connsiteY252" fmla="*/ 585062 h 993357"/>
                <a:gd name="connsiteX253" fmla="*/ 804366 w 840534"/>
                <a:gd name="connsiteY253" fmla="*/ 596779 h 993357"/>
                <a:gd name="connsiteX254" fmla="*/ 799272 w 840534"/>
                <a:gd name="connsiteY254" fmla="*/ 660201 h 993357"/>
                <a:gd name="connsiteX255" fmla="*/ 781697 w 840534"/>
                <a:gd name="connsiteY255" fmla="*/ 646446 h 993357"/>
                <a:gd name="connsiteX256" fmla="*/ 773546 w 840534"/>
                <a:gd name="connsiteY256" fmla="*/ 542017 h 993357"/>
                <a:gd name="connsiteX257" fmla="*/ 739925 w 840534"/>
                <a:gd name="connsiteY257" fmla="*/ 525461 h 993357"/>
                <a:gd name="connsiteX258" fmla="*/ 779914 w 840534"/>
                <a:gd name="connsiteY258" fmla="*/ 527244 h 993357"/>
                <a:gd name="connsiteX259" fmla="*/ 737632 w 840534"/>
                <a:gd name="connsiteY259" fmla="*/ 488273 h 993357"/>
                <a:gd name="connsiteX260" fmla="*/ 789338 w 840534"/>
                <a:gd name="connsiteY260" fmla="*/ 454143 h 993357"/>
                <a:gd name="connsiteX261" fmla="*/ 834421 w 840534"/>
                <a:gd name="connsiteY261" fmla="*/ 494386 h 993357"/>
                <a:gd name="connsiteX262" fmla="*/ 786027 w 840534"/>
                <a:gd name="connsiteY262" fmla="*/ 527498 h 993357"/>
                <a:gd name="connsiteX263" fmla="*/ 826780 w 840534"/>
                <a:gd name="connsiteY263" fmla="*/ 532592 h 993357"/>
                <a:gd name="connsiteX264" fmla="*/ 787300 w 840534"/>
                <a:gd name="connsiteY264" fmla="*/ 542781 h 993357"/>
                <a:gd name="connsiteX265" fmla="*/ 796979 w 840534"/>
                <a:gd name="connsiteY265" fmla="*/ 576147 h 993357"/>
                <a:gd name="connsiteX266" fmla="*/ 801309 w 840534"/>
                <a:gd name="connsiteY266" fmla="*/ 586336 h 993357"/>
                <a:gd name="connsiteX267" fmla="*/ 812516 w 840534"/>
                <a:gd name="connsiteY267" fmla="*/ 567742 h 993357"/>
                <a:gd name="connsiteX268" fmla="*/ 846393 w 840534"/>
                <a:gd name="connsiteY268" fmla="*/ 556025 h 993357"/>
                <a:gd name="connsiteX269" fmla="*/ 835695 w 840534"/>
                <a:gd name="connsiteY269" fmla="*/ 585062 h 99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</a:cxnLst>
              <a:rect l="l" t="t" r="r" b="b"/>
              <a:pathLst>
                <a:path w="840534" h="993357">
                  <a:moveTo>
                    <a:pt x="432493" y="1019"/>
                  </a:moveTo>
                  <a:cubicBezTo>
                    <a:pt x="298008" y="71318"/>
                    <a:pt x="133976" y="71063"/>
                    <a:pt x="0" y="0"/>
                  </a:cubicBezTo>
                  <a:lnTo>
                    <a:pt x="0" y="774819"/>
                  </a:lnTo>
                  <a:cubicBezTo>
                    <a:pt x="0" y="869570"/>
                    <a:pt x="77940" y="944963"/>
                    <a:pt x="174984" y="944963"/>
                  </a:cubicBezTo>
                  <a:cubicBezTo>
                    <a:pt x="268716" y="944963"/>
                    <a:pt x="352006" y="957953"/>
                    <a:pt x="432493" y="1009404"/>
                  </a:cubicBezTo>
                  <a:cubicBezTo>
                    <a:pt x="512981" y="958717"/>
                    <a:pt x="595506" y="944963"/>
                    <a:pt x="688983" y="944963"/>
                  </a:cubicBezTo>
                  <a:cubicBezTo>
                    <a:pt x="785517" y="944963"/>
                    <a:pt x="864986" y="869824"/>
                    <a:pt x="864986" y="774819"/>
                  </a:cubicBezTo>
                  <a:lnTo>
                    <a:pt x="864986" y="0"/>
                  </a:lnTo>
                  <a:cubicBezTo>
                    <a:pt x="729991" y="71318"/>
                    <a:pt x="567743" y="70554"/>
                    <a:pt x="432493" y="1019"/>
                  </a:cubicBezTo>
                  <a:close/>
                  <a:moveTo>
                    <a:pt x="780169" y="121495"/>
                  </a:moveTo>
                  <a:cubicBezTo>
                    <a:pt x="780169" y="121495"/>
                    <a:pt x="782461" y="104685"/>
                    <a:pt x="785772" y="104685"/>
                  </a:cubicBezTo>
                  <a:cubicBezTo>
                    <a:pt x="789083" y="103666"/>
                    <a:pt x="794432" y="120476"/>
                    <a:pt x="794432" y="120476"/>
                  </a:cubicBezTo>
                  <a:cubicBezTo>
                    <a:pt x="801055" y="114109"/>
                    <a:pt x="814299" y="121495"/>
                    <a:pt x="814299" y="121495"/>
                  </a:cubicBezTo>
                  <a:lnTo>
                    <a:pt x="813280" y="124806"/>
                  </a:lnTo>
                  <a:cubicBezTo>
                    <a:pt x="803347" y="120476"/>
                    <a:pt x="794687" y="131174"/>
                    <a:pt x="795706" y="136523"/>
                  </a:cubicBezTo>
                  <a:cubicBezTo>
                    <a:pt x="795706" y="139579"/>
                    <a:pt x="781187" y="140598"/>
                    <a:pt x="781187" y="137542"/>
                  </a:cubicBezTo>
                  <a:cubicBezTo>
                    <a:pt x="781187" y="132193"/>
                    <a:pt x="771254" y="122769"/>
                    <a:pt x="761320" y="126844"/>
                  </a:cubicBezTo>
                  <a:lnTo>
                    <a:pt x="760301" y="124806"/>
                  </a:lnTo>
                  <a:cubicBezTo>
                    <a:pt x="760301" y="124806"/>
                    <a:pt x="771508" y="115128"/>
                    <a:pt x="780169" y="121495"/>
                  </a:cubicBezTo>
                  <a:close/>
                  <a:moveTo>
                    <a:pt x="789083" y="143909"/>
                  </a:moveTo>
                  <a:cubicBezTo>
                    <a:pt x="815318" y="141872"/>
                    <a:pt x="838497" y="156645"/>
                    <a:pt x="840789" y="176767"/>
                  </a:cubicBezTo>
                  <a:cubicBezTo>
                    <a:pt x="841808" y="195870"/>
                    <a:pt x="824488" y="212935"/>
                    <a:pt x="800290" y="216501"/>
                  </a:cubicBezTo>
                  <a:cubicBezTo>
                    <a:pt x="815064" y="221850"/>
                    <a:pt x="830855" y="215737"/>
                    <a:pt x="839770" y="213699"/>
                  </a:cubicBezTo>
                  <a:cubicBezTo>
                    <a:pt x="839770" y="213699"/>
                    <a:pt x="842827" y="238151"/>
                    <a:pt x="804875" y="230255"/>
                  </a:cubicBezTo>
                  <a:cubicBezTo>
                    <a:pt x="806403" y="250122"/>
                    <a:pt x="793668" y="264641"/>
                    <a:pt x="789083" y="284508"/>
                  </a:cubicBezTo>
                  <a:cubicBezTo>
                    <a:pt x="791885" y="280687"/>
                    <a:pt x="795451" y="277376"/>
                    <a:pt x="800036" y="274319"/>
                  </a:cubicBezTo>
                  <a:cubicBezTo>
                    <a:pt x="810988" y="267952"/>
                    <a:pt x="824233" y="265914"/>
                    <a:pt x="836459" y="267952"/>
                  </a:cubicBezTo>
                  <a:cubicBezTo>
                    <a:pt x="835440" y="277376"/>
                    <a:pt x="828563" y="288074"/>
                    <a:pt x="818884" y="294441"/>
                  </a:cubicBezTo>
                  <a:cubicBezTo>
                    <a:pt x="809205" y="300809"/>
                    <a:pt x="797998" y="303356"/>
                    <a:pt x="787300" y="302337"/>
                  </a:cubicBezTo>
                  <a:cubicBezTo>
                    <a:pt x="787810" y="311507"/>
                    <a:pt x="790357" y="322204"/>
                    <a:pt x="796725" y="334685"/>
                  </a:cubicBezTo>
                  <a:lnTo>
                    <a:pt x="779150" y="348439"/>
                  </a:lnTo>
                  <a:cubicBezTo>
                    <a:pt x="770490" y="331374"/>
                    <a:pt x="766924" y="292149"/>
                    <a:pt x="781187" y="264641"/>
                  </a:cubicBezTo>
                  <a:cubicBezTo>
                    <a:pt x="790102" y="245792"/>
                    <a:pt x="791885" y="238406"/>
                    <a:pt x="790866" y="231274"/>
                  </a:cubicBezTo>
                  <a:cubicBezTo>
                    <a:pt x="778895" y="235604"/>
                    <a:pt x="754953" y="241462"/>
                    <a:pt x="751641" y="221086"/>
                  </a:cubicBezTo>
                  <a:cubicBezTo>
                    <a:pt x="751641" y="221086"/>
                    <a:pt x="778640" y="225416"/>
                    <a:pt x="791121" y="217010"/>
                  </a:cubicBezTo>
                  <a:cubicBezTo>
                    <a:pt x="766669" y="216246"/>
                    <a:pt x="746038" y="201983"/>
                    <a:pt x="744000" y="183134"/>
                  </a:cubicBezTo>
                  <a:cubicBezTo>
                    <a:pt x="742727" y="163012"/>
                    <a:pt x="762594" y="144928"/>
                    <a:pt x="789083" y="143909"/>
                  </a:cubicBezTo>
                  <a:close/>
                  <a:moveTo>
                    <a:pt x="818120" y="435549"/>
                  </a:moveTo>
                  <a:lnTo>
                    <a:pt x="816846" y="438860"/>
                  </a:lnTo>
                  <a:cubicBezTo>
                    <a:pt x="806913" y="434530"/>
                    <a:pt x="797234" y="444209"/>
                    <a:pt x="797234" y="449558"/>
                  </a:cubicBezTo>
                  <a:cubicBezTo>
                    <a:pt x="797234" y="452614"/>
                    <a:pt x="782970" y="451596"/>
                    <a:pt x="782970" y="448284"/>
                  </a:cubicBezTo>
                  <a:cubicBezTo>
                    <a:pt x="783989" y="442936"/>
                    <a:pt x="775074" y="432493"/>
                    <a:pt x="765396" y="436568"/>
                  </a:cubicBezTo>
                  <a:lnTo>
                    <a:pt x="764377" y="433257"/>
                  </a:lnTo>
                  <a:cubicBezTo>
                    <a:pt x="764377" y="433257"/>
                    <a:pt x="777622" y="425870"/>
                    <a:pt x="783989" y="432238"/>
                  </a:cubicBezTo>
                  <a:cubicBezTo>
                    <a:pt x="783989" y="432238"/>
                    <a:pt x="789593" y="415427"/>
                    <a:pt x="792904" y="416446"/>
                  </a:cubicBezTo>
                  <a:cubicBezTo>
                    <a:pt x="796215" y="416446"/>
                    <a:pt x="798508" y="433511"/>
                    <a:pt x="798508" y="433511"/>
                  </a:cubicBezTo>
                  <a:cubicBezTo>
                    <a:pt x="807168" y="426889"/>
                    <a:pt x="818120" y="435549"/>
                    <a:pt x="818120" y="435549"/>
                  </a:cubicBezTo>
                  <a:close/>
                  <a:moveTo>
                    <a:pt x="534376" y="70554"/>
                  </a:moveTo>
                  <a:cubicBezTo>
                    <a:pt x="554498" y="70554"/>
                    <a:pt x="570290" y="89657"/>
                    <a:pt x="570799" y="113599"/>
                  </a:cubicBezTo>
                  <a:cubicBezTo>
                    <a:pt x="578695" y="99336"/>
                    <a:pt x="572837" y="82525"/>
                    <a:pt x="571818" y="74629"/>
                  </a:cubicBezTo>
                  <a:cubicBezTo>
                    <a:pt x="571818" y="74629"/>
                    <a:pt x="597289" y="73610"/>
                    <a:pt x="587355" y="109015"/>
                  </a:cubicBezTo>
                  <a:cubicBezTo>
                    <a:pt x="606968" y="109779"/>
                    <a:pt x="620976" y="122514"/>
                    <a:pt x="640080" y="128627"/>
                  </a:cubicBezTo>
                  <a:cubicBezTo>
                    <a:pt x="636514" y="125571"/>
                    <a:pt x="633457" y="121750"/>
                    <a:pt x="631165" y="117165"/>
                  </a:cubicBezTo>
                  <a:cubicBezTo>
                    <a:pt x="624288" y="106468"/>
                    <a:pt x="623524" y="93732"/>
                    <a:pt x="626835" y="82270"/>
                  </a:cubicBezTo>
                  <a:cubicBezTo>
                    <a:pt x="637532" y="84308"/>
                    <a:pt x="647721" y="90676"/>
                    <a:pt x="653070" y="101373"/>
                  </a:cubicBezTo>
                  <a:cubicBezTo>
                    <a:pt x="658673" y="111307"/>
                    <a:pt x="660201" y="122259"/>
                    <a:pt x="658418" y="131938"/>
                  </a:cubicBezTo>
                  <a:cubicBezTo>
                    <a:pt x="668097" y="132193"/>
                    <a:pt x="679304" y="130665"/>
                    <a:pt x="692549" y="125825"/>
                  </a:cubicBezTo>
                  <a:lnTo>
                    <a:pt x="705794" y="143909"/>
                  </a:lnTo>
                  <a:cubicBezTo>
                    <a:pt x="687200" y="150277"/>
                    <a:pt x="646193" y="150277"/>
                    <a:pt x="618939" y="134231"/>
                  </a:cubicBezTo>
                  <a:cubicBezTo>
                    <a:pt x="601364" y="124806"/>
                    <a:pt x="593468" y="122259"/>
                    <a:pt x="586336" y="122005"/>
                  </a:cubicBezTo>
                  <a:cubicBezTo>
                    <a:pt x="589138" y="133466"/>
                    <a:pt x="592704" y="157918"/>
                    <a:pt x="572582" y="158682"/>
                  </a:cubicBezTo>
                  <a:cubicBezTo>
                    <a:pt x="572582" y="158682"/>
                    <a:pt x="579204" y="131938"/>
                    <a:pt x="570290" y="119712"/>
                  </a:cubicBezTo>
                  <a:cubicBezTo>
                    <a:pt x="569271" y="144164"/>
                    <a:pt x="551951" y="163012"/>
                    <a:pt x="530810" y="163012"/>
                  </a:cubicBezTo>
                  <a:cubicBezTo>
                    <a:pt x="509924" y="163012"/>
                    <a:pt x="493368" y="141872"/>
                    <a:pt x="494642" y="116401"/>
                  </a:cubicBezTo>
                  <a:cubicBezTo>
                    <a:pt x="494896" y="90676"/>
                    <a:pt x="512471" y="70554"/>
                    <a:pt x="534376" y="70554"/>
                  </a:cubicBezTo>
                  <a:close/>
                  <a:moveTo>
                    <a:pt x="471718" y="109779"/>
                  </a:moveTo>
                  <a:cubicBezTo>
                    <a:pt x="465096" y="102392"/>
                    <a:pt x="473756" y="90676"/>
                    <a:pt x="473756" y="90676"/>
                  </a:cubicBezTo>
                  <a:lnTo>
                    <a:pt x="477067" y="91695"/>
                  </a:lnTo>
                  <a:cubicBezTo>
                    <a:pt x="471718" y="101373"/>
                    <a:pt x="482670" y="109779"/>
                    <a:pt x="488019" y="109779"/>
                  </a:cubicBezTo>
                  <a:cubicBezTo>
                    <a:pt x="491330" y="109779"/>
                    <a:pt x="491330" y="122514"/>
                    <a:pt x="488019" y="122514"/>
                  </a:cubicBezTo>
                  <a:cubicBezTo>
                    <a:pt x="481397" y="122514"/>
                    <a:pt x="471463" y="131174"/>
                    <a:pt x="474774" y="141617"/>
                  </a:cubicBezTo>
                  <a:lnTo>
                    <a:pt x="471463" y="141617"/>
                  </a:lnTo>
                  <a:cubicBezTo>
                    <a:pt x="471463" y="141617"/>
                    <a:pt x="463822" y="129901"/>
                    <a:pt x="470190" y="122514"/>
                  </a:cubicBezTo>
                  <a:cubicBezTo>
                    <a:pt x="470190" y="122514"/>
                    <a:pt x="452615" y="119458"/>
                    <a:pt x="452615" y="116146"/>
                  </a:cubicBezTo>
                  <a:cubicBezTo>
                    <a:pt x="452870" y="113090"/>
                    <a:pt x="471718" y="109779"/>
                    <a:pt x="471718" y="109779"/>
                  </a:cubicBezTo>
                  <a:close/>
                  <a:moveTo>
                    <a:pt x="380278" y="109779"/>
                  </a:moveTo>
                  <a:cubicBezTo>
                    <a:pt x="385882" y="109779"/>
                    <a:pt x="396834" y="101373"/>
                    <a:pt x="391230" y="91695"/>
                  </a:cubicBezTo>
                  <a:lnTo>
                    <a:pt x="394542" y="90676"/>
                  </a:lnTo>
                  <a:cubicBezTo>
                    <a:pt x="394542" y="90676"/>
                    <a:pt x="403456" y="102392"/>
                    <a:pt x="396834" y="109779"/>
                  </a:cubicBezTo>
                  <a:cubicBezTo>
                    <a:pt x="396834" y="109779"/>
                    <a:pt x="415428" y="113090"/>
                    <a:pt x="415428" y="116146"/>
                  </a:cubicBezTo>
                  <a:cubicBezTo>
                    <a:pt x="415428" y="119458"/>
                    <a:pt x="397853" y="122514"/>
                    <a:pt x="397853" y="122514"/>
                  </a:cubicBezTo>
                  <a:cubicBezTo>
                    <a:pt x="404475" y="129901"/>
                    <a:pt x="396834" y="141617"/>
                    <a:pt x="396834" y="141617"/>
                  </a:cubicBezTo>
                  <a:lnTo>
                    <a:pt x="393523" y="141617"/>
                  </a:lnTo>
                  <a:cubicBezTo>
                    <a:pt x="396834" y="131174"/>
                    <a:pt x="386900" y="122514"/>
                    <a:pt x="380278" y="122514"/>
                  </a:cubicBezTo>
                  <a:cubicBezTo>
                    <a:pt x="376967" y="122514"/>
                    <a:pt x="376967" y="109779"/>
                    <a:pt x="380278" y="109779"/>
                  </a:cubicBezTo>
                  <a:close/>
                  <a:moveTo>
                    <a:pt x="175748" y="125825"/>
                  </a:moveTo>
                  <a:cubicBezTo>
                    <a:pt x="189248" y="130665"/>
                    <a:pt x="200200" y="132193"/>
                    <a:pt x="209879" y="131938"/>
                  </a:cubicBezTo>
                  <a:cubicBezTo>
                    <a:pt x="208096" y="122259"/>
                    <a:pt x="209624" y="111562"/>
                    <a:pt x="215482" y="101373"/>
                  </a:cubicBezTo>
                  <a:cubicBezTo>
                    <a:pt x="221086" y="90676"/>
                    <a:pt x="230765" y="84308"/>
                    <a:pt x="241972" y="82270"/>
                  </a:cubicBezTo>
                  <a:cubicBezTo>
                    <a:pt x="245283" y="93987"/>
                    <a:pt x="244264" y="106722"/>
                    <a:pt x="237642" y="117165"/>
                  </a:cubicBezTo>
                  <a:cubicBezTo>
                    <a:pt x="235350" y="121495"/>
                    <a:pt x="232293" y="125571"/>
                    <a:pt x="228727" y="128627"/>
                  </a:cubicBezTo>
                  <a:cubicBezTo>
                    <a:pt x="248085" y="122514"/>
                    <a:pt x="261839" y="109779"/>
                    <a:pt x="281452" y="109015"/>
                  </a:cubicBezTo>
                  <a:cubicBezTo>
                    <a:pt x="271773" y="73865"/>
                    <a:pt x="296989" y="74629"/>
                    <a:pt x="296989" y="74629"/>
                  </a:cubicBezTo>
                  <a:cubicBezTo>
                    <a:pt x="295970" y="82525"/>
                    <a:pt x="290366" y="99336"/>
                    <a:pt x="298008" y="113599"/>
                  </a:cubicBezTo>
                  <a:cubicBezTo>
                    <a:pt x="298517" y="89657"/>
                    <a:pt x="314309" y="70554"/>
                    <a:pt x="334431" y="70554"/>
                  </a:cubicBezTo>
                  <a:cubicBezTo>
                    <a:pt x="356336" y="70554"/>
                    <a:pt x="374165" y="90676"/>
                    <a:pt x="374165" y="116146"/>
                  </a:cubicBezTo>
                  <a:cubicBezTo>
                    <a:pt x="375184" y="141617"/>
                    <a:pt x="358628" y="162758"/>
                    <a:pt x="337742" y="162758"/>
                  </a:cubicBezTo>
                  <a:cubicBezTo>
                    <a:pt x="316347" y="162758"/>
                    <a:pt x="299281" y="143909"/>
                    <a:pt x="298262" y="119458"/>
                  </a:cubicBezTo>
                  <a:cubicBezTo>
                    <a:pt x="289348" y="131684"/>
                    <a:pt x="295970" y="158428"/>
                    <a:pt x="295970" y="158428"/>
                  </a:cubicBezTo>
                  <a:cubicBezTo>
                    <a:pt x="275848" y="157664"/>
                    <a:pt x="279414" y="133212"/>
                    <a:pt x="282216" y="121750"/>
                  </a:cubicBezTo>
                  <a:cubicBezTo>
                    <a:pt x="274829" y="122259"/>
                    <a:pt x="266933" y="124806"/>
                    <a:pt x="249359" y="134231"/>
                  </a:cubicBezTo>
                  <a:cubicBezTo>
                    <a:pt x="221850" y="150277"/>
                    <a:pt x="181097" y="150277"/>
                    <a:pt x="162503" y="143909"/>
                  </a:cubicBezTo>
                  <a:lnTo>
                    <a:pt x="175748" y="125825"/>
                  </a:lnTo>
                  <a:close/>
                  <a:moveTo>
                    <a:pt x="75648" y="120476"/>
                  </a:moveTo>
                  <a:cubicBezTo>
                    <a:pt x="75648" y="120476"/>
                    <a:pt x="81252" y="103411"/>
                    <a:pt x="84308" y="104685"/>
                  </a:cubicBezTo>
                  <a:cubicBezTo>
                    <a:pt x="87619" y="104685"/>
                    <a:pt x="89912" y="121495"/>
                    <a:pt x="89912" y="121495"/>
                  </a:cubicBezTo>
                  <a:cubicBezTo>
                    <a:pt x="98572" y="115128"/>
                    <a:pt x="109779" y="124806"/>
                    <a:pt x="109779" y="124806"/>
                  </a:cubicBezTo>
                  <a:lnTo>
                    <a:pt x="108760" y="126844"/>
                  </a:lnTo>
                  <a:cubicBezTo>
                    <a:pt x="98826" y="122769"/>
                    <a:pt x="89148" y="132193"/>
                    <a:pt x="89148" y="137542"/>
                  </a:cubicBezTo>
                  <a:cubicBezTo>
                    <a:pt x="88129" y="140853"/>
                    <a:pt x="74884" y="139579"/>
                    <a:pt x="74884" y="136523"/>
                  </a:cubicBezTo>
                  <a:cubicBezTo>
                    <a:pt x="74884" y="131174"/>
                    <a:pt x="67243" y="120476"/>
                    <a:pt x="57309" y="124806"/>
                  </a:cubicBezTo>
                  <a:lnTo>
                    <a:pt x="56290" y="121495"/>
                  </a:lnTo>
                  <a:cubicBezTo>
                    <a:pt x="56036" y="121495"/>
                    <a:pt x="69026" y="114109"/>
                    <a:pt x="75648" y="120476"/>
                  </a:cubicBezTo>
                  <a:close/>
                  <a:moveTo>
                    <a:pt x="81252" y="143909"/>
                  </a:moveTo>
                  <a:cubicBezTo>
                    <a:pt x="107741" y="144928"/>
                    <a:pt x="127608" y="163012"/>
                    <a:pt x="126335" y="183134"/>
                  </a:cubicBezTo>
                  <a:cubicBezTo>
                    <a:pt x="124297" y="201983"/>
                    <a:pt x="103666" y="216501"/>
                    <a:pt x="79214" y="217010"/>
                  </a:cubicBezTo>
                  <a:cubicBezTo>
                    <a:pt x="91695" y="225670"/>
                    <a:pt x="118694" y="221086"/>
                    <a:pt x="118694" y="221086"/>
                  </a:cubicBezTo>
                  <a:cubicBezTo>
                    <a:pt x="115382" y="241717"/>
                    <a:pt x="91440" y="235604"/>
                    <a:pt x="79469" y="231274"/>
                  </a:cubicBezTo>
                  <a:cubicBezTo>
                    <a:pt x="78450" y="238406"/>
                    <a:pt x="80233" y="245792"/>
                    <a:pt x="89148" y="264641"/>
                  </a:cubicBezTo>
                  <a:cubicBezTo>
                    <a:pt x="102392" y="292149"/>
                    <a:pt x="100100" y="331374"/>
                    <a:pt x="91440" y="348439"/>
                  </a:cubicBezTo>
                  <a:lnTo>
                    <a:pt x="73865" y="334685"/>
                  </a:lnTo>
                  <a:cubicBezTo>
                    <a:pt x="79978" y="322204"/>
                    <a:pt x="82270" y="311761"/>
                    <a:pt x="82780" y="302337"/>
                  </a:cubicBezTo>
                  <a:cubicBezTo>
                    <a:pt x="72337" y="303101"/>
                    <a:pt x="61384" y="300554"/>
                    <a:pt x="51960" y="294441"/>
                  </a:cubicBezTo>
                  <a:cubicBezTo>
                    <a:pt x="41008" y="288074"/>
                    <a:pt x="35404" y="277376"/>
                    <a:pt x="34386" y="267952"/>
                  </a:cubicBezTo>
                  <a:cubicBezTo>
                    <a:pt x="46611" y="265914"/>
                    <a:pt x="59602" y="267952"/>
                    <a:pt x="70554" y="274319"/>
                  </a:cubicBezTo>
                  <a:cubicBezTo>
                    <a:pt x="74629" y="277121"/>
                    <a:pt x="77686" y="279923"/>
                    <a:pt x="80488" y="283234"/>
                  </a:cubicBezTo>
                  <a:cubicBezTo>
                    <a:pt x="75393" y="264131"/>
                    <a:pt x="63677" y="249868"/>
                    <a:pt x="65460" y="230510"/>
                  </a:cubicBezTo>
                  <a:cubicBezTo>
                    <a:pt x="28273" y="238406"/>
                    <a:pt x="31074" y="213954"/>
                    <a:pt x="31074" y="213954"/>
                  </a:cubicBezTo>
                  <a:cubicBezTo>
                    <a:pt x="39734" y="215992"/>
                    <a:pt x="55526" y="221850"/>
                    <a:pt x="70554" y="216501"/>
                  </a:cubicBezTo>
                  <a:cubicBezTo>
                    <a:pt x="46357" y="212680"/>
                    <a:pt x="29037" y="195615"/>
                    <a:pt x="30055" y="176767"/>
                  </a:cubicBezTo>
                  <a:cubicBezTo>
                    <a:pt x="31584" y="156645"/>
                    <a:pt x="54762" y="141617"/>
                    <a:pt x="81252" y="143909"/>
                  </a:cubicBezTo>
                  <a:close/>
                  <a:moveTo>
                    <a:pt x="105704" y="433511"/>
                  </a:moveTo>
                  <a:lnTo>
                    <a:pt x="104685" y="436823"/>
                  </a:lnTo>
                  <a:cubicBezTo>
                    <a:pt x="94751" y="432493"/>
                    <a:pt x="85836" y="443190"/>
                    <a:pt x="87110" y="448539"/>
                  </a:cubicBezTo>
                  <a:cubicBezTo>
                    <a:pt x="87110" y="451850"/>
                    <a:pt x="73865" y="452869"/>
                    <a:pt x="72846" y="449813"/>
                  </a:cubicBezTo>
                  <a:cubicBezTo>
                    <a:pt x="72846" y="444464"/>
                    <a:pt x="62913" y="435040"/>
                    <a:pt x="52979" y="439115"/>
                  </a:cubicBezTo>
                  <a:lnTo>
                    <a:pt x="51960" y="435804"/>
                  </a:lnTo>
                  <a:cubicBezTo>
                    <a:pt x="51960" y="435804"/>
                    <a:pt x="62913" y="427144"/>
                    <a:pt x="71827" y="433766"/>
                  </a:cubicBezTo>
                  <a:cubicBezTo>
                    <a:pt x="71827" y="433766"/>
                    <a:pt x="74120" y="416701"/>
                    <a:pt x="77176" y="416701"/>
                  </a:cubicBezTo>
                  <a:cubicBezTo>
                    <a:pt x="80488" y="415682"/>
                    <a:pt x="86091" y="432493"/>
                    <a:pt x="86091" y="432493"/>
                  </a:cubicBezTo>
                  <a:cubicBezTo>
                    <a:pt x="92459" y="426125"/>
                    <a:pt x="105704" y="433511"/>
                    <a:pt x="105704" y="433511"/>
                  </a:cubicBezTo>
                  <a:close/>
                  <a:moveTo>
                    <a:pt x="24197" y="556535"/>
                  </a:moveTo>
                  <a:cubicBezTo>
                    <a:pt x="36168" y="555516"/>
                    <a:pt x="48394" y="559591"/>
                    <a:pt x="57054" y="568251"/>
                  </a:cubicBezTo>
                  <a:cubicBezTo>
                    <a:pt x="63677" y="573091"/>
                    <a:pt x="67497" y="579968"/>
                    <a:pt x="68516" y="586845"/>
                  </a:cubicBezTo>
                  <a:cubicBezTo>
                    <a:pt x="69535" y="583279"/>
                    <a:pt x="71063" y="579968"/>
                    <a:pt x="72592" y="576657"/>
                  </a:cubicBezTo>
                  <a:cubicBezTo>
                    <a:pt x="81506" y="557808"/>
                    <a:pt x="83289" y="550422"/>
                    <a:pt x="82270" y="543290"/>
                  </a:cubicBezTo>
                  <a:cubicBezTo>
                    <a:pt x="70045" y="547620"/>
                    <a:pt x="46102" y="553478"/>
                    <a:pt x="43046" y="533102"/>
                  </a:cubicBezTo>
                  <a:cubicBezTo>
                    <a:pt x="43046" y="533102"/>
                    <a:pt x="71827" y="537687"/>
                    <a:pt x="83799" y="528008"/>
                  </a:cubicBezTo>
                  <a:cubicBezTo>
                    <a:pt x="58837" y="528772"/>
                    <a:pt x="37442" y="514253"/>
                    <a:pt x="35404" y="494896"/>
                  </a:cubicBezTo>
                  <a:cubicBezTo>
                    <a:pt x="34386" y="474774"/>
                    <a:pt x="53998" y="456690"/>
                    <a:pt x="80488" y="454652"/>
                  </a:cubicBezTo>
                  <a:cubicBezTo>
                    <a:pt x="106977" y="453633"/>
                    <a:pt x="129901" y="468406"/>
                    <a:pt x="132193" y="488783"/>
                  </a:cubicBezTo>
                  <a:cubicBezTo>
                    <a:pt x="133212" y="508141"/>
                    <a:pt x="114873" y="525715"/>
                    <a:pt x="89912" y="527753"/>
                  </a:cubicBezTo>
                  <a:cubicBezTo>
                    <a:pt x="105449" y="534375"/>
                    <a:pt x="122005" y="527753"/>
                    <a:pt x="131174" y="525970"/>
                  </a:cubicBezTo>
                  <a:cubicBezTo>
                    <a:pt x="131174" y="525970"/>
                    <a:pt x="133976" y="550422"/>
                    <a:pt x="96534" y="542526"/>
                  </a:cubicBezTo>
                  <a:cubicBezTo>
                    <a:pt x="99845" y="575638"/>
                    <a:pt x="62913" y="594232"/>
                    <a:pt x="88129" y="646956"/>
                  </a:cubicBezTo>
                  <a:lnTo>
                    <a:pt x="70554" y="660710"/>
                  </a:lnTo>
                  <a:cubicBezTo>
                    <a:pt x="63677" y="647720"/>
                    <a:pt x="60875" y="621230"/>
                    <a:pt x="65969" y="597288"/>
                  </a:cubicBezTo>
                  <a:cubicBezTo>
                    <a:pt x="54507" y="597543"/>
                    <a:pt x="42536" y="593467"/>
                    <a:pt x="34131" y="585571"/>
                  </a:cubicBezTo>
                  <a:cubicBezTo>
                    <a:pt x="25471" y="576657"/>
                    <a:pt x="22160" y="565959"/>
                    <a:pt x="24197" y="556535"/>
                  </a:cubicBezTo>
                  <a:close/>
                  <a:moveTo>
                    <a:pt x="50177" y="760300"/>
                  </a:moveTo>
                  <a:lnTo>
                    <a:pt x="48140" y="758263"/>
                  </a:lnTo>
                  <a:cubicBezTo>
                    <a:pt x="48140" y="758263"/>
                    <a:pt x="53743" y="744509"/>
                    <a:pt x="64696" y="746546"/>
                  </a:cubicBezTo>
                  <a:cubicBezTo>
                    <a:pt x="64696" y="746546"/>
                    <a:pt x="57054" y="730754"/>
                    <a:pt x="60366" y="728462"/>
                  </a:cubicBezTo>
                  <a:cubicBezTo>
                    <a:pt x="63677" y="726424"/>
                    <a:pt x="75903" y="739160"/>
                    <a:pt x="75903" y="739160"/>
                  </a:cubicBezTo>
                  <a:cubicBezTo>
                    <a:pt x="79214" y="729736"/>
                    <a:pt x="93478" y="729736"/>
                    <a:pt x="93478" y="729736"/>
                  </a:cubicBezTo>
                  <a:lnTo>
                    <a:pt x="94496" y="732792"/>
                  </a:lnTo>
                  <a:cubicBezTo>
                    <a:pt x="83544" y="734830"/>
                    <a:pt x="81252" y="747820"/>
                    <a:pt x="84563" y="753169"/>
                  </a:cubicBezTo>
                  <a:cubicBezTo>
                    <a:pt x="86855" y="755206"/>
                    <a:pt x="74629" y="762848"/>
                    <a:pt x="73610" y="760555"/>
                  </a:cubicBezTo>
                  <a:cubicBezTo>
                    <a:pt x="70045" y="754952"/>
                    <a:pt x="56800" y="750622"/>
                    <a:pt x="50177" y="760300"/>
                  </a:cubicBezTo>
                  <a:close/>
                  <a:moveTo>
                    <a:pt x="196634" y="918473"/>
                  </a:moveTo>
                  <a:cubicBezTo>
                    <a:pt x="193832" y="905229"/>
                    <a:pt x="189248" y="895295"/>
                    <a:pt x="183899" y="887654"/>
                  </a:cubicBezTo>
                  <a:cubicBezTo>
                    <a:pt x="175493" y="894276"/>
                    <a:pt x="165050" y="898352"/>
                    <a:pt x="154862" y="899370"/>
                  </a:cubicBezTo>
                  <a:cubicBezTo>
                    <a:pt x="141617" y="900389"/>
                    <a:pt x="129646" y="895040"/>
                    <a:pt x="123024" y="887654"/>
                  </a:cubicBezTo>
                  <a:cubicBezTo>
                    <a:pt x="130665" y="879249"/>
                    <a:pt x="142891" y="872881"/>
                    <a:pt x="156136" y="872881"/>
                  </a:cubicBezTo>
                  <a:cubicBezTo>
                    <a:pt x="161484" y="872372"/>
                    <a:pt x="166324" y="872881"/>
                    <a:pt x="170654" y="873900"/>
                  </a:cubicBezTo>
                  <a:cubicBezTo>
                    <a:pt x="154862" y="861674"/>
                    <a:pt x="136014" y="857089"/>
                    <a:pt x="124807" y="840533"/>
                  </a:cubicBezTo>
                  <a:cubicBezTo>
                    <a:pt x="99336" y="868042"/>
                    <a:pt x="86855" y="846391"/>
                    <a:pt x="86855" y="846391"/>
                  </a:cubicBezTo>
                  <a:cubicBezTo>
                    <a:pt x="95006" y="843335"/>
                    <a:pt x="112835" y="838496"/>
                    <a:pt x="121495" y="823977"/>
                  </a:cubicBezTo>
                  <a:cubicBezTo>
                    <a:pt x="99845" y="837477"/>
                    <a:pt x="74375" y="834166"/>
                    <a:pt x="62658" y="817610"/>
                  </a:cubicBezTo>
                  <a:cubicBezTo>
                    <a:pt x="51706" y="800799"/>
                    <a:pt x="60366" y="775073"/>
                    <a:pt x="82525" y="761319"/>
                  </a:cubicBezTo>
                  <a:cubicBezTo>
                    <a:pt x="104430" y="747565"/>
                    <a:pt x="131938" y="749603"/>
                    <a:pt x="143146" y="766668"/>
                  </a:cubicBezTo>
                  <a:cubicBezTo>
                    <a:pt x="154862" y="782969"/>
                    <a:pt x="147221" y="807167"/>
                    <a:pt x="125825" y="821175"/>
                  </a:cubicBezTo>
                  <a:cubicBezTo>
                    <a:pt x="141108" y="822704"/>
                    <a:pt x="161739" y="802837"/>
                    <a:pt x="161739" y="802837"/>
                  </a:cubicBezTo>
                  <a:cubicBezTo>
                    <a:pt x="171673" y="820411"/>
                    <a:pt x="148494" y="829581"/>
                    <a:pt x="136523" y="833147"/>
                  </a:cubicBezTo>
                  <a:cubicBezTo>
                    <a:pt x="140089" y="839769"/>
                    <a:pt x="146202" y="844609"/>
                    <a:pt x="165050" y="853778"/>
                  </a:cubicBezTo>
                  <a:cubicBezTo>
                    <a:pt x="193578" y="867532"/>
                    <a:pt x="215737" y="900389"/>
                    <a:pt x="220067" y="919492"/>
                  </a:cubicBezTo>
                  <a:lnTo>
                    <a:pt x="196634" y="918473"/>
                  </a:lnTo>
                  <a:close/>
                  <a:moveTo>
                    <a:pt x="335704" y="903701"/>
                  </a:moveTo>
                  <a:cubicBezTo>
                    <a:pt x="329082" y="902427"/>
                    <a:pt x="317111" y="909049"/>
                    <a:pt x="319403" y="919492"/>
                  </a:cubicBezTo>
                  <a:lnTo>
                    <a:pt x="316092" y="919492"/>
                  </a:lnTo>
                  <a:cubicBezTo>
                    <a:pt x="316092" y="919492"/>
                    <a:pt x="310488" y="906757"/>
                    <a:pt x="319403" y="900389"/>
                  </a:cubicBezTo>
                  <a:cubicBezTo>
                    <a:pt x="319403" y="900389"/>
                    <a:pt x="301828" y="893003"/>
                    <a:pt x="302847" y="889692"/>
                  </a:cubicBezTo>
                  <a:cubicBezTo>
                    <a:pt x="304121" y="887654"/>
                    <a:pt x="321695" y="887654"/>
                    <a:pt x="321695" y="887654"/>
                  </a:cubicBezTo>
                  <a:cubicBezTo>
                    <a:pt x="316092" y="878230"/>
                    <a:pt x="327044" y="868551"/>
                    <a:pt x="327044" y="868551"/>
                  </a:cubicBezTo>
                  <a:lnTo>
                    <a:pt x="330355" y="870589"/>
                  </a:lnTo>
                  <a:cubicBezTo>
                    <a:pt x="323733" y="878994"/>
                    <a:pt x="332648" y="889692"/>
                    <a:pt x="337997" y="890710"/>
                  </a:cubicBezTo>
                  <a:cubicBezTo>
                    <a:pt x="341308" y="891984"/>
                    <a:pt x="337997" y="904719"/>
                    <a:pt x="335704" y="903701"/>
                  </a:cubicBezTo>
                  <a:close/>
                  <a:moveTo>
                    <a:pt x="539215" y="932228"/>
                  </a:moveTo>
                  <a:cubicBezTo>
                    <a:pt x="527244" y="924841"/>
                    <a:pt x="517056" y="921021"/>
                    <a:pt x="507377" y="919238"/>
                  </a:cubicBezTo>
                  <a:cubicBezTo>
                    <a:pt x="506868" y="929426"/>
                    <a:pt x="502538" y="939869"/>
                    <a:pt x="495151" y="947001"/>
                  </a:cubicBezTo>
                  <a:cubicBezTo>
                    <a:pt x="486491" y="956425"/>
                    <a:pt x="475284" y="960755"/>
                    <a:pt x="464331" y="960755"/>
                  </a:cubicBezTo>
                  <a:cubicBezTo>
                    <a:pt x="464331" y="949038"/>
                    <a:pt x="468661" y="936303"/>
                    <a:pt x="476557" y="926624"/>
                  </a:cubicBezTo>
                  <a:cubicBezTo>
                    <a:pt x="479869" y="923313"/>
                    <a:pt x="483944" y="920511"/>
                    <a:pt x="488019" y="918473"/>
                  </a:cubicBezTo>
                  <a:cubicBezTo>
                    <a:pt x="467897" y="920766"/>
                    <a:pt x="451087" y="929935"/>
                    <a:pt x="431220" y="926369"/>
                  </a:cubicBezTo>
                  <a:cubicBezTo>
                    <a:pt x="433512" y="962793"/>
                    <a:pt x="408296" y="955406"/>
                    <a:pt x="408296" y="955406"/>
                  </a:cubicBezTo>
                  <a:cubicBezTo>
                    <a:pt x="411352" y="947765"/>
                    <a:pt x="420522" y="932992"/>
                    <a:pt x="416447" y="917709"/>
                  </a:cubicBezTo>
                  <a:cubicBezTo>
                    <a:pt x="411098" y="940633"/>
                    <a:pt x="390976" y="956425"/>
                    <a:pt x="370854" y="952350"/>
                  </a:cubicBezTo>
                  <a:cubicBezTo>
                    <a:pt x="349968" y="947001"/>
                    <a:pt x="337742" y="923822"/>
                    <a:pt x="342327" y="899370"/>
                  </a:cubicBezTo>
                  <a:cubicBezTo>
                    <a:pt x="347930" y="873900"/>
                    <a:pt x="368816" y="856834"/>
                    <a:pt x="389702" y="861164"/>
                  </a:cubicBezTo>
                  <a:cubicBezTo>
                    <a:pt x="409569" y="866259"/>
                    <a:pt x="421286" y="887399"/>
                    <a:pt x="417975" y="911087"/>
                  </a:cubicBezTo>
                  <a:cubicBezTo>
                    <a:pt x="429182" y="901408"/>
                    <a:pt x="428418" y="874919"/>
                    <a:pt x="428418" y="874919"/>
                  </a:cubicBezTo>
                  <a:cubicBezTo>
                    <a:pt x="449049" y="880522"/>
                    <a:pt x="439880" y="902172"/>
                    <a:pt x="434021" y="912615"/>
                  </a:cubicBezTo>
                  <a:cubicBezTo>
                    <a:pt x="441408" y="914398"/>
                    <a:pt x="449558" y="914144"/>
                    <a:pt x="468916" y="908795"/>
                  </a:cubicBezTo>
                  <a:cubicBezTo>
                    <a:pt x="499736" y="899370"/>
                    <a:pt x="540234" y="906757"/>
                    <a:pt x="557045" y="917200"/>
                  </a:cubicBezTo>
                  <a:lnTo>
                    <a:pt x="539215" y="932228"/>
                  </a:lnTo>
                  <a:close/>
                  <a:moveTo>
                    <a:pt x="431729" y="849703"/>
                  </a:moveTo>
                  <a:cubicBezTo>
                    <a:pt x="376457" y="815063"/>
                    <a:pt x="323988" y="808185"/>
                    <a:pt x="260311" y="808185"/>
                  </a:cubicBezTo>
                  <a:cubicBezTo>
                    <a:pt x="195106" y="808185"/>
                    <a:pt x="147730" y="757499"/>
                    <a:pt x="147730" y="695605"/>
                  </a:cubicBezTo>
                  <a:lnTo>
                    <a:pt x="146966" y="174474"/>
                  </a:lnTo>
                  <a:cubicBezTo>
                    <a:pt x="216247" y="211662"/>
                    <a:pt x="368561" y="186700"/>
                    <a:pt x="435040" y="152060"/>
                  </a:cubicBezTo>
                  <a:cubicBezTo>
                    <a:pt x="502283" y="187210"/>
                    <a:pt x="653070" y="211152"/>
                    <a:pt x="723114" y="174474"/>
                  </a:cubicBezTo>
                  <a:lnTo>
                    <a:pt x="722605" y="695605"/>
                  </a:lnTo>
                  <a:cubicBezTo>
                    <a:pt x="722605" y="757499"/>
                    <a:pt x="667079" y="808185"/>
                    <a:pt x="601873" y="808185"/>
                  </a:cubicBezTo>
                  <a:cubicBezTo>
                    <a:pt x="538706" y="808185"/>
                    <a:pt x="486491" y="815317"/>
                    <a:pt x="431729" y="849703"/>
                  </a:cubicBezTo>
                  <a:close/>
                  <a:moveTo>
                    <a:pt x="807932" y="817610"/>
                  </a:moveTo>
                  <a:cubicBezTo>
                    <a:pt x="796470" y="833656"/>
                    <a:pt x="772018" y="837477"/>
                    <a:pt x="749604" y="824996"/>
                  </a:cubicBezTo>
                  <a:cubicBezTo>
                    <a:pt x="758518" y="838750"/>
                    <a:pt x="775584" y="843590"/>
                    <a:pt x="783734" y="846391"/>
                  </a:cubicBezTo>
                  <a:cubicBezTo>
                    <a:pt x="783734" y="846391"/>
                    <a:pt x="771254" y="867787"/>
                    <a:pt x="746038" y="840533"/>
                  </a:cubicBezTo>
                  <a:cubicBezTo>
                    <a:pt x="734576" y="857089"/>
                    <a:pt x="715982" y="861929"/>
                    <a:pt x="699936" y="874155"/>
                  </a:cubicBezTo>
                  <a:cubicBezTo>
                    <a:pt x="704521" y="872881"/>
                    <a:pt x="709360" y="872626"/>
                    <a:pt x="714454" y="873136"/>
                  </a:cubicBezTo>
                  <a:cubicBezTo>
                    <a:pt x="727699" y="873136"/>
                    <a:pt x="738651" y="879503"/>
                    <a:pt x="747566" y="887909"/>
                  </a:cubicBezTo>
                  <a:cubicBezTo>
                    <a:pt x="739925" y="895295"/>
                    <a:pt x="728718" y="900644"/>
                    <a:pt x="715728" y="899625"/>
                  </a:cubicBezTo>
                  <a:cubicBezTo>
                    <a:pt x="704266" y="898606"/>
                    <a:pt x="694587" y="894531"/>
                    <a:pt x="686436" y="888163"/>
                  </a:cubicBezTo>
                  <a:cubicBezTo>
                    <a:pt x="681087" y="895805"/>
                    <a:pt x="676503" y="905483"/>
                    <a:pt x="673701" y="918728"/>
                  </a:cubicBezTo>
                  <a:lnTo>
                    <a:pt x="650523" y="919747"/>
                  </a:lnTo>
                  <a:cubicBezTo>
                    <a:pt x="654853" y="900644"/>
                    <a:pt x="677012" y="867787"/>
                    <a:pt x="705539" y="854033"/>
                  </a:cubicBezTo>
                  <a:cubicBezTo>
                    <a:pt x="724388" y="844609"/>
                    <a:pt x="730246" y="839769"/>
                    <a:pt x="734067" y="833401"/>
                  </a:cubicBezTo>
                  <a:cubicBezTo>
                    <a:pt x="722095" y="829835"/>
                    <a:pt x="698917" y="820666"/>
                    <a:pt x="708851" y="803091"/>
                  </a:cubicBezTo>
                  <a:cubicBezTo>
                    <a:pt x="708851" y="803091"/>
                    <a:pt x="728718" y="822194"/>
                    <a:pt x="743745" y="821685"/>
                  </a:cubicBezTo>
                  <a:cubicBezTo>
                    <a:pt x="723624" y="807676"/>
                    <a:pt x="715728" y="783479"/>
                    <a:pt x="727444" y="767178"/>
                  </a:cubicBezTo>
                  <a:cubicBezTo>
                    <a:pt x="738397" y="750367"/>
                    <a:pt x="765905" y="748075"/>
                    <a:pt x="788065" y="761829"/>
                  </a:cubicBezTo>
                  <a:cubicBezTo>
                    <a:pt x="810224" y="775073"/>
                    <a:pt x="818884" y="800799"/>
                    <a:pt x="807932" y="817610"/>
                  </a:cubicBezTo>
                  <a:close/>
                  <a:moveTo>
                    <a:pt x="818884" y="760300"/>
                  </a:moveTo>
                  <a:cubicBezTo>
                    <a:pt x="813280" y="750876"/>
                    <a:pt x="800036" y="755206"/>
                    <a:pt x="796725" y="760300"/>
                  </a:cubicBezTo>
                  <a:cubicBezTo>
                    <a:pt x="795451" y="762593"/>
                    <a:pt x="783480" y="755206"/>
                    <a:pt x="784499" y="752914"/>
                  </a:cubicBezTo>
                  <a:cubicBezTo>
                    <a:pt x="788065" y="747565"/>
                    <a:pt x="786791" y="734830"/>
                    <a:pt x="775839" y="732537"/>
                  </a:cubicBezTo>
                  <a:lnTo>
                    <a:pt x="776857" y="729481"/>
                  </a:lnTo>
                  <a:cubicBezTo>
                    <a:pt x="776857" y="729481"/>
                    <a:pt x="791121" y="729481"/>
                    <a:pt x="794432" y="738905"/>
                  </a:cubicBezTo>
                  <a:cubicBezTo>
                    <a:pt x="794432" y="738905"/>
                    <a:pt x="806403" y="726170"/>
                    <a:pt x="809715" y="728207"/>
                  </a:cubicBezTo>
                  <a:cubicBezTo>
                    <a:pt x="812007" y="730500"/>
                    <a:pt x="805385" y="746292"/>
                    <a:pt x="805385" y="746292"/>
                  </a:cubicBezTo>
                  <a:cubicBezTo>
                    <a:pt x="816337" y="744254"/>
                    <a:pt x="821941" y="758008"/>
                    <a:pt x="821941" y="758008"/>
                  </a:cubicBezTo>
                  <a:lnTo>
                    <a:pt x="818884" y="760300"/>
                  </a:lnTo>
                  <a:close/>
                  <a:moveTo>
                    <a:pt x="835695" y="585062"/>
                  </a:moveTo>
                  <a:cubicBezTo>
                    <a:pt x="827544" y="592958"/>
                    <a:pt x="815828" y="597033"/>
                    <a:pt x="804366" y="596779"/>
                  </a:cubicBezTo>
                  <a:cubicBezTo>
                    <a:pt x="809715" y="620721"/>
                    <a:pt x="806149" y="647211"/>
                    <a:pt x="799272" y="660201"/>
                  </a:cubicBezTo>
                  <a:lnTo>
                    <a:pt x="781697" y="646446"/>
                  </a:lnTo>
                  <a:cubicBezTo>
                    <a:pt x="807932" y="593722"/>
                    <a:pt x="771254" y="575128"/>
                    <a:pt x="773546" y="542017"/>
                  </a:cubicBezTo>
                  <a:cubicBezTo>
                    <a:pt x="736104" y="549913"/>
                    <a:pt x="739925" y="525461"/>
                    <a:pt x="739925" y="525461"/>
                  </a:cubicBezTo>
                  <a:cubicBezTo>
                    <a:pt x="748075" y="527244"/>
                    <a:pt x="764631" y="533866"/>
                    <a:pt x="779914" y="527244"/>
                  </a:cubicBezTo>
                  <a:cubicBezTo>
                    <a:pt x="754953" y="524951"/>
                    <a:pt x="736359" y="507631"/>
                    <a:pt x="737632" y="488273"/>
                  </a:cubicBezTo>
                  <a:cubicBezTo>
                    <a:pt x="739925" y="467897"/>
                    <a:pt x="762848" y="453124"/>
                    <a:pt x="789338" y="454143"/>
                  </a:cubicBezTo>
                  <a:cubicBezTo>
                    <a:pt x="815573" y="456180"/>
                    <a:pt x="835440" y="474264"/>
                    <a:pt x="834421" y="494386"/>
                  </a:cubicBezTo>
                  <a:cubicBezTo>
                    <a:pt x="832384" y="513744"/>
                    <a:pt x="810988" y="528262"/>
                    <a:pt x="786027" y="527498"/>
                  </a:cubicBezTo>
                  <a:cubicBezTo>
                    <a:pt x="797998" y="537177"/>
                    <a:pt x="826780" y="532592"/>
                    <a:pt x="826780" y="532592"/>
                  </a:cubicBezTo>
                  <a:cubicBezTo>
                    <a:pt x="823469" y="553224"/>
                    <a:pt x="799526" y="547111"/>
                    <a:pt x="787300" y="542781"/>
                  </a:cubicBezTo>
                  <a:cubicBezTo>
                    <a:pt x="786282" y="549913"/>
                    <a:pt x="788065" y="557299"/>
                    <a:pt x="796979" y="576147"/>
                  </a:cubicBezTo>
                  <a:cubicBezTo>
                    <a:pt x="798508" y="579459"/>
                    <a:pt x="800036" y="582770"/>
                    <a:pt x="801309" y="586336"/>
                  </a:cubicBezTo>
                  <a:cubicBezTo>
                    <a:pt x="802583" y="579459"/>
                    <a:pt x="806403" y="572581"/>
                    <a:pt x="812516" y="567742"/>
                  </a:cubicBezTo>
                  <a:cubicBezTo>
                    <a:pt x="821176" y="559082"/>
                    <a:pt x="833148" y="554752"/>
                    <a:pt x="846393" y="556025"/>
                  </a:cubicBezTo>
                  <a:cubicBezTo>
                    <a:pt x="847666" y="565959"/>
                    <a:pt x="844610" y="576657"/>
                    <a:pt x="835695" y="58506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3" name="Forma libre: forma 122">
              <a:extLst>
                <a:ext uri="{FF2B5EF4-FFF2-40B4-BE49-F238E27FC236}">
                  <a16:creationId xmlns:a16="http://schemas.microsoft.com/office/drawing/2014/main" id="{AF489EAF-EAF5-435D-9EC9-416038569575}"/>
                </a:ext>
              </a:extLst>
            </p:cNvPr>
            <p:cNvSpPr/>
            <p:nvPr/>
          </p:nvSpPr>
          <p:spPr>
            <a:xfrm>
              <a:off x="7072119" y="8212780"/>
              <a:ext cx="25471" cy="50941"/>
            </a:xfrm>
            <a:custGeom>
              <a:avLst/>
              <a:gdLst>
                <a:gd name="connsiteX0" fmla="*/ 41844 w 25470"/>
                <a:gd name="connsiteY0" fmla="*/ 39272 h 50941"/>
                <a:gd name="connsiteX1" fmla="*/ 24269 w 25470"/>
                <a:gd name="connsiteY1" fmla="*/ 47 h 50941"/>
                <a:gd name="connsiteX2" fmla="*/ 72 w 25470"/>
                <a:gd name="connsiteY2" fmla="*/ 36215 h 50941"/>
                <a:gd name="connsiteX3" fmla="*/ 18666 w 25470"/>
                <a:gd name="connsiteY3" fmla="*/ 69072 h 50941"/>
                <a:gd name="connsiteX4" fmla="*/ 41844 w 25470"/>
                <a:gd name="connsiteY4" fmla="*/ 392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41844" y="39272"/>
                  </a:moveTo>
                  <a:cubicBezTo>
                    <a:pt x="43118" y="18131"/>
                    <a:pt x="34203" y="1065"/>
                    <a:pt x="24269" y="47"/>
                  </a:cubicBezTo>
                  <a:cubicBezTo>
                    <a:pt x="13062" y="-972"/>
                    <a:pt x="1091" y="14820"/>
                    <a:pt x="72" y="36215"/>
                  </a:cubicBezTo>
                  <a:cubicBezTo>
                    <a:pt x="-947" y="56337"/>
                    <a:pt x="8987" y="68053"/>
                    <a:pt x="18666" y="69072"/>
                  </a:cubicBezTo>
                  <a:cubicBezTo>
                    <a:pt x="29618" y="69836"/>
                    <a:pt x="40825" y="59139"/>
                    <a:pt x="41844" y="392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4" name="Forma libre: forma 123">
              <a:extLst>
                <a:ext uri="{FF2B5EF4-FFF2-40B4-BE49-F238E27FC236}">
                  <a16:creationId xmlns:a16="http://schemas.microsoft.com/office/drawing/2014/main" id="{11028F8A-E0DB-49DD-931E-E83AE3F9EC3C}"/>
                </a:ext>
              </a:extLst>
            </p:cNvPr>
            <p:cNvSpPr/>
            <p:nvPr/>
          </p:nvSpPr>
          <p:spPr>
            <a:xfrm>
              <a:off x="6802711" y="7852161"/>
              <a:ext cx="50941" cy="25471"/>
            </a:xfrm>
            <a:custGeom>
              <a:avLst/>
              <a:gdLst>
                <a:gd name="connsiteX0" fmla="*/ 71573 w 50941"/>
                <a:gd name="connsiteY0" fmla="*/ 21141 h 25470"/>
                <a:gd name="connsiteX1" fmla="*/ 39480 w 50941"/>
                <a:gd name="connsiteY1" fmla="*/ 0 h 25470"/>
                <a:gd name="connsiteX2" fmla="*/ 0 w 50941"/>
                <a:gd name="connsiteY2" fmla="*/ 20122 h 25470"/>
                <a:gd name="connsiteX3" fmla="*/ 38206 w 50941"/>
                <a:gd name="connsiteY3" fmla="*/ 40244 h 25470"/>
                <a:gd name="connsiteX4" fmla="*/ 71573 w 50941"/>
                <a:gd name="connsiteY4" fmla="*/ 21141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71573" y="21141"/>
                  </a:moveTo>
                  <a:cubicBezTo>
                    <a:pt x="71573" y="11462"/>
                    <a:pt x="60620" y="1019"/>
                    <a:pt x="39480" y="0"/>
                  </a:cubicBezTo>
                  <a:cubicBezTo>
                    <a:pt x="17575" y="0"/>
                    <a:pt x="0" y="10698"/>
                    <a:pt x="0" y="20122"/>
                  </a:cubicBezTo>
                  <a:cubicBezTo>
                    <a:pt x="1019" y="30820"/>
                    <a:pt x="17575" y="39225"/>
                    <a:pt x="38206" y="40244"/>
                  </a:cubicBezTo>
                  <a:cubicBezTo>
                    <a:pt x="60366" y="41263"/>
                    <a:pt x="72592" y="31584"/>
                    <a:pt x="71573" y="21141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</p:grp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575C4382-8D0A-40F9-8DF0-4018C259544D}"/>
              </a:ext>
            </a:extLst>
          </p:cNvPr>
          <p:cNvCxnSpPr>
            <a:cxnSpLocks/>
          </p:cNvCxnSpPr>
          <p:nvPr/>
        </p:nvCxnSpPr>
        <p:spPr>
          <a:xfrm>
            <a:off x="0" y="661946"/>
            <a:ext cx="12192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ector recto 124">
            <a:extLst>
              <a:ext uri="{FF2B5EF4-FFF2-40B4-BE49-F238E27FC236}">
                <a16:creationId xmlns:a16="http://schemas.microsoft.com/office/drawing/2014/main" id="{46C1343A-DE20-4318-9415-87889E803DF7}"/>
              </a:ext>
            </a:extLst>
          </p:cNvPr>
          <p:cNvCxnSpPr>
            <a:cxnSpLocks/>
          </p:cNvCxnSpPr>
          <p:nvPr/>
        </p:nvCxnSpPr>
        <p:spPr>
          <a:xfrm>
            <a:off x="0" y="679838"/>
            <a:ext cx="12192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Rectángulo 129">
            <a:extLst>
              <a:ext uri="{FF2B5EF4-FFF2-40B4-BE49-F238E27FC236}">
                <a16:creationId xmlns:a16="http://schemas.microsoft.com/office/drawing/2014/main" id="{A563F01B-16C5-4914-9400-CD864F0A1236}"/>
              </a:ext>
            </a:extLst>
          </p:cNvPr>
          <p:cNvSpPr/>
          <p:nvPr/>
        </p:nvSpPr>
        <p:spPr>
          <a:xfrm>
            <a:off x="1019984" y="2470945"/>
            <a:ext cx="15359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88572">
              <a:defRPr/>
            </a:pPr>
            <a:r>
              <a:rPr lang="es-CO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PORTALES</a:t>
            </a:r>
          </a:p>
        </p:txBody>
      </p:sp>
      <p:sp>
        <p:nvSpPr>
          <p:cNvPr id="131" name="Abrir llave 130">
            <a:extLst>
              <a:ext uri="{FF2B5EF4-FFF2-40B4-BE49-F238E27FC236}">
                <a16:creationId xmlns:a16="http://schemas.microsoft.com/office/drawing/2014/main" id="{B5DF6C45-8CCC-4F57-8BFF-DBB0BF30B01D}"/>
              </a:ext>
            </a:extLst>
          </p:cNvPr>
          <p:cNvSpPr/>
          <p:nvPr/>
        </p:nvSpPr>
        <p:spPr>
          <a:xfrm rot="16200000">
            <a:off x="2272428" y="2872110"/>
            <a:ext cx="861250" cy="3408146"/>
          </a:xfrm>
          <a:prstGeom prst="leftBrace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sz="4228" dirty="0">
              <a:solidFill>
                <a:schemeClr val="bg1"/>
              </a:solidFill>
            </a:endParaRPr>
          </a:p>
        </p:txBody>
      </p:sp>
      <p:sp>
        <p:nvSpPr>
          <p:cNvPr id="132" name="CuadroTexto 131">
            <a:extLst>
              <a:ext uri="{FF2B5EF4-FFF2-40B4-BE49-F238E27FC236}">
                <a16:creationId xmlns:a16="http://schemas.microsoft.com/office/drawing/2014/main" id="{944BE470-6D92-4989-A79F-EB4A02F619F7}"/>
              </a:ext>
            </a:extLst>
          </p:cNvPr>
          <p:cNvSpPr txBox="1"/>
          <p:nvPr/>
        </p:nvSpPr>
        <p:spPr>
          <a:xfrm>
            <a:off x="434986" y="5255852"/>
            <a:ext cx="4536135" cy="439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2255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COMPONENTE TRONCAL</a:t>
            </a:r>
          </a:p>
        </p:txBody>
      </p:sp>
      <p:sp>
        <p:nvSpPr>
          <p:cNvPr id="138" name="Rectángulo 137">
            <a:extLst>
              <a:ext uri="{FF2B5EF4-FFF2-40B4-BE49-F238E27FC236}">
                <a16:creationId xmlns:a16="http://schemas.microsoft.com/office/drawing/2014/main" id="{7E8725D2-8755-4E4E-BCCA-0EF01EB21956}"/>
              </a:ext>
            </a:extLst>
          </p:cNvPr>
          <p:cNvSpPr/>
          <p:nvPr/>
        </p:nvSpPr>
        <p:spPr>
          <a:xfrm>
            <a:off x="2689801" y="2469266"/>
            <a:ext cx="18453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88572"/>
            <a:r>
              <a:rPr lang="es-CO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ESTACIONES</a:t>
            </a:r>
          </a:p>
        </p:txBody>
      </p:sp>
      <p:sp>
        <p:nvSpPr>
          <p:cNvPr id="140" name="Elipse 139">
            <a:extLst>
              <a:ext uri="{FF2B5EF4-FFF2-40B4-BE49-F238E27FC236}">
                <a16:creationId xmlns:a16="http://schemas.microsoft.com/office/drawing/2014/main" id="{93D92C12-4BCF-4438-922E-20045C84883D}"/>
              </a:ext>
            </a:extLst>
          </p:cNvPr>
          <p:cNvSpPr/>
          <p:nvPr/>
        </p:nvSpPr>
        <p:spPr>
          <a:xfrm>
            <a:off x="1267295" y="3220568"/>
            <a:ext cx="1229366" cy="118772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</a:p>
        </p:txBody>
      </p:sp>
      <p:grpSp>
        <p:nvGrpSpPr>
          <p:cNvPr id="150" name="Grupo 149">
            <a:extLst>
              <a:ext uri="{FF2B5EF4-FFF2-40B4-BE49-F238E27FC236}">
                <a16:creationId xmlns:a16="http://schemas.microsoft.com/office/drawing/2014/main" id="{FD2B9ADD-4609-4081-9C8F-C2E17DC0BE8D}"/>
              </a:ext>
            </a:extLst>
          </p:cNvPr>
          <p:cNvGrpSpPr/>
          <p:nvPr/>
        </p:nvGrpSpPr>
        <p:grpSpPr>
          <a:xfrm>
            <a:off x="6096000" y="2315378"/>
            <a:ext cx="5513505" cy="3379824"/>
            <a:chOff x="4036753" y="2320643"/>
            <a:chExt cx="5513505" cy="3379824"/>
          </a:xfrm>
        </p:grpSpPr>
        <p:sp>
          <p:nvSpPr>
            <p:cNvPr id="142" name="Rectángulo 141">
              <a:extLst>
                <a:ext uri="{FF2B5EF4-FFF2-40B4-BE49-F238E27FC236}">
                  <a16:creationId xmlns:a16="http://schemas.microsoft.com/office/drawing/2014/main" id="{2ADB6DA6-C06F-476F-8356-26798B1C501B}"/>
                </a:ext>
              </a:extLst>
            </p:cNvPr>
            <p:cNvSpPr/>
            <p:nvPr/>
          </p:nvSpPr>
          <p:spPr>
            <a:xfrm>
              <a:off x="4036753" y="2320643"/>
              <a:ext cx="1863010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88572">
                <a:defRPr/>
              </a:pPr>
              <a:r>
                <a:rPr lang="es-CO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PARADEROS </a:t>
              </a:r>
            </a:p>
            <a:p>
              <a:pPr algn="ctr" defTabSz="1288572">
                <a:defRPr/>
              </a:pPr>
              <a:r>
                <a:rPr lang="es-CO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SENCILLOS</a:t>
              </a:r>
            </a:p>
          </p:txBody>
        </p:sp>
        <p:sp>
          <p:nvSpPr>
            <p:cNvPr id="143" name="Abrir llave 142">
              <a:extLst>
                <a:ext uri="{FF2B5EF4-FFF2-40B4-BE49-F238E27FC236}">
                  <a16:creationId xmlns:a16="http://schemas.microsoft.com/office/drawing/2014/main" id="{C6CFE04F-2D46-452E-A186-D48F1D6D3E99}"/>
                </a:ext>
              </a:extLst>
            </p:cNvPr>
            <p:cNvSpPr/>
            <p:nvPr/>
          </p:nvSpPr>
          <p:spPr>
            <a:xfrm rot="16200000">
              <a:off x="6407782" y="1977713"/>
              <a:ext cx="861250" cy="5272654"/>
            </a:xfrm>
            <a:prstGeom prst="leftBrac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O" sz="4228" dirty="0"/>
            </a:p>
          </p:txBody>
        </p:sp>
        <p:sp>
          <p:nvSpPr>
            <p:cNvPr id="144" name="CuadroTexto 143">
              <a:extLst>
                <a:ext uri="{FF2B5EF4-FFF2-40B4-BE49-F238E27FC236}">
                  <a16:creationId xmlns:a16="http://schemas.microsoft.com/office/drawing/2014/main" id="{9D8B2FD3-F139-48D8-990C-FBC3A05ACCFD}"/>
                </a:ext>
              </a:extLst>
            </p:cNvPr>
            <p:cNvSpPr txBox="1"/>
            <p:nvPr/>
          </p:nvSpPr>
          <p:spPr>
            <a:xfrm>
              <a:off x="4560309" y="5261117"/>
              <a:ext cx="4536135" cy="4393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CO" sz="2255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COMPONENTE ZONAL</a:t>
              </a:r>
            </a:p>
          </p:txBody>
        </p:sp>
        <p:sp>
          <p:nvSpPr>
            <p:cNvPr id="145" name="Rectángulo 144">
              <a:extLst>
                <a:ext uri="{FF2B5EF4-FFF2-40B4-BE49-F238E27FC236}">
                  <a16:creationId xmlns:a16="http://schemas.microsoft.com/office/drawing/2014/main" id="{3DB67A85-62D7-403A-8CAE-18C1B43050E1}"/>
                </a:ext>
              </a:extLst>
            </p:cNvPr>
            <p:cNvSpPr/>
            <p:nvPr/>
          </p:nvSpPr>
          <p:spPr>
            <a:xfrm>
              <a:off x="5824237" y="2356744"/>
              <a:ext cx="186301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88572"/>
              <a:r>
                <a:rPr lang="es-CO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PARADEROS </a:t>
              </a:r>
            </a:p>
            <a:p>
              <a:pPr algn="ctr" defTabSz="1288572"/>
              <a:r>
                <a:rPr lang="es-CO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MULTIPLES</a:t>
              </a:r>
            </a:p>
          </p:txBody>
        </p:sp>
        <p:sp>
          <p:nvSpPr>
            <p:cNvPr id="148" name="Rectángulo 147">
              <a:extLst>
                <a:ext uri="{FF2B5EF4-FFF2-40B4-BE49-F238E27FC236}">
                  <a16:creationId xmlns:a16="http://schemas.microsoft.com/office/drawing/2014/main" id="{E6C37FBA-CA15-4974-BCCF-02A67E65D988}"/>
                </a:ext>
              </a:extLst>
            </p:cNvPr>
            <p:cNvSpPr/>
            <p:nvPr/>
          </p:nvSpPr>
          <p:spPr>
            <a:xfrm>
              <a:off x="7687247" y="2386049"/>
              <a:ext cx="186301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88572"/>
              <a:r>
                <a:rPr lang="es-CO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PARADEROS </a:t>
              </a:r>
            </a:p>
            <a:p>
              <a:pPr algn="ctr" defTabSz="1288572"/>
              <a:r>
                <a:rPr lang="es-CO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BRAILLE</a:t>
              </a:r>
            </a:p>
          </p:txBody>
        </p:sp>
      </p:grpSp>
      <p:sp>
        <p:nvSpPr>
          <p:cNvPr id="152" name="9 CuadroTexto">
            <a:extLst>
              <a:ext uri="{FF2B5EF4-FFF2-40B4-BE49-F238E27FC236}">
                <a16:creationId xmlns:a16="http://schemas.microsoft.com/office/drawing/2014/main" id="{1D7D726B-1108-4B22-A010-BA6D8AB4215B}"/>
              </a:ext>
            </a:extLst>
          </p:cNvPr>
          <p:cNvSpPr txBox="1"/>
          <p:nvPr/>
        </p:nvSpPr>
        <p:spPr>
          <a:xfrm>
            <a:off x="1272927" y="1237418"/>
            <a:ext cx="9646145" cy="495627"/>
          </a:xfrm>
          <a:prstGeom prst="rect">
            <a:avLst/>
          </a:prstGeom>
          <a:noFill/>
        </p:spPr>
        <p:txBody>
          <a:bodyPr wrap="square" lIns="64116" tIns="32057" rIns="64116" bIns="32057" rtlCol="0">
            <a:spAutoFit/>
          </a:bodyPr>
          <a:lstStyle/>
          <a:p>
            <a:pPr algn="ctr" defTabSz="1077006"/>
            <a:r>
              <a:rPr lang="es-CO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Infraestructura Antonio Nariño</a:t>
            </a:r>
          </a:p>
        </p:txBody>
      </p:sp>
      <p:sp>
        <p:nvSpPr>
          <p:cNvPr id="154" name="Elipse 153">
            <a:extLst>
              <a:ext uri="{FF2B5EF4-FFF2-40B4-BE49-F238E27FC236}">
                <a16:creationId xmlns:a16="http://schemas.microsoft.com/office/drawing/2014/main" id="{DDFD743A-AA3D-4C67-88B3-AB952248EBFB}"/>
              </a:ext>
            </a:extLst>
          </p:cNvPr>
          <p:cNvSpPr/>
          <p:nvPr/>
        </p:nvSpPr>
        <p:spPr>
          <a:xfrm>
            <a:off x="2837212" y="3220568"/>
            <a:ext cx="1229366" cy="118772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</a:t>
            </a:r>
          </a:p>
        </p:txBody>
      </p:sp>
      <p:sp>
        <p:nvSpPr>
          <p:cNvPr id="155" name="Elipse 154">
            <a:extLst>
              <a:ext uri="{FF2B5EF4-FFF2-40B4-BE49-F238E27FC236}">
                <a16:creationId xmlns:a16="http://schemas.microsoft.com/office/drawing/2014/main" id="{DB6DDAA0-BC3E-4840-8EF4-6866323032BF}"/>
              </a:ext>
            </a:extLst>
          </p:cNvPr>
          <p:cNvSpPr/>
          <p:nvPr/>
        </p:nvSpPr>
        <p:spPr>
          <a:xfrm>
            <a:off x="6412822" y="3240874"/>
            <a:ext cx="1229366" cy="118772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78</a:t>
            </a:r>
          </a:p>
        </p:txBody>
      </p:sp>
      <p:sp>
        <p:nvSpPr>
          <p:cNvPr id="156" name="Elipse 155">
            <a:extLst>
              <a:ext uri="{FF2B5EF4-FFF2-40B4-BE49-F238E27FC236}">
                <a16:creationId xmlns:a16="http://schemas.microsoft.com/office/drawing/2014/main" id="{DF2EF8CA-EBB0-48B0-B46C-3D17D0173E55}"/>
              </a:ext>
            </a:extLst>
          </p:cNvPr>
          <p:cNvSpPr/>
          <p:nvPr/>
        </p:nvSpPr>
        <p:spPr>
          <a:xfrm>
            <a:off x="8282971" y="3240874"/>
            <a:ext cx="1229366" cy="118772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26</a:t>
            </a:r>
          </a:p>
        </p:txBody>
      </p:sp>
      <p:sp>
        <p:nvSpPr>
          <p:cNvPr id="157" name="Elipse 156">
            <a:extLst>
              <a:ext uri="{FF2B5EF4-FFF2-40B4-BE49-F238E27FC236}">
                <a16:creationId xmlns:a16="http://schemas.microsoft.com/office/drawing/2014/main" id="{1AD02E57-D422-49F6-867B-9ACA0DCD0426}"/>
              </a:ext>
            </a:extLst>
          </p:cNvPr>
          <p:cNvSpPr/>
          <p:nvPr/>
        </p:nvSpPr>
        <p:spPr>
          <a:xfrm>
            <a:off x="10104135" y="3220568"/>
            <a:ext cx="1229366" cy="118772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79%</a:t>
            </a:r>
          </a:p>
        </p:txBody>
      </p:sp>
    </p:spTree>
    <p:extLst>
      <p:ext uri="{BB962C8B-B14F-4D97-AF65-F5344CB8AC3E}">
        <p14:creationId xmlns:p14="http://schemas.microsoft.com/office/powerpoint/2010/main" val="3783262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ángulo 68">
            <a:extLst>
              <a:ext uri="{FF2B5EF4-FFF2-40B4-BE49-F238E27FC236}">
                <a16:creationId xmlns:a16="http://schemas.microsoft.com/office/drawing/2014/main" id="{07532289-3B7E-41C0-A1AC-915E049C7D6F}"/>
              </a:ext>
            </a:extLst>
          </p:cNvPr>
          <p:cNvSpPr/>
          <p:nvPr/>
        </p:nvSpPr>
        <p:spPr>
          <a:xfrm>
            <a:off x="0" y="0"/>
            <a:ext cx="10098681" cy="644625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3" name="Grupo 72">
            <a:extLst>
              <a:ext uri="{FF2B5EF4-FFF2-40B4-BE49-F238E27FC236}">
                <a16:creationId xmlns:a16="http://schemas.microsoft.com/office/drawing/2014/main" id="{7435ED4F-F6A0-415A-99B8-B1A7D86F7863}"/>
              </a:ext>
            </a:extLst>
          </p:cNvPr>
          <p:cNvGrpSpPr/>
          <p:nvPr/>
        </p:nvGrpSpPr>
        <p:grpSpPr>
          <a:xfrm>
            <a:off x="10251830" y="105216"/>
            <a:ext cx="1763234" cy="450539"/>
            <a:chOff x="6018212" y="7750788"/>
            <a:chExt cx="5133627" cy="1447246"/>
          </a:xfrm>
          <a:solidFill>
            <a:schemeClr val="tx2"/>
          </a:solidFill>
        </p:grpSpPr>
        <p:sp>
          <p:nvSpPr>
            <p:cNvPr id="74" name="Forma libre: forma 73">
              <a:extLst>
                <a:ext uri="{FF2B5EF4-FFF2-40B4-BE49-F238E27FC236}">
                  <a16:creationId xmlns:a16="http://schemas.microsoft.com/office/drawing/2014/main" id="{B16ACA10-D1CE-40CA-BC01-C5D7FAACA294}"/>
                </a:ext>
              </a:extLst>
            </p:cNvPr>
            <p:cNvSpPr/>
            <p:nvPr/>
          </p:nvSpPr>
          <p:spPr>
            <a:xfrm>
              <a:off x="8345982" y="8533248"/>
              <a:ext cx="305649" cy="433002"/>
            </a:xfrm>
            <a:custGeom>
              <a:avLst/>
              <a:gdLst>
                <a:gd name="connsiteX0" fmla="*/ 315328 w 305648"/>
                <a:gd name="connsiteY0" fmla="*/ 142127 h 433001"/>
                <a:gd name="connsiteX1" fmla="*/ 172182 w 305648"/>
                <a:gd name="connsiteY1" fmla="*/ 0 h 433001"/>
                <a:gd name="connsiteX2" fmla="*/ 0 w 305648"/>
                <a:gd name="connsiteY2" fmla="*/ 0 h 433001"/>
                <a:gd name="connsiteX3" fmla="*/ 0 w 305648"/>
                <a:gd name="connsiteY3" fmla="*/ 453633 h 433001"/>
                <a:gd name="connsiteX4" fmla="*/ 187210 w 305648"/>
                <a:gd name="connsiteY4" fmla="*/ 453633 h 433001"/>
                <a:gd name="connsiteX5" fmla="*/ 330355 w 305648"/>
                <a:gd name="connsiteY5" fmla="*/ 311507 h 433001"/>
                <a:gd name="connsiteX6" fmla="*/ 293678 w 305648"/>
                <a:gd name="connsiteY6" fmla="*/ 216756 h 433001"/>
                <a:gd name="connsiteX7" fmla="*/ 315328 w 305648"/>
                <a:gd name="connsiteY7" fmla="*/ 142127 h 433001"/>
                <a:gd name="connsiteX8" fmla="*/ 115382 w 305648"/>
                <a:gd name="connsiteY8" fmla="*/ 98826 h 433001"/>
                <a:gd name="connsiteX9" fmla="*/ 172182 w 305648"/>
                <a:gd name="connsiteY9" fmla="*/ 98826 h 433001"/>
                <a:gd name="connsiteX10" fmla="*/ 216501 w 305648"/>
                <a:gd name="connsiteY10" fmla="*/ 142127 h 433001"/>
                <a:gd name="connsiteX11" fmla="*/ 172182 w 305648"/>
                <a:gd name="connsiteY11" fmla="*/ 185427 h 433001"/>
                <a:gd name="connsiteX12" fmla="*/ 115382 w 305648"/>
                <a:gd name="connsiteY12" fmla="*/ 185427 h 433001"/>
                <a:gd name="connsiteX13" fmla="*/ 115382 w 305648"/>
                <a:gd name="connsiteY13" fmla="*/ 98826 h 433001"/>
                <a:gd name="connsiteX14" fmla="*/ 187210 w 305648"/>
                <a:gd name="connsiteY14" fmla="*/ 354807 h 433001"/>
                <a:gd name="connsiteX15" fmla="*/ 115128 w 305648"/>
                <a:gd name="connsiteY15" fmla="*/ 354807 h 433001"/>
                <a:gd name="connsiteX16" fmla="*/ 115128 w 305648"/>
                <a:gd name="connsiteY16" fmla="*/ 267952 h 433001"/>
                <a:gd name="connsiteX17" fmla="*/ 171927 w 305648"/>
                <a:gd name="connsiteY17" fmla="*/ 267952 h 433001"/>
                <a:gd name="connsiteX18" fmla="*/ 186955 w 305648"/>
                <a:gd name="connsiteY18" fmla="*/ 267952 h 433001"/>
                <a:gd name="connsiteX19" fmla="*/ 231274 w 305648"/>
                <a:gd name="connsiteY19" fmla="*/ 311507 h 433001"/>
                <a:gd name="connsiteX20" fmla="*/ 187210 w 305648"/>
                <a:gd name="connsiteY20" fmla="*/ 354807 h 43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05648" h="433001">
                  <a:moveTo>
                    <a:pt x="315328" y="142127"/>
                  </a:moveTo>
                  <a:cubicBezTo>
                    <a:pt x="315328" y="63931"/>
                    <a:pt x="251141" y="0"/>
                    <a:pt x="172182" y="0"/>
                  </a:cubicBezTo>
                  <a:lnTo>
                    <a:pt x="0" y="0"/>
                  </a:lnTo>
                  <a:lnTo>
                    <a:pt x="0" y="453633"/>
                  </a:lnTo>
                  <a:lnTo>
                    <a:pt x="187210" y="453633"/>
                  </a:lnTo>
                  <a:cubicBezTo>
                    <a:pt x="266169" y="453633"/>
                    <a:pt x="330355" y="389956"/>
                    <a:pt x="330355" y="311507"/>
                  </a:cubicBezTo>
                  <a:cubicBezTo>
                    <a:pt x="330355" y="276612"/>
                    <a:pt x="317111" y="242736"/>
                    <a:pt x="293678" y="216756"/>
                  </a:cubicBezTo>
                  <a:cubicBezTo>
                    <a:pt x="307941" y="194596"/>
                    <a:pt x="315328" y="168871"/>
                    <a:pt x="315328" y="142127"/>
                  </a:cubicBezTo>
                  <a:moveTo>
                    <a:pt x="115382" y="98826"/>
                  </a:moveTo>
                  <a:lnTo>
                    <a:pt x="172182" y="98826"/>
                  </a:lnTo>
                  <a:cubicBezTo>
                    <a:pt x="196634" y="98826"/>
                    <a:pt x="216501" y="118184"/>
                    <a:pt x="216501" y="142127"/>
                  </a:cubicBezTo>
                  <a:cubicBezTo>
                    <a:pt x="216501" y="166069"/>
                    <a:pt x="196634" y="185427"/>
                    <a:pt x="172182" y="185427"/>
                  </a:cubicBezTo>
                  <a:lnTo>
                    <a:pt x="115382" y="185427"/>
                  </a:lnTo>
                  <a:lnTo>
                    <a:pt x="115382" y="98826"/>
                  </a:lnTo>
                  <a:close/>
                  <a:moveTo>
                    <a:pt x="187210" y="354807"/>
                  </a:moveTo>
                  <a:lnTo>
                    <a:pt x="115128" y="354807"/>
                  </a:lnTo>
                  <a:lnTo>
                    <a:pt x="115128" y="267952"/>
                  </a:lnTo>
                  <a:lnTo>
                    <a:pt x="171927" y="267952"/>
                  </a:lnTo>
                  <a:lnTo>
                    <a:pt x="186955" y="267952"/>
                  </a:lnTo>
                  <a:cubicBezTo>
                    <a:pt x="211407" y="267952"/>
                    <a:pt x="231274" y="287564"/>
                    <a:pt x="231274" y="311507"/>
                  </a:cubicBezTo>
                  <a:cubicBezTo>
                    <a:pt x="231784" y="335449"/>
                    <a:pt x="211916" y="354807"/>
                    <a:pt x="187210" y="35480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5" name="Forma libre: forma 74">
              <a:extLst>
                <a:ext uri="{FF2B5EF4-FFF2-40B4-BE49-F238E27FC236}">
                  <a16:creationId xmlns:a16="http://schemas.microsoft.com/office/drawing/2014/main" id="{6F5E0C87-9DBC-4A65-B1C8-F5F5DB584E85}"/>
                </a:ext>
              </a:extLst>
            </p:cNvPr>
            <p:cNvSpPr/>
            <p:nvPr/>
          </p:nvSpPr>
          <p:spPr>
            <a:xfrm>
              <a:off x="8694677" y="8525097"/>
              <a:ext cx="433002" cy="458473"/>
            </a:xfrm>
            <a:custGeom>
              <a:avLst/>
              <a:gdLst>
                <a:gd name="connsiteX0" fmla="*/ 228982 w 433002"/>
                <a:gd name="connsiteY0" fmla="*/ 0 h 458472"/>
                <a:gd name="connsiteX1" fmla="*/ 0 w 433002"/>
                <a:gd name="connsiteY1" fmla="*/ 237132 h 458472"/>
                <a:gd name="connsiteX2" fmla="*/ 228982 w 433002"/>
                <a:gd name="connsiteY2" fmla="*/ 474265 h 458472"/>
                <a:gd name="connsiteX3" fmla="*/ 457964 w 433002"/>
                <a:gd name="connsiteY3" fmla="*/ 237132 h 458472"/>
                <a:gd name="connsiteX4" fmla="*/ 228982 w 433002"/>
                <a:gd name="connsiteY4" fmla="*/ 0 h 458472"/>
                <a:gd name="connsiteX5" fmla="*/ 228982 w 433002"/>
                <a:gd name="connsiteY5" fmla="*/ 350986 h 458472"/>
                <a:gd name="connsiteX6" fmla="*/ 123278 w 433002"/>
                <a:gd name="connsiteY6" fmla="*/ 236878 h 458472"/>
                <a:gd name="connsiteX7" fmla="*/ 228982 w 433002"/>
                <a:gd name="connsiteY7" fmla="*/ 123023 h 458472"/>
                <a:gd name="connsiteX8" fmla="*/ 334685 w 433002"/>
                <a:gd name="connsiteY8" fmla="*/ 236878 h 458472"/>
                <a:gd name="connsiteX9" fmla="*/ 228982 w 433002"/>
                <a:gd name="connsiteY9" fmla="*/ 350986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3002" h="458472">
                  <a:moveTo>
                    <a:pt x="228982" y="0"/>
                  </a:moveTo>
                  <a:cubicBezTo>
                    <a:pt x="102647" y="0"/>
                    <a:pt x="0" y="106468"/>
                    <a:pt x="0" y="237132"/>
                  </a:cubicBezTo>
                  <a:cubicBezTo>
                    <a:pt x="0" y="368052"/>
                    <a:pt x="102647" y="474265"/>
                    <a:pt x="228982" y="474265"/>
                  </a:cubicBezTo>
                  <a:cubicBezTo>
                    <a:pt x="355317" y="474265"/>
                    <a:pt x="457964" y="368052"/>
                    <a:pt x="457964" y="237132"/>
                  </a:cubicBezTo>
                  <a:cubicBezTo>
                    <a:pt x="457964" y="106468"/>
                    <a:pt x="355317" y="0"/>
                    <a:pt x="228982" y="0"/>
                  </a:cubicBezTo>
                  <a:moveTo>
                    <a:pt x="228982" y="350986"/>
                  </a:moveTo>
                  <a:cubicBezTo>
                    <a:pt x="170654" y="350986"/>
                    <a:pt x="123278" y="300045"/>
                    <a:pt x="123278" y="236878"/>
                  </a:cubicBezTo>
                  <a:cubicBezTo>
                    <a:pt x="123278" y="174220"/>
                    <a:pt x="170654" y="123023"/>
                    <a:pt x="228982" y="123023"/>
                  </a:cubicBezTo>
                  <a:cubicBezTo>
                    <a:pt x="287310" y="123023"/>
                    <a:pt x="334685" y="174220"/>
                    <a:pt x="334685" y="236878"/>
                  </a:cubicBezTo>
                  <a:cubicBezTo>
                    <a:pt x="334685" y="300045"/>
                    <a:pt x="287310" y="350986"/>
                    <a:pt x="228982" y="350986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6" name="Forma libre: forma 75">
              <a:extLst>
                <a:ext uri="{FF2B5EF4-FFF2-40B4-BE49-F238E27FC236}">
                  <a16:creationId xmlns:a16="http://schemas.microsoft.com/office/drawing/2014/main" id="{4A8804E1-EB1C-46D2-8BAE-632B6DE0A9CC}"/>
                </a:ext>
              </a:extLst>
            </p:cNvPr>
            <p:cNvSpPr/>
            <p:nvPr/>
          </p:nvSpPr>
          <p:spPr>
            <a:xfrm>
              <a:off x="9176074" y="8525097"/>
              <a:ext cx="433002" cy="458473"/>
            </a:xfrm>
            <a:custGeom>
              <a:avLst/>
              <a:gdLst>
                <a:gd name="connsiteX0" fmla="*/ 258273 w 433002"/>
                <a:gd name="connsiteY0" fmla="*/ 306922 h 458472"/>
                <a:gd name="connsiteX1" fmla="*/ 312016 w 433002"/>
                <a:gd name="connsiteY1" fmla="*/ 306922 h 458472"/>
                <a:gd name="connsiteX2" fmla="*/ 312016 w 433002"/>
                <a:gd name="connsiteY2" fmla="*/ 331883 h 458472"/>
                <a:gd name="connsiteX3" fmla="*/ 244519 w 433002"/>
                <a:gd name="connsiteY3" fmla="*/ 351241 h 458472"/>
                <a:gd name="connsiteX4" fmla="*/ 123278 w 433002"/>
                <a:gd name="connsiteY4" fmla="*/ 237132 h 458472"/>
                <a:gd name="connsiteX5" fmla="*/ 244519 w 433002"/>
                <a:gd name="connsiteY5" fmla="*/ 123278 h 458472"/>
                <a:gd name="connsiteX6" fmla="*/ 329082 w 433002"/>
                <a:gd name="connsiteY6" fmla="*/ 155626 h 458472"/>
                <a:gd name="connsiteX7" fmla="*/ 341053 w 433002"/>
                <a:gd name="connsiteY7" fmla="*/ 166578 h 458472"/>
                <a:gd name="connsiteX8" fmla="*/ 424342 w 433002"/>
                <a:gd name="connsiteY8" fmla="*/ 75648 h 458472"/>
                <a:gd name="connsiteX9" fmla="*/ 412371 w 433002"/>
                <a:gd name="connsiteY9" fmla="*/ 64696 h 458472"/>
                <a:gd name="connsiteX10" fmla="*/ 244519 w 433002"/>
                <a:gd name="connsiteY10" fmla="*/ 0 h 458472"/>
                <a:gd name="connsiteX11" fmla="*/ 0 w 433002"/>
                <a:gd name="connsiteY11" fmla="*/ 237132 h 458472"/>
                <a:gd name="connsiteX12" fmla="*/ 244519 w 433002"/>
                <a:gd name="connsiteY12" fmla="*/ 474265 h 458472"/>
                <a:gd name="connsiteX13" fmla="*/ 312016 w 433002"/>
                <a:gd name="connsiteY13" fmla="*/ 465095 h 458472"/>
                <a:gd name="connsiteX14" fmla="*/ 312016 w 433002"/>
                <a:gd name="connsiteY14" fmla="*/ 466114 h 458472"/>
                <a:gd name="connsiteX15" fmla="*/ 435295 w 433002"/>
                <a:gd name="connsiteY15" fmla="*/ 466114 h 458472"/>
                <a:gd name="connsiteX16" fmla="*/ 435295 w 433002"/>
                <a:gd name="connsiteY16" fmla="*/ 183644 h 458472"/>
                <a:gd name="connsiteX17" fmla="*/ 258273 w 433002"/>
                <a:gd name="connsiteY17" fmla="*/ 183644 h 458472"/>
                <a:gd name="connsiteX18" fmla="*/ 258273 w 433002"/>
                <a:gd name="connsiteY18" fmla="*/ 306922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3002" h="458472">
                  <a:moveTo>
                    <a:pt x="258273" y="306922"/>
                  </a:moveTo>
                  <a:lnTo>
                    <a:pt x="312016" y="306922"/>
                  </a:lnTo>
                  <a:lnTo>
                    <a:pt x="312016" y="331883"/>
                  </a:lnTo>
                  <a:cubicBezTo>
                    <a:pt x="292149" y="344364"/>
                    <a:pt x="268462" y="351241"/>
                    <a:pt x="244519" y="351241"/>
                  </a:cubicBezTo>
                  <a:cubicBezTo>
                    <a:pt x="177531" y="351241"/>
                    <a:pt x="123278" y="300300"/>
                    <a:pt x="123278" y="237132"/>
                  </a:cubicBezTo>
                  <a:cubicBezTo>
                    <a:pt x="123278" y="174474"/>
                    <a:pt x="177786" y="123278"/>
                    <a:pt x="244519" y="123278"/>
                  </a:cubicBezTo>
                  <a:cubicBezTo>
                    <a:pt x="276103" y="123278"/>
                    <a:pt x="306158" y="134740"/>
                    <a:pt x="329082" y="155626"/>
                  </a:cubicBezTo>
                  <a:lnTo>
                    <a:pt x="341053" y="166578"/>
                  </a:lnTo>
                  <a:lnTo>
                    <a:pt x="424342" y="75648"/>
                  </a:lnTo>
                  <a:lnTo>
                    <a:pt x="412371" y="64696"/>
                  </a:lnTo>
                  <a:cubicBezTo>
                    <a:pt x="366779" y="22924"/>
                    <a:pt x="307177" y="0"/>
                    <a:pt x="244519" y="0"/>
                  </a:cubicBezTo>
                  <a:cubicBezTo>
                    <a:pt x="109779" y="0"/>
                    <a:pt x="0" y="106468"/>
                    <a:pt x="0" y="237132"/>
                  </a:cubicBezTo>
                  <a:cubicBezTo>
                    <a:pt x="0" y="368052"/>
                    <a:pt x="109779" y="474265"/>
                    <a:pt x="244519" y="474265"/>
                  </a:cubicBezTo>
                  <a:cubicBezTo>
                    <a:pt x="267443" y="474265"/>
                    <a:pt x="290111" y="471208"/>
                    <a:pt x="312016" y="465095"/>
                  </a:cubicBezTo>
                  <a:lnTo>
                    <a:pt x="312016" y="466114"/>
                  </a:lnTo>
                  <a:lnTo>
                    <a:pt x="435295" y="466114"/>
                  </a:lnTo>
                  <a:lnTo>
                    <a:pt x="435295" y="183644"/>
                  </a:lnTo>
                  <a:lnTo>
                    <a:pt x="258273" y="183644"/>
                  </a:lnTo>
                  <a:lnTo>
                    <a:pt x="258273" y="306922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7" name="Forma libre: forma 76">
              <a:extLst>
                <a:ext uri="{FF2B5EF4-FFF2-40B4-BE49-F238E27FC236}">
                  <a16:creationId xmlns:a16="http://schemas.microsoft.com/office/drawing/2014/main" id="{09E6831A-324A-4EEE-9356-0BAAAA201850}"/>
                </a:ext>
              </a:extLst>
            </p:cNvPr>
            <p:cNvSpPr/>
            <p:nvPr/>
          </p:nvSpPr>
          <p:spPr>
            <a:xfrm>
              <a:off x="10105246" y="8527135"/>
              <a:ext cx="407532" cy="458473"/>
            </a:xfrm>
            <a:custGeom>
              <a:avLst/>
              <a:gdLst>
                <a:gd name="connsiteX0" fmla="*/ 138306 w 407531"/>
                <a:gd name="connsiteY0" fmla="*/ 139579 h 458472"/>
                <a:gd name="connsiteX1" fmla="*/ 138306 w 407531"/>
                <a:gd name="connsiteY1" fmla="*/ 463821 h 458472"/>
                <a:gd name="connsiteX2" fmla="*/ 284508 w 407531"/>
                <a:gd name="connsiteY2" fmla="*/ 463821 h 458472"/>
                <a:gd name="connsiteX3" fmla="*/ 284508 w 407531"/>
                <a:gd name="connsiteY3" fmla="*/ 139579 h 458472"/>
                <a:gd name="connsiteX4" fmla="*/ 422559 w 407531"/>
                <a:gd name="connsiteY4" fmla="*/ 139579 h 458472"/>
                <a:gd name="connsiteX5" fmla="*/ 422559 w 407531"/>
                <a:gd name="connsiteY5" fmla="*/ 0 h 458472"/>
                <a:gd name="connsiteX6" fmla="*/ 0 w 407531"/>
                <a:gd name="connsiteY6" fmla="*/ 0 h 458472"/>
                <a:gd name="connsiteX7" fmla="*/ 0 w 407531"/>
                <a:gd name="connsiteY7" fmla="*/ 139579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7531" h="458472">
                  <a:moveTo>
                    <a:pt x="138306" y="139579"/>
                  </a:moveTo>
                  <a:lnTo>
                    <a:pt x="138306" y="463821"/>
                  </a:lnTo>
                  <a:lnTo>
                    <a:pt x="284508" y="463821"/>
                  </a:lnTo>
                  <a:lnTo>
                    <a:pt x="284508" y="139579"/>
                  </a:lnTo>
                  <a:lnTo>
                    <a:pt x="422559" y="139579"/>
                  </a:lnTo>
                  <a:lnTo>
                    <a:pt x="422559" y="0"/>
                  </a:lnTo>
                  <a:lnTo>
                    <a:pt x="0" y="0"/>
                  </a:lnTo>
                  <a:lnTo>
                    <a:pt x="0" y="139579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8" name="Forma libre: forma 77">
              <a:extLst>
                <a:ext uri="{FF2B5EF4-FFF2-40B4-BE49-F238E27FC236}">
                  <a16:creationId xmlns:a16="http://schemas.microsoft.com/office/drawing/2014/main" id="{8125508B-CD7E-4E0A-87AD-CCA30CFCC5D7}"/>
                </a:ext>
              </a:extLst>
            </p:cNvPr>
            <p:cNvSpPr/>
            <p:nvPr/>
          </p:nvSpPr>
          <p:spPr>
            <a:xfrm>
              <a:off x="10438658" y="8441553"/>
              <a:ext cx="713181" cy="738650"/>
            </a:xfrm>
            <a:custGeom>
              <a:avLst/>
              <a:gdLst>
                <a:gd name="connsiteX0" fmla="*/ 736359 w 713180"/>
                <a:gd name="connsiteY0" fmla="*/ 743744 h 738650"/>
                <a:gd name="connsiteX1" fmla="*/ 456690 w 713180"/>
                <a:gd name="connsiteY1" fmla="*/ 0 h 738650"/>
                <a:gd name="connsiteX2" fmla="*/ 205549 w 713180"/>
                <a:gd name="connsiteY2" fmla="*/ 0 h 738650"/>
                <a:gd name="connsiteX3" fmla="*/ 0 w 713180"/>
                <a:gd name="connsiteY3" fmla="*/ 548639 h 738650"/>
                <a:gd name="connsiteX4" fmla="*/ 152315 w 713180"/>
                <a:gd name="connsiteY4" fmla="*/ 548639 h 738650"/>
                <a:gd name="connsiteX5" fmla="*/ 330610 w 713180"/>
                <a:gd name="connsiteY5" fmla="*/ 97298 h 738650"/>
                <a:gd name="connsiteX6" fmla="*/ 584044 w 713180"/>
                <a:gd name="connsiteY6" fmla="*/ 743744 h 73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3180" h="738650">
                  <a:moveTo>
                    <a:pt x="736359" y="743744"/>
                  </a:moveTo>
                  <a:lnTo>
                    <a:pt x="456690" y="0"/>
                  </a:lnTo>
                  <a:lnTo>
                    <a:pt x="205549" y="0"/>
                  </a:lnTo>
                  <a:lnTo>
                    <a:pt x="0" y="548639"/>
                  </a:lnTo>
                  <a:lnTo>
                    <a:pt x="152315" y="548639"/>
                  </a:lnTo>
                  <a:lnTo>
                    <a:pt x="330610" y="97298"/>
                  </a:lnTo>
                  <a:lnTo>
                    <a:pt x="584044" y="74374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9" name="Forma libre: forma 78">
              <a:extLst>
                <a:ext uri="{FF2B5EF4-FFF2-40B4-BE49-F238E27FC236}">
                  <a16:creationId xmlns:a16="http://schemas.microsoft.com/office/drawing/2014/main" id="{BACCE1C0-8497-4188-84A5-829D5ED6D041}"/>
                </a:ext>
              </a:extLst>
            </p:cNvPr>
            <p:cNvSpPr/>
            <p:nvPr/>
          </p:nvSpPr>
          <p:spPr>
            <a:xfrm>
              <a:off x="9638621" y="8524843"/>
              <a:ext cx="433001" cy="458473"/>
            </a:xfrm>
            <a:custGeom>
              <a:avLst/>
              <a:gdLst>
                <a:gd name="connsiteX0" fmla="*/ 430965 w 433002"/>
                <a:gd name="connsiteY0" fmla="*/ 125316 h 458472"/>
                <a:gd name="connsiteX1" fmla="*/ 430710 w 433002"/>
                <a:gd name="connsiteY1" fmla="*/ 124806 h 458472"/>
                <a:gd name="connsiteX2" fmla="*/ 228982 w 433002"/>
                <a:gd name="connsiteY2" fmla="*/ 0 h 458472"/>
                <a:gd name="connsiteX3" fmla="*/ 0 w 433002"/>
                <a:gd name="connsiteY3" fmla="*/ 237132 h 458472"/>
                <a:gd name="connsiteX4" fmla="*/ 228982 w 433002"/>
                <a:gd name="connsiteY4" fmla="*/ 474264 h 458472"/>
                <a:gd name="connsiteX5" fmla="*/ 457964 w 433002"/>
                <a:gd name="connsiteY5" fmla="*/ 237132 h 458472"/>
                <a:gd name="connsiteX6" fmla="*/ 430965 w 433002"/>
                <a:gd name="connsiteY6" fmla="*/ 125316 h 458472"/>
                <a:gd name="connsiteX7" fmla="*/ 229237 w 433002"/>
                <a:gd name="connsiteY7" fmla="*/ 351241 h 458472"/>
                <a:gd name="connsiteX8" fmla="*/ 123533 w 433002"/>
                <a:gd name="connsiteY8" fmla="*/ 237132 h 458472"/>
                <a:gd name="connsiteX9" fmla="*/ 229237 w 433002"/>
                <a:gd name="connsiteY9" fmla="*/ 123278 h 458472"/>
                <a:gd name="connsiteX10" fmla="*/ 334940 w 433002"/>
                <a:gd name="connsiteY10" fmla="*/ 237132 h 458472"/>
                <a:gd name="connsiteX11" fmla="*/ 229237 w 433002"/>
                <a:gd name="connsiteY11" fmla="*/ 351241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3002" h="458472">
                  <a:moveTo>
                    <a:pt x="430965" y="125316"/>
                  </a:moveTo>
                  <a:lnTo>
                    <a:pt x="430710" y="124806"/>
                  </a:lnTo>
                  <a:cubicBezTo>
                    <a:pt x="391995" y="50687"/>
                    <a:pt x="316092" y="0"/>
                    <a:pt x="228982" y="0"/>
                  </a:cubicBezTo>
                  <a:cubicBezTo>
                    <a:pt x="102647" y="0"/>
                    <a:pt x="0" y="106468"/>
                    <a:pt x="0" y="237132"/>
                  </a:cubicBezTo>
                  <a:cubicBezTo>
                    <a:pt x="0" y="368052"/>
                    <a:pt x="102647" y="474264"/>
                    <a:pt x="228982" y="474264"/>
                  </a:cubicBezTo>
                  <a:cubicBezTo>
                    <a:pt x="355317" y="474264"/>
                    <a:pt x="457964" y="368052"/>
                    <a:pt x="457964" y="237132"/>
                  </a:cubicBezTo>
                  <a:cubicBezTo>
                    <a:pt x="458219" y="196889"/>
                    <a:pt x="448285" y="158937"/>
                    <a:pt x="430965" y="125316"/>
                  </a:cubicBezTo>
                  <a:moveTo>
                    <a:pt x="229237" y="351241"/>
                  </a:moveTo>
                  <a:cubicBezTo>
                    <a:pt x="170909" y="351241"/>
                    <a:pt x="123533" y="300300"/>
                    <a:pt x="123533" y="237132"/>
                  </a:cubicBezTo>
                  <a:cubicBezTo>
                    <a:pt x="123533" y="174474"/>
                    <a:pt x="170909" y="123278"/>
                    <a:pt x="229237" y="123278"/>
                  </a:cubicBezTo>
                  <a:cubicBezTo>
                    <a:pt x="287564" y="123278"/>
                    <a:pt x="334940" y="174474"/>
                    <a:pt x="334940" y="237132"/>
                  </a:cubicBezTo>
                  <a:cubicBezTo>
                    <a:pt x="334940" y="300300"/>
                    <a:pt x="287310" y="351241"/>
                    <a:pt x="229237" y="351241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0" name="Forma libre: forma 79">
              <a:extLst>
                <a:ext uri="{FF2B5EF4-FFF2-40B4-BE49-F238E27FC236}">
                  <a16:creationId xmlns:a16="http://schemas.microsoft.com/office/drawing/2014/main" id="{301587E0-82CC-469E-8218-14ED2099FBE0}"/>
                </a:ext>
              </a:extLst>
            </p:cNvPr>
            <p:cNvSpPr/>
            <p:nvPr/>
          </p:nvSpPr>
          <p:spPr>
            <a:xfrm>
              <a:off x="10428469" y="7766580"/>
              <a:ext cx="662239" cy="662238"/>
            </a:xfrm>
            <a:custGeom>
              <a:avLst/>
              <a:gdLst>
                <a:gd name="connsiteX0" fmla="*/ 530810 w 662239"/>
                <a:gd name="connsiteY0" fmla="*/ 434021 h 662238"/>
                <a:gd name="connsiteX1" fmla="*/ 667843 w 662239"/>
                <a:gd name="connsiteY1" fmla="*/ 377985 h 662238"/>
                <a:gd name="connsiteX2" fmla="*/ 485473 w 662239"/>
                <a:gd name="connsiteY2" fmla="*/ 312780 h 662238"/>
                <a:gd name="connsiteX3" fmla="*/ 368562 w 662239"/>
                <a:gd name="connsiteY3" fmla="*/ 0 h 662238"/>
                <a:gd name="connsiteX4" fmla="*/ 247321 w 662239"/>
                <a:gd name="connsiteY4" fmla="*/ 230255 h 662238"/>
                <a:gd name="connsiteX5" fmla="*/ 0 w 662239"/>
                <a:gd name="connsiteY5" fmla="*/ 179568 h 662238"/>
                <a:gd name="connsiteX6" fmla="*/ 174475 w 662239"/>
                <a:gd name="connsiteY6" fmla="*/ 368561 h 662238"/>
                <a:gd name="connsiteX7" fmla="*/ 89403 w 662239"/>
                <a:gd name="connsiteY7" fmla="*/ 597288 h 662238"/>
                <a:gd name="connsiteX8" fmla="*/ 396580 w 662239"/>
                <a:gd name="connsiteY8" fmla="*/ 487000 h 662238"/>
                <a:gd name="connsiteX9" fmla="*/ 620722 w 662239"/>
                <a:gd name="connsiteY9" fmla="*/ 674974 h 66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2239" h="662238">
                  <a:moveTo>
                    <a:pt x="530810" y="434021"/>
                  </a:moveTo>
                  <a:lnTo>
                    <a:pt x="667843" y="377985"/>
                  </a:lnTo>
                  <a:lnTo>
                    <a:pt x="485473" y="312780"/>
                  </a:lnTo>
                  <a:lnTo>
                    <a:pt x="368562" y="0"/>
                  </a:lnTo>
                  <a:lnTo>
                    <a:pt x="247321" y="230255"/>
                  </a:lnTo>
                  <a:lnTo>
                    <a:pt x="0" y="179568"/>
                  </a:lnTo>
                  <a:lnTo>
                    <a:pt x="174475" y="368561"/>
                  </a:lnTo>
                  <a:lnTo>
                    <a:pt x="89403" y="597288"/>
                  </a:lnTo>
                  <a:lnTo>
                    <a:pt x="396580" y="487000"/>
                  </a:lnTo>
                  <a:lnTo>
                    <a:pt x="620722" y="67497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1" name="Forma libre: forma 80">
              <a:extLst>
                <a:ext uri="{FF2B5EF4-FFF2-40B4-BE49-F238E27FC236}">
                  <a16:creationId xmlns:a16="http://schemas.microsoft.com/office/drawing/2014/main" id="{5AFFDBEB-BCBC-4B7B-B53D-220DF10406AD}"/>
                </a:ext>
              </a:extLst>
            </p:cNvPr>
            <p:cNvSpPr/>
            <p:nvPr/>
          </p:nvSpPr>
          <p:spPr>
            <a:xfrm>
              <a:off x="10289144" y="8095661"/>
              <a:ext cx="203766" cy="178295"/>
            </a:xfrm>
            <a:custGeom>
              <a:avLst/>
              <a:gdLst>
                <a:gd name="connsiteX0" fmla="*/ 158938 w 203765"/>
                <a:gd name="connsiteY0" fmla="*/ 117420 h 178294"/>
                <a:gd name="connsiteX1" fmla="*/ 214973 w 203765"/>
                <a:gd name="connsiteY1" fmla="*/ 81252 h 178294"/>
                <a:gd name="connsiteX2" fmla="*/ 147730 w 203765"/>
                <a:gd name="connsiteY2" fmla="*/ 66988 h 178294"/>
                <a:gd name="connsiteX3" fmla="*/ 128627 w 203765"/>
                <a:gd name="connsiteY3" fmla="*/ 0 h 178294"/>
                <a:gd name="connsiteX4" fmla="*/ 101883 w 203765"/>
                <a:gd name="connsiteY4" fmla="*/ 57054 h 178294"/>
                <a:gd name="connsiteX5" fmla="*/ 0 w 203765"/>
                <a:gd name="connsiteY5" fmla="*/ 35404 h 178294"/>
                <a:gd name="connsiteX6" fmla="*/ 79469 w 203765"/>
                <a:gd name="connsiteY6" fmla="*/ 117675 h 178294"/>
                <a:gd name="connsiteX7" fmla="*/ 55017 w 203765"/>
                <a:gd name="connsiteY7" fmla="*/ 183898 h 178294"/>
                <a:gd name="connsiteX8" fmla="*/ 126590 w 203765"/>
                <a:gd name="connsiteY8" fmla="*/ 138051 h 178294"/>
                <a:gd name="connsiteX9" fmla="*/ 182116 w 203765"/>
                <a:gd name="connsiteY9" fmla="*/ 182880 h 17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765" h="178294">
                  <a:moveTo>
                    <a:pt x="158938" y="117420"/>
                  </a:moveTo>
                  <a:lnTo>
                    <a:pt x="214973" y="81252"/>
                  </a:lnTo>
                  <a:lnTo>
                    <a:pt x="147730" y="66988"/>
                  </a:lnTo>
                  <a:lnTo>
                    <a:pt x="128627" y="0"/>
                  </a:lnTo>
                  <a:lnTo>
                    <a:pt x="101883" y="57054"/>
                  </a:lnTo>
                  <a:lnTo>
                    <a:pt x="0" y="35404"/>
                  </a:lnTo>
                  <a:lnTo>
                    <a:pt x="79469" y="117675"/>
                  </a:lnTo>
                  <a:lnTo>
                    <a:pt x="55017" y="183898"/>
                  </a:lnTo>
                  <a:lnTo>
                    <a:pt x="126590" y="138051"/>
                  </a:lnTo>
                  <a:lnTo>
                    <a:pt x="182116" y="18288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2" name="Forma libre: forma 81">
              <a:extLst>
                <a:ext uri="{FF2B5EF4-FFF2-40B4-BE49-F238E27FC236}">
                  <a16:creationId xmlns:a16="http://schemas.microsoft.com/office/drawing/2014/main" id="{F7695EFB-4A37-4AA8-BDA0-9D5F60AE40CA}"/>
                </a:ext>
              </a:extLst>
            </p:cNvPr>
            <p:cNvSpPr/>
            <p:nvPr/>
          </p:nvSpPr>
          <p:spPr>
            <a:xfrm>
              <a:off x="10888980" y="7750788"/>
              <a:ext cx="203766" cy="178295"/>
            </a:xfrm>
            <a:custGeom>
              <a:avLst/>
              <a:gdLst>
                <a:gd name="connsiteX0" fmla="*/ 165815 w 203765"/>
                <a:gd name="connsiteY0" fmla="*/ 122514 h 178294"/>
                <a:gd name="connsiteX1" fmla="*/ 224652 w 203765"/>
                <a:gd name="connsiteY1" fmla="*/ 84817 h 178294"/>
                <a:gd name="connsiteX2" fmla="*/ 154353 w 203765"/>
                <a:gd name="connsiteY2" fmla="*/ 70044 h 178294"/>
                <a:gd name="connsiteX3" fmla="*/ 134231 w 203765"/>
                <a:gd name="connsiteY3" fmla="*/ 0 h 178294"/>
                <a:gd name="connsiteX4" fmla="*/ 100100 w 203765"/>
                <a:gd name="connsiteY4" fmla="*/ 58328 h 178294"/>
                <a:gd name="connsiteX5" fmla="*/ 0 w 203765"/>
                <a:gd name="connsiteY5" fmla="*/ 37187 h 178294"/>
                <a:gd name="connsiteX6" fmla="*/ 83035 w 203765"/>
                <a:gd name="connsiteY6" fmla="*/ 122769 h 178294"/>
                <a:gd name="connsiteX7" fmla="*/ 57564 w 203765"/>
                <a:gd name="connsiteY7" fmla="*/ 192049 h 178294"/>
                <a:gd name="connsiteX8" fmla="*/ 132193 w 203765"/>
                <a:gd name="connsiteY8" fmla="*/ 144164 h 178294"/>
                <a:gd name="connsiteX9" fmla="*/ 190012 w 203765"/>
                <a:gd name="connsiteY9" fmla="*/ 190776 h 17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765" h="178294">
                  <a:moveTo>
                    <a:pt x="165815" y="122514"/>
                  </a:moveTo>
                  <a:lnTo>
                    <a:pt x="224652" y="84817"/>
                  </a:lnTo>
                  <a:lnTo>
                    <a:pt x="154353" y="70044"/>
                  </a:lnTo>
                  <a:lnTo>
                    <a:pt x="134231" y="0"/>
                  </a:lnTo>
                  <a:lnTo>
                    <a:pt x="100100" y="58328"/>
                  </a:lnTo>
                  <a:lnTo>
                    <a:pt x="0" y="37187"/>
                  </a:lnTo>
                  <a:lnTo>
                    <a:pt x="83035" y="122769"/>
                  </a:lnTo>
                  <a:lnTo>
                    <a:pt x="57564" y="192049"/>
                  </a:lnTo>
                  <a:lnTo>
                    <a:pt x="132193" y="144164"/>
                  </a:lnTo>
                  <a:lnTo>
                    <a:pt x="190012" y="19077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3" name="Forma libre: forma 82">
              <a:extLst>
                <a:ext uri="{FF2B5EF4-FFF2-40B4-BE49-F238E27FC236}">
                  <a16:creationId xmlns:a16="http://schemas.microsoft.com/office/drawing/2014/main" id="{948732F5-C07A-4035-B902-24FFCE529468}"/>
                </a:ext>
              </a:extLst>
            </p:cNvPr>
            <p:cNvSpPr/>
            <p:nvPr/>
          </p:nvSpPr>
          <p:spPr>
            <a:xfrm>
              <a:off x="7894896" y="7755627"/>
              <a:ext cx="25471" cy="1426359"/>
            </a:xfrm>
            <a:custGeom>
              <a:avLst/>
              <a:gdLst>
                <a:gd name="connsiteX0" fmla="*/ 0 w 25470"/>
                <a:gd name="connsiteY0" fmla="*/ 0 h 1426359"/>
                <a:gd name="connsiteX1" fmla="*/ 26490 w 25470"/>
                <a:gd name="connsiteY1" fmla="*/ 0 h 1426359"/>
                <a:gd name="connsiteX2" fmla="*/ 26490 w 25470"/>
                <a:gd name="connsiteY2" fmla="*/ 1441642 h 1426359"/>
                <a:gd name="connsiteX3" fmla="*/ 0 w 25470"/>
                <a:gd name="connsiteY3" fmla="*/ 1441642 h 1426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70" h="1426359">
                  <a:moveTo>
                    <a:pt x="0" y="0"/>
                  </a:moveTo>
                  <a:lnTo>
                    <a:pt x="26490" y="0"/>
                  </a:lnTo>
                  <a:lnTo>
                    <a:pt x="26490" y="1441642"/>
                  </a:lnTo>
                  <a:lnTo>
                    <a:pt x="0" y="1441642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4" name="Forma libre: forma 83">
              <a:extLst>
                <a:ext uri="{FF2B5EF4-FFF2-40B4-BE49-F238E27FC236}">
                  <a16:creationId xmlns:a16="http://schemas.microsoft.com/office/drawing/2014/main" id="{395B46B3-270B-4434-9AF0-E60ECC9F2012}"/>
                </a:ext>
              </a:extLst>
            </p:cNvPr>
            <p:cNvSpPr/>
            <p:nvPr/>
          </p:nvSpPr>
          <p:spPr>
            <a:xfrm>
              <a:off x="6018212" y="8873537"/>
              <a:ext cx="101883" cy="101883"/>
            </a:xfrm>
            <a:custGeom>
              <a:avLst/>
              <a:gdLst>
                <a:gd name="connsiteX0" fmla="*/ 77686 w 101882"/>
                <a:gd name="connsiteY0" fmla="*/ 74120 h 101882"/>
                <a:gd name="connsiteX1" fmla="*/ 60620 w 101882"/>
                <a:gd name="connsiteY1" fmla="*/ 28782 h 101882"/>
                <a:gd name="connsiteX2" fmla="*/ 44064 w 101882"/>
                <a:gd name="connsiteY2" fmla="*/ 74120 h 101882"/>
                <a:gd name="connsiteX3" fmla="*/ 77686 w 101882"/>
                <a:gd name="connsiteY3" fmla="*/ 74120 h 101882"/>
                <a:gd name="connsiteX4" fmla="*/ 123533 w 101882"/>
                <a:gd name="connsiteY4" fmla="*/ 123023 h 101882"/>
                <a:gd name="connsiteX5" fmla="*/ 96534 w 101882"/>
                <a:gd name="connsiteY5" fmla="*/ 123023 h 101882"/>
                <a:gd name="connsiteX6" fmla="*/ 85836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533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686" y="74120"/>
                  </a:moveTo>
                  <a:lnTo>
                    <a:pt x="60620" y="28782"/>
                  </a:lnTo>
                  <a:lnTo>
                    <a:pt x="44064" y="74120"/>
                  </a:lnTo>
                  <a:lnTo>
                    <a:pt x="77686" y="74120"/>
                  </a:lnTo>
                  <a:close/>
                  <a:moveTo>
                    <a:pt x="123533" y="123023"/>
                  </a:moveTo>
                  <a:lnTo>
                    <a:pt x="96534" y="123023"/>
                  </a:lnTo>
                  <a:lnTo>
                    <a:pt x="85836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533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5" name="Forma libre: forma 84">
              <a:extLst>
                <a:ext uri="{FF2B5EF4-FFF2-40B4-BE49-F238E27FC236}">
                  <a16:creationId xmlns:a16="http://schemas.microsoft.com/office/drawing/2014/main" id="{86E0CEC9-C8CE-445E-824C-B21F5ABC958D}"/>
                </a:ext>
              </a:extLst>
            </p:cNvPr>
            <p:cNvSpPr/>
            <p:nvPr/>
          </p:nvSpPr>
          <p:spPr>
            <a:xfrm>
              <a:off x="6148367" y="8874555"/>
              <a:ext cx="76412" cy="101883"/>
            </a:xfrm>
            <a:custGeom>
              <a:avLst/>
              <a:gdLst>
                <a:gd name="connsiteX0" fmla="*/ 0 w 76412"/>
                <a:gd name="connsiteY0" fmla="*/ 122005 h 101882"/>
                <a:gd name="connsiteX1" fmla="*/ 0 w 76412"/>
                <a:gd name="connsiteY1" fmla="*/ 0 h 101882"/>
                <a:gd name="connsiteX2" fmla="*/ 24961 w 76412"/>
                <a:gd name="connsiteY2" fmla="*/ 0 h 101882"/>
                <a:gd name="connsiteX3" fmla="*/ 24961 w 76412"/>
                <a:gd name="connsiteY3" fmla="*/ 101119 h 101882"/>
                <a:gd name="connsiteX4" fmla="*/ 86600 w 76412"/>
                <a:gd name="connsiteY4" fmla="*/ 101119 h 101882"/>
                <a:gd name="connsiteX5" fmla="*/ 86600 w 76412"/>
                <a:gd name="connsiteY5" fmla="*/ 12200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12" h="101882">
                  <a:moveTo>
                    <a:pt x="0" y="122005"/>
                  </a:moveTo>
                  <a:lnTo>
                    <a:pt x="0" y="0"/>
                  </a:lnTo>
                  <a:lnTo>
                    <a:pt x="24961" y="0"/>
                  </a:lnTo>
                  <a:lnTo>
                    <a:pt x="24961" y="101119"/>
                  </a:lnTo>
                  <a:lnTo>
                    <a:pt x="86600" y="101119"/>
                  </a:lnTo>
                  <a:lnTo>
                    <a:pt x="86600" y="12200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6" name="Forma libre: forma 85">
              <a:extLst>
                <a:ext uri="{FF2B5EF4-FFF2-40B4-BE49-F238E27FC236}">
                  <a16:creationId xmlns:a16="http://schemas.microsoft.com/office/drawing/2014/main" id="{EE74FAE9-2CA3-4E66-BCE2-BACAC12D5DAE}"/>
                </a:ext>
              </a:extLst>
            </p:cNvPr>
            <p:cNvSpPr/>
            <p:nvPr/>
          </p:nvSpPr>
          <p:spPr>
            <a:xfrm>
              <a:off x="6241081" y="8871499"/>
              <a:ext cx="101883" cy="101883"/>
            </a:xfrm>
            <a:custGeom>
              <a:avLst/>
              <a:gdLst>
                <a:gd name="connsiteX0" fmla="*/ 83035 w 101882"/>
                <a:gd name="connsiteY0" fmla="*/ 79723 h 101882"/>
                <a:gd name="connsiteX1" fmla="*/ 106977 w 101882"/>
                <a:gd name="connsiteY1" fmla="*/ 87365 h 101882"/>
                <a:gd name="connsiteX2" fmla="*/ 88638 w 101882"/>
                <a:gd name="connsiteY2" fmla="*/ 117420 h 101882"/>
                <a:gd name="connsiteX3" fmla="*/ 56036 w 101882"/>
                <a:gd name="connsiteY3" fmla="*/ 127099 h 101882"/>
                <a:gd name="connsiteX4" fmla="*/ 15792 w 101882"/>
                <a:gd name="connsiteY4" fmla="*/ 110288 h 101882"/>
                <a:gd name="connsiteX5" fmla="*/ 0 w 101882"/>
                <a:gd name="connsiteY5" fmla="*/ 64441 h 101882"/>
                <a:gd name="connsiteX6" fmla="*/ 15792 w 101882"/>
                <a:gd name="connsiteY6" fmla="*/ 16811 h 101882"/>
                <a:gd name="connsiteX7" fmla="*/ 57564 w 101882"/>
                <a:gd name="connsiteY7" fmla="*/ 0 h 101882"/>
                <a:gd name="connsiteX8" fmla="*/ 94242 w 101882"/>
                <a:gd name="connsiteY8" fmla="*/ 13499 h 101882"/>
                <a:gd name="connsiteX9" fmla="*/ 106977 w 101882"/>
                <a:gd name="connsiteY9" fmla="*/ 36168 h 101882"/>
                <a:gd name="connsiteX10" fmla="*/ 82270 w 101882"/>
                <a:gd name="connsiteY10" fmla="*/ 42027 h 101882"/>
                <a:gd name="connsiteX11" fmla="*/ 73101 w 101882"/>
                <a:gd name="connsiteY11" fmla="*/ 26999 h 101882"/>
                <a:gd name="connsiteX12" fmla="*/ 56290 w 101882"/>
                <a:gd name="connsiteY12" fmla="*/ 21395 h 101882"/>
                <a:gd name="connsiteX13" fmla="*/ 33876 w 101882"/>
                <a:gd name="connsiteY13" fmla="*/ 31329 h 101882"/>
                <a:gd name="connsiteX14" fmla="*/ 25471 w 101882"/>
                <a:gd name="connsiteY14" fmla="*/ 63167 h 101882"/>
                <a:gd name="connsiteX15" fmla="*/ 33876 w 101882"/>
                <a:gd name="connsiteY15" fmla="*/ 96279 h 101882"/>
                <a:gd name="connsiteX16" fmla="*/ 55781 w 101882"/>
                <a:gd name="connsiteY16" fmla="*/ 106213 h 101882"/>
                <a:gd name="connsiteX17" fmla="*/ 72846 w 101882"/>
                <a:gd name="connsiteY17" fmla="*/ 99845 h 101882"/>
                <a:gd name="connsiteX18" fmla="*/ 83035 w 101882"/>
                <a:gd name="connsiteY18" fmla="*/ 797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882" h="101882">
                  <a:moveTo>
                    <a:pt x="83035" y="79723"/>
                  </a:moveTo>
                  <a:lnTo>
                    <a:pt x="106977" y="87365"/>
                  </a:lnTo>
                  <a:cubicBezTo>
                    <a:pt x="103411" y="100864"/>
                    <a:pt x="97044" y="110798"/>
                    <a:pt x="88638" y="117420"/>
                  </a:cubicBezTo>
                  <a:cubicBezTo>
                    <a:pt x="79978" y="124042"/>
                    <a:pt x="69026" y="127099"/>
                    <a:pt x="56036" y="127099"/>
                  </a:cubicBezTo>
                  <a:cubicBezTo>
                    <a:pt x="39734" y="127099"/>
                    <a:pt x="26235" y="121495"/>
                    <a:pt x="15792" y="110288"/>
                  </a:cubicBezTo>
                  <a:cubicBezTo>
                    <a:pt x="5349" y="99081"/>
                    <a:pt x="0" y="83799"/>
                    <a:pt x="0" y="64441"/>
                  </a:cubicBezTo>
                  <a:cubicBezTo>
                    <a:pt x="0" y="44064"/>
                    <a:pt x="5349" y="28272"/>
                    <a:pt x="15792" y="16811"/>
                  </a:cubicBezTo>
                  <a:cubicBezTo>
                    <a:pt x="26490" y="5604"/>
                    <a:pt x="40244" y="0"/>
                    <a:pt x="57564" y="0"/>
                  </a:cubicBezTo>
                  <a:cubicBezTo>
                    <a:pt x="72592" y="0"/>
                    <a:pt x="84818" y="4585"/>
                    <a:pt x="94242" y="13499"/>
                  </a:cubicBezTo>
                  <a:cubicBezTo>
                    <a:pt x="99845" y="18594"/>
                    <a:pt x="103921" y="26490"/>
                    <a:pt x="106977" y="36168"/>
                  </a:cubicBezTo>
                  <a:lnTo>
                    <a:pt x="82270" y="42027"/>
                  </a:lnTo>
                  <a:cubicBezTo>
                    <a:pt x="80742" y="35659"/>
                    <a:pt x="77940" y="30565"/>
                    <a:pt x="73101" y="26999"/>
                  </a:cubicBezTo>
                  <a:cubicBezTo>
                    <a:pt x="68516" y="23433"/>
                    <a:pt x="62913" y="21395"/>
                    <a:pt x="56290" y="21395"/>
                  </a:cubicBezTo>
                  <a:cubicBezTo>
                    <a:pt x="47121" y="21395"/>
                    <a:pt x="39734" y="24707"/>
                    <a:pt x="33876" y="31329"/>
                  </a:cubicBezTo>
                  <a:cubicBezTo>
                    <a:pt x="28273" y="37951"/>
                    <a:pt x="25471" y="48394"/>
                    <a:pt x="25471" y="63167"/>
                  </a:cubicBezTo>
                  <a:cubicBezTo>
                    <a:pt x="25471" y="78704"/>
                    <a:pt x="28273" y="89657"/>
                    <a:pt x="33876" y="96279"/>
                  </a:cubicBezTo>
                  <a:cubicBezTo>
                    <a:pt x="39480" y="102902"/>
                    <a:pt x="46611" y="106213"/>
                    <a:pt x="55781" y="106213"/>
                  </a:cubicBezTo>
                  <a:cubicBezTo>
                    <a:pt x="62403" y="106213"/>
                    <a:pt x="68007" y="104175"/>
                    <a:pt x="72846" y="99845"/>
                  </a:cubicBezTo>
                  <a:cubicBezTo>
                    <a:pt x="77686" y="95260"/>
                    <a:pt x="80997" y="88638"/>
                    <a:pt x="83035" y="79723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7" name="Forma libre: forma 86">
              <a:extLst>
                <a:ext uri="{FF2B5EF4-FFF2-40B4-BE49-F238E27FC236}">
                  <a16:creationId xmlns:a16="http://schemas.microsoft.com/office/drawing/2014/main" id="{3FAF3A0F-596D-40BA-8968-89345DEA6DA0}"/>
                </a:ext>
              </a:extLst>
            </p:cNvPr>
            <p:cNvSpPr/>
            <p:nvPr/>
          </p:nvSpPr>
          <p:spPr>
            <a:xfrm>
              <a:off x="6349586" y="8873537"/>
              <a:ext cx="101883" cy="101883"/>
            </a:xfrm>
            <a:custGeom>
              <a:avLst/>
              <a:gdLst>
                <a:gd name="connsiteX0" fmla="*/ 77940 w 101882"/>
                <a:gd name="connsiteY0" fmla="*/ 74120 h 101882"/>
                <a:gd name="connsiteX1" fmla="*/ 61130 w 101882"/>
                <a:gd name="connsiteY1" fmla="*/ 28782 h 101882"/>
                <a:gd name="connsiteX2" fmla="*/ 44319 w 101882"/>
                <a:gd name="connsiteY2" fmla="*/ 74120 h 101882"/>
                <a:gd name="connsiteX3" fmla="*/ 77940 w 101882"/>
                <a:gd name="connsiteY3" fmla="*/ 74120 h 101882"/>
                <a:gd name="connsiteX4" fmla="*/ 123788 w 101882"/>
                <a:gd name="connsiteY4" fmla="*/ 123023 h 101882"/>
                <a:gd name="connsiteX5" fmla="*/ 96534 w 101882"/>
                <a:gd name="connsiteY5" fmla="*/ 123023 h 101882"/>
                <a:gd name="connsiteX6" fmla="*/ 85836 w 101882"/>
                <a:gd name="connsiteY6" fmla="*/ 95006 h 101882"/>
                <a:gd name="connsiteX7" fmla="*/ 36678 w 101882"/>
                <a:gd name="connsiteY7" fmla="*/ 95006 h 101882"/>
                <a:gd name="connsiteX8" fmla="*/ 26490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78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940" y="74120"/>
                  </a:moveTo>
                  <a:lnTo>
                    <a:pt x="61130" y="28782"/>
                  </a:lnTo>
                  <a:lnTo>
                    <a:pt x="44319" y="74120"/>
                  </a:lnTo>
                  <a:lnTo>
                    <a:pt x="77940" y="74120"/>
                  </a:lnTo>
                  <a:close/>
                  <a:moveTo>
                    <a:pt x="123788" y="123023"/>
                  </a:moveTo>
                  <a:lnTo>
                    <a:pt x="96534" y="123023"/>
                  </a:lnTo>
                  <a:lnTo>
                    <a:pt x="85836" y="95006"/>
                  </a:lnTo>
                  <a:lnTo>
                    <a:pt x="36678" y="95006"/>
                  </a:lnTo>
                  <a:lnTo>
                    <a:pt x="26490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78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8" name="Forma libre: forma 87">
              <a:extLst>
                <a:ext uri="{FF2B5EF4-FFF2-40B4-BE49-F238E27FC236}">
                  <a16:creationId xmlns:a16="http://schemas.microsoft.com/office/drawing/2014/main" id="{9A7D4DA3-48D3-4032-8215-5E0EA732D106}"/>
                </a:ext>
              </a:extLst>
            </p:cNvPr>
            <p:cNvSpPr/>
            <p:nvPr/>
          </p:nvSpPr>
          <p:spPr>
            <a:xfrm>
              <a:off x="6479996" y="8874555"/>
              <a:ext cx="76412" cy="101883"/>
            </a:xfrm>
            <a:custGeom>
              <a:avLst/>
              <a:gdLst>
                <a:gd name="connsiteX0" fmla="*/ 0 w 76412"/>
                <a:gd name="connsiteY0" fmla="*/ 122005 h 101882"/>
                <a:gd name="connsiteX1" fmla="*/ 0 w 76412"/>
                <a:gd name="connsiteY1" fmla="*/ 0 h 101882"/>
                <a:gd name="connsiteX2" fmla="*/ 24707 w 76412"/>
                <a:gd name="connsiteY2" fmla="*/ 0 h 101882"/>
                <a:gd name="connsiteX3" fmla="*/ 24707 w 76412"/>
                <a:gd name="connsiteY3" fmla="*/ 101119 h 101882"/>
                <a:gd name="connsiteX4" fmla="*/ 86346 w 76412"/>
                <a:gd name="connsiteY4" fmla="*/ 101119 h 101882"/>
                <a:gd name="connsiteX5" fmla="*/ 86346 w 76412"/>
                <a:gd name="connsiteY5" fmla="*/ 12200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12" h="101882">
                  <a:moveTo>
                    <a:pt x="0" y="122005"/>
                  </a:moveTo>
                  <a:lnTo>
                    <a:pt x="0" y="0"/>
                  </a:lnTo>
                  <a:lnTo>
                    <a:pt x="24707" y="0"/>
                  </a:lnTo>
                  <a:lnTo>
                    <a:pt x="24707" y="101119"/>
                  </a:lnTo>
                  <a:lnTo>
                    <a:pt x="86346" y="101119"/>
                  </a:lnTo>
                  <a:lnTo>
                    <a:pt x="86346" y="12200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9" name="Forma libre: forma 88">
              <a:extLst>
                <a:ext uri="{FF2B5EF4-FFF2-40B4-BE49-F238E27FC236}">
                  <a16:creationId xmlns:a16="http://schemas.microsoft.com/office/drawing/2014/main" id="{FE187511-E220-4586-BBCB-A81AEE59211C}"/>
                </a:ext>
              </a:extLst>
            </p:cNvPr>
            <p:cNvSpPr/>
            <p:nvPr/>
          </p:nvSpPr>
          <p:spPr>
            <a:xfrm>
              <a:off x="6576530" y="8873537"/>
              <a:ext cx="101883" cy="101883"/>
            </a:xfrm>
            <a:custGeom>
              <a:avLst/>
              <a:gdLst>
                <a:gd name="connsiteX0" fmla="*/ 25216 w 101882"/>
                <a:gd name="connsiteY0" fmla="*/ 20886 h 101882"/>
                <a:gd name="connsiteX1" fmla="*/ 25216 w 101882"/>
                <a:gd name="connsiteY1" fmla="*/ 102137 h 101882"/>
                <a:gd name="connsiteX2" fmla="*/ 43810 w 101882"/>
                <a:gd name="connsiteY2" fmla="*/ 102137 h 101882"/>
                <a:gd name="connsiteX3" fmla="*/ 58837 w 101882"/>
                <a:gd name="connsiteY3" fmla="*/ 100864 h 101882"/>
                <a:gd name="connsiteX4" fmla="*/ 69026 w 101882"/>
                <a:gd name="connsiteY4" fmla="*/ 95770 h 101882"/>
                <a:gd name="connsiteX5" fmla="*/ 75648 w 101882"/>
                <a:gd name="connsiteY5" fmla="*/ 83799 h 101882"/>
                <a:gd name="connsiteX6" fmla="*/ 78195 w 101882"/>
                <a:gd name="connsiteY6" fmla="*/ 61384 h 101882"/>
                <a:gd name="connsiteX7" fmla="*/ 75648 w 101882"/>
                <a:gd name="connsiteY7" fmla="*/ 39480 h 101882"/>
                <a:gd name="connsiteX8" fmla="*/ 68516 w 101882"/>
                <a:gd name="connsiteY8" fmla="*/ 27508 h 101882"/>
                <a:gd name="connsiteX9" fmla="*/ 57054 w 101882"/>
                <a:gd name="connsiteY9" fmla="*/ 21650 h 101882"/>
                <a:gd name="connsiteX10" fmla="*/ 36678 w 101882"/>
                <a:gd name="connsiteY10" fmla="*/ 20631 h 101882"/>
                <a:gd name="connsiteX11" fmla="*/ 25216 w 101882"/>
                <a:gd name="connsiteY11" fmla="*/ 20631 h 101882"/>
                <a:gd name="connsiteX12" fmla="*/ 255 w 101882"/>
                <a:gd name="connsiteY12" fmla="*/ 0 h 101882"/>
                <a:gd name="connsiteX13" fmla="*/ 45593 w 101882"/>
                <a:gd name="connsiteY13" fmla="*/ 0 h 101882"/>
                <a:gd name="connsiteX14" fmla="*/ 69026 w 101882"/>
                <a:gd name="connsiteY14" fmla="*/ 2292 h 101882"/>
                <a:gd name="connsiteX15" fmla="*/ 87619 w 101882"/>
                <a:gd name="connsiteY15" fmla="*/ 13754 h 101882"/>
                <a:gd name="connsiteX16" fmla="*/ 99336 w 101882"/>
                <a:gd name="connsiteY16" fmla="*/ 33621 h 101882"/>
                <a:gd name="connsiteX17" fmla="*/ 103411 w 101882"/>
                <a:gd name="connsiteY17" fmla="*/ 62658 h 101882"/>
                <a:gd name="connsiteX18" fmla="*/ 99591 w 101882"/>
                <a:gd name="connsiteY18" fmla="*/ 88893 h 101882"/>
                <a:gd name="connsiteX19" fmla="*/ 86346 w 101882"/>
                <a:gd name="connsiteY19" fmla="*/ 110543 h 101882"/>
                <a:gd name="connsiteX20" fmla="*/ 68771 w 101882"/>
                <a:gd name="connsiteY20" fmla="*/ 120476 h 101882"/>
                <a:gd name="connsiteX21" fmla="*/ 46866 w 101882"/>
                <a:gd name="connsiteY21" fmla="*/ 123023 h 101882"/>
                <a:gd name="connsiteX22" fmla="*/ 0 w 101882"/>
                <a:gd name="connsiteY22" fmla="*/ 123023 h 101882"/>
                <a:gd name="connsiteX23" fmla="*/ 0 w 10188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1882" h="101882">
                  <a:moveTo>
                    <a:pt x="25216" y="20886"/>
                  </a:moveTo>
                  <a:lnTo>
                    <a:pt x="25216" y="102137"/>
                  </a:lnTo>
                  <a:lnTo>
                    <a:pt x="43810" y="102137"/>
                  </a:lnTo>
                  <a:cubicBezTo>
                    <a:pt x="50941" y="102137"/>
                    <a:pt x="55781" y="101628"/>
                    <a:pt x="58837" y="100864"/>
                  </a:cubicBezTo>
                  <a:cubicBezTo>
                    <a:pt x="62913" y="99845"/>
                    <a:pt x="66224" y="98317"/>
                    <a:pt x="69026" y="95770"/>
                  </a:cubicBezTo>
                  <a:cubicBezTo>
                    <a:pt x="71573" y="93223"/>
                    <a:pt x="73865" y="89402"/>
                    <a:pt x="75648" y="83799"/>
                  </a:cubicBezTo>
                  <a:cubicBezTo>
                    <a:pt x="77176" y="78195"/>
                    <a:pt x="78195" y="70809"/>
                    <a:pt x="78195" y="61384"/>
                  </a:cubicBezTo>
                  <a:cubicBezTo>
                    <a:pt x="78195" y="51960"/>
                    <a:pt x="77431" y="44574"/>
                    <a:pt x="75648" y="39480"/>
                  </a:cubicBezTo>
                  <a:cubicBezTo>
                    <a:pt x="73865" y="34385"/>
                    <a:pt x="71573" y="30310"/>
                    <a:pt x="68516" y="27508"/>
                  </a:cubicBezTo>
                  <a:cubicBezTo>
                    <a:pt x="65460" y="24707"/>
                    <a:pt x="61639" y="22924"/>
                    <a:pt x="57054" y="21650"/>
                  </a:cubicBezTo>
                  <a:cubicBezTo>
                    <a:pt x="53489" y="20886"/>
                    <a:pt x="46866" y="20631"/>
                    <a:pt x="36678" y="20631"/>
                  </a:cubicBezTo>
                  <a:lnTo>
                    <a:pt x="25216" y="20631"/>
                  </a:lnTo>
                  <a:close/>
                  <a:moveTo>
                    <a:pt x="255" y="0"/>
                  </a:moveTo>
                  <a:lnTo>
                    <a:pt x="45593" y="0"/>
                  </a:lnTo>
                  <a:cubicBezTo>
                    <a:pt x="55781" y="0"/>
                    <a:pt x="63677" y="764"/>
                    <a:pt x="69026" y="2292"/>
                  </a:cubicBezTo>
                  <a:cubicBezTo>
                    <a:pt x="76157" y="4330"/>
                    <a:pt x="82270" y="8151"/>
                    <a:pt x="87619" y="13754"/>
                  </a:cubicBezTo>
                  <a:cubicBezTo>
                    <a:pt x="92713" y="19103"/>
                    <a:pt x="96789" y="25980"/>
                    <a:pt x="99336" y="33621"/>
                  </a:cubicBezTo>
                  <a:cubicBezTo>
                    <a:pt x="102138" y="41517"/>
                    <a:pt x="103411" y="51196"/>
                    <a:pt x="103411" y="62658"/>
                  </a:cubicBezTo>
                  <a:cubicBezTo>
                    <a:pt x="103411" y="72846"/>
                    <a:pt x="102138" y="81506"/>
                    <a:pt x="99591" y="88893"/>
                  </a:cubicBezTo>
                  <a:cubicBezTo>
                    <a:pt x="96534" y="97807"/>
                    <a:pt x="92204" y="104939"/>
                    <a:pt x="86346" y="110543"/>
                  </a:cubicBezTo>
                  <a:cubicBezTo>
                    <a:pt x="82016" y="114873"/>
                    <a:pt x="76157" y="118184"/>
                    <a:pt x="68771" y="120476"/>
                  </a:cubicBezTo>
                  <a:cubicBezTo>
                    <a:pt x="63422" y="122259"/>
                    <a:pt x="56036" y="123023"/>
                    <a:pt x="46866" y="123023"/>
                  </a:cubicBezTo>
                  <a:lnTo>
                    <a:pt x="0" y="12302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0" name="Forma libre: forma 89">
              <a:extLst>
                <a:ext uri="{FF2B5EF4-FFF2-40B4-BE49-F238E27FC236}">
                  <a16:creationId xmlns:a16="http://schemas.microsoft.com/office/drawing/2014/main" id="{15DCDBB7-7901-4AF3-8790-80CAB29E0A04}"/>
                </a:ext>
              </a:extLst>
            </p:cNvPr>
            <p:cNvSpPr/>
            <p:nvPr/>
          </p:nvSpPr>
          <p:spPr>
            <a:xfrm>
              <a:off x="6693186" y="8837368"/>
              <a:ext cx="25471" cy="152824"/>
            </a:xfrm>
            <a:custGeom>
              <a:avLst/>
              <a:gdLst>
                <a:gd name="connsiteX0" fmla="*/ 0 w 25470"/>
                <a:gd name="connsiteY0" fmla="*/ 36168 h 152824"/>
                <a:gd name="connsiteX1" fmla="*/ 24961 w 25470"/>
                <a:gd name="connsiteY1" fmla="*/ 36168 h 152824"/>
                <a:gd name="connsiteX2" fmla="*/ 24961 w 25470"/>
                <a:gd name="connsiteY2" fmla="*/ 159192 h 152824"/>
                <a:gd name="connsiteX3" fmla="*/ 0 w 25470"/>
                <a:gd name="connsiteY3" fmla="*/ 159192 h 152824"/>
                <a:gd name="connsiteX4" fmla="*/ 0 w 25470"/>
                <a:gd name="connsiteY4" fmla="*/ 36168 h 152824"/>
                <a:gd name="connsiteX5" fmla="*/ 6113 w 25470"/>
                <a:gd name="connsiteY5" fmla="*/ 24961 h 152824"/>
                <a:gd name="connsiteX6" fmla="*/ 17575 w 25470"/>
                <a:gd name="connsiteY6" fmla="*/ 0 h 152824"/>
                <a:gd name="connsiteX7" fmla="*/ 44064 w 25470"/>
                <a:gd name="connsiteY7" fmla="*/ 0 h 152824"/>
                <a:gd name="connsiteX8" fmla="*/ 21141 w 25470"/>
                <a:gd name="connsiteY8" fmla="*/ 24961 h 152824"/>
                <a:gd name="connsiteX9" fmla="*/ 6113 w 25470"/>
                <a:gd name="connsiteY9" fmla="*/ 24961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152824">
                  <a:moveTo>
                    <a:pt x="0" y="36168"/>
                  </a:moveTo>
                  <a:lnTo>
                    <a:pt x="24961" y="36168"/>
                  </a:lnTo>
                  <a:lnTo>
                    <a:pt x="24961" y="159192"/>
                  </a:lnTo>
                  <a:lnTo>
                    <a:pt x="0" y="159192"/>
                  </a:lnTo>
                  <a:lnTo>
                    <a:pt x="0" y="36168"/>
                  </a:lnTo>
                  <a:close/>
                  <a:moveTo>
                    <a:pt x="6113" y="24961"/>
                  </a:moveTo>
                  <a:lnTo>
                    <a:pt x="17575" y="0"/>
                  </a:lnTo>
                  <a:lnTo>
                    <a:pt x="44064" y="0"/>
                  </a:lnTo>
                  <a:lnTo>
                    <a:pt x="21141" y="24961"/>
                  </a:lnTo>
                  <a:lnTo>
                    <a:pt x="6113" y="24961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1" name="Forma libre: forma 90">
              <a:extLst>
                <a:ext uri="{FF2B5EF4-FFF2-40B4-BE49-F238E27FC236}">
                  <a16:creationId xmlns:a16="http://schemas.microsoft.com/office/drawing/2014/main" id="{5C5AFE53-3F1C-43D2-94CA-1C514704F72A}"/>
                </a:ext>
              </a:extLst>
            </p:cNvPr>
            <p:cNvSpPr/>
            <p:nvPr/>
          </p:nvSpPr>
          <p:spPr>
            <a:xfrm>
              <a:off x="6722223" y="8873537"/>
              <a:ext cx="101883" cy="101883"/>
            </a:xfrm>
            <a:custGeom>
              <a:avLst/>
              <a:gdLst>
                <a:gd name="connsiteX0" fmla="*/ 77431 w 101882"/>
                <a:gd name="connsiteY0" fmla="*/ 74120 h 101882"/>
                <a:gd name="connsiteX1" fmla="*/ 60366 w 101882"/>
                <a:gd name="connsiteY1" fmla="*/ 28782 h 101882"/>
                <a:gd name="connsiteX2" fmla="*/ 43810 w 101882"/>
                <a:gd name="connsiteY2" fmla="*/ 74120 h 101882"/>
                <a:gd name="connsiteX3" fmla="*/ 77431 w 101882"/>
                <a:gd name="connsiteY3" fmla="*/ 74120 h 101882"/>
                <a:gd name="connsiteX4" fmla="*/ 123278 w 101882"/>
                <a:gd name="connsiteY4" fmla="*/ 123023 h 101882"/>
                <a:gd name="connsiteX5" fmla="*/ 96279 w 101882"/>
                <a:gd name="connsiteY5" fmla="*/ 123023 h 101882"/>
                <a:gd name="connsiteX6" fmla="*/ 85582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27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431" y="74120"/>
                  </a:moveTo>
                  <a:lnTo>
                    <a:pt x="60366" y="28782"/>
                  </a:lnTo>
                  <a:lnTo>
                    <a:pt x="43810" y="74120"/>
                  </a:lnTo>
                  <a:lnTo>
                    <a:pt x="77431" y="74120"/>
                  </a:lnTo>
                  <a:close/>
                  <a:moveTo>
                    <a:pt x="123278" y="123023"/>
                  </a:moveTo>
                  <a:lnTo>
                    <a:pt x="96279" y="123023"/>
                  </a:lnTo>
                  <a:lnTo>
                    <a:pt x="85582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27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2" name="Forma libre: forma 91">
              <a:extLst>
                <a:ext uri="{FF2B5EF4-FFF2-40B4-BE49-F238E27FC236}">
                  <a16:creationId xmlns:a16="http://schemas.microsoft.com/office/drawing/2014/main" id="{4C847A87-01F4-45AD-B566-A62D304509E4}"/>
                </a:ext>
              </a:extLst>
            </p:cNvPr>
            <p:cNvSpPr/>
            <p:nvPr/>
          </p:nvSpPr>
          <p:spPr>
            <a:xfrm>
              <a:off x="6885236" y="8873537"/>
              <a:ext cx="101883" cy="101883"/>
            </a:xfrm>
            <a:custGeom>
              <a:avLst/>
              <a:gdLst>
                <a:gd name="connsiteX0" fmla="*/ 0 w 101882"/>
                <a:gd name="connsiteY0" fmla="*/ 123023 h 101882"/>
                <a:gd name="connsiteX1" fmla="*/ 0 w 101882"/>
                <a:gd name="connsiteY1" fmla="*/ 0 h 101882"/>
                <a:gd name="connsiteX2" fmla="*/ 37187 w 101882"/>
                <a:gd name="connsiteY2" fmla="*/ 0 h 101882"/>
                <a:gd name="connsiteX3" fmla="*/ 59347 w 101882"/>
                <a:gd name="connsiteY3" fmla="*/ 84053 h 101882"/>
                <a:gd name="connsiteX4" fmla="*/ 81506 w 101882"/>
                <a:gd name="connsiteY4" fmla="*/ 0 h 101882"/>
                <a:gd name="connsiteX5" fmla="*/ 118694 w 101882"/>
                <a:gd name="connsiteY5" fmla="*/ 0 h 101882"/>
                <a:gd name="connsiteX6" fmla="*/ 118694 w 101882"/>
                <a:gd name="connsiteY6" fmla="*/ 123023 h 101882"/>
                <a:gd name="connsiteX7" fmla="*/ 95515 w 101882"/>
                <a:gd name="connsiteY7" fmla="*/ 123023 h 101882"/>
                <a:gd name="connsiteX8" fmla="*/ 95515 w 101882"/>
                <a:gd name="connsiteY8" fmla="*/ 26235 h 101882"/>
                <a:gd name="connsiteX9" fmla="*/ 71063 w 101882"/>
                <a:gd name="connsiteY9" fmla="*/ 123023 h 101882"/>
                <a:gd name="connsiteX10" fmla="*/ 47121 w 101882"/>
                <a:gd name="connsiteY10" fmla="*/ 123023 h 101882"/>
                <a:gd name="connsiteX11" fmla="*/ 22924 w 101882"/>
                <a:gd name="connsiteY11" fmla="*/ 26235 h 101882"/>
                <a:gd name="connsiteX12" fmla="*/ 22924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0" y="123023"/>
                  </a:moveTo>
                  <a:lnTo>
                    <a:pt x="0" y="0"/>
                  </a:lnTo>
                  <a:lnTo>
                    <a:pt x="37187" y="0"/>
                  </a:lnTo>
                  <a:lnTo>
                    <a:pt x="59347" y="84053"/>
                  </a:lnTo>
                  <a:lnTo>
                    <a:pt x="81506" y="0"/>
                  </a:lnTo>
                  <a:lnTo>
                    <a:pt x="118694" y="0"/>
                  </a:lnTo>
                  <a:lnTo>
                    <a:pt x="118694" y="123023"/>
                  </a:lnTo>
                  <a:lnTo>
                    <a:pt x="95515" y="123023"/>
                  </a:lnTo>
                  <a:lnTo>
                    <a:pt x="95515" y="26235"/>
                  </a:lnTo>
                  <a:lnTo>
                    <a:pt x="71063" y="123023"/>
                  </a:lnTo>
                  <a:lnTo>
                    <a:pt x="47121" y="123023"/>
                  </a:lnTo>
                  <a:lnTo>
                    <a:pt x="22924" y="26235"/>
                  </a:lnTo>
                  <a:lnTo>
                    <a:pt x="22924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3" name="Forma libre: forma 92">
              <a:extLst>
                <a:ext uri="{FF2B5EF4-FFF2-40B4-BE49-F238E27FC236}">
                  <a16:creationId xmlns:a16="http://schemas.microsoft.com/office/drawing/2014/main" id="{A2FC2C4D-E2EA-49B5-9591-F8CAF31C99C4}"/>
                </a:ext>
              </a:extLst>
            </p:cNvPr>
            <p:cNvSpPr/>
            <p:nvPr/>
          </p:nvSpPr>
          <p:spPr>
            <a:xfrm>
              <a:off x="7009278" y="8873537"/>
              <a:ext cx="101883" cy="101883"/>
            </a:xfrm>
            <a:custGeom>
              <a:avLst/>
              <a:gdLst>
                <a:gd name="connsiteX0" fmla="*/ 77431 w 101882"/>
                <a:gd name="connsiteY0" fmla="*/ 74120 h 101882"/>
                <a:gd name="connsiteX1" fmla="*/ 60366 w 101882"/>
                <a:gd name="connsiteY1" fmla="*/ 28782 h 101882"/>
                <a:gd name="connsiteX2" fmla="*/ 43810 w 101882"/>
                <a:gd name="connsiteY2" fmla="*/ 74120 h 101882"/>
                <a:gd name="connsiteX3" fmla="*/ 77431 w 101882"/>
                <a:gd name="connsiteY3" fmla="*/ 74120 h 101882"/>
                <a:gd name="connsiteX4" fmla="*/ 123278 w 101882"/>
                <a:gd name="connsiteY4" fmla="*/ 123023 h 101882"/>
                <a:gd name="connsiteX5" fmla="*/ 96279 w 101882"/>
                <a:gd name="connsiteY5" fmla="*/ 123023 h 101882"/>
                <a:gd name="connsiteX6" fmla="*/ 85582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27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431" y="74120"/>
                  </a:moveTo>
                  <a:lnTo>
                    <a:pt x="60366" y="28782"/>
                  </a:lnTo>
                  <a:lnTo>
                    <a:pt x="43810" y="74120"/>
                  </a:lnTo>
                  <a:lnTo>
                    <a:pt x="77431" y="74120"/>
                  </a:lnTo>
                  <a:close/>
                  <a:moveTo>
                    <a:pt x="123278" y="123023"/>
                  </a:moveTo>
                  <a:lnTo>
                    <a:pt x="96279" y="123023"/>
                  </a:lnTo>
                  <a:lnTo>
                    <a:pt x="85582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27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4" name="Forma libre: forma 93">
              <a:extLst>
                <a:ext uri="{FF2B5EF4-FFF2-40B4-BE49-F238E27FC236}">
                  <a16:creationId xmlns:a16="http://schemas.microsoft.com/office/drawing/2014/main" id="{8756FC9E-EB94-490C-BFB4-0D58489DB34B}"/>
                </a:ext>
              </a:extLst>
            </p:cNvPr>
            <p:cNvSpPr/>
            <p:nvPr/>
          </p:nvSpPr>
          <p:spPr>
            <a:xfrm>
              <a:off x="7109888" y="8873537"/>
              <a:ext cx="101883" cy="101883"/>
            </a:xfrm>
            <a:custGeom>
              <a:avLst/>
              <a:gdLst>
                <a:gd name="connsiteX0" fmla="*/ 44828 w 101882"/>
                <a:gd name="connsiteY0" fmla="*/ 123023 h 101882"/>
                <a:gd name="connsiteX1" fmla="*/ 44828 w 101882"/>
                <a:gd name="connsiteY1" fmla="*/ 71318 h 101882"/>
                <a:gd name="connsiteX2" fmla="*/ 0 w 101882"/>
                <a:gd name="connsiteY2" fmla="*/ 0 h 101882"/>
                <a:gd name="connsiteX3" fmla="*/ 29037 w 101882"/>
                <a:gd name="connsiteY3" fmla="*/ 0 h 101882"/>
                <a:gd name="connsiteX4" fmla="*/ 58073 w 101882"/>
                <a:gd name="connsiteY4" fmla="*/ 48649 h 101882"/>
                <a:gd name="connsiteX5" fmla="*/ 86346 w 101882"/>
                <a:gd name="connsiteY5" fmla="*/ 0 h 101882"/>
                <a:gd name="connsiteX6" fmla="*/ 115128 w 101882"/>
                <a:gd name="connsiteY6" fmla="*/ 0 h 101882"/>
                <a:gd name="connsiteX7" fmla="*/ 69790 w 101882"/>
                <a:gd name="connsiteY7" fmla="*/ 71318 h 101882"/>
                <a:gd name="connsiteX8" fmla="*/ 69790 w 101882"/>
                <a:gd name="connsiteY8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882" h="101882">
                  <a:moveTo>
                    <a:pt x="44828" y="123023"/>
                  </a:moveTo>
                  <a:lnTo>
                    <a:pt x="44828" y="71318"/>
                  </a:lnTo>
                  <a:lnTo>
                    <a:pt x="0" y="0"/>
                  </a:lnTo>
                  <a:lnTo>
                    <a:pt x="29037" y="0"/>
                  </a:lnTo>
                  <a:lnTo>
                    <a:pt x="58073" y="48649"/>
                  </a:lnTo>
                  <a:lnTo>
                    <a:pt x="86346" y="0"/>
                  </a:lnTo>
                  <a:lnTo>
                    <a:pt x="115128" y="0"/>
                  </a:lnTo>
                  <a:lnTo>
                    <a:pt x="69790" y="71318"/>
                  </a:lnTo>
                  <a:lnTo>
                    <a:pt x="69790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5" name="Forma libre: forma 94">
              <a:extLst>
                <a:ext uri="{FF2B5EF4-FFF2-40B4-BE49-F238E27FC236}">
                  <a16:creationId xmlns:a16="http://schemas.microsoft.com/office/drawing/2014/main" id="{4B4DAAC5-936D-451D-8ECD-0C01206777DC}"/>
                </a:ext>
              </a:extLst>
            </p:cNvPr>
            <p:cNvSpPr/>
            <p:nvPr/>
          </p:nvSpPr>
          <p:spPr>
            <a:xfrm>
              <a:off x="7225015" y="8871499"/>
              <a:ext cx="101883" cy="101883"/>
            </a:xfrm>
            <a:custGeom>
              <a:avLst/>
              <a:gdLst>
                <a:gd name="connsiteX0" fmla="*/ 25471 w 101882"/>
                <a:gd name="connsiteY0" fmla="*/ 63422 h 101882"/>
                <a:gd name="connsiteX1" fmla="*/ 35150 w 101882"/>
                <a:gd name="connsiteY1" fmla="*/ 95006 h 101882"/>
                <a:gd name="connsiteX2" fmla="*/ 59602 w 101882"/>
                <a:gd name="connsiteY2" fmla="*/ 105703 h 101882"/>
                <a:gd name="connsiteX3" fmla="*/ 83799 w 101882"/>
                <a:gd name="connsiteY3" fmla="*/ 95006 h 101882"/>
                <a:gd name="connsiteX4" fmla="*/ 93223 w 101882"/>
                <a:gd name="connsiteY4" fmla="*/ 62913 h 101882"/>
                <a:gd name="connsiteX5" fmla="*/ 84053 w 101882"/>
                <a:gd name="connsiteY5" fmla="*/ 31329 h 101882"/>
                <a:gd name="connsiteX6" fmla="*/ 59347 w 101882"/>
                <a:gd name="connsiteY6" fmla="*/ 20886 h 101882"/>
                <a:gd name="connsiteX7" fmla="*/ 34640 w 101882"/>
                <a:gd name="connsiteY7" fmla="*/ 31329 h 101882"/>
                <a:gd name="connsiteX8" fmla="*/ 25471 w 101882"/>
                <a:gd name="connsiteY8" fmla="*/ 63422 h 101882"/>
                <a:gd name="connsiteX9" fmla="*/ 0 w 101882"/>
                <a:gd name="connsiteY9" fmla="*/ 64441 h 101882"/>
                <a:gd name="connsiteX10" fmla="*/ 5603 w 101882"/>
                <a:gd name="connsiteY10" fmla="*/ 32857 h 101882"/>
                <a:gd name="connsiteX11" fmla="*/ 17065 w 101882"/>
                <a:gd name="connsiteY11" fmla="*/ 16047 h 101882"/>
                <a:gd name="connsiteX12" fmla="*/ 33112 w 101882"/>
                <a:gd name="connsiteY12" fmla="*/ 4839 h 101882"/>
                <a:gd name="connsiteX13" fmla="*/ 59602 w 101882"/>
                <a:gd name="connsiteY13" fmla="*/ 0 h 101882"/>
                <a:gd name="connsiteX14" fmla="*/ 103156 w 101882"/>
                <a:gd name="connsiteY14" fmla="*/ 16811 h 101882"/>
                <a:gd name="connsiteX15" fmla="*/ 119458 w 101882"/>
                <a:gd name="connsiteY15" fmla="*/ 63677 h 101882"/>
                <a:gd name="connsiteX16" fmla="*/ 103411 w 101882"/>
                <a:gd name="connsiteY16" fmla="*/ 110288 h 101882"/>
                <a:gd name="connsiteX17" fmla="*/ 60111 w 101882"/>
                <a:gd name="connsiteY17" fmla="*/ 127099 h 101882"/>
                <a:gd name="connsiteX18" fmla="*/ 16301 w 101882"/>
                <a:gd name="connsiteY18" fmla="*/ 110543 h 101882"/>
                <a:gd name="connsiteX19" fmla="*/ 0 w 101882"/>
                <a:gd name="connsiteY19" fmla="*/ 64441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471" y="63422"/>
                  </a:moveTo>
                  <a:cubicBezTo>
                    <a:pt x="25471" y="77431"/>
                    <a:pt x="28782" y="87874"/>
                    <a:pt x="35150" y="95006"/>
                  </a:cubicBezTo>
                  <a:cubicBezTo>
                    <a:pt x="41517" y="102137"/>
                    <a:pt x="49668" y="105703"/>
                    <a:pt x="59602" y="105703"/>
                  </a:cubicBezTo>
                  <a:cubicBezTo>
                    <a:pt x="69280" y="105703"/>
                    <a:pt x="77686" y="102137"/>
                    <a:pt x="83799" y="95006"/>
                  </a:cubicBezTo>
                  <a:cubicBezTo>
                    <a:pt x="90166" y="87874"/>
                    <a:pt x="93223" y="77176"/>
                    <a:pt x="93223" y="62913"/>
                  </a:cubicBezTo>
                  <a:cubicBezTo>
                    <a:pt x="93223" y="48904"/>
                    <a:pt x="90166" y="38461"/>
                    <a:pt x="84053" y="31329"/>
                  </a:cubicBezTo>
                  <a:cubicBezTo>
                    <a:pt x="77940" y="24452"/>
                    <a:pt x="69535" y="20886"/>
                    <a:pt x="59347" y="20886"/>
                  </a:cubicBezTo>
                  <a:cubicBezTo>
                    <a:pt x="49159" y="20886"/>
                    <a:pt x="40753" y="24452"/>
                    <a:pt x="34640" y="31329"/>
                  </a:cubicBezTo>
                  <a:cubicBezTo>
                    <a:pt x="28527" y="38715"/>
                    <a:pt x="25471" y="49413"/>
                    <a:pt x="25471" y="63422"/>
                  </a:cubicBezTo>
                  <a:moveTo>
                    <a:pt x="0" y="64441"/>
                  </a:moveTo>
                  <a:cubicBezTo>
                    <a:pt x="0" y="51960"/>
                    <a:pt x="2038" y="41263"/>
                    <a:pt x="5603" y="32857"/>
                  </a:cubicBezTo>
                  <a:cubicBezTo>
                    <a:pt x="8405" y="26490"/>
                    <a:pt x="12226" y="20886"/>
                    <a:pt x="17065" y="16047"/>
                  </a:cubicBezTo>
                  <a:cubicBezTo>
                    <a:pt x="21905" y="10952"/>
                    <a:pt x="27254" y="7387"/>
                    <a:pt x="33112" y="4839"/>
                  </a:cubicBezTo>
                  <a:cubicBezTo>
                    <a:pt x="40753" y="1528"/>
                    <a:pt x="49668" y="0"/>
                    <a:pt x="59602" y="0"/>
                  </a:cubicBezTo>
                  <a:cubicBezTo>
                    <a:pt x="77686" y="0"/>
                    <a:pt x="92204" y="5604"/>
                    <a:pt x="103156" y="16811"/>
                  </a:cubicBezTo>
                  <a:cubicBezTo>
                    <a:pt x="114109" y="28018"/>
                    <a:pt x="119458" y="43810"/>
                    <a:pt x="119458" y="63677"/>
                  </a:cubicBezTo>
                  <a:cubicBezTo>
                    <a:pt x="119458" y="83544"/>
                    <a:pt x="114109" y="99081"/>
                    <a:pt x="103411" y="110288"/>
                  </a:cubicBezTo>
                  <a:cubicBezTo>
                    <a:pt x="92713" y="121495"/>
                    <a:pt x="78195" y="127099"/>
                    <a:pt x="60111" y="127099"/>
                  </a:cubicBezTo>
                  <a:cubicBezTo>
                    <a:pt x="41772" y="127099"/>
                    <a:pt x="27254" y="121495"/>
                    <a:pt x="16301" y="110543"/>
                  </a:cubicBezTo>
                  <a:cubicBezTo>
                    <a:pt x="5349" y="99336"/>
                    <a:pt x="0" y="84053"/>
                    <a:pt x="0" y="64441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6" name="Forma libre: forma 95">
              <a:extLst>
                <a:ext uri="{FF2B5EF4-FFF2-40B4-BE49-F238E27FC236}">
                  <a16:creationId xmlns:a16="http://schemas.microsoft.com/office/drawing/2014/main" id="{560EB8B4-B8FD-4AB8-9E0B-C7A4EEA4E55C}"/>
                </a:ext>
              </a:extLst>
            </p:cNvPr>
            <p:cNvSpPr/>
            <p:nvPr/>
          </p:nvSpPr>
          <p:spPr>
            <a:xfrm>
              <a:off x="7356444" y="8873537"/>
              <a:ext cx="101883" cy="101883"/>
            </a:xfrm>
            <a:custGeom>
              <a:avLst/>
              <a:gdLst>
                <a:gd name="connsiteX0" fmla="*/ 24961 w 101882"/>
                <a:gd name="connsiteY0" fmla="*/ 52215 h 101882"/>
                <a:gd name="connsiteX1" fmla="*/ 43300 w 101882"/>
                <a:gd name="connsiteY1" fmla="*/ 52215 h 101882"/>
                <a:gd name="connsiteX2" fmla="*/ 65460 w 101882"/>
                <a:gd name="connsiteY2" fmla="*/ 50687 h 101882"/>
                <a:gd name="connsiteX3" fmla="*/ 72592 w 101882"/>
                <a:gd name="connsiteY3" fmla="*/ 45338 h 101882"/>
                <a:gd name="connsiteX4" fmla="*/ 75139 w 101882"/>
                <a:gd name="connsiteY4" fmla="*/ 36168 h 101882"/>
                <a:gd name="connsiteX5" fmla="*/ 71827 w 101882"/>
                <a:gd name="connsiteY5" fmla="*/ 26235 h 101882"/>
                <a:gd name="connsiteX6" fmla="*/ 62658 w 101882"/>
                <a:gd name="connsiteY6" fmla="*/ 21395 h 101882"/>
                <a:gd name="connsiteX7" fmla="*/ 44574 w 101882"/>
                <a:gd name="connsiteY7" fmla="*/ 21141 h 101882"/>
                <a:gd name="connsiteX8" fmla="*/ 25216 w 101882"/>
                <a:gd name="connsiteY8" fmla="*/ 21141 h 101882"/>
                <a:gd name="connsiteX9" fmla="*/ 25216 w 101882"/>
                <a:gd name="connsiteY9" fmla="*/ 52215 h 101882"/>
                <a:gd name="connsiteX10" fmla="*/ 0 w 101882"/>
                <a:gd name="connsiteY10" fmla="*/ 123023 h 101882"/>
                <a:gd name="connsiteX11" fmla="*/ 0 w 101882"/>
                <a:gd name="connsiteY11" fmla="*/ 0 h 101882"/>
                <a:gd name="connsiteX12" fmla="*/ 52215 w 101882"/>
                <a:gd name="connsiteY12" fmla="*/ 0 h 101882"/>
                <a:gd name="connsiteX13" fmla="*/ 80997 w 101882"/>
                <a:gd name="connsiteY13" fmla="*/ 3311 h 101882"/>
                <a:gd name="connsiteX14" fmla="*/ 95260 w 101882"/>
                <a:gd name="connsiteY14" fmla="*/ 15028 h 101882"/>
                <a:gd name="connsiteX15" fmla="*/ 100609 w 101882"/>
                <a:gd name="connsiteY15" fmla="*/ 34385 h 101882"/>
                <a:gd name="connsiteX16" fmla="*/ 92459 w 101882"/>
                <a:gd name="connsiteY16" fmla="*/ 57309 h 101882"/>
                <a:gd name="connsiteX17" fmla="*/ 68262 w 101882"/>
                <a:gd name="connsiteY17" fmla="*/ 68771 h 101882"/>
                <a:gd name="connsiteX18" fmla="*/ 81506 w 101882"/>
                <a:gd name="connsiteY18" fmla="*/ 79214 h 101882"/>
                <a:gd name="connsiteX19" fmla="*/ 95515 w 101882"/>
                <a:gd name="connsiteY19" fmla="*/ 99081 h 101882"/>
                <a:gd name="connsiteX20" fmla="*/ 110543 w 101882"/>
                <a:gd name="connsiteY20" fmla="*/ 123023 h 101882"/>
                <a:gd name="connsiteX21" fmla="*/ 80742 w 101882"/>
                <a:gd name="connsiteY21" fmla="*/ 123023 h 101882"/>
                <a:gd name="connsiteX22" fmla="*/ 62913 w 101882"/>
                <a:gd name="connsiteY22" fmla="*/ 96279 h 101882"/>
                <a:gd name="connsiteX23" fmla="*/ 49923 w 101882"/>
                <a:gd name="connsiteY23" fmla="*/ 78195 h 101882"/>
                <a:gd name="connsiteX24" fmla="*/ 42536 w 101882"/>
                <a:gd name="connsiteY24" fmla="*/ 73101 h 101882"/>
                <a:gd name="connsiteX25" fmla="*/ 29801 w 101882"/>
                <a:gd name="connsiteY25" fmla="*/ 71827 h 101882"/>
                <a:gd name="connsiteX26" fmla="*/ 24707 w 101882"/>
                <a:gd name="connsiteY26" fmla="*/ 71827 h 101882"/>
                <a:gd name="connsiteX27" fmla="*/ 24707 w 101882"/>
                <a:gd name="connsiteY27" fmla="*/ 123023 h 101882"/>
                <a:gd name="connsiteX28" fmla="*/ 0 w 101882"/>
                <a:gd name="connsiteY28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1882" h="101882">
                  <a:moveTo>
                    <a:pt x="24961" y="52215"/>
                  </a:moveTo>
                  <a:lnTo>
                    <a:pt x="43300" y="52215"/>
                  </a:lnTo>
                  <a:cubicBezTo>
                    <a:pt x="55271" y="52215"/>
                    <a:pt x="62658" y="51705"/>
                    <a:pt x="65460" y="50687"/>
                  </a:cubicBezTo>
                  <a:cubicBezTo>
                    <a:pt x="68516" y="49668"/>
                    <a:pt x="70809" y="47885"/>
                    <a:pt x="72592" y="45338"/>
                  </a:cubicBezTo>
                  <a:cubicBezTo>
                    <a:pt x="74374" y="42791"/>
                    <a:pt x="75139" y="39734"/>
                    <a:pt x="75139" y="36168"/>
                  </a:cubicBezTo>
                  <a:cubicBezTo>
                    <a:pt x="75139" y="32093"/>
                    <a:pt x="74120" y="28782"/>
                    <a:pt x="71827" y="26235"/>
                  </a:cubicBezTo>
                  <a:cubicBezTo>
                    <a:pt x="69535" y="23688"/>
                    <a:pt x="66733" y="21905"/>
                    <a:pt x="62658" y="21395"/>
                  </a:cubicBezTo>
                  <a:cubicBezTo>
                    <a:pt x="60875" y="21141"/>
                    <a:pt x="54762" y="21141"/>
                    <a:pt x="44574" y="21141"/>
                  </a:cubicBezTo>
                  <a:lnTo>
                    <a:pt x="25216" y="21141"/>
                  </a:lnTo>
                  <a:lnTo>
                    <a:pt x="25216" y="52215"/>
                  </a:lnTo>
                  <a:close/>
                  <a:moveTo>
                    <a:pt x="0" y="123023"/>
                  </a:moveTo>
                  <a:lnTo>
                    <a:pt x="0" y="0"/>
                  </a:lnTo>
                  <a:lnTo>
                    <a:pt x="52215" y="0"/>
                  </a:lnTo>
                  <a:cubicBezTo>
                    <a:pt x="65460" y="0"/>
                    <a:pt x="74884" y="1019"/>
                    <a:pt x="80997" y="3311"/>
                  </a:cubicBezTo>
                  <a:cubicBezTo>
                    <a:pt x="86855" y="5603"/>
                    <a:pt x="91695" y="9424"/>
                    <a:pt x="95260" y="15028"/>
                  </a:cubicBezTo>
                  <a:cubicBezTo>
                    <a:pt x="98826" y="20631"/>
                    <a:pt x="100609" y="27254"/>
                    <a:pt x="100609" y="34385"/>
                  </a:cubicBezTo>
                  <a:cubicBezTo>
                    <a:pt x="100609" y="43555"/>
                    <a:pt x="97808" y="51196"/>
                    <a:pt x="92459" y="57309"/>
                  </a:cubicBezTo>
                  <a:cubicBezTo>
                    <a:pt x="87110" y="63167"/>
                    <a:pt x="78959" y="66988"/>
                    <a:pt x="68262" y="68771"/>
                  </a:cubicBezTo>
                  <a:cubicBezTo>
                    <a:pt x="73610" y="71827"/>
                    <a:pt x="77940" y="75393"/>
                    <a:pt x="81506" y="79214"/>
                  </a:cubicBezTo>
                  <a:cubicBezTo>
                    <a:pt x="85072" y="82780"/>
                    <a:pt x="89657" y="89402"/>
                    <a:pt x="95515" y="99081"/>
                  </a:cubicBezTo>
                  <a:lnTo>
                    <a:pt x="110543" y="123023"/>
                  </a:lnTo>
                  <a:lnTo>
                    <a:pt x="80742" y="123023"/>
                  </a:lnTo>
                  <a:lnTo>
                    <a:pt x="62913" y="96279"/>
                  </a:lnTo>
                  <a:cubicBezTo>
                    <a:pt x="56545" y="86600"/>
                    <a:pt x="52215" y="80742"/>
                    <a:pt x="49923" y="78195"/>
                  </a:cubicBezTo>
                  <a:cubicBezTo>
                    <a:pt x="47376" y="75648"/>
                    <a:pt x="45083" y="74120"/>
                    <a:pt x="42536" y="73101"/>
                  </a:cubicBezTo>
                  <a:cubicBezTo>
                    <a:pt x="39734" y="72337"/>
                    <a:pt x="35659" y="71827"/>
                    <a:pt x="29801" y="71827"/>
                  </a:cubicBezTo>
                  <a:lnTo>
                    <a:pt x="24707" y="71827"/>
                  </a:lnTo>
                  <a:lnTo>
                    <a:pt x="24707" y="123023"/>
                  </a:lnTo>
                  <a:lnTo>
                    <a:pt x="0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7" name="Forma libre: forma 96">
              <a:extLst>
                <a:ext uri="{FF2B5EF4-FFF2-40B4-BE49-F238E27FC236}">
                  <a16:creationId xmlns:a16="http://schemas.microsoft.com/office/drawing/2014/main" id="{3FE5F272-8229-4A5E-9AD9-4B86FB631A3B}"/>
                </a:ext>
              </a:extLst>
            </p:cNvPr>
            <p:cNvSpPr/>
            <p:nvPr/>
          </p:nvSpPr>
          <p:spPr>
            <a:xfrm>
              <a:off x="7210497" y="9172308"/>
              <a:ext cx="25471" cy="25471"/>
            </a:xfrm>
            <a:custGeom>
              <a:avLst/>
              <a:gdLst>
                <a:gd name="connsiteX0" fmla="*/ 0 w 0"/>
                <a:gd name="connsiteY0" fmla="*/ 0 h 0"/>
                <a:gd name="connsiteX1" fmla="*/ 23178 w 0"/>
                <a:gd name="connsiteY1" fmla="*/ 0 h 0"/>
                <a:gd name="connsiteX2" fmla="*/ 23178 w 0"/>
                <a:gd name="connsiteY2" fmla="*/ 23178 h 0"/>
                <a:gd name="connsiteX3" fmla="*/ 0 w 0"/>
                <a:gd name="connsiteY3" fmla="*/ 231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23178" y="0"/>
                  </a:lnTo>
                  <a:lnTo>
                    <a:pt x="23178" y="23178"/>
                  </a:lnTo>
                  <a:lnTo>
                    <a:pt x="0" y="23178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8" name="Forma libre: forma 97">
              <a:extLst>
                <a:ext uri="{FF2B5EF4-FFF2-40B4-BE49-F238E27FC236}">
                  <a16:creationId xmlns:a16="http://schemas.microsoft.com/office/drawing/2014/main" id="{F1236A63-70E2-41A4-BDC8-B433D00183EB}"/>
                </a:ext>
              </a:extLst>
            </p:cNvPr>
            <p:cNvSpPr/>
            <p:nvPr/>
          </p:nvSpPr>
          <p:spPr>
            <a:xfrm>
              <a:off x="6096917" y="9074246"/>
              <a:ext cx="76412" cy="101883"/>
            </a:xfrm>
            <a:custGeom>
              <a:avLst/>
              <a:gdLst>
                <a:gd name="connsiteX0" fmla="*/ 24452 w 76412"/>
                <a:gd name="connsiteY0" fmla="*/ 20631 h 101882"/>
                <a:gd name="connsiteX1" fmla="*/ 24452 w 76412"/>
                <a:gd name="connsiteY1" fmla="*/ 100355 h 101882"/>
                <a:gd name="connsiteX2" fmla="*/ 42791 w 76412"/>
                <a:gd name="connsiteY2" fmla="*/ 100355 h 101882"/>
                <a:gd name="connsiteX3" fmla="*/ 57564 w 76412"/>
                <a:gd name="connsiteY3" fmla="*/ 99336 h 101882"/>
                <a:gd name="connsiteX4" fmla="*/ 67497 w 76412"/>
                <a:gd name="connsiteY4" fmla="*/ 94242 h 101882"/>
                <a:gd name="connsiteX5" fmla="*/ 73865 w 76412"/>
                <a:gd name="connsiteY5" fmla="*/ 82525 h 101882"/>
                <a:gd name="connsiteX6" fmla="*/ 76412 w 76412"/>
                <a:gd name="connsiteY6" fmla="*/ 60366 h 101882"/>
                <a:gd name="connsiteX7" fmla="*/ 73865 w 76412"/>
                <a:gd name="connsiteY7" fmla="*/ 38970 h 101882"/>
                <a:gd name="connsiteX8" fmla="*/ 66988 w 76412"/>
                <a:gd name="connsiteY8" fmla="*/ 27254 h 101882"/>
                <a:gd name="connsiteX9" fmla="*/ 55781 w 76412"/>
                <a:gd name="connsiteY9" fmla="*/ 21650 h 101882"/>
                <a:gd name="connsiteX10" fmla="*/ 35659 w 76412"/>
                <a:gd name="connsiteY10" fmla="*/ 20377 h 101882"/>
                <a:gd name="connsiteX11" fmla="*/ 24452 w 76412"/>
                <a:gd name="connsiteY11" fmla="*/ 20377 h 101882"/>
                <a:gd name="connsiteX12" fmla="*/ 0 w 76412"/>
                <a:gd name="connsiteY12" fmla="*/ 0 h 101882"/>
                <a:gd name="connsiteX13" fmla="*/ 44574 w 76412"/>
                <a:gd name="connsiteY13" fmla="*/ 0 h 101882"/>
                <a:gd name="connsiteX14" fmla="*/ 67497 w 76412"/>
                <a:gd name="connsiteY14" fmla="*/ 2292 h 101882"/>
                <a:gd name="connsiteX15" fmla="*/ 85836 w 76412"/>
                <a:gd name="connsiteY15" fmla="*/ 13500 h 101882"/>
                <a:gd name="connsiteX16" fmla="*/ 97298 w 76412"/>
                <a:gd name="connsiteY16" fmla="*/ 33112 h 101882"/>
                <a:gd name="connsiteX17" fmla="*/ 101374 w 76412"/>
                <a:gd name="connsiteY17" fmla="*/ 61639 h 101882"/>
                <a:gd name="connsiteX18" fmla="*/ 97553 w 76412"/>
                <a:gd name="connsiteY18" fmla="*/ 87365 h 101882"/>
                <a:gd name="connsiteX19" fmla="*/ 84563 w 76412"/>
                <a:gd name="connsiteY19" fmla="*/ 108760 h 101882"/>
                <a:gd name="connsiteX20" fmla="*/ 67497 w 76412"/>
                <a:gd name="connsiteY20" fmla="*/ 118439 h 101882"/>
                <a:gd name="connsiteX21" fmla="*/ 45847 w 76412"/>
                <a:gd name="connsiteY21" fmla="*/ 120986 h 101882"/>
                <a:gd name="connsiteX22" fmla="*/ 0 w 76412"/>
                <a:gd name="connsiteY22" fmla="*/ 120986 h 101882"/>
                <a:gd name="connsiteX23" fmla="*/ 0 w 7641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412" h="101882">
                  <a:moveTo>
                    <a:pt x="24452" y="20631"/>
                  </a:moveTo>
                  <a:lnTo>
                    <a:pt x="24452" y="100355"/>
                  </a:lnTo>
                  <a:lnTo>
                    <a:pt x="42791" y="100355"/>
                  </a:lnTo>
                  <a:cubicBezTo>
                    <a:pt x="49668" y="100355"/>
                    <a:pt x="54507" y="99845"/>
                    <a:pt x="57564" y="99336"/>
                  </a:cubicBezTo>
                  <a:cubicBezTo>
                    <a:pt x="61384" y="98317"/>
                    <a:pt x="64696" y="96789"/>
                    <a:pt x="67497" y="94242"/>
                  </a:cubicBezTo>
                  <a:cubicBezTo>
                    <a:pt x="70045" y="91949"/>
                    <a:pt x="72082" y="87874"/>
                    <a:pt x="73865" y="82525"/>
                  </a:cubicBezTo>
                  <a:cubicBezTo>
                    <a:pt x="75648" y="77176"/>
                    <a:pt x="76412" y="69535"/>
                    <a:pt x="76412" y="60366"/>
                  </a:cubicBezTo>
                  <a:cubicBezTo>
                    <a:pt x="76412" y="51196"/>
                    <a:pt x="75648" y="43810"/>
                    <a:pt x="73865" y="38970"/>
                  </a:cubicBezTo>
                  <a:cubicBezTo>
                    <a:pt x="72082" y="33876"/>
                    <a:pt x="70045" y="30055"/>
                    <a:pt x="66988" y="27254"/>
                  </a:cubicBezTo>
                  <a:cubicBezTo>
                    <a:pt x="63932" y="24452"/>
                    <a:pt x="60111" y="22669"/>
                    <a:pt x="55781" y="21650"/>
                  </a:cubicBezTo>
                  <a:cubicBezTo>
                    <a:pt x="52470" y="20886"/>
                    <a:pt x="45593" y="20377"/>
                    <a:pt x="35659" y="20377"/>
                  </a:cubicBezTo>
                  <a:lnTo>
                    <a:pt x="24452" y="20377"/>
                  </a:lnTo>
                  <a:close/>
                  <a:moveTo>
                    <a:pt x="0" y="0"/>
                  </a:moveTo>
                  <a:lnTo>
                    <a:pt x="44574" y="0"/>
                  </a:lnTo>
                  <a:cubicBezTo>
                    <a:pt x="54762" y="0"/>
                    <a:pt x="62149" y="764"/>
                    <a:pt x="67497" y="2292"/>
                  </a:cubicBezTo>
                  <a:cubicBezTo>
                    <a:pt x="74629" y="4330"/>
                    <a:pt x="80488" y="8151"/>
                    <a:pt x="85836" y="13500"/>
                  </a:cubicBezTo>
                  <a:cubicBezTo>
                    <a:pt x="90931" y="18848"/>
                    <a:pt x="94751" y="25471"/>
                    <a:pt x="97298" y="33112"/>
                  </a:cubicBezTo>
                  <a:cubicBezTo>
                    <a:pt x="100100" y="40753"/>
                    <a:pt x="101374" y="50432"/>
                    <a:pt x="101374" y="61639"/>
                  </a:cubicBezTo>
                  <a:cubicBezTo>
                    <a:pt x="101374" y="71827"/>
                    <a:pt x="100100" y="80233"/>
                    <a:pt x="97553" y="87365"/>
                  </a:cubicBezTo>
                  <a:cubicBezTo>
                    <a:pt x="94496" y="96025"/>
                    <a:pt x="90166" y="103156"/>
                    <a:pt x="84563" y="108760"/>
                  </a:cubicBezTo>
                  <a:cubicBezTo>
                    <a:pt x="80233" y="112835"/>
                    <a:pt x="74629" y="116146"/>
                    <a:pt x="67497" y="118439"/>
                  </a:cubicBezTo>
                  <a:cubicBezTo>
                    <a:pt x="62149" y="120222"/>
                    <a:pt x="55017" y="120986"/>
                    <a:pt x="45847" y="120986"/>
                  </a:cubicBezTo>
                  <a:lnTo>
                    <a:pt x="0" y="1209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9" name="Forma libre: forma 98">
              <a:extLst>
                <a:ext uri="{FF2B5EF4-FFF2-40B4-BE49-F238E27FC236}">
                  <a16:creationId xmlns:a16="http://schemas.microsoft.com/office/drawing/2014/main" id="{B9C41481-2339-49E2-9EBD-75BF063649D1}"/>
                </a:ext>
              </a:extLst>
            </p:cNvPr>
            <p:cNvSpPr/>
            <p:nvPr/>
          </p:nvSpPr>
          <p:spPr>
            <a:xfrm>
              <a:off x="6212044" y="9074246"/>
              <a:ext cx="76412" cy="101883"/>
            </a:xfrm>
            <a:custGeom>
              <a:avLst/>
              <a:gdLst>
                <a:gd name="connsiteX0" fmla="*/ 0 w 76412"/>
                <a:gd name="connsiteY0" fmla="*/ 120986 h 101882"/>
                <a:gd name="connsiteX1" fmla="*/ 0 w 76412"/>
                <a:gd name="connsiteY1" fmla="*/ 0 h 101882"/>
                <a:gd name="connsiteX2" fmla="*/ 89657 w 76412"/>
                <a:gd name="connsiteY2" fmla="*/ 0 h 101882"/>
                <a:gd name="connsiteX3" fmla="*/ 89657 w 76412"/>
                <a:gd name="connsiteY3" fmla="*/ 20631 h 101882"/>
                <a:gd name="connsiteX4" fmla="*/ 24452 w 76412"/>
                <a:gd name="connsiteY4" fmla="*/ 20631 h 101882"/>
                <a:gd name="connsiteX5" fmla="*/ 24452 w 76412"/>
                <a:gd name="connsiteY5" fmla="*/ 47121 h 101882"/>
                <a:gd name="connsiteX6" fmla="*/ 85072 w 76412"/>
                <a:gd name="connsiteY6" fmla="*/ 47121 h 101882"/>
                <a:gd name="connsiteX7" fmla="*/ 85072 w 76412"/>
                <a:gd name="connsiteY7" fmla="*/ 67752 h 101882"/>
                <a:gd name="connsiteX8" fmla="*/ 24452 w 76412"/>
                <a:gd name="connsiteY8" fmla="*/ 67752 h 101882"/>
                <a:gd name="connsiteX9" fmla="*/ 24452 w 76412"/>
                <a:gd name="connsiteY9" fmla="*/ 100355 h 101882"/>
                <a:gd name="connsiteX10" fmla="*/ 91949 w 76412"/>
                <a:gd name="connsiteY10" fmla="*/ 100355 h 101882"/>
                <a:gd name="connsiteX11" fmla="*/ 91949 w 76412"/>
                <a:gd name="connsiteY11" fmla="*/ 120986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412" h="101882">
                  <a:moveTo>
                    <a:pt x="0" y="120986"/>
                  </a:moveTo>
                  <a:lnTo>
                    <a:pt x="0" y="0"/>
                  </a:lnTo>
                  <a:lnTo>
                    <a:pt x="89657" y="0"/>
                  </a:lnTo>
                  <a:lnTo>
                    <a:pt x="89657" y="20631"/>
                  </a:lnTo>
                  <a:lnTo>
                    <a:pt x="24452" y="20631"/>
                  </a:lnTo>
                  <a:lnTo>
                    <a:pt x="24452" y="47121"/>
                  </a:lnTo>
                  <a:lnTo>
                    <a:pt x="85072" y="47121"/>
                  </a:lnTo>
                  <a:lnTo>
                    <a:pt x="85072" y="67752"/>
                  </a:lnTo>
                  <a:lnTo>
                    <a:pt x="24452" y="67752"/>
                  </a:lnTo>
                  <a:lnTo>
                    <a:pt x="24452" y="100355"/>
                  </a:lnTo>
                  <a:lnTo>
                    <a:pt x="91949" y="100355"/>
                  </a:lnTo>
                  <a:lnTo>
                    <a:pt x="91949" y="12098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0" name="Forma libre: forma 99">
              <a:extLst>
                <a:ext uri="{FF2B5EF4-FFF2-40B4-BE49-F238E27FC236}">
                  <a16:creationId xmlns:a16="http://schemas.microsoft.com/office/drawing/2014/main" id="{2D2288A3-7B81-412C-9685-03DAE4A7F959}"/>
                </a:ext>
              </a:extLst>
            </p:cNvPr>
            <p:cNvSpPr/>
            <p:nvPr/>
          </p:nvSpPr>
          <p:spPr>
            <a:xfrm>
              <a:off x="6357227" y="9074246"/>
              <a:ext cx="76412" cy="101883"/>
            </a:xfrm>
            <a:custGeom>
              <a:avLst/>
              <a:gdLst>
                <a:gd name="connsiteX0" fmla="*/ 24707 w 76412"/>
                <a:gd name="connsiteY0" fmla="*/ 68007 h 101882"/>
                <a:gd name="connsiteX1" fmla="*/ 24707 w 76412"/>
                <a:gd name="connsiteY1" fmla="*/ 100355 h 101882"/>
                <a:gd name="connsiteX2" fmla="*/ 47121 w 76412"/>
                <a:gd name="connsiteY2" fmla="*/ 100355 h 101882"/>
                <a:gd name="connsiteX3" fmla="*/ 63932 w 76412"/>
                <a:gd name="connsiteY3" fmla="*/ 99590 h 101882"/>
                <a:gd name="connsiteX4" fmla="*/ 72846 w 76412"/>
                <a:gd name="connsiteY4" fmla="*/ 94751 h 101882"/>
                <a:gd name="connsiteX5" fmla="*/ 76157 w 76412"/>
                <a:gd name="connsiteY5" fmla="*/ 84563 h 101882"/>
                <a:gd name="connsiteX6" fmla="*/ 73610 w 76412"/>
                <a:gd name="connsiteY6" fmla="*/ 75393 h 101882"/>
                <a:gd name="connsiteX7" fmla="*/ 65969 w 76412"/>
                <a:gd name="connsiteY7" fmla="*/ 69790 h 101882"/>
                <a:gd name="connsiteX8" fmla="*/ 44319 w 76412"/>
                <a:gd name="connsiteY8" fmla="*/ 68007 h 101882"/>
                <a:gd name="connsiteX9" fmla="*/ 24707 w 76412"/>
                <a:gd name="connsiteY9" fmla="*/ 68007 h 101882"/>
                <a:gd name="connsiteX10" fmla="*/ 24707 w 76412"/>
                <a:gd name="connsiteY10" fmla="*/ 20122 h 101882"/>
                <a:gd name="connsiteX11" fmla="*/ 24707 w 76412"/>
                <a:gd name="connsiteY11" fmla="*/ 48140 h 101882"/>
                <a:gd name="connsiteX12" fmla="*/ 40753 w 76412"/>
                <a:gd name="connsiteY12" fmla="*/ 48140 h 101882"/>
                <a:gd name="connsiteX13" fmla="*/ 58583 w 76412"/>
                <a:gd name="connsiteY13" fmla="*/ 47630 h 101882"/>
                <a:gd name="connsiteX14" fmla="*/ 68262 w 76412"/>
                <a:gd name="connsiteY14" fmla="*/ 43300 h 101882"/>
                <a:gd name="connsiteX15" fmla="*/ 71827 w 76412"/>
                <a:gd name="connsiteY15" fmla="*/ 33876 h 101882"/>
                <a:gd name="connsiteX16" fmla="*/ 68771 w 76412"/>
                <a:gd name="connsiteY16" fmla="*/ 24707 h 101882"/>
                <a:gd name="connsiteX17" fmla="*/ 59601 w 76412"/>
                <a:gd name="connsiteY17" fmla="*/ 20631 h 101882"/>
                <a:gd name="connsiteX18" fmla="*/ 38716 w 76412"/>
                <a:gd name="connsiteY18" fmla="*/ 20122 h 101882"/>
                <a:gd name="connsiteX19" fmla="*/ 24707 w 76412"/>
                <a:gd name="connsiteY19" fmla="*/ 20122 h 101882"/>
                <a:gd name="connsiteX20" fmla="*/ 255 w 76412"/>
                <a:gd name="connsiteY20" fmla="*/ 0 h 101882"/>
                <a:gd name="connsiteX21" fmla="*/ 48649 w 76412"/>
                <a:gd name="connsiteY21" fmla="*/ 0 h 101882"/>
                <a:gd name="connsiteX22" fmla="*/ 70044 w 76412"/>
                <a:gd name="connsiteY22" fmla="*/ 1274 h 101882"/>
                <a:gd name="connsiteX23" fmla="*/ 82780 w 76412"/>
                <a:gd name="connsiteY23" fmla="*/ 6368 h 101882"/>
                <a:gd name="connsiteX24" fmla="*/ 91949 w 76412"/>
                <a:gd name="connsiteY24" fmla="*/ 16301 h 101882"/>
                <a:gd name="connsiteX25" fmla="*/ 95515 w 76412"/>
                <a:gd name="connsiteY25" fmla="*/ 30565 h 101882"/>
                <a:gd name="connsiteX26" fmla="*/ 90930 w 76412"/>
                <a:gd name="connsiteY26" fmla="*/ 46102 h 101882"/>
                <a:gd name="connsiteX27" fmla="*/ 78705 w 76412"/>
                <a:gd name="connsiteY27" fmla="*/ 56800 h 101882"/>
                <a:gd name="connsiteX28" fmla="*/ 95515 w 76412"/>
                <a:gd name="connsiteY28" fmla="*/ 67752 h 101882"/>
                <a:gd name="connsiteX29" fmla="*/ 101628 w 76412"/>
                <a:gd name="connsiteY29" fmla="*/ 86091 h 101882"/>
                <a:gd name="connsiteX30" fmla="*/ 97808 w 76412"/>
                <a:gd name="connsiteY30" fmla="*/ 102138 h 101882"/>
                <a:gd name="connsiteX31" fmla="*/ 87365 w 76412"/>
                <a:gd name="connsiteY31" fmla="*/ 114618 h 101882"/>
                <a:gd name="connsiteX32" fmla="*/ 70809 w 76412"/>
                <a:gd name="connsiteY32" fmla="*/ 120476 h 101882"/>
                <a:gd name="connsiteX33" fmla="*/ 41263 w 76412"/>
                <a:gd name="connsiteY33" fmla="*/ 121241 h 101882"/>
                <a:gd name="connsiteX34" fmla="*/ 0 w 76412"/>
                <a:gd name="connsiteY34" fmla="*/ 121241 h 101882"/>
                <a:gd name="connsiteX35" fmla="*/ 0 w 76412"/>
                <a:gd name="connsiteY35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6412" h="101882">
                  <a:moveTo>
                    <a:pt x="24707" y="68007"/>
                  </a:moveTo>
                  <a:lnTo>
                    <a:pt x="24707" y="100355"/>
                  </a:lnTo>
                  <a:lnTo>
                    <a:pt x="47121" y="100355"/>
                  </a:lnTo>
                  <a:cubicBezTo>
                    <a:pt x="55781" y="100355"/>
                    <a:pt x="61639" y="100100"/>
                    <a:pt x="63932" y="99590"/>
                  </a:cubicBezTo>
                  <a:cubicBezTo>
                    <a:pt x="67497" y="98826"/>
                    <a:pt x="70554" y="97298"/>
                    <a:pt x="72846" y="94751"/>
                  </a:cubicBezTo>
                  <a:cubicBezTo>
                    <a:pt x="75139" y="92204"/>
                    <a:pt x="76157" y="88638"/>
                    <a:pt x="76157" y="84563"/>
                  </a:cubicBezTo>
                  <a:cubicBezTo>
                    <a:pt x="76157" y="80997"/>
                    <a:pt x="75393" y="77686"/>
                    <a:pt x="73610" y="75393"/>
                  </a:cubicBezTo>
                  <a:cubicBezTo>
                    <a:pt x="71827" y="72846"/>
                    <a:pt x="69280" y="71063"/>
                    <a:pt x="65969" y="69790"/>
                  </a:cubicBezTo>
                  <a:cubicBezTo>
                    <a:pt x="62658" y="68516"/>
                    <a:pt x="55271" y="68007"/>
                    <a:pt x="44319" y="68007"/>
                  </a:cubicBezTo>
                  <a:lnTo>
                    <a:pt x="24707" y="68007"/>
                  </a:lnTo>
                  <a:close/>
                  <a:moveTo>
                    <a:pt x="24707" y="20122"/>
                  </a:moveTo>
                  <a:lnTo>
                    <a:pt x="24707" y="48140"/>
                  </a:lnTo>
                  <a:lnTo>
                    <a:pt x="40753" y="48140"/>
                  </a:lnTo>
                  <a:cubicBezTo>
                    <a:pt x="50177" y="48140"/>
                    <a:pt x="56036" y="47885"/>
                    <a:pt x="58583" y="47630"/>
                  </a:cubicBezTo>
                  <a:cubicBezTo>
                    <a:pt x="62658" y="47121"/>
                    <a:pt x="65969" y="45593"/>
                    <a:pt x="68262" y="43300"/>
                  </a:cubicBezTo>
                  <a:cubicBezTo>
                    <a:pt x="70554" y="41008"/>
                    <a:pt x="71827" y="37697"/>
                    <a:pt x="71827" y="33876"/>
                  </a:cubicBezTo>
                  <a:cubicBezTo>
                    <a:pt x="71827" y="30055"/>
                    <a:pt x="70809" y="26999"/>
                    <a:pt x="68771" y="24707"/>
                  </a:cubicBezTo>
                  <a:cubicBezTo>
                    <a:pt x="66733" y="22414"/>
                    <a:pt x="63677" y="20886"/>
                    <a:pt x="59601" y="20631"/>
                  </a:cubicBezTo>
                  <a:cubicBezTo>
                    <a:pt x="57309" y="20377"/>
                    <a:pt x="50177" y="20122"/>
                    <a:pt x="38716" y="20122"/>
                  </a:cubicBezTo>
                  <a:lnTo>
                    <a:pt x="24707" y="20122"/>
                  </a:lnTo>
                  <a:close/>
                  <a:moveTo>
                    <a:pt x="255" y="0"/>
                  </a:moveTo>
                  <a:lnTo>
                    <a:pt x="48649" y="0"/>
                  </a:lnTo>
                  <a:cubicBezTo>
                    <a:pt x="58073" y="0"/>
                    <a:pt x="65205" y="509"/>
                    <a:pt x="70044" y="1274"/>
                  </a:cubicBezTo>
                  <a:cubicBezTo>
                    <a:pt x="74629" y="2038"/>
                    <a:pt x="78959" y="3821"/>
                    <a:pt x="82780" y="6368"/>
                  </a:cubicBezTo>
                  <a:cubicBezTo>
                    <a:pt x="86600" y="8915"/>
                    <a:pt x="89657" y="12226"/>
                    <a:pt x="91949" y="16301"/>
                  </a:cubicBezTo>
                  <a:cubicBezTo>
                    <a:pt x="94496" y="20631"/>
                    <a:pt x="95515" y="25216"/>
                    <a:pt x="95515" y="30565"/>
                  </a:cubicBezTo>
                  <a:cubicBezTo>
                    <a:pt x="95515" y="36168"/>
                    <a:pt x="93987" y="41517"/>
                    <a:pt x="90930" y="46102"/>
                  </a:cubicBezTo>
                  <a:cubicBezTo>
                    <a:pt x="87874" y="50941"/>
                    <a:pt x="83799" y="54507"/>
                    <a:pt x="78705" y="56800"/>
                  </a:cubicBezTo>
                  <a:cubicBezTo>
                    <a:pt x="86091" y="59092"/>
                    <a:pt x="91695" y="62658"/>
                    <a:pt x="95515" y="67752"/>
                  </a:cubicBezTo>
                  <a:cubicBezTo>
                    <a:pt x="99591" y="73101"/>
                    <a:pt x="101628" y="78959"/>
                    <a:pt x="101628" y="86091"/>
                  </a:cubicBezTo>
                  <a:cubicBezTo>
                    <a:pt x="101628" y="91695"/>
                    <a:pt x="100355" y="97043"/>
                    <a:pt x="97808" y="102138"/>
                  </a:cubicBezTo>
                  <a:cubicBezTo>
                    <a:pt x="95261" y="107232"/>
                    <a:pt x="91695" y="111562"/>
                    <a:pt x="87365" y="114618"/>
                  </a:cubicBezTo>
                  <a:cubicBezTo>
                    <a:pt x="82780" y="117675"/>
                    <a:pt x="77431" y="119712"/>
                    <a:pt x="70809" y="120476"/>
                  </a:cubicBezTo>
                  <a:cubicBezTo>
                    <a:pt x="66733" y="120731"/>
                    <a:pt x="56800" y="121241"/>
                    <a:pt x="41263" y="121241"/>
                  </a:cubicBezTo>
                  <a:lnTo>
                    <a:pt x="0" y="12124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1" name="Forma libre: forma 100">
              <a:extLst>
                <a:ext uri="{FF2B5EF4-FFF2-40B4-BE49-F238E27FC236}">
                  <a16:creationId xmlns:a16="http://schemas.microsoft.com/office/drawing/2014/main" id="{55151BDF-4FD3-49D4-9EA2-C90505102C12}"/>
                </a:ext>
              </a:extLst>
            </p:cNvPr>
            <p:cNvSpPr/>
            <p:nvPr/>
          </p:nvSpPr>
          <p:spPr>
            <a:xfrm>
              <a:off x="6467261" y="9072208"/>
              <a:ext cx="101883" cy="101883"/>
            </a:xfrm>
            <a:custGeom>
              <a:avLst/>
              <a:gdLst>
                <a:gd name="connsiteX0" fmla="*/ 25216 w 101882"/>
                <a:gd name="connsiteY0" fmla="*/ 62403 h 101882"/>
                <a:gd name="connsiteX1" fmla="*/ 34640 w 101882"/>
                <a:gd name="connsiteY1" fmla="*/ 93477 h 101882"/>
                <a:gd name="connsiteX2" fmla="*/ 58837 w 101882"/>
                <a:gd name="connsiteY2" fmla="*/ 104175 h 101882"/>
                <a:gd name="connsiteX3" fmla="*/ 82780 w 101882"/>
                <a:gd name="connsiteY3" fmla="*/ 93732 h 101882"/>
                <a:gd name="connsiteX4" fmla="*/ 92204 w 101882"/>
                <a:gd name="connsiteY4" fmla="*/ 62148 h 101882"/>
                <a:gd name="connsiteX5" fmla="*/ 83035 w 101882"/>
                <a:gd name="connsiteY5" fmla="*/ 31074 h 101882"/>
                <a:gd name="connsiteX6" fmla="*/ 58837 w 101882"/>
                <a:gd name="connsiteY6" fmla="*/ 20886 h 101882"/>
                <a:gd name="connsiteX7" fmla="*/ 34640 w 101882"/>
                <a:gd name="connsiteY7" fmla="*/ 31329 h 101882"/>
                <a:gd name="connsiteX8" fmla="*/ 25216 w 101882"/>
                <a:gd name="connsiteY8" fmla="*/ 62403 h 101882"/>
                <a:gd name="connsiteX9" fmla="*/ 0 w 101882"/>
                <a:gd name="connsiteY9" fmla="*/ 63167 h 101882"/>
                <a:gd name="connsiteX10" fmla="*/ 5349 w 101882"/>
                <a:gd name="connsiteY10" fmla="*/ 32093 h 101882"/>
                <a:gd name="connsiteX11" fmla="*/ 16811 w 101882"/>
                <a:gd name="connsiteY11" fmla="*/ 15537 h 101882"/>
                <a:gd name="connsiteX12" fmla="*/ 32348 w 101882"/>
                <a:gd name="connsiteY12" fmla="*/ 4839 h 101882"/>
                <a:gd name="connsiteX13" fmla="*/ 58328 w 101882"/>
                <a:gd name="connsiteY13" fmla="*/ 0 h 101882"/>
                <a:gd name="connsiteX14" fmla="*/ 101119 w 101882"/>
                <a:gd name="connsiteY14" fmla="*/ 16556 h 101882"/>
                <a:gd name="connsiteX15" fmla="*/ 117165 w 101882"/>
                <a:gd name="connsiteY15" fmla="*/ 62658 h 101882"/>
                <a:gd name="connsiteX16" fmla="*/ 101374 w 101882"/>
                <a:gd name="connsiteY16" fmla="*/ 108250 h 101882"/>
                <a:gd name="connsiteX17" fmla="*/ 58837 w 101882"/>
                <a:gd name="connsiteY17" fmla="*/ 124806 h 101882"/>
                <a:gd name="connsiteX18" fmla="*/ 16047 w 101882"/>
                <a:gd name="connsiteY18" fmla="*/ 108505 h 101882"/>
                <a:gd name="connsiteX19" fmla="*/ 0 w 101882"/>
                <a:gd name="connsiteY19" fmla="*/ 63167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216" y="62403"/>
                  </a:moveTo>
                  <a:cubicBezTo>
                    <a:pt x="25216" y="76157"/>
                    <a:pt x="28527" y="86346"/>
                    <a:pt x="34640" y="93477"/>
                  </a:cubicBezTo>
                  <a:cubicBezTo>
                    <a:pt x="41008" y="100609"/>
                    <a:pt x="48904" y="104175"/>
                    <a:pt x="58837" y="104175"/>
                  </a:cubicBezTo>
                  <a:cubicBezTo>
                    <a:pt x="68516" y="104175"/>
                    <a:pt x="76412" y="100609"/>
                    <a:pt x="82780" y="93732"/>
                  </a:cubicBezTo>
                  <a:cubicBezTo>
                    <a:pt x="88893" y="86600"/>
                    <a:pt x="92204" y="76157"/>
                    <a:pt x="92204" y="62148"/>
                  </a:cubicBezTo>
                  <a:cubicBezTo>
                    <a:pt x="92204" y="48394"/>
                    <a:pt x="89148" y="37951"/>
                    <a:pt x="83035" y="31074"/>
                  </a:cubicBezTo>
                  <a:cubicBezTo>
                    <a:pt x="76922" y="24197"/>
                    <a:pt x="68771" y="20886"/>
                    <a:pt x="58837" y="20886"/>
                  </a:cubicBezTo>
                  <a:cubicBezTo>
                    <a:pt x="48904" y="20886"/>
                    <a:pt x="40753" y="24452"/>
                    <a:pt x="34640" y="31329"/>
                  </a:cubicBezTo>
                  <a:cubicBezTo>
                    <a:pt x="28273" y="38206"/>
                    <a:pt x="25216" y="48394"/>
                    <a:pt x="25216" y="62403"/>
                  </a:cubicBezTo>
                  <a:moveTo>
                    <a:pt x="0" y="63167"/>
                  </a:moveTo>
                  <a:cubicBezTo>
                    <a:pt x="0" y="50941"/>
                    <a:pt x="1783" y="40753"/>
                    <a:pt x="5349" y="32093"/>
                  </a:cubicBezTo>
                  <a:cubicBezTo>
                    <a:pt x="8151" y="25980"/>
                    <a:pt x="11971" y="20377"/>
                    <a:pt x="16811" y="15537"/>
                  </a:cubicBezTo>
                  <a:cubicBezTo>
                    <a:pt x="21395" y="10698"/>
                    <a:pt x="26744" y="7132"/>
                    <a:pt x="32348" y="4839"/>
                  </a:cubicBezTo>
                  <a:cubicBezTo>
                    <a:pt x="39989" y="1528"/>
                    <a:pt x="48394" y="0"/>
                    <a:pt x="58328" y="0"/>
                  </a:cubicBezTo>
                  <a:cubicBezTo>
                    <a:pt x="76158" y="0"/>
                    <a:pt x="90421" y="5603"/>
                    <a:pt x="101119" y="16556"/>
                  </a:cubicBezTo>
                  <a:cubicBezTo>
                    <a:pt x="111817" y="27508"/>
                    <a:pt x="117165" y="43045"/>
                    <a:pt x="117165" y="62658"/>
                  </a:cubicBezTo>
                  <a:cubicBezTo>
                    <a:pt x="117165" y="82016"/>
                    <a:pt x="111817" y="97553"/>
                    <a:pt x="101374" y="108250"/>
                  </a:cubicBezTo>
                  <a:cubicBezTo>
                    <a:pt x="90676" y="119203"/>
                    <a:pt x="76412" y="124806"/>
                    <a:pt x="58837" y="124806"/>
                  </a:cubicBezTo>
                  <a:cubicBezTo>
                    <a:pt x="41008" y="124806"/>
                    <a:pt x="26490" y="119203"/>
                    <a:pt x="16047" y="108505"/>
                  </a:cubicBezTo>
                  <a:cubicBezTo>
                    <a:pt x="5349" y="97553"/>
                    <a:pt x="0" y="82525"/>
                    <a:pt x="0" y="6316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2" name="Forma libre: forma 101">
              <a:extLst>
                <a:ext uri="{FF2B5EF4-FFF2-40B4-BE49-F238E27FC236}">
                  <a16:creationId xmlns:a16="http://schemas.microsoft.com/office/drawing/2014/main" id="{D0E55694-30CC-41F7-88F9-6E1830333767}"/>
                </a:ext>
              </a:extLst>
            </p:cNvPr>
            <p:cNvSpPr/>
            <p:nvPr/>
          </p:nvSpPr>
          <p:spPr>
            <a:xfrm>
              <a:off x="6592322" y="9071699"/>
              <a:ext cx="101883" cy="101883"/>
            </a:xfrm>
            <a:custGeom>
              <a:avLst/>
              <a:gdLst>
                <a:gd name="connsiteX0" fmla="*/ 60366 w 101882"/>
                <a:gd name="connsiteY0" fmla="*/ 79214 h 101882"/>
                <a:gd name="connsiteX1" fmla="*/ 60366 w 101882"/>
                <a:gd name="connsiteY1" fmla="*/ 58583 h 101882"/>
                <a:gd name="connsiteX2" fmla="*/ 113090 w 101882"/>
                <a:gd name="connsiteY2" fmla="*/ 58583 h 101882"/>
                <a:gd name="connsiteX3" fmla="*/ 113090 w 101882"/>
                <a:gd name="connsiteY3" fmla="*/ 106722 h 101882"/>
                <a:gd name="connsiteX4" fmla="*/ 90931 w 101882"/>
                <a:gd name="connsiteY4" fmla="*/ 119712 h 101882"/>
                <a:gd name="connsiteX5" fmla="*/ 61384 w 101882"/>
                <a:gd name="connsiteY5" fmla="*/ 125316 h 101882"/>
                <a:gd name="connsiteX6" fmla="*/ 28272 w 101882"/>
                <a:gd name="connsiteY6" fmla="*/ 117165 h 101882"/>
                <a:gd name="connsiteX7" fmla="*/ 7132 w 101882"/>
                <a:gd name="connsiteY7" fmla="*/ 94496 h 101882"/>
                <a:gd name="connsiteX8" fmla="*/ 0 w 101882"/>
                <a:gd name="connsiteY8" fmla="*/ 62403 h 101882"/>
                <a:gd name="connsiteX9" fmla="*/ 8151 w 101882"/>
                <a:gd name="connsiteY9" fmla="*/ 28782 h 101882"/>
                <a:gd name="connsiteX10" fmla="*/ 31329 w 101882"/>
                <a:gd name="connsiteY10" fmla="*/ 6113 h 101882"/>
                <a:gd name="connsiteX11" fmla="*/ 60366 w 101882"/>
                <a:gd name="connsiteY11" fmla="*/ 0 h 101882"/>
                <a:gd name="connsiteX12" fmla="*/ 95515 w 101882"/>
                <a:gd name="connsiteY12" fmla="*/ 9424 h 101882"/>
                <a:gd name="connsiteX13" fmla="*/ 111817 w 101882"/>
                <a:gd name="connsiteY13" fmla="*/ 35659 h 101882"/>
                <a:gd name="connsiteX14" fmla="*/ 87619 w 101882"/>
                <a:gd name="connsiteY14" fmla="*/ 40244 h 101882"/>
                <a:gd name="connsiteX15" fmla="*/ 77940 w 101882"/>
                <a:gd name="connsiteY15" fmla="*/ 26235 h 101882"/>
                <a:gd name="connsiteX16" fmla="*/ 60366 w 101882"/>
                <a:gd name="connsiteY16" fmla="*/ 21141 h 101882"/>
                <a:gd name="connsiteX17" fmla="*/ 34895 w 101882"/>
                <a:gd name="connsiteY17" fmla="*/ 31329 h 101882"/>
                <a:gd name="connsiteX18" fmla="*/ 25471 w 101882"/>
                <a:gd name="connsiteY18" fmla="*/ 61384 h 101882"/>
                <a:gd name="connsiteX19" fmla="*/ 35150 w 101882"/>
                <a:gd name="connsiteY19" fmla="*/ 93477 h 101882"/>
                <a:gd name="connsiteX20" fmla="*/ 60111 w 101882"/>
                <a:gd name="connsiteY20" fmla="*/ 104175 h 101882"/>
                <a:gd name="connsiteX21" fmla="*/ 75393 w 101882"/>
                <a:gd name="connsiteY21" fmla="*/ 101119 h 101882"/>
                <a:gd name="connsiteX22" fmla="*/ 88638 w 101882"/>
                <a:gd name="connsiteY22" fmla="*/ 93732 h 101882"/>
                <a:gd name="connsiteX23" fmla="*/ 88638 w 101882"/>
                <a:gd name="connsiteY23" fmla="*/ 78704 h 101882"/>
                <a:gd name="connsiteX24" fmla="*/ 60366 w 101882"/>
                <a:gd name="connsiteY24" fmla="*/ 78704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1882" h="101882">
                  <a:moveTo>
                    <a:pt x="60366" y="79214"/>
                  </a:moveTo>
                  <a:lnTo>
                    <a:pt x="60366" y="58583"/>
                  </a:lnTo>
                  <a:lnTo>
                    <a:pt x="113090" y="58583"/>
                  </a:lnTo>
                  <a:lnTo>
                    <a:pt x="113090" y="106722"/>
                  </a:lnTo>
                  <a:cubicBezTo>
                    <a:pt x="107996" y="111562"/>
                    <a:pt x="100609" y="116146"/>
                    <a:pt x="90931" y="119712"/>
                  </a:cubicBezTo>
                  <a:cubicBezTo>
                    <a:pt x="81252" y="123533"/>
                    <a:pt x="71318" y="125316"/>
                    <a:pt x="61384" y="125316"/>
                  </a:cubicBezTo>
                  <a:cubicBezTo>
                    <a:pt x="48649" y="125316"/>
                    <a:pt x="37697" y="122769"/>
                    <a:pt x="28272" y="117165"/>
                  </a:cubicBezTo>
                  <a:cubicBezTo>
                    <a:pt x="18848" y="112071"/>
                    <a:pt x="11971" y="104430"/>
                    <a:pt x="7132" y="94496"/>
                  </a:cubicBezTo>
                  <a:cubicBezTo>
                    <a:pt x="2547" y="84563"/>
                    <a:pt x="0" y="73865"/>
                    <a:pt x="0" y="62403"/>
                  </a:cubicBezTo>
                  <a:cubicBezTo>
                    <a:pt x="0" y="49668"/>
                    <a:pt x="2802" y="38461"/>
                    <a:pt x="8151" y="28782"/>
                  </a:cubicBezTo>
                  <a:cubicBezTo>
                    <a:pt x="13245" y="18848"/>
                    <a:pt x="21141" y="11462"/>
                    <a:pt x="31329" y="6113"/>
                  </a:cubicBezTo>
                  <a:cubicBezTo>
                    <a:pt x="38970" y="2038"/>
                    <a:pt x="48649" y="0"/>
                    <a:pt x="60366" y="0"/>
                  </a:cubicBezTo>
                  <a:cubicBezTo>
                    <a:pt x="75393" y="0"/>
                    <a:pt x="87110" y="3056"/>
                    <a:pt x="95515" y="9424"/>
                  </a:cubicBezTo>
                  <a:cubicBezTo>
                    <a:pt x="103921" y="15792"/>
                    <a:pt x="109269" y="24452"/>
                    <a:pt x="111817" y="35659"/>
                  </a:cubicBezTo>
                  <a:lnTo>
                    <a:pt x="87619" y="40244"/>
                  </a:lnTo>
                  <a:cubicBezTo>
                    <a:pt x="85836" y="34385"/>
                    <a:pt x="82780" y="29546"/>
                    <a:pt x="77940" y="26235"/>
                  </a:cubicBezTo>
                  <a:cubicBezTo>
                    <a:pt x="73356" y="22669"/>
                    <a:pt x="67497" y="21141"/>
                    <a:pt x="60366" y="21141"/>
                  </a:cubicBezTo>
                  <a:cubicBezTo>
                    <a:pt x="49668" y="21141"/>
                    <a:pt x="41263" y="24452"/>
                    <a:pt x="34895" y="31329"/>
                  </a:cubicBezTo>
                  <a:cubicBezTo>
                    <a:pt x="28527" y="38206"/>
                    <a:pt x="25471" y="48140"/>
                    <a:pt x="25471" y="61384"/>
                  </a:cubicBezTo>
                  <a:cubicBezTo>
                    <a:pt x="25471" y="75648"/>
                    <a:pt x="28782" y="86600"/>
                    <a:pt x="35150" y="93477"/>
                  </a:cubicBezTo>
                  <a:cubicBezTo>
                    <a:pt x="41517" y="100609"/>
                    <a:pt x="49923" y="104175"/>
                    <a:pt x="60111" y="104175"/>
                  </a:cubicBezTo>
                  <a:cubicBezTo>
                    <a:pt x="65205" y="104175"/>
                    <a:pt x="70299" y="103156"/>
                    <a:pt x="75393" y="101119"/>
                  </a:cubicBezTo>
                  <a:cubicBezTo>
                    <a:pt x="80488" y="99081"/>
                    <a:pt x="84818" y="96789"/>
                    <a:pt x="88638" y="93732"/>
                  </a:cubicBezTo>
                  <a:lnTo>
                    <a:pt x="88638" y="78704"/>
                  </a:lnTo>
                  <a:lnTo>
                    <a:pt x="60366" y="7870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3" name="Forma libre: forma 102">
              <a:extLst>
                <a:ext uri="{FF2B5EF4-FFF2-40B4-BE49-F238E27FC236}">
                  <a16:creationId xmlns:a16="http://schemas.microsoft.com/office/drawing/2014/main" id="{9B32E63E-F243-4EDB-9EA6-71942CA7C5B0}"/>
                </a:ext>
              </a:extLst>
            </p:cNvPr>
            <p:cNvSpPr/>
            <p:nvPr/>
          </p:nvSpPr>
          <p:spPr>
            <a:xfrm>
              <a:off x="6715855" y="9072208"/>
              <a:ext cx="101883" cy="101883"/>
            </a:xfrm>
            <a:custGeom>
              <a:avLst/>
              <a:gdLst>
                <a:gd name="connsiteX0" fmla="*/ 25216 w 101882"/>
                <a:gd name="connsiteY0" fmla="*/ 62403 h 101882"/>
                <a:gd name="connsiteX1" fmla="*/ 34640 w 101882"/>
                <a:gd name="connsiteY1" fmla="*/ 93477 h 101882"/>
                <a:gd name="connsiteX2" fmla="*/ 58837 w 101882"/>
                <a:gd name="connsiteY2" fmla="*/ 104175 h 101882"/>
                <a:gd name="connsiteX3" fmla="*/ 83035 w 101882"/>
                <a:gd name="connsiteY3" fmla="*/ 93732 h 101882"/>
                <a:gd name="connsiteX4" fmla="*/ 92459 w 101882"/>
                <a:gd name="connsiteY4" fmla="*/ 62148 h 101882"/>
                <a:gd name="connsiteX5" fmla="*/ 83544 w 101882"/>
                <a:gd name="connsiteY5" fmla="*/ 31074 h 101882"/>
                <a:gd name="connsiteX6" fmla="*/ 59092 w 101882"/>
                <a:gd name="connsiteY6" fmla="*/ 20886 h 101882"/>
                <a:gd name="connsiteX7" fmla="*/ 34895 w 101882"/>
                <a:gd name="connsiteY7" fmla="*/ 31329 h 101882"/>
                <a:gd name="connsiteX8" fmla="*/ 25216 w 101882"/>
                <a:gd name="connsiteY8" fmla="*/ 62403 h 101882"/>
                <a:gd name="connsiteX9" fmla="*/ 0 w 101882"/>
                <a:gd name="connsiteY9" fmla="*/ 63167 h 101882"/>
                <a:gd name="connsiteX10" fmla="*/ 5604 w 101882"/>
                <a:gd name="connsiteY10" fmla="*/ 32093 h 101882"/>
                <a:gd name="connsiteX11" fmla="*/ 16811 w 101882"/>
                <a:gd name="connsiteY11" fmla="*/ 15537 h 101882"/>
                <a:gd name="connsiteX12" fmla="*/ 32603 w 101882"/>
                <a:gd name="connsiteY12" fmla="*/ 4839 h 101882"/>
                <a:gd name="connsiteX13" fmla="*/ 58583 w 101882"/>
                <a:gd name="connsiteY13" fmla="*/ 0 h 101882"/>
                <a:gd name="connsiteX14" fmla="*/ 101374 w 101882"/>
                <a:gd name="connsiteY14" fmla="*/ 16556 h 101882"/>
                <a:gd name="connsiteX15" fmla="*/ 117165 w 101882"/>
                <a:gd name="connsiteY15" fmla="*/ 62658 h 101882"/>
                <a:gd name="connsiteX16" fmla="*/ 101374 w 101882"/>
                <a:gd name="connsiteY16" fmla="*/ 108250 h 101882"/>
                <a:gd name="connsiteX17" fmla="*/ 58837 w 101882"/>
                <a:gd name="connsiteY17" fmla="*/ 124806 h 101882"/>
                <a:gd name="connsiteX18" fmla="*/ 16047 w 101882"/>
                <a:gd name="connsiteY18" fmla="*/ 108505 h 101882"/>
                <a:gd name="connsiteX19" fmla="*/ 0 w 101882"/>
                <a:gd name="connsiteY19" fmla="*/ 63167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216" y="62403"/>
                  </a:moveTo>
                  <a:cubicBezTo>
                    <a:pt x="25216" y="76157"/>
                    <a:pt x="28273" y="86346"/>
                    <a:pt x="34640" y="93477"/>
                  </a:cubicBezTo>
                  <a:cubicBezTo>
                    <a:pt x="41008" y="100609"/>
                    <a:pt x="49159" y="104175"/>
                    <a:pt x="58837" y="104175"/>
                  </a:cubicBezTo>
                  <a:cubicBezTo>
                    <a:pt x="68516" y="104175"/>
                    <a:pt x="76412" y="100609"/>
                    <a:pt x="83035" y="93732"/>
                  </a:cubicBezTo>
                  <a:cubicBezTo>
                    <a:pt x="89402" y="86600"/>
                    <a:pt x="92459" y="76157"/>
                    <a:pt x="92459" y="62148"/>
                  </a:cubicBezTo>
                  <a:cubicBezTo>
                    <a:pt x="92459" y="48394"/>
                    <a:pt x="89402" y="37951"/>
                    <a:pt x="83544" y="31074"/>
                  </a:cubicBezTo>
                  <a:cubicBezTo>
                    <a:pt x="77431" y="24197"/>
                    <a:pt x="69280" y="20886"/>
                    <a:pt x="59092" y="20886"/>
                  </a:cubicBezTo>
                  <a:cubicBezTo>
                    <a:pt x="49159" y="20886"/>
                    <a:pt x="41008" y="24452"/>
                    <a:pt x="34895" y="31329"/>
                  </a:cubicBezTo>
                  <a:cubicBezTo>
                    <a:pt x="28273" y="38206"/>
                    <a:pt x="25216" y="48394"/>
                    <a:pt x="25216" y="62403"/>
                  </a:cubicBezTo>
                  <a:moveTo>
                    <a:pt x="0" y="63167"/>
                  </a:moveTo>
                  <a:cubicBezTo>
                    <a:pt x="0" y="50941"/>
                    <a:pt x="1783" y="40753"/>
                    <a:pt x="5604" y="32093"/>
                  </a:cubicBezTo>
                  <a:cubicBezTo>
                    <a:pt x="8405" y="25980"/>
                    <a:pt x="12226" y="20377"/>
                    <a:pt x="16811" y="15537"/>
                  </a:cubicBezTo>
                  <a:cubicBezTo>
                    <a:pt x="21650" y="10698"/>
                    <a:pt x="26744" y="7132"/>
                    <a:pt x="32603" y="4839"/>
                  </a:cubicBezTo>
                  <a:cubicBezTo>
                    <a:pt x="40244" y="1528"/>
                    <a:pt x="48649" y="0"/>
                    <a:pt x="58583" y="0"/>
                  </a:cubicBezTo>
                  <a:cubicBezTo>
                    <a:pt x="76157" y="0"/>
                    <a:pt x="90676" y="5603"/>
                    <a:pt x="101374" y="16556"/>
                  </a:cubicBezTo>
                  <a:cubicBezTo>
                    <a:pt x="111817" y="27508"/>
                    <a:pt x="117165" y="43045"/>
                    <a:pt x="117165" y="62658"/>
                  </a:cubicBezTo>
                  <a:cubicBezTo>
                    <a:pt x="117165" y="82016"/>
                    <a:pt x="111817" y="97553"/>
                    <a:pt x="101374" y="108250"/>
                  </a:cubicBezTo>
                  <a:cubicBezTo>
                    <a:pt x="90676" y="119203"/>
                    <a:pt x="76667" y="124806"/>
                    <a:pt x="58837" y="124806"/>
                  </a:cubicBezTo>
                  <a:cubicBezTo>
                    <a:pt x="40753" y="124806"/>
                    <a:pt x="26490" y="119203"/>
                    <a:pt x="16047" y="108505"/>
                  </a:cubicBezTo>
                  <a:cubicBezTo>
                    <a:pt x="5349" y="97553"/>
                    <a:pt x="0" y="82525"/>
                    <a:pt x="0" y="6316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4" name="Forma libre: forma 103">
              <a:extLst>
                <a:ext uri="{FF2B5EF4-FFF2-40B4-BE49-F238E27FC236}">
                  <a16:creationId xmlns:a16="http://schemas.microsoft.com/office/drawing/2014/main" id="{D77B04B0-7CE7-4856-B7ED-8ED93DC8997F}"/>
                </a:ext>
              </a:extLst>
            </p:cNvPr>
            <p:cNvSpPr/>
            <p:nvPr/>
          </p:nvSpPr>
          <p:spPr>
            <a:xfrm>
              <a:off x="6836587" y="9074246"/>
              <a:ext cx="76412" cy="101883"/>
            </a:xfrm>
            <a:custGeom>
              <a:avLst/>
              <a:gdLst>
                <a:gd name="connsiteX0" fmla="*/ 35914 w 76412"/>
                <a:gd name="connsiteY0" fmla="*/ 120986 h 101882"/>
                <a:gd name="connsiteX1" fmla="*/ 35914 w 76412"/>
                <a:gd name="connsiteY1" fmla="*/ 20631 h 101882"/>
                <a:gd name="connsiteX2" fmla="*/ 0 w 76412"/>
                <a:gd name="connsiteY2" fmla="*/ 20631 h 101882"/>
                <a:gd name="connsiteX3" fmla="*/ 0 w 76412"/>
                <a:gd name="connsiteY3" fmla="*/ 0 h 101882"/>
                <a:gd name="connsiteX4" fmla="*/ 96025 w 76412"/>
                <a:gd name="connsiteY4" fmla="*/ 0 h 101882"/>
                <a:gd name="connsiteX5" fmla="*/ 96025 w 76412"/>
                <a:gd name="connsiteY5" fmla="*/ 20631 h 101882"/>
                <a:gd name="connsiteX6" fmla="*/ 60366 w 76412"/>
                <a:gd name="connsiteY6" fmla="*/ 20631 h 101882"/>
                <a:gd name="connsiteX7" fmla="*/ 60366 w 76412"/>
                <a:gd name="connsiteY7" fmla="*/ 120986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412" h="101882">
                  <a:moveTo>
                    <a:pt x="35914" y="120986"/>
                  </a:moveTo>
                  <a:lnTo>
                    <a:pt x="35914" y="20631"/>
                  </a:lnTo>
                  <a:lnTo>
                    <a:pt x="0" y="20631"/>
                  </a:lnTo>
                  <a:lnTo>
                    <a:pt x="0" y="0"/>
                  </a:lnTo>
                  <a:lnTo>
                    <a:pt x="96025" y="0"/>
                  </a:lnTo>
                  <a:lnTo>
                    <a:pt x="96025" y="20631"/>
                  </a:lnTo>
                  <a:lnTo>
                    <a:pt x="60366" y="20631"/>
                  </a:lnTo>
                  <a:lnTo>
                    <a:pt x="60366" y="12098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5" name="Forma libre: forma 104">
              <a:extLst>
                <a:ext uri="{FF2B5EF4-FFF2-40B4-BE49-F238E27FC236}">
                  <a16:creationId xmlns:a16="http://schemas.microsoft.com/office/drawing/2014/main" id="{E005AE3E-37EE-48F6-B8A8-7EE5E7109955}"/>
                </a:ext>
              </a:extLst>
            </p:cNvPr>
            <p:cNvSpPr/>
            <p:nvPr/>
          </p:nvSpPr>
          <p:spPr>
            <a:xfrm>
              <a:off x="6928791" y="9038587"/>
              <a:ext cx="101883" cy="152824"/>
            </a:xfrm>
            <a:custGeom>
              <a:avLst/>
              <a:gdLst>
                <a:gd name="connsiteX0" fmla="*/ 51451 w 101882"/>
                <a:gd name="connsiteY0" fmla="*/ 24707 h 152824"/>
                <a:gd name="connsiteX1" fmla="*/ 62658 w 101882"/>
                <a:gd name="connsiteY1" fmla="*/ 0 h 152824"/>
                <a:gd name="connsiteX2" fmla="*/ 88638 w 101882"/>
                <a:gd name="connsiteY2" fmla="*/ 0 h 152824"/>
                <a:gd name="connsiteX3" fmla="*/ 65969 w 101882"/>
                <a:gd name="connsiteY3" fmla="*/ 24707 h 152824"/>
                <a:gd name="connsiteX4" fmla="*/ 51451 w 101882"/>
                <a:gd name="connsiteY4" fmla="*/ 24707 h 152824"/>
                <a:gd name="connsiteX5" fmla="*/ 76412 w 101882"/>
                <a:gd name="connsiteY5" fmla="*/ 108505 h 152824"/>
                <a:gd name="connsiteX6" fmla="*/ 59602 w 101882"/>
                <a:gd name="connsiteY6" fmla="*/ 63677 h 152824"/>
                <a:gd name="connsiteX7" fmla="*/ 43555 w 101882"/>
                <a:gd name="connsiteY7" fmla="*/ 108505 h 152824"/>
                <a:gd name="connsiteX8" fmla="*/ 76412 w 101882"/>
                <a:gd name="connsiteY8" fmla="*/ 108505 h 152824"/>
                <a:gd name="connsiteX9" fmla="*/ 121495 w 101882"/>
                <a:gd name="connsiteY9" fmla="*/ 156645 h 152824"/>
                <a:gd name="connsiteX10" fmla="*/ 94751 w 101882"/>
                <a:gd name="connsiteY10" fmla="*/ 156645 h 152824"/>
                <a:gd name="connsiteX11" fmla="*/ 84308 w 101882"/>
                <a:gd name="connsiteY11" fmla="*/ 129136 h 152824"/>
                <a:gd name="connsiteX12" fmla="*/ 35914 w 101882"/>
                <a:gd name="connsiteY12" fmla="*/ 129136 h 152824"/>
                <a:gd name="connsiteX13" fmla="*/ 25980 w 101882"/>
                <a:gd name="connsiteY13" fmla="*/ 156645 h 152824"/>
                <a:gd name="connsiteX14" fmla="*/ 0 w 101882"/>
                <a:gd name="connsiteY14" fmla="*/ 156645 h 152824"/>
                <a:gd name="connsiteX15" fmla="*/ 47121 w 101882"/>
                <a:gd name="connsiteY15" fmla="*/ 35659 h 152824"/>
                <a:gd name="connsiteX16" fmla="*/ 73101 w 101882"/>
                <a:gd name="connsiteY16" fmla="*/ 35659 h 152824"/>
                <a:gd name="connsiteX17" fmla="*/ 121495 w 101882"/>
                <a:gd name="connsiteY17" fmla="*/ 156645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1882" h="152824">
                  <a:moveTo>
                    <a:pt x="51451" y="24707"/>
                  </a:moveTo>
                  <a:lnTo>
                    <a:pt x="62658" y="0"/>
                  </a:lnTo>
                  <a:lnTo>
                    <a:pt x="88638" y="0"/>
                  </a:lnTo>
                  <a:lnTo>
                    <a:pt x="65969" y="24707"/>
                  </a:lnTo>
                  <a:lnTo>
                    <a:pt x="51451" y="24707"/>
                  </a:lnTo>
                  <a:close/>
                  <a:moveTo>
                    <a:pt x="76412" y="108505"/>
                  </a:moveTo>
                  <a:lnTo>
                    <a:pt x="59602" y="63677"/>
                  </a:lnTo>
                  <a:lnTo>
                    <a:pt x="43555" y="108505"/>
                  </a:lnTo>
                  <a:lnTo>
                    <a:pt x="76412" y="108505"/>
                  </a:lnTo>
                  <a:close/>
                  <a:moveTo>
                    <a:pt x="121495" y="156645"/>
                  </a:moveTo>
                  <a:lnTo>
                    <a:pt x="94751" y="156645"/>
                  </a:lnTo>
                  <a:lnTo>
                    <a:pt x="84308" y="129136"/>
                  </a:lnTo>
                  <a:lnTo>
                    <a:pt x="35914" y="129136"/>
                  </a:lnTo>
                  <a:lnTo>
                    <a:pt x="25980" y="156645"/>
                  </a:lnTo>
                  <a:lnTo>
                    <a:pt x="0" y="156645"/>
                  </a:lnTo>
                  <a:lnTo>
                    <a:pt x="47121" y="35659"/>
                  </a:lnTo>
                  <a:lnTo>
                    <a:pt x="73101" y="35659"/>
                  </a:lnTo>
                  <a:lnTo>
                    <a:pt x="121495" y="15664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6" name="Forma libre: forma 105">
              <a:extLst>
                <a:ext uri="{FF2B5EF4-FFF2-40B4-BE49-F238E27FC236}">
                  <a16:creationId xmlns:a16="http://schemas.microsoft.com/office/drawing/2014/main" id="{758D948A-0500-485A-BF07-86406380E416}"/>
                </a:ext>
              </a:extLst>
            </p:cNvPr>
            <p:cNvSpPr/>
            <p:nvPr/>
          </p:nvSpPr>
          <p:spPr>
            <a:xfrm>
              <a:off x="7095624" y="9074246"/>
              <a:ext cx="76412" cy="101883"/>
            </a:xfrm>
            <a:custGeom>
              <a:avLst/>
              <a:gdLst>
                <a:gd name="connsiteX0" fmla="*/ 24707 w 76412"/>
                <a:gd name="connsiteY0" fmla="*/ 20631 h 101882"/>
                <a:gd name="connsiteX1" fmla="*/ 24707 w 76412"/>
                <a:gd name="connsiteY1" fmla="*/ 100355 h 101882"/>
                <a:gd name="connsiteX2" fmla="*/ 43046 w 76412"/>
                <a:gd name="connsiteY2" fmla="*/ 100355 h 101882"/>
                <a:gd name="connsiteX3" fmla="*/ 57819 w 76412"/>
                <a:gd name="connsiteY3" fmla="*/ 99336 h 101882"/>
                <a:gd name="connsiteX4" fmla="*/ 67752 w 76412"/>
                <a:gd name="connsiteY4" fmla="*/ 94242 h 101882"/>
                <a:gd name="connsiteX5" fmla="*/ 74120 w 76412"/>
                <a:gd name="connsiteY5" fmla="*/ 82525 h 101882"/>
                <a:gd name="connsiteX6" fmla="*/ 76667 w 76412"/>
                <a:gd name="connsiteY6" fmla="*/ 60366 h 101882"/>
                <a:gd name="connsiteX7" fmla="*/ 74120 w 76412"/>
                <a:gd name="connsiteY7" fmla="*/ 38970 h 101882"/>
                <a:gd name="connsiteX8" fmla="*/ 66988 w 76412"/>
                <a:gd name="connsiteY8" fmla="*/ 27254 h 101882"/>
                <a:gd name="connsiteX9" fmla="*/ 55781 w 76412"/>
                <a:gd name="connsiteY9" fmla="*/ 21650 h 101882"/>
                <a:gd name="connsiteX10" fmla="*/ 35659 w 76412"/>
                <a:gd name="connsiteY10" fmla="*/ 20377 h 101882"/>
                <a:gd name="connsiteX11" fmla="*/ 24707 w 76412"/>
                <a:gd name="connsiteY11" fmla="*/ 20377 h 101882"/>
                <a:gd name="connsiteX12" fmla="*/ 255 w 76412"/>
                <a:gd name="connsiteY12" fmla="*/ 0 h 101882"/>
                <a:gd name="connsiteX13" fmla="*/ 44829 w 76412"/>
                <a:gd name="connsiteY13" fmla="*/ 0 h 101882"/>
                <a:gd name="connsiteX14" fmla="*/ 67752 w 76412"/>
                <a:gd name="connsiteY14" fmla="*/ 2292 h 101882"/>
                <a:gd name="connsiteX15" fmla="*/ 86091 w 76412"/>
                <a:gd name="connsiteY15" fmla="*/ 13500 h 101882"/>
                <a:gd name="connsiteX16" fmla="*/ 97553 w 76412"/>
                <a:gd name="connsiteY16" fmla="*/ 33112 h 101882"/>
                <a:gd name="connsiteX17" fmla="*/ 101374 w 76412"/>
                <a:gd name="connsiteY17" fmla="*/ 61639 h 101882"/>
                <a:gd name="connsiteX18" fmla="*/ 97808 w 76412"/>
                <a:gd name="connsiteY18" fmla="*/ 87365 h 101882"/>
                <a:gd name="connsiteX19" fmla="*/ 84818 w 76412"/>
                <a:gd name="connsiteY19" fmla="*/ 108760 h 101882"/>
                <a:gd name="connsiteX20" fmla="*/ 67752 w 76412"/>
                <a:gd name="connsiteY20" fmla="*/ 118439 h 101882"/>
                <a:gd name="connsiteX21" fmla="*/ 46102 w 76412"/>
                <a:gd name="connsiteY21" fmla="*/ 120986 h 101882"/>
                <a:gd name="connsiteX22" fmla="*/ 0 w 76412"/>
                <a:gd name="connsiteY22" fmla="*/ 120986 h 101882"/>
                <a:gd name="connsiteX23" fmla="*/ 0 w 7641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412" h="101882">
                  <a:moveTo>
                    <a:pt x="24707" y="20631"/>
                  </a:moveTo>
                  <a:lnTo>
                    <a:pt x="24707" y="100355"/>
                  </a:lnTo>
                  <a:lnTo>
                    <a:pt x="43046" y="100355"/>
                  </a:lnTo>
                  <a:cubicBezTo>
                    <a:pt x="49923" y="100355"/>
                    <a:pt x="54762" y="99845"/>
                    <a:pt x="57819" y="99336"/>
                  </a:cubicBezTo>
                  <a:cubicBezTo>
                    <a:pt x="61894" y="98317"/>
                    <a:pt x="65205" y="96789"/>
                    <a:pt x="67752" y="94242"/>
                  </a:cubicBezTo>
                  <a:cubicBezTo>
                    <a:pt x="70299" y="91949"/>
                    <a:pt x="72337" y="87874"/>
                    <a:pt x="74120" y="82525"/>
                  </a:cubicBezTo>
                  <a:cubicBezTo>
                    <a:pt x="75648" y="77176"/>
                    <a:pt x="76667" y="69535"/>
                    <a:pt x="76667" y="60366"/>
                  </a:cubicBezTo>
                  <a:cubicBezTo>
                    <a:pt x="76667" y="51196"/>
                    <a:pt x="75903" y="43810"/>
                    <a:pt x="74120" y="38970"/>
                  </a:cubicBezTo>
                  <a:cubicBezTo>
                    <a:pt x="72337" y="33876"/>
                    <a:pt x="70045" y="30055"/>
                    <a:pt x="66988" y="27254"/>
                  </a:cubicBezTo>
                  <a:cubicBezTo>
                    <a:pt x="64186" y="24452"/>
                    <a:pt x="60366" y="22669"/>
                    <a:pt x="55781" y="21650"/>
                  </a:cubicBezTo>
                  <a:cubicBezTo>
                    <a:pt x="52215" y="20886"/>
                    <a:pt x="45593" y="20377"/>
                    <a:pt x="35659" y="20377"/>
                  </a:cubicBezTo>
                  <a:lnTo>
                    <a:pt x="24707" y="20377"/>
                  </a:lnTo>
                  <a:close/>
                  <a:moveTo>
                    <a:pt x="255" y="0"/>
                  </a:moveTo>
                  <a:lnTo>
                    <a:pt x="44829" y="0"/>
                  </a:lnTo>
                  <a:cubicBezTo>
                    <a:pt x="54762" y="0"/>
                    <a:pt x="62658" y="764"/>
                    <a:pt x="67752" y="2292"/>
                  </a:cubicBezTo>
                  <a:cubicBezTo>
                    <a:pt x="74884" y="4330"/>
                    <a:pt x="80997" y="8151"/>
                    <a:pt x="86091" y="13500"/>
                  </a:cubicBezTo>
                  <a:cubicBezTo>
                    <a:pt x="90931" y="18848"/>
                    <a:pt x="95006" y="25471"/>
                    <a:pt x="97553" y="33112"/>
                  </a:cubicBezTo>
                  <a:cubicBezTo>
                    <a:pt x="100100" y="40753"/>
                    <a:pt x="101374" y="50432"/>
                    <a:pt x="101374" y="61639"/>
                  </a:cubicBezTo>
                  <a:cubicBezTo>
                    <a:pt x="101374" y="71827"/>
                    <a:pt x="100100" y="80233"/>
                    <a:pt x="97808" y="87365"/>
                  </a:cubicBezTo>
                  <a:cubicBezTo>
                    <a:pt x="94751" y="96025"/>
                    <a:pt x="90421" y="103156"/>
                    <a:pt x="84818" y="108760"/>
                  </a:cubicBezTo>
                  <a:cubicBezTo>
                    <a:pt x="80742" y="112835"/>
                    <a:pt x="74884" y="116146"/>
                    <a:pt x="67752" y="118439"/>
                  </a:cubicBezTo>
                  <a:cubicBezTo>
                    <a:pt x="62403" y="120222"/>
                    <a:pt x="55017" y="120986"/>
                    <a:pt x="46102" y="120986"/>
                  </a:cubicBezTo>
                  <a:lnTo>
                    <a:pt x="0" y="1209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7" name="Forma libre: forma 106">
              <a:extLst>
                <a:ext uri="{FF2B5EF4-FFF2-40B4-BE49-F238E27FC236}">
                  <a16:creationId xmlns:a16="http://schemas.microsoft.com/office/drawing/2014/main" id="{806DC39D-483F-4321-9663-CF77840C6EBF}"/>
                </a:ext>
              </a:extLst>
            </p:cNvPr>
            <p:cNvSpPr/>
            <p:nvPr/>
          </p:nvSpPr>
          <p:spPr>
            <a:xfrm>
              <a:off x="7246411" y="9072208"/>
              <a:ext cx="101883" cy="101883"/>
            </a:xfrm>
            <a:custGeom>
              <a:avLst/>
              <a:gdLst>
                <a:gd name="connsiteX0" fmla="*/ 81761 w 101882"/>
                <a:gd name="connsiteY0" fmla="*/ 78195 h 101882"/>
                <a:gd name="connsiteX1" fmla="*/ 105194 w 101882"/>
                <a:gd name="connsiteY1" fmla="*/ 85836 h 101882"/>
                <a:gd name="connsiteX2" fmla="*/ 87110 w 101882"/>
                <a:gd name="connsiteY2" fmla="*/ 115382 h 101882"/>
                <a:gd name="connsiteX3" fmla="*/ 55017 w 101882"/>
                <a:gd name="connsiteY3" fmla="*/ 125061 h 101882"/>
                <a:gd name="connsiteX4" fmla="*/ 15537 w 101882"/>
                <a:gd name="connsiteY4" fmla="*/ 108760 h 101882"/>
                <a:gd name="connsiteX5" fmla="*/ 0 w 101882"/>
                <a:gd name="connsiteY5" fmla="*/ 63677 h 101882"/>
                <a:gd name="connsiteX6" fmla="*/ 15537 w 101882"/>
                <a:gd name="connsiteY6" fmla="*/ 16811 h 101882"/>
                <a:gd name="connsiteX7" fmla="*/ 56545 w 101882"/>
                <a:gd name="connsiteY7" fmla="*/ 0 h 101882"/>
                <a:gd name="connsiteX8" fmla="*/ 92713 w 101882"/>
                <a:gd name="connsiteY8" fmla="*/ 13245 h 101882"/>
                <a:gd name="connsiteX9" fmla="*/ 104939 w 101882"/>
                <a:gd name="connsiteY9" fmla="*/ 35404 h 101882"/>
                <a:gd name="connsiteX10" fmla="*/ 80742 w 101882"/>
                <a:gd name="connsiteY10" fmla="*/ 41263 h 101882"/>
                <a:gd name="connsiteX11" fmla="*/ 71827 w 101882"/>
                <a:gd name="connsiteY11" fmla="*/ 26489 h 101882"/>
                <a:gd name="connsiteX12" fmla="*/ 55526 w 101882"/>
                <a:gd name="connsiteY12" fmla="*/ 20886 h 101882"/>
                <a:gd name="connsiteX13" fmla="*/ 33621 w 101882"/>
                <a:gd name="connsiteY13" fmla="*/ 30565 h 101882"/>
                <a:gd name="connsiteX14" fmla="*/ 25216 w 101882"/>
                <a:gd name="connsiteY14" fmla="*/ 61894 h 101882"/>
                <a:gd name="connsiteX15" fmla="*/ 33621 w 101882"/>
                <a:gd name="connsiteY15" fmla="*/ 94496 h 101882"/>
                <a:gd name="connsiteX16" fmla="*/ 55017 w 101882"/>
                <a:gd name="connsiteY16" fmla="*/ 104175 h 101882"/>
                <a:gd name="connsiteX17" fmla="*/ 71827 w 101882"/>
                <a:gd name="connsiteY17" fmla="*/ 98062 h 101882"/>
                <a:gd name="connsiteX18" fmla="*/ 81761 w 101882"/>
                <a:gd name="connsiteY18" fmla="*/ 7819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882" h="101882">
                  <a:moveTo>
                    <a:pt x="81761" y="78195"/>
                  </a:moveTo>
                  <a:lnTo>
                    <a:pt x="105194" y="85836"/>
                  </a:lnTo>
                  <a:cubicBezTo>
                    <a:pt x="101628" y="99081"/>
                    <a:pt x="95515" y="109015"/>
                    <a:pt x="87110" y="115382"/>
                  </a:cubicBezTo>
                  <a:cubicBezTo>
                    <a:pt x="78705" y="121750"/>
                    <a:pt x="68007" y="125061"/>
                    <a:pt x="55017" y="125061"/>
                  </a:cubicBezTo>
                  <a:cubicBezTo>
                    <a:pt x="38970" y="125061"/>
                    <a:pt x="25725" y="119458"/>
                    <a:pt x="15537" y="108760"/>
                  </a:cubicBezTo>
                  <a:cubicBezTo>
                    <a:pt x="5094" y="97808"/>
                    <a:pt x="0" y="82780"/>
                    <a:pt x="0" y="63677"/>
                  </a:cubicBezTo>
                  <a:cubicBezTo>
                    <a:pt x="0" y="43555"/>
                    <a:pt x="5349" y="28018"/>
                    <a:pt x="15537" y="16811"/>
                  </a:cubicBezTo>
                  <a:cubicBezTo>
                    <a:pt x="25980" y="5603"/>
                    <a:pt x="39734" y="0"/>
                    <a:pt x="56545" y="0"/>
                  </a:cubicBezTo>
                  <a:cubicBezTo>
                    <a:pt x="71318" y="0"/>
                    <a:pt x="83544" y="4330"/>
                    <a:pt x="92713" y="13245"/>
                  </a:cubicBezTo>
                  <a:cubicBezTo>
                    <a:pt x="98317" y="18339"/>
                    <a:pt x="102392" y="25980"/>
                    <a:pt x="104939" y="35404"/>
                  </a:cubicBezTo>
                  <a:lnTo>
                    <a:pt x="80742" y="41263"/>
                  </a:lnTo>
                  <a:cubicBezTo>
                    <a:pt x="79469" y="34895"/>
                    <a:pt x="76157" y="30055"/>
                    <a:pt x="71827" y="26489"/>
                  </a:cubicBezTo>
                  <a:cubicBezTo>
                    <a:pt x="67243" y="22924"/>
                    <a:pt x="61894" y="20886"/>
                    <a:pt x="55526" y="20886"/>
                  </a:cubicBezTo>
                  <a:cubicBezTo>
                    <a:pt x="46357" y="20886"/>
                    <a:pt x="39225" y="24197"/>
                    <a:pt x="33621" y="30565"/>
                  </a:cubicBezTo>
                  <a:cubicBezTo>
                    <a:pt x="28018" y="36933"/>
                    <a:pt x="25216" y="47376"/>
                    <a:pt x="25216" y="61894"/>
                  </a:cubicBezTo>
                  <a:cubicBezTo>
                    <a:pt x="25216" y="77176"/>
                    <a:pt x="28018" y="87874"/>
                    <a:pt x="33621" y="94496"/>
                  </a:cubicBezTo>
                  <a:cubicBezTo>
                    <a:pt x="38970" y="101119"/>
                    <a:pt x="46102" y="104175"/>
                    <a:pt x="55017" y="104175"/>
                  </a:cubicBezTo>
                  <a:cubicBezTo>
                    <a:pt x="61639" y="104175"/>
                    <a:pt x="67243" y="102137"/>
                    <a:pt x="71827" y="98062"/>
                  </a:cubicBezTo>
                  <a:cubicBezTo>
                    <a:pt x="76157" y="93732"/>
                    <a:pt x="79723" y="87110"/>
                    <a:pt x="81761" y="78195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8" name="Forma libre: forma 107">
              <a:extLst>
                <a:ext uri="{FF2B5EF4-FFF2-40B4-BE49-F238E27FC236}">
                  <a16:creationId xmlns:a16="http://schemas.microsoft.com/office/drawing/2014/main" id="{A2C91715-3E96-4635-8FB7-1AACC1C59EC1}"/>
                </a:ext>
              </a:extLst>
            </p:cNvPr>
            <p:cNvSpPr/>
            <p:nvPr/>
          </p:nvSpPr>
          <p:spPr>
            <a:xfrm>
              <a:off x="7365104" y="9172563"/>
              <a:ext cx="25471" cy="25471"/>
            </a:xfrm>
            <a:custGeom>
              <a:avLst/>
              <a:gdLst>
                <a:gd name="connsiteX0" fmla="*/ 0 w 0"/>
                <a:gd name="connsiteY0" fmla="*/ 0 h 0"/>
                <a:gd name="connsiteX1" fmla="*/ 23178 w 0"/>
                <a:gd name="connsiteY1" fmla="*/ 0 h 0"/>
                <a:gd name="connsiteX2" fmla="*/ 23178 w 0"/>
                <a:gd name="connsiteY2" fmla="*/ 23178 h 0"/>
                <a:gd name="connsiteX3" fmla="*/ 0 w 0"/>
                <a:gd name="connsiteY3" fmla="*/ 231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23178" y="0"/>
                  </a:lnTo>
                  <a:lnTo>
                    <a:pt x="23178" y="23178"/>
                  </a:lnTo>
                  <a:lnTo>
                    <a:pt x="0" y="23178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9" name="Forma libre: forma 108">
              <a:extLst>
                <a:ext uri="{FF2B5EF4-FFF2-40B4-BE49-F238E27FC236}">
                  <a16:creationId xmlns:a16="http://schemas.microsoft.com/office/drawing/2014/main" id="{A379792A-5905-470E-AAC7-F9441D93BB15}"/>
                </a:ext>
              </a:extLst>
            </p:cNvPr>
            <p:cNvSpPr/>
            <p:nvPr/>
          </p:nvSpPr>
          <p:spPr>
            <a:xfrm>
              <a:off x="6476176" y="8300392"/>
              <a:ext cx="25471" cy="25471"/>
            </a:xfrm>
            <a:custGeom>
              <a:avLst/>
              <a:gdLst>
                <a:gd name="connsiteX0" fmla="*/ 26490 w 25470"/>
                <a:gd name="connsiteY0" fmla="*/ 35203 h 25470"/>
                <a:gd name="connsiteX1" fmla="*/ 39734 w 25470"/>
                <a:gd name="connsiteY1" fmla="*/ 27817 h 25470"/>
                <a:gd name="connsiteX2" fmla="*/ 49668 w 25470"/>
                <a:gd name="connsiteY2" fmla="*/ 6676 h 25470"/>
                <a:gd name="connsiteX3" fmla="*/ 49668 w 25470"/>
                <a:gd name="connsiteY3" fmla="*/ 2346 h 25470"/>
                <a:gd name="connsiteX4" fmla="*/ 29801 w 25470"/>
                <a:gd name="connsiteY4" fmla="*/ 12789 h 25470"/>
                <a:gd name="connsiteX5" fmla="*/ 13245 w 25470"/>
                <a:gd name="connsiteY5" fmla="*/ 54 h 25470"/>
                <a:gd name="connsiteX6" fmla="*/ 16556 w 25470"/>
                <a:gd name="connsiteY6" fmla="*/ 20176 h 25470"/>
                <a:gd name="connsiteX7" fmla="*/ 0 w 25470"/>
                <a:gd name="connsiteY7" fmla="*/ 32911 h 25470"/>
                <a:gd name="connsiteX8" fmla="*/ 2038 w 25470"/>
                <a:gd name="connsiteY8" fmla="*/ 34949 h 25470"/>
                <a:gd name="connsiteX9" fmla="*/ 26490 w 25470"/>
                <a:gd name="connsiteY9" fmla="*/ 35203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25470">
                  <a:moveTo>
                    <a:pt x="26490" y="35203"/>
                  </a:moveTo>
                  <a:cubicBezTo>
                    <a:pt x="28782" y="38260"/>
                    <a:pt x="40753" y="30874"/>
                    <a:pt x="39734" y="27817"/>
                  </a:cubicBezTo>
                  <a:cubicBezTo>
                    <a:pt x="36423" y="22468"/>
                    <a:pt x="38716" y="7695"/>
                    <a:pt x="49668" y="6676"/>
                  </a:cubicBezTo>
                  <a:lnTo>
                    <a:pt x="49668" y="2346"/>
                  </a:lnTo>
                  <a:cubicBezTo>
                    <a:pt x="49668" y="2346"/>
                    <a:pt x="33112" y="2346"/>
                    <a:pt x="29801" y="12789"/>
                  </a:cubicBezTo>
                  <a:cubicBezTo>
                    <a:pt x="29801" y="12789"/>
                    <a:pt x="16556" y="-965"/>
                    <a:pt x="13245" y="54"/>
                  </a:cubicBezTo>
                  <a:cubicBezTo>
                    <a:pt x="9934" y="2092"/>
                    <a:pt x="16556" y="20176"/>
                    <a:pt x="16556" y="20176"/>
                  </a:cubicBezTo>
                  <a:cubicBezTo>
                    <a:pt x="5604" y="18138"/>
                    <a:pt x="0" y="32911"/>
                    <a:pt x="0" y="32911"/>
                  </a:cubicBezTo>
                  <a:lnTo>
                    <a:pt x="2038" y="34949"/>
                  </a:lnTo>
                  <a:cubicBezTo>
                    <a:pt x="8915" y="25779"/>
                    <a:pt x="23178" y="30109"/>
                    <a:pt x="26490" y="35203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0" name="Forma libre: forma 109">
              <a:extLst>
                <a:ext uri="{FF2B5EF4-FFF2-40B4-BE49-F238E27FC236}">
                  <a16:creationId xmlns:a16="http://schemas.microsoft.com/office/drawing/2014/main" id="{CCD61AE4-41C4-4790-A95A-26C3941A0211}"/>
                </a:ext>
              </a:extLst>
            </p:cNvPr>
            <p:cNvSpPr/>
            <p:nvPr/>
          </p:nvSpPr>
          <p:spPr>
            <a:xfrm>
              <a:off x="6624530" y="8434422"/>
              <a:ext cx="25471" cy="50941"/>
            </a:xfrm>
            <a:custGeom>
              <a:avLst/>
              <a:gdLst>
                <a:gd name="connsiteX0" fmla="*/ 140 w 25470"/>
                <a:gd name="connsiteY0" fmla="*/ 51960 h 50941"/>
                <a:gd name="connsiteX1" fmla="*/ 33252 w 25470"/>
                <a:gd name="connsiteY1" fmla="*/ 35914 h 50941"/>
                <a:gd name="connsiteX2" fmla="*/ 45224 w 25470"/>
                <a:gd name="connsiteY2" fmla="*/ 0 h 50941"/>
                <a:gd name="connsiteX3" fmla="*/ 12112 w 25470"/>
                <a:gd name="connsiteY3" fmla="*/ 14773 h 50941"/>
                <a:gd name="connsiteX4" fmla="*/ 140 w 25470"/>
                <a:gd name="connsiteY4" fmla="*/ 5196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140" y="51960"/>
                  </a:moveTo>
                  <a:cubicBezTo>
                    <a:pt x="12366" y="51960"/>
                    <a:pt x="24338" y="46611"/>
                    <a:pt x="33252" y="35914"/>
                  </a:cubicBezTo>
                  <a:cubicBezTo>
                    <a:pt x="43186" y="25471"/>
                    <a:pt x="46497" y="12481"/>
                    <a:pt x="45224" y="0"/>
                  </a:cubicBezTo>
                  <a:cubicBezTo>
                    <a:pt x="34271" y="0"/>
                    <a:pt x="22045" y="5349"/>
                    <a:pt x="12112" y="14773"/>
                  </a:cubicBezTo>
                  <a:cubicBezTo>
                    <a:pt x="3706" y="25471"/>
                    <a:pt x="-879" y="39225"/>
                    <a:pt x="140" y="51960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1" name="Forma libre: forma 110">
              <a:extLst>
                <a:ext uri="{FF2B5EF4-FFF2-40B4-BE49-F238E27FC236}">
                  <a16:creationId xmlns:a16="http://schemas.microsoft.com/office/drawing/2014/main" id="{24B5D01A-262C-4A56-8C44-FA4E44D100AB}"/>
                </a:ext>
              </a:extLst>
            </p:cNvPr>
            <p:cNvSpPr/>
            <p:nvPr/>
          </p:nvSpPr>
          <p:spPr>
            <a:xfrm>
              <a:off x="6483308" y="7974930"/>
              <a:ext cx="509415" cy="560355"/>
            </a:xfrm>
            <a:custGeom>
              <a:avLst/>
              <a:gdLst>
                <a:gd name="connsiteX0" fmla="*/ 482670 w 509414"/>
                <a:gd name="connsiteY0" fmla="*/ 359646 h 560355"/>
                <a:gd name="connsiteX1" fmla="*/ 416701 w 509414"/>
                <a:gd name="connsiteY1" fmla="*/ 367033 h 560355"/>
                <a:gd name="connsiteX2" fmla="*/ 436568 w 509414"/>
                <a:gd name="connsiteY2" fmla="*/ 425870 h 560355"/>
                <a:gd name="connsiteX3" fmla="*/ 399126 w 509414"/>
                <a:gd name="connsiteY3" fmla="*/ 405239 h 560355"/>
                <a:gd name="connsiteX4" fmla="*/ 420012 w 509414"/>
                <a:gd name="connsiteY4" fmla="*/ 436568 h 560355"/>
                <a:gd name="connsiteX5" fmla="*/ 414918 w 509414"/>
                <a:gd name="connsiteY5" fmla="*/ 440388 h 560355"/>
                <a:gd name="connsiteX6" fmla="*/ 397853 w 509414"/>
                <a:gd name="connsiteY6" fmla="*/ 443190 h 560355"/>
                <a:gd name="connsiteX7" fmla="*/ 347676 w 509414"/>
                <a:gd name="connsiteY7" fmla="*/ 391485 h 560355"/>
                <a:gd name="connsiteX8" fmla="*/ 366014 w 509414"/>
                <a:gd name="connsiteY8" fmla="*/ 387919 h 560355"/>
                <a:gd name="connsiteX9" fmla="*/ 292913 w 509414"/>
                <a:gd name="connsiteY9" fmla="*/ 332138 h 560355"/>
                <a:gd name="connsiteX10" fmla="*/ 300045 w 509414"/>
                <a:gd name="connsiteY10" fmla="*/ 316856 h 560355"/>
                <a:gd name="connsiteX11" fmla="*/ 385882 w 509414"/>
                <a:gd name="connsiteY11" fmla="*/ 328572 h 560355"/>
                <a:gd name="connsiteX12" fmla="*/ 338506 w 509414"/>
                <a:gd name="connsiteY12" fmla="*/ 281706 h 560355"/>
                <a:gd name="connsiteX13" fmla="*/ 455162 w 509414"/>
                <a:gd name="connsiteY13" fmla="*/ 276357 h 560355"/>
                <a:gd name="connsiteX14" fmla="*/ 376967 w 509414"/>
                <a:gd name="connsiteY14" fmla="*/ 242481 h 560355"/>
                <a:gd name="connsiteX15" fmla="*/ 492349 w 509414"/>
                <a:gd name="connsiteY15" fmla="*/ 212680 h 560355"/>
                <a:gd name="connsiteX16" fmla="*/ 404475 w 509414"/>
                <a:gd name="connsiteY16" fmla="*/ 188229 h 560355"/>
                <a:gd name="connsiteX17" fmla="*/ 514509 w 509414"/>
                <a:gd name="connsiteY17" fmla="*/ 113854 h 560355"/>
                <a:gd name="connsiteX18" fmla="*/ 413135 w 509414"/>
                <a:gd name="connsiteY18" fmla="*/ 123278 h 560355"/>
                <a:gd name="connsiteX19" fmla="*/ 509924 w 509414"/>
                <a:gd name="connsiteY19" fmla="*/ 255 h 560355"/>
                <a:gd name="connsiteX20" fmla="*/ 386900 w 509414"/>
                <a:gd name="connsiteY20" fmla="*/ 64950 h 560355"/>
                <a:gd name="connsiteX21" fmla="*/ 337487 w 509414"/>
                <a:gd name="connsiteY21" fmla="*/ 126335 h 560355"/>
                <a:gd name="connsiteX22" fmla="*/ 313290 w 509414"/>
                <a:gd name="connsiteY22" fmla="*/ 147475 h 560355"/>
                <a:gd name="connsiteX23" fmla="*/ 286800 w 509414"/>
                <a:gd name="connsiteY23" fmla="*/ 90166 h 560355"/>
                <a:gd name="connsiteX24" fmla="*/ 265914 w 509414"/>
                <a:gd name="connsiteY24" fmla="*/ 30820 h 560355"/>
                <a:gd name="connsiteX25" fmla="*/ 226435 w 509414"/>
                <a:gd name="connsiteY25" fmla="*/ 30820 h 560355"/>
                <a:gd name="connsiteX26" fmla="*/ 201983 w 509414"/>
                <a:gd name="connsiteY26" fmla="*/ 36168 h 560355"/>
                <a:gd name="connsiteX27" fmla="*/ 197908 w 509414"/>
                <a:gd name="connsiteY27" fmla="*/ 73101 h 560355"/>
                <a:gd name="connsiteX28" fmla="*/ 223124 w 509414"/>
                <a:gd name="connsiteY28" fmla="*/ 73101 h 560355"/>
                <a:gd name="connsiteX29" fmla="*/ 226435 w 509414"/>
                <a:gd name="connsiteY29" fmla="*/ 125061 h 560355"/>
                <a:gd name="connsiteX30" fmla="*/ 202238 w 509414"/>
                <a:gd name="connsiteY30" fmla="*/ 147221 h 560355"/>
                <a:gd name="connsiteX31" fmla="*/ 178040 w 509414"/>
                <a:gd name="connsiteY31" fmla="*/ 126080 h 560355"/>
                <a:gd name="connsiteX32" fmla="*/ 129646 w 509414"/>
                <a:gd name="connsiteY32" fmla="*/ 64696 h 560355"/>
                <a:gd name="connsiteX33" fmla="*/ 4330 w 509414"/>
                <a:gd name="connsiteY33" fmla="*/ 0 h 560355"/>
                <a:gd name="connsiteX34" fmla="*/ 102138 w 509414"/>
                <a:gd name="connsiteY34" fmla="*/ 125061 h 560355"/>
                <a:gd name="connsiteX35" fmla="*/ 0 w 509414"/>
                <a:gd name="connsiteY35" fmla="*/ 113345 h 560355"/>
                <a:gd name="connsiteX36" fmla="*/ 114364 w 509414"/>
                <a:gd name="connsiteY36" fmla="*/ 190776 h 560355"/>
                <a:gd name="connsiteX37" fmla="*/ 24197 w 509414"/>
                <a:gd name="connsiteY37" fmla="*/ 209879 h 560355"/>
                <a:gd name="connsiteX38" fmla="*/ 141872 w 509414"/>
                <a:gd name="connsiteY38" fmla="*/ 248085 h 560355"/>
                <a:gd name="connsiteX39" fmla="*/ 59347 w 509414"/>
                <a:gd name="connsiteY39" fmla="*/ 275848 h 560355"/>
                <a:gd name="connsiteX40" fmla="*/ 176003 w 509414"/>
                <a:gd name="connsiteY40" fmla="*/ 283234 h 560355"/>
                <a:gd name="connsiteX41" fmla="*/ 129646 w 509414"/>
                <a:gd name="connsiteY41" fmla="*/ 327808 h 560355"/>
                <a:gd name="connsiteX42" fmla="*/ 216501 w 509414"/>
                <a:gd name="connsiteY42" fmla="*/ 316091 h 560355"/>
                <a:gd name="connsiteX43" fmla="*/ 222359 w 509414"/>
                <a:gd name="connsiteY43" fmla="*/ 331629 h 560355"/>
                <a:gd name="connsiteX44" fmla="*/ 146202 w 509414"/>
                <a:gd name="connsiteY44" fmla="*/ 387409 h 560355"/>
                <a:gd name="connsiteX45" fmla="*/ 164796 w 509414"/>
                <a:gd name="connsiteY45" fmla="*/ 390975 h 560355"/>
                <a:gd name="connsiteX46" fmla="*/ 113345 w 509414"/>
                <a:gd name="connsiteY46" fmla="*/ 442426 h 560355"/>
                <a:gd name="connsiteX47" fmla="*/ 97553 w 509414"/>
                <a:gd name="connsiteY47" fmla="*/ 439115 h 560355"/>
                <a:gd name="connsiteX48" fmla="*/ 92713 w 509414"/>
                <a:gd name="connsiteY48" fmla="*/ 435549 h 560355"/>
                <a:gd name="connsiteX49" fmla="*/ 113599 w 509414"/>
                <a:gd name="connsiteY49" fmla="*/ 404220 h 560355"/>
                <a:gd name="connsiteX50" fmla="*/ 76157 w 509414"/>
                <a:gd name="connsiteY50" fmla="*/ 425106 h 560355"/>
                <a:gd name="connsiteX51" fmla="*/ 95770 w 509414"/>
                <a:gd name="connsiteY51" fmla="*/ 366014 h 560355"/>
                <a:gd name="connsiteX52" fmla="*/ 29801 w 509414"/>
                <a:gd name="connsiteY52" fmla="*/ 358627 h 560355"/>
                <a:gd name="connsiteX53" fmla="*/ 7896 w 509414"/>
                <a:gd name="connsiteY53" fmla="*/ 420267 h 560355"/>
                <a:gd name="connsiteX54" fmla="*/ 70299 w 509414"/>
                <a:gd name="connsiteY54" fmla="*/ 428672 h 560355"/>
                <a:gd name="connsiteX55" fmla="*/ 33112 w 509414"/>
                <a:gd name="connsiteY55" fmla="*/ 450831 h 560355"/>
                <a:gd name="connsiteX56" fmla="*/ 76667 w 509414"/>
                <a:gd name="connsiteY56" fmla="*/ 442171 h 560355"/>
                <a:gd name="connsiteX57" fmla="*/ 81506 w 509414"/>
                <a:gd name="connsiteY57" fmla="*/ 445737 h 560355"/>
                <a:gd name="connsiteX58" fmla="*/ 76667 w 509414"/>
                <a:gd name="connsiteY58" fmla="*/ 467642 h 560355"/>
                <a:gd name="connsiteX59" fmla="*/ 93223 w 509414"/>
                <a:gd name="connsiteY59" fmla="*/ 483434 h 560355"/>
                <a:gd name="connsiteX60" fmla="*/ 114109 w 509414"/>
                <a:gd name="connsiteY60" fmla="*/ 488273 h 560355"/>
                <a:gd name="connsiteX61" fmla="*/ 122260 w 509414"/>
                <a:gd name="connsiteY61" fmla="*/ 546092 h 560355"/>
                <a:gd name="connsiteX62" fmla="*/ 147476 w 509414"/>
                <a:gd name="connsiteY62" fmla="*/ 547111 h 560355"/>
                <a:gd name="connsiteX63" fmla="*/ 124297 w 509414"/>
                <a:gd name="connsiteY63" fmla="*/ 468406 h 560355"/>
                <a:gd name="connsiteX64" fmla="*/ 126080 w 509414"/>
                <a:gd name="connsiteY64" fmla="*/ 455926 h 560355"/>
                <a:gd name="connsiteX65" fmla="*/ 188738 w 509414"/>
                <a:gd name="connsiteY65" fmla="*/ 415427 h 560355"/>
                <a:gd name="connsiteX66" fmla="*/ 192304 w 509414"/>
                <a:gd name="connsiteY66" fmla="*/ 432493 h 560355"/>
                <a:gd name="connsiteX67" fmla="*/ 230510 w 509414"/>
                <a:gd name="connsiteY67" fmla="*/ 407022 h 560355"/>
                <a:gd name="connsiteX68" fmla="*/ 209879 w 509414"/>
                <a:gd name="connsiteY68" fmla="*/ 491839 h 560355"/>
                <a:gd name="connsiteX69" fmla="*/ 236368 w 509414"/>
                <a:gd name="connsiteY69" fmla="*/ 475793 h 560355"/>
                <a:gd name="connsiteX70" fmla="*/ 254962 w 509414"/>
                <a:gd name="connsiteY70" fmla="*/ 585062 h 560355"/>
                <a:gd name="connsiteX71" fmla="*/ 275848 w 509414"/>
                <a:gd name="connsiteY71" fmla="*/ 475793 h 560355"/>
                <a:gd name="connsiteX72" fmla="*/ 303356 w 509414"/>
                <a:gd name="connsiteY72" fmla="*/ 491839 h 560355"/>
                <a:gd name="connsiteX73" fmla="*/ 281452 w 509414"/>
                <a:gd name="connsiteY73" fmla="*/ 406258 h 560355"/>
                <a:gd name="connsiteX74" fmla="*/ 319912 w 509414"/>
                <a:gd name="connsiteY74" fmla="*/ 432493 h 560355"/>
                <a:gd name="connsiteX75" fmla="*/ 323478 w 509414"/>
                <a:gd name="connsiteY75" fmla="*/ 414918 h 560355"/>
                <a:gd name="connsiteX76" fmla="*/ 386136 w 509414"/>
                <a:gd name="connsiteY76" fmla="*/ 455926 h 560355"/>
                <a:gd name="connsiteX77" fmla="*/ 388683 w 509414"/>
                <a:gd name="connsiteY77" fmla="*/ 468661 h 560355"/>
                <a:gd name="connsiteX78" fmla="*/ 365505 w 509414"/>
                <a:gd name="connsiteY78" fmla="*/ 547111 h 560355"/>
                <a:gd name="connsiteX79" fmla="*/ 390721 w 509414"/>
                <a:gd name="connsiteY79" fmla="*/ 546092 h 560355"/>
                <a:gd name="connsiteX80" fmla="*/ 398617 w 509414"/>
                <a:gd name="connsiteY80" fmla="*/ 488783 h 560355"/>
                <a:gd name="connsiteX81" fmla="*/ 418994 w 509414"/>
                <a:gd name="connsiteY81" fmla="*/ 483434 h 560355"/>
                <a:gd name="connsiteX82" fmla="*/ 435550 w 509414"/>
                <a:gd name="connsiteY82" fmla="*/ 467642 h 560355"/>
                <a:gd name="connsiteX83" fmla="*/ 430710 w 509414"/>
                <a:gd name="connsiteY83" fmla="*/ 446247 h 560355"/>
                <a:gd name="connsiteX84" fmla="*/ 436314 w 509414"/>
                <a:gd name="connsiteY84" fmla="*/ 441917 h 560355"/>
                <a:gd name="connsiteX85" fmla="*/ 479869 w 509414"/>
                <a:gd name="connsiteY85" fmla="*/ 450577 h 560355"/>
                <a:gd name="connsiteX86" fmla="*/ 442681 w 509414"/>
                <a:gd name="connsiteY86" fmla="*/ 428417 h 560355"/>
                <a:gd name="connsiteX87" fmla="*/ 505085 w 509414"/>
                <a:gd name="connsiteY87" fmla="*/ 420012 h 560355"/>
                <a:gd name="connsiteX88" fmla="*/ 482670 w 509414"/>
                <a:gd name="connsiteY88" fmla="*/ 359646 h 560355"/>
                <a:gd name="connsiteX89" fmla="*/ 71063 w 509414"/>
                <a:gd name="connsiteY89" fmla="*/ 424342 h 560355"/>
                <a:gd name="connsiteX90" fmla="*/ 32603 w 509414"/>
                <a:gd name="connsiteY90" fmla="*/ 407277 h 560355"/>
                <a:gd name="connsiteX91" fmla="*/ 30310 w 509414"/>
                <a:gd name="connsiteY91" fmla="*/ 361684 h 560355"/>
                <a:gd name="connsiteX92" fmla="*/ 71063 w 509414"/>
                <a:gd name="connsiteY92" fmla="*/ 384862 h 560355"/>
                <a:gd name="connsiteX93" fmla="*/ 71063 w 509414"/>
                <a:gd name="connsiteY93" fmla="*/ 424342 h 560355"/>
                <a:gd name="connsiteX94" fmla="*/ 240189 w 509414"/>
                <a:gd name="connsiteY94" fmla="*/ 63677 h 560355"/>
                <a:gd name="connsiteX95" fmla="*/ 229237 w 509414"/>
                <a:gd name="connsiteY95" fmla="*/ 54253 h 560355"/>
                <a:gd name="connsiteX96" fmla="*/ 240189 w 509414"/>
                <a:gd name="connsiteY96" fmla="*/ 43555 h 560355"/>
                <a:gd name="connsiteX97" fmla="*/ 250123 w 509414"/>
                <a:gd name="connsiteY97" fmla="*/ 54253 h 560355"/>
                <a:gd name="connsiteX98" fmla="*/ 240189 w 509414"/>
                <a:gd name="connsiteY98" fmla="*/ 63677 h 560355"/>
                <a:gd name="connsiteX99" fmla="*/ 479104 w 509414"/>
                <a:gd name="connsiteY99" fmla="*/ 407531 h 560355"/>
                <a:gd name="connsiteX100" fmla="*/ 440644 w 509414"/>
                <a:gd name="connsiteY100" fmla="*/ 424597 h 560355"/>
                <a:gd name="connsiteX101" fmla="*/ 440644 w 509414"/>
                <a:gd name="connsiteY101" fmla="*/ 385372 h 560355"/>
                <a:gd name="connsiteX102" fmla="*/ 481142 w 509414"/>
                <a:gd name="connsiteY102" fmla="*/ 362193 h 560355"/>
                <a:gd name="connsiteX103" fmla="*/ 479104 w 509414"/>
                <a:gd name="connsiteY103" fmla="*/ 407531 h 560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509414" h="560355">
                  <a:moveTo>
                    <a:pt x="482670" y="359646"/>
                  </a:moveTo>
                  <a:cubicBezTo>
                    <a:pt x="458473" y="344873"/>
                    <a:pt x="428672" y="347930"/>
                    <a:pt x="416701" y="367033"/>
                  </a:cubicBezTo>
                  <a:cubicBezTo>
                    <a:pt x="404985" y="385626"/>
                    <a:pt x="413899" y="410842"/>
                    <a:pt x="436568" y="425870"/>
                  </a:cubicBezTo>
                  <a:cubicBezTo>
                    <a:pt x="420267" y="427398"/>
                    <a:pt x="399126" y="405239"/>
                    <a:pt x="399126" y="405239"/>
                  </a:cubicBezTo>
                  <a:cubicBezTo>
                    <a:pt x="389957" y="422304"/>
                    <a:pt x="406768" y="431983"/>
                    <a:pt x="420012" y="436568"/>
                  </a:cubicBezTo>
                  <a:cubicBezTo>
                    <a:pt x="418229" y="437841"/>
                    <a:pt x="416447" y="439115"/>
                    <a:pt x="414918" y="440388"/>
                  </a:cubicBezTo>
                  <a:cubicBezTo>
                    <a:pt x="402438" y="437332"/>
                    <a:pt x="397853" y="443190"/>
                    <a:pt x="397853" y="443190"/>
                  </a:cubicBezTo>
                  <a:cubicBezTo>
                    <a:pt x="395561" y="442426"/>
                    <a:pt x="368052" y="412625"/>
                    <a:pt x="347676" y="391485"/>
                  </a:cubicBezTo>
                  <a:lnTo>
                    <a:pt x="366014" y="387919"/>
                  </a:lnTo>
                  <a:cubicBezTo>
                    <a:pt x="352770" y="357354"/>
                    <a:pt x="317111" y="350732"/>
                    <a:pt x="292913" y="332138"/>
                  </a:cubicBezTo>
                  <a:cubicBezTo>
                    <a:pt x="274829" y="318129"/>
                    <a:pt x="295206" y="312016"/>
                    <a:pt x="300045" y="316856"/>
                  </a:cubicBezTo>
                  <a:cubicBezTo>
                    <a:pt x="345128" y="355062"/>
                    <a:pt x="385882" y="328572"/>
                    <a:pt x="385882" y="328572"/>
                  </a:cubicBezTo>
                  <a:cubicBezTo>
                    <a:pt x="354043" y="317874"/>
                    <a:pt x="338506" y="281706"/>
                    <a:pt x="338506" y="281706"/>
                  </a:cubicBezTo>
                  <a:cubicBezTo>
                    <a:pt x="404475" y="319912"/>
                    <a:pt x="455162" y="276357"/>
                    <a:pt x="455162" y="276357"/>
                  </a:cubicBezTo>
                  <a:cubicBezTo>
                    <a:pt x="411352" y="283744"/>
                    <a:pt x="376967" y="242481"/>
                    <a:pt x="376967" y="242481"/>
                  </a:cubicBezTo>
                  <a:cubicBezTo>
                    <a:pt x="445228" y="258273"/>
                    <a:pt x="492349" y="212680"/>
                    <a:pt x="492349" y="212680"/>
                  </a:cubicBezTo>
                  <a:cubicBezTo>
                    <a:pt x="467133" y="214718"/>
                    <a:pt x="404475" y="188229"/>
                    <a:pt x="404475" y="188229"/>
                  </a:cubicBezTo>
                  <a:cubicBezTo>
                    <a:pt x="504575" y="185172"/>
                    <a:pt x="513235" y="113854"/>
                    <a:pt x="514509" y="113854"/>
                  </a:cubicBezTo>
                  <a:cubicBezTo>
                    <a:pt x="487000" y="131938"/>
                    <a:pt x="413135" y="123278"/>
                    <a:pt x="413135" y="123278"/>
                  </a:cubicBezTo>
                  <a:cubicBezTo>
                    <a:pt x="517820" y="86091"/>
                    <a:pt x="509924" y="255"/>
                    <a:pt x="509924" y="255"/>
                  </a:cubicBezTo>
                  <a:cubicBezTo>
                    <a:pt x="487765" y="33112"/>
                    <a:pt x="386900" y="64950"/>
                    <a:pt x="386900" y="64950"/>
                  </a:cubicBezTo>
                  <a:cubicBezTo>
                    <a:pt x="359392" y="73356"/>
                    <a:pt x="337487" y="97808"/>
                    <a:pt x="337487" y="126335"/>
                  </a:cubicBezTo>
                  <a:cubicBezTo>
                    <a:pt x="336214" y="138051"/>
                    <a:pt x="325516" y="147475"/>
                    <a:pt x="313290" y="147475"/>
                  </a:cubicBezTo>
                  <a:cubicBezTo>
                    <a:pt x="286291" y="147475"/>
                    <a:pt x="286800" y="108505"/>
                    <a:pt x="286800" y="90166"/>
                  </a:cubicBezTo>
                  <a:cubicBezTo>
                    <a:pt x="286800" y="62658"/>
                    <a:pt x="285782" y="30820"/>
                    <a:pt x="265914" y="30820"/>
                  </a:cubicBezTo>
                  <a:lnTo>
                    <a:pt x="226435" y="30820"/>
                  </a:lnTo>
                  <a:cubicBezTo>
                    <a:pt x="219303" y="30820"/>
                    <a:pt x="207077" y="30055"/>
                    <a:pt x="201983" y="36168"/>
                  </a:cubicBezTo>
                  <a:cubicBezTo>
                    <a:pt x="191795" y="48140"/>
                    <a:pt x="193323" y="79469"/>
                    <a:pt x="197908" y="73101"/>
                  </a:cubicBezTo>
                  <a:cubicBezTo>
                    <a:pt x="197908" y="73101"/>
                    <a:pt x="213190" y="68771"/>
                    <a:pt x="223124" y="73101"/>
                  </a:cubicBezTo>
                  <a:cubicBezTo>
                    <a:pt x="235859" y="76922"/>
                    <a:pt x="226435" y="116401"/>
                    <a:pt x="226435" y="125061"/>
                  </a:cubicBezTo>
                  <a:cubicBezTo>
                    <a:pt x="226435" y="136778"/>
                    <a:pt x="215482" y="147221"/>
                    <a:pt x="202238" y="147221"/>
                  </a:cubicBezTo>
                  <a:cubicBezTo>
                    <a:pt x="190012" y="147221"/>
                    <a:pt x="179059" y="137797"/>
                    <a:pt x="178040" y="126080"/>
                  </a:cubicBezTo>
                  <a:cubicBezTo>
                    <a:pt x="178040" y="97553"/>
                    <a:pt x="156136" y="73101"/>
                    <a:pt x="129646" y="64696"/>
                  </a:cubicBezTo>
                  <a:cubicBezTo>
                    <a:pt x="129646" y="64696"/>
                    <a:pt x="26235" y="32857"/>
                    <a:pt x="4330" y="0"/>
                  </a:cubicBezTo>
                  <a:cubicBezTo>
                    <a:pt x="4330" y="0"/>
                    <a:pt x="-3311" y="86855"/>
                    <a:pt x="102138" y="125061"/>
                  </a:cubicBezTo>
                  <a:cubicBezTo>
                    <a:pt x="102138" y="125061"/>
                    <a:pt x="27254" y="131429"/>
                    <a:pt x="0" y="113345"/>
                  </a:cubicBezTo>
                  <a:cubicBezTo>
                    <a:pt x="1019" y="113345"/>
                    <a:pt x="14264" y="187719"/>
                    <a:pt x="114364" y="190776"/>
                  </a:cubicBezTo>
                  <a:cubicBezTo>
                    <a:pt x="114364" y="190776"/>
                    <a:pt x="48394" y="212935"/>
                    <a:pt x="24197" y="209879"/>
                  </a:cubicBezTo>
                  <a:cubicBezTo>
                    <a:pt x="24197" y="209879"/>
                    <a:pt x="71573" y="263876"/>
                    <a:pt x="141872" y="248085"/>
                  </a:cubicBezTo>
                  <a:cubicBezTo>
                    <a:pt x="141872" y="248085"/>
                    <a:pt x="103411" y="283234"/>
                    <a:pt x="59347" y="275848"/>
                  </a:cubicBezTo>
                  <a:cubicBezTo>
                    <a:pt x="59347" y="275848"/>
                    <a:pt x="109015" y="320167"/>
                    <a:pt x="176003" y="283234"/>
                  </a:cubicBezTo>
                  <a:cubicBezTo>
                    <a:pt x="176003" y="283234"/>
                    <a:pt x="161739" y="317110"/>
                    <a:pt x="129646" y="327808"/>
                  </a:cubicBezTo>
                  <a:cubicBezTo>
                    <a:pt x="129646" y="327808"/>
                    <a:pt x="170399" y="354297"/>
                    <a:pt x="216501" y="316091"/>
                  </a:cubicBezTo>
                  <a:cubicBezTo>
                    <a:pt x="222359" y="309469"/>
                    <a:pt x="241208" y="317110"/>
                    <a:pt x="222359" y="331629"/>
                  </a:cubicBezTo>
                  <a:cubicBezTo>
                    <a:pt x="197143" y="350732"/>
                    <a:pt x="161484" y="355571"/>
                    <a:pt x="146202" y="387409"/>
                  </a:cubicBezTo>
                  <a:lnTo>
                    <a:pt x="164796" y="390975"/>
                  </a:lnTo>
                  <a:cubicBezTo>
                    <a:pt x="143910" y="412116"/>
                    <a:pt x="116147" y="441917"/>
                    <a:pt x="113345" y="442426"/>
                  </a:cubicBezTo>
                  <a:cubicBezTo>
                    <a:pt x="113345" y="442426"/>
                    <a:pt x="109269" y="436823"/>
                    <a:pt x="97553" y="439115"/>
                  </a:cubicBezTo>
                  <a:cubicBezTo>
                    <a:pt x="96025" y="437841"/>
                    <a:pt x="94496" y="436568"/>
                    <a:pt x="92713" y="435549"/>
                  </a:cubicBezTo>
                  <a:cubicBezTo>
                    <a:pt x="105958" y="430964"/>
                    <a:pt x="122769" y="421285"/>
                    <a:pt x="113599" y="404220"/>
                  </a:cubicBezTo>
                  <a:cubicBezTo>
                    <a:pt x="113599" y="404220"/>
                    <a:pt x="92459" y="426380"/>
                    <a:pt x="76157" y="425106"/>
                  </a:cubicBezTo>
                  <a:cubicBezTo>
                    <a:pt x="98572" y="410078"/>
                    <a:pt x="107486" y="384608"/>
                    <a:pt x="95770" y="366014"/>
                  </a:cubicBezTo>
                  <a:cubicBezTo>
                    <a:pt x="83544" y="346911"/>
                    <a:pt x="53998" y="343600"/>
                    <a:pt x="29801" y="358627"/>
                  </a:cubicBezTo>
                  <a:cubicBezTo>
                    <a:pt x="5604" y="373400"/>
                    <a:pt x="-4330" y="401164"/>
                    <a:pt x="7896" y="420267"/>
                  </a:cubicBezTo>
                  <a:cubicBezTo>
                    <a:pt x="19358" y="438351"/>
                    <a:pt x="46102" y="442171"/>
                    <a:pt x="70299" y="428672"/>
                  </a:cubicBezTo>
                  <a:cubicBezTo>
                    <a:pt x="60366" y="443445"/>
                    <a:pt x="41263" y="448030"/>
                    <a:pt x="33112" y="450831"/>
                  </a:cubicBezTo>
                  <a:cubicBezTo>
                    <a:pt x="33112" y="450831"/>
                    <a:pt x="46611" y="477066"/>
                    <a:pt x="76667" y="442171"/>
                  </a:cubicBezTo>
                  <a:cubicBezTo>
                    <a:pt x="78450" y="443445"/>
                    <a:pt x="79978" y="444718"/>
                    <a:pt x="81506" y="445737"/>
                  </a:cubicBezTo>
                  <a:cubicBezTo>
                    <a:pt x="73356" y="452105"/>
                    <a:pt x="70045" y="463057"/>
                    <a:pt x="76667" y="467642"/>
                  </a:cubicBezTo>
                  <a:cubicBezTo>
                    <a:pt x="76667" y="467642"/>
                    <a:pt x="73356" y="484707"/>
                    <a:pt x="93223" y="483434"/>
                  </a:cubicBezTo>
                  <a:cubicBezTo>
                    <a:pt x="93223" y="483434"/>
                    <a:pt x="99845" y="495150"/>
                    <a:pt x="114109" y="488273"/>
                  </a:cubicBezTo>
                  <a:cubicBezTo>
                    <a:pt x="122769" y="511706"/>
                    <a:pt x="119712" y="533357"/>
                    <a:pt x="122260" y="546092"/>
                  </a:cubicBezTo>
                  <a:lnTo>
                    <a:pt x="147476" y="547111"/>
                  </a:lnTo>
                  <a:cubicBezTo>
                    <a:pt x="145183" y="535904"/>
                    <a:pt x="144419" y="500499"/>
                    <a:pt x="124297" y="468406"/>
                  </a:cubicBezTo>
                  <a:cubicBezTo>
                    <a:pt x="128118" y="465095"/>
                    <a:pt x="130155" y="460256"/>
                    <a:pt x="126080" y="455926"/>
                  </a:cubicBezTo>
                  <a:cubicBezTo>
                    <a:pt x="125316" y="454652"/>
                    <a:pt x="161994" y="431728"/>
                    <a:pt x="188738" y="415427"/>
                  </a:cubicBezTo>
                  <a:lnTo>
                    <a:pt x="192304" y="432493"/>
                  </a:lnTo>
                  <a:cubicBezTo>
                    <a:pt x="201473" y="420012"/>
                    <a:pt x="214973" y="411607"/>
                    <a:pt x="230510" y="407022"/>
                  </a:cubicBezTo>
                  <a:cubicBezTo>
                    <a:pt x="213954" y="429691"/>
                    <a:pt x="203766" y="455671"/>
                    <a:pt x="209879" y="491839"/>
                  </a:cubicBezTo>
                  <a:cubicBezTo>
                    <a:pt x="209879" y="491839"/>
                    <a:pt x="214209" y="478085"/>
                    <a:pt x="236368" y="475793"/>
                  </a:cubicBezTo>
                  <a:cubicBezTo>
                    <a:pt x="236368" y="475793"/>
                    <a:pt x="205549" y="512980"/>
                    <a:pt x="254962" y="585062"/>
                  </a:cubicBezTo>
                  <a:cubicBezTo>
                    <a:pt x="304375" y="512980"/>
                    <a:pt x="275848" y="475793"/>
                    <a:pt x="275848" y="475793"/>
                  </a:cubicBezTo>
                  <a:cubicBezTo>
                    <a:pt x="297753" y="478085"/>
                    <a:pt x="303356" y="491839"/>
                    <a:pt x="303356" y="491839"/>
                  </a:cubicBezTo>
                  <a:cubicBezTo>
                    <a:pt x="308196" y="455161"/>
                    <a:pt x="298772" y="429181"/>
                    <a:pt x="281452" y="406258"/>
                  </a:cubicBezTo>
                  <a:cubicBezTo>
                    <a:pt x="297498" y="410588"/>
                    <a:pt x="310234" y="419248"/>
                    <a:pt x="319912" y="432493"/>
                  </a:cubicBezTo>
                  <a:lnTo>
                    <a:pt x="323478" y="414918"/>
                  </a:lnTo>
                  <a:cubicBezTo>
                    <a:pt x="349968" y="431474"/>
                    <a:pt x="386646" y="454397"/>
                    <a:pt x="386136" y="455926"/>
                  </a:cubicBezTo>
                  <a:cubicBezTo>
                    <a:pt x="382061" y="460510"/>
                    <a:pt x="384608" y="465350"/>
                    <a:pt x="388683" y="468661"/>
                  </a:cubicBezTo>
                  <a:cubicBezTo>
                    <a:pt x="368816" y="500754"/>
                    <a:pt x="368052" y="536158"/>
                    <a:pt x="365505" y="547111"/>
                  </a:cubicBezTo>
                  <a:lnTo>
                    <a:pt x="390721" y="546092"/>
                  </a:lnTo>
                  <a:cubicBezTo>
                    <a:pt x="393268" y="533611"/>
                    <a:pt x="390212" y="511961"/>
                    <a:pt x="398617" y="488783"/>
                  </a:cubicBezTo>
                  <a:cubicBezTo>
                    <a:pt x="411607" y="494641"/>
                    <a:pt x="418994" y="483434"/>
                    <a:pt x="418994" y="483434"/>
                  </a:cubicBezTo>
                  <a:cubicBezTo>
                    <a:pt x="438606" y="484453"/>
                    <a:pt x="435550" y="467642"/>
                    <a:pt x="435550" y="467642"/>
                  </a:cubicBezTo>
                  <a:cubicBezTo>
                    <a:pt x="441917" y="463057"/>
                    <a:pt x="439115" y="452614"/>
                    <a:pt x="430710" y="446247"/>
                  </a:cubicBezTo>
                  <a:cubicBezTo>
                    <a:pt x="432493" y="444718"/>
                    <a:pt x="434276" y="443445"/>
                    <a:pt x="436314" y="441917"/>
                  </a:cubicBezTo>
                  <a:cubicBezTo>
                    <a:pt x="466369" y="476557"/>
                    <a:pt x="479869" y="450577"/>
                    <a:pt x="479869" y="450577"/>
                  </a:cubicBezTo>
                  <a:cubicBezTo>
                    <a:pt x="471718" y="447775"/>
                    <a:pt x="452615" y="442936"/>
                    <a:pt x="442681" y="428417"/>
                  </a:cubicBezTo>
                  <a:cubicBezTo>
                    <a:pt x="467133" y="441917"/>
                    <a:pt x="493623" y="438096"/>
                    <a:pt x="505085" y="420012"/>
                  </a:cubicBezTo>
                  <a:cubicBezTo>
                    <a:pt x="516801" y="402182"/>
                    <a:pt x="506868" y="374419"/>
                    <a:pt x="482670" y="359646"/>
                  </a:cubicBezTo>
                  <a:close/>
                  <a:moveTo>
                    <a:pt x="71063" y="424342"/>
                  </a:moveTo>
                  <a:cubicBezTo>
                    <a:pt x="61130" y="430710"/>
                    <a:pt x="45847" y="426380"/>
                    <a:pt x="32603" y="407277"/>
                  </a:cubicBezTo>
                  <a:cubicBezTo>
                    <a:pt x="20631" y="388174"/>
                    <a:pt x="20631" y="367033"/>
                    <a:pt x="30310" y="361684"/>
                  </a:cubicBezTo>
                  <a:cubicBezTo>
                    <a:pt x="40244" y="356335"/>
                    <a:pt x="58837" y="365759"/>
                    <a:pt x="71063" y="384862"/>
                  </a:cubicBezTo>
                  <a:cubicBezTo>
                    <a:pt x="84308" y="403201"/>
                    <a:pt x="80997" y="419248"/>
                    <a:pt x="71063" y="424342"/>
                  </a:cubicBezTo>
                  <a:close/>
                  <a:moveTo>
                    <a:pt x="240189" y="63677"/>
                  </a:moveTo>
                  <a:cubicBezTo>
                    <a:pt x="233567" y="63677"/>
                    <a:pt x="229237" y="59347"/>
                    <a:pt x="229237" y="54253"/>
                  </a:cubicBezTo>
                  <a:cubicBezTo>
                    <a:pt x="229237" y="47885"/>
                    <a:pt x="233567" y="43555"/>
                    <a:pt x="240189" y="43555"/>
                  </a:cubicBezTo>
                  <a:cubicBezTo>
                    <a:pt x="245793" y="43555"/>
                    <a:pt x="250123" y="47885"/>
                    <a:pt x="250123" y="54253"/>
                  </a:cubicBezTo>
                  <a:cubicBezTo>
                    <a:pt x="250123" y="59347"/>
                    <a:pt x="245538" y="63677"/>
                    <a:pt x="240189" y="63677"/>
                  </a:cubicBezTo>
                  <a:close/>
                  <a:moveTo>
                    <a:pt x="479104" y="407531"/>
                  </a:moveTo>
                  <a:cubicBezTo>
                    <a:pt x="465860" y="426634"/>
                    <a:pt x="450323" y="430964"/>
                    <a:pt x="440644" y="424597"/>
                  </a:cubicBezTo>
                  <a:cubicBezTo>
                    <a:pt x="430710" y="419248"/>
                    <a:pt x="427399" y="403456"/>
                    <a:pt x="440644" y="385372"/>
                  </a:cubicBezTo>
                  <a:cubicBezTo>
                    <a:pt x="452870" y="366269"/>
                    <a:pt x="471463" y="356845"/>
                    <a:pt x="481142" y="362193"/>
                  </a:cubicBezTo>
                  <a:cubicBezTo>
                    <a:pt x="491330" y="367033"/>
                    <a:pt x="491330" y="388428"/>
                    <a:pt x="479104" y="407531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2" name="Forma libre: forma 111">
              <a:extLst>
                <a:ext uri="{FF2B5EF4-FFF2-40B4-BE49-F238E27FC236}">
                  <a16:creationId xmlns:a16="http://schemas.microsoft.com/office/drawing/2014/main" id="{1438884D-6767-450B-9609-81B954BAC918}"/>
                </a:ext>
              </a:extLst>
            </p:cNvPr>
            <p:cNvSpPr/>
            <p:nvPr/>
          </p:nvSpPr>
          <p:spPr>
            <a:xfrm>
              <a:off x="6952733" y="8300647"/>
              <a:ext cx="25471" cy="25471"/>
            </a:xfrm>
            <a:custGeom>
              <a:avLst/>
              <a:gdLst>
                <a:gd name="connsiteX0" fmla="*/ 32857 w 25470"/>
                <a:gd name="connsiteY0" fmla="*/ 20176 h 25470"/>
                <a:gd name="connsiteX1" fmla="*/ 36168 w 25470"/>
                <a:gd name="connsiteY1" fmla="*/ 54 h 25470"/>
                <a:gd name="connsiteX2" fmla="*/ 19867 w 25470"/>
                <a:gd name="connsiteY2" fmla="*/ 12789 h 25470"/>
                <a:gd name="connsiteX3" fmla="*/ 0 w 25470"/>
                <a:gd name="connsiteY3" fmla="*/ 2346 h 25470"/>
                <a:gd name="connsiteX4" fmla="*/ 0 w 25470"/>
                <a:gd name="connsiteY4" fmla="*/ 6676 h 25470"/>
                <a:gd name="connsiteX5" fmla="*/ 9934 w 25470"/>
                <a:gd name="connsiteY5" fmla="*/ 27817 h 25470"/>
                <a:gd name="connsiteX6" fmla="*/ 23178 w 25470"/>
                <a:gd name="connsiteY6" fmla="*/ 35203 h 25470"/>
                <a:gd name="connsiteX7" fmla="*/ 47376 w 25470"/>
                <a:gd name="connsiteY7" fmla="*/ 35203 h 25470"/>
                <a:gd name="connsiteX8" fmla="*/ 49668 w 25470"/>
                <a:gd name="connsiteY8" fmla="*/ 33166 h 25470"/>
                <a:gd name="connsiteX9" fmla="*/ 32857 w 25470"/>
                <a:gd name="connsiteY9" fmla="*/ 20176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25470">
                  <a:moveTo>
                    <a:pt x="32857" y="20176"/>
                  </a:moveTo>
                  <a:cubicBezTo>
                    <a:pt x="32857" y="20176"/>
                    <a:pt x="39480" y="2092"/>
                    <a:pt x="36168" y="54"/>
                  </a:cubicBezTo>
                  <a:cubicBezTo>
                    <a:pt x="32857" y="-965"/>
                    <a:pt x="19867" y="12789"/>
                    <a:pt x="19867" y="12789"/>
                  </a:cubicBezTo>
                  <a:cubicBezTo>
                    <a:pt x="16556" y="2346"/>
                    <a:pt x="0" y="2346"/>
                    <a:pt x="0" y="2346"/>
                  </a:cubicBezTo>
                  <a:lnTo>
                    <a:pt x="0" y="6676"/>
                  </a:lnTo>
                  <a:cubicBezTo>
                    <a:pt x="10952" y="7695"/>
                    <a:pt x="13245" y="22468"/>
                    <a:pt x="9934" y="27817"/>
                  </a:cubicBezTo>
                  <a:cubicBezTo>
                    <a:pt x="8915" y="31128"/>
                    <a:pt x="20886" y="38260"/>
                    <a:pt x="23178" y="35203"/>
                  </a:cubicBezTo>
                  <a:cubicBezTo>
                    <a:pt x="26490" y="29855"/>
                    <a:pt x="40753" y="25779"/>
                    <a:pt x="47376" y="35203"/>
                  </a:cubicBezTo>
                  <a:lnTo>
                    <a:pt x="49668" y="33166"/>
                  </a:lnTo>
                  <a:cubicBezTo>
                    <a:pt x="49413" y="32911"/>
                    <a:pt x="44064" y="18138"/>
                    <a:pt x="32857" y="20176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3" name="Forma libre: forma 112">
              <a:extLst>
                <a:ext uri="{FF2B5EF4-FFF2-40B4-BE49-F238E27FC236}">
                  <a16:creationId xmlns:a16="http://schemas.microsoft.com/office/drawing/2014/main" id="{97E9949E-669B-4507-8983-FE00272BE0F2}"/>
                </a:ext>
              </a:extLst>
            </p:cNvPr>
            <p:cNvSpPr/>
            <p:nvPr/>
          </p:nvSpPr>
          <p:spPr>
            <a:xfrm>
              <a:off x="6808564" y="8434422"/>
              <a:ext cx="25471" cy="50941"/>
            </a:xfrm>
            <a:custGeom>
              <a:avLst/>
              <a:gdLst>
                <a:gd name="connsiteX0" fmla="*/ 33117 w 25470"/>
                <a:gd name="connsiteY0" fmla="*/ 14773 h 50941"/>
                <a:gd name="connsiteX1" fmla="*/ 259 w 25470"/>
                <a:gd name="connsiteY1" fmla="*/ 0 h 50941"/>
                <a:gd name="connsiteX2" fmla="*/ 12485 w 25470"/>
                <a:gd name="connsiteY2" fmla="*/ 35914 h 50941"/>
                <a:gd name="connsiteX3" fmla="*/ 45343 w 25470"/>
                <a:gd name="connsiteY3" fmla="*/ 51960 h 50941"/>
                <a:gd name="connsiteX4" fmla="*/ 33117 w 25470"/>
                <a:gd name="connsiteY4" fmla="*/ 14773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33117" y="14773"/>
                  </a:moveTo>
                  <a:cubicBezTo>
                    <a:pt x="23183" y="5094"/>
                    <a:pt x="10957" y="0"/>
                    <a:pt x="259" y="0"/>
                  </a:cubicBezTo>
                  <a:cubicBezTo>
                    <a:pt x="-1014" y="12735"/>
                    <a:pt x="2297" y="25471"/>
                    <a:pt x="12485" y="35914"/>
                  </a:cubicBezTo>
                  <a:cubicBezTo>
                    <a:pt x="21145" y="46611"/>
                    <a:pt x="33371" y="51960"/>
                    <a:pt x="45343" y="51960"/>
                  </a:cubicBezTo>
                  <a:cubicBezTo>
                    <a:pt x="46107" y="39225"/>
                    <a:pt x="41777" y="25471"/>
                    <a:pt x="33117" y="14773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4" name="Forma libre: forma 113">
              <a:extLst>
                <a:ext uri="{FF2B5EF4-FFF2-40B4-BE49-F238E27FC236}">
                  <a16:creationId xmlns:a16="http://schemas.microsoft.com/office/drawing/2014/main" id="{7D6A73D7-2A79-4E9C-9E18-6D87C7A96A3A}"/>
                </a:ext>
              </a:extLst>
            </p:cNvPr>
            <p:cNvSpPr/>
            <p:nvPr/>
          </p:nvSpPr>
          <p:spPr>
            <a:xfrm>
              <a:off x="6693441" y="7945384"/>
              <a:ext cx="76412" cy="50941"/>
            </a:xfrm>
            <a:custGeom>
              <a:avLst/>
              <a:gdLst>
                <a:gd name="connsiteX0" fmla="*/ 72592 w 76412"/>
                <a:gd name="connsiteY0" fmla="*/ 51960 h 50941"/>
                <a:gd name="connsiteX1" fmla="*/ 94496 w 76412"/>
                <a:gd name="connsiteY1" fmla="*/ 17829 h 50941"/>
                <a:gd name="connsiteX2" fmla="*/ 60366 w 76412"/>
                <a:gd name="connsiteY2" fmla="*/ 30565 h 50941"/>
                <a:gd name="connsiteX3" fmla="*/ 48394 w 76412"/>
                <a:gd name="connsiteY3" fmla="*/ 0 h 50941"/>
                <a:gd name="connsiteX4" fmla="*/ 35150 w 76412"/>
                <a:gd name="connsiteY4" fmla="*/ 30565 h 50941"/>
                <a:gd name="connsiteX5" fmla="*/ 0 w 76412"/>
                <a:gd name="connsiteY5" fmla="*/ 17829 h 50941"/>
                <a:gd name="connsiteX6" fmla="*/ 22924 w 76412"/>
                <a:gd name="connsiteY6" fmla="*/ 5196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412" h="50941">
                  <a:moveTo>
                    <a:pt x="72592" y="51960"/>
                  </a:moveTo>
                  <a:lnTo>
                    <a:pt x="94496" y="17829"/>
                  </a:lnTo>
                  <a:lnTo>
                    <a:pt x="60366" y="30565"/>
                  </a:lnTo>
                  <a:lnTo>
                    <a:pt x="48394" y="0"/>
                  </a:lnTo>
                  <a:lnTo>
                    <a:pt x="35150" y="30565"/>
                  </a:lnTo>
                  <a:lnTo>
                    <a:pt x="0" y="17829"/>
                  </a:lnTo>
                  <a:lnTo>
                    <a:pt x="22924" y="5196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5" name="Forma libre: forma 114">
              <a:extLst>
                <a:ext uri="{FF2B5EF4-FFF2-40B4-BE49-F238E27FC236}">
                  <a16:creationId xmlns:a16="http://schemas.microsoft.com/office/drawing/2014/main" id="{90A3D22C-68A5-4F47-AC42-EAC152CA4C23}"/>
                </a:ext>
              </a:extLst>
            </p:cNvPr>
            <p:cNvSpPr/>
            <p:nvPr/>
          </p:nvSpPr>
          <p:spPr>
            <a:xfrm>
              <a:off x="6651173" y="8642651"/>
              <a:ext cx="50941" cy="25471"/>
            </a:xfrm>
            <a:custGeom>
              <a:avLst/>
              <a:gdLst>
                <a:gd name="connsiteX0" fmla="*/ 43032 w 50941"/>
                <a:gd name="connsiteY0" fmla="*/ 885 h 25470"/>
                <a:gd name="connsiteX1" fmla="*/ 241 w 50941"/>
                <a:gd name="connsiteY1" fmla="*/ 12601 h 25470"/>
                <a:gd name="connsiteX2" fmla="*/ 33353 w 50941"/>
                <a:gd name="connsiteY2" fmla="*/ 40110 h 25470"/>
                <a:gd name="connsiteX3" fmla="*/ 70795 w 50941"/>
                <a:gd name="connsiteY3" fmla="*/ 26355 h 25470"/>
                <a:gd name="connsiteX4" fmla="*/ 43032 w 50941"/>
                <a:gd name="connsiteY4" fmla="*/ 885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43032" y="885"/>
                  </a:moveTo>
                  <a:cubicBezTo>
                    <a:pt x="21127" y="-2172"/>
                    <a:pt x="2279" y="2922"/>
                    <a:pt x="241" y="12601"/>
                  </a:cubicBezTo>
                  <a:cubicBezTo>
                    <a:pt x="-2051" y="22025"/>
                    <a:pt x="12213" y="36034"/>
                    <a:pt x="33353" y="40110"/>
                  </a:cubicBezTo>
                  <a:cubicBezTo>
                    <a:pt x="54239" y="44440"/>
                    <a:pt x="68503" y="37053"/>
                    <a:pt x="70795" y="26355"/>
                  </a:cubicBezTo>
                  <a:cubicBezTo>
                    <a:pt x="72833" y="16931"/>
                    <a:pt x="63918" y="5215"/>
                    <a:pt x="43032" y="885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6" name="Forma libre: forma 115">
              <a:extLst>
                <a:ext uri="{FF2B5EF4-FFF2-40B4-BE49-F238E27FC236}">
                  <a16:creationId xmlns:a16="http://schemas.microsoft.com/office/drawing/2014/main" id="{0BCFA341-EDB4-4EA8-A89C-37BFB7D10A7B}"/>
                </a:ext>
              </a:extLst>
            </p:cNvPr>
            <p:cNvSpPr/>
            <p:nvPr/>
          </p:nvSpPr>
          <p:spPr>
            <a:xfrm>
              <a:off x="6608022" y="7852161"/>
              <a:ext cx="50941" cy="25471"/>
            </a:xfrm>
            <a:custGeom>
              <a:avLst/>
              <a:gdLst>
                <a:gd name="connsiteX0" fmla="*/ 32949 w 50941"/>
                <a:gd name="connsiteY0" fmla="*/ 40244 h 25470"/>
                <a:gd name="connsiteX1" fmla="*/ 71410 w 50941"/>
                <a:gd name="connsiteY1" fmla="*/ 20122 h 25470"/>
                <a:gd name="connsiteX2" fmla="*/ 31931 w 50941"/>
                <a:gd name="connsiteY2" fmla="*/ 0 h 25470"/>
                <a:gd name="connsiteX3" fmla="*/ 92 w 50941"/>
                <a:gd name="connsiteY3" fmla="*/ 21141 h 25470"/>
                <a:gd name="connsiteX4" fmla="*/ 32949 w 50941"/>
                <a:gd name="connsiteY4" fmla="*/ 40244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32949" y="40244"/>
                  </a:moveTo>
                  <a:cubicBezTo>
                    <a:pt x="53835" y="39225"/>
                    <a:pt x="70391" y="30565"/>
                    <a:pt x="71410" y="20122"/>
                  </a:cubicBezTo>
                  <a:cubicBezTo>
                    <a:pt x="71410" y="10698"/>
                    <a:pt x="53835" y="0"/>
                    <a:pt x="31931" y="0"/>
                  </a:cubicBezTo>
                  <a:cubicBezTo>
                    <a:pt x="11045" y="1019"/>
                    <a:pt x="92" y="11717"/>
                    <a:pt x="92" y="21141"/>
                  </a:cubicBezTo>
                  <a:cubicBezTo>
                    <a:pt x="-1181" y="31584"/>
                    <a:pt x="10790" y="41263"/>
                    <a:pt x="32949" y="40244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7" name="Forma libre: forma 116">
              <a:extLst>
                <a:ext uri="{FF2B5EF4-FFF2-40B4-BE49-F238E27FC236}">
                  <a16:creationId xmlns:a16="http://schemas.microsoft.com/office/drawing/2014/main" id="{84415AD1-0C9B-4291-899F-B5D3A015D40B}"/>
                </a:ext>
              </a:extLst>
            </p:cNvPr>
            <p:cNvSpPr/>
            <p:nvPr/>
          </p:nvSpPr>
          <p:spPr>
            <a:xfrm>
              <a:off x="7078222" y="7900764"/>
              <a:ext cx="25471" cy="50941"/>
            </a:xfrm>
            <a:custGeom>
              <a:avLst/>
              <a:gdLst>
                <a:gd name="connsiteX0" fmla="*/ 23260 w 25470"/>
                <a:gd name="connsiteY0" fmla="*/ 69072 h 50941"/>
                <a:gd name="connsiteX1" fmla="*/ 41854 w 25470"/>
                <a:gd name="connsiteY1" fmla="*/ 36214 h 50941"/>
                <a:gd name="connsiteX2" fmla="*/ 17657 w 25470"/>
                <a:gd name="connsiteY2" fmla="*/ 46 h 50941"/>
                <a:gd name="connsiteX3" fmla="*/ 82 w 25470"/>
                <a:gd name="connsiteY3" fmla="*/ 39271 h 50941"/>
                <a:gd name="connsiteX4" fmla="*/ 23260 w 25470"/>
                <a:gd name="connsiteY4" fmla="*/ 690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23260" y="69072"/>
                  </a:moveTo>
                  <a:cubicBezTo>
                    <a:pt x="33194" y="68053"/>
                    <a:pt x="43127" y="56336"/>
                    <a:pt x="41854" y="36214"/>
                  </a:cubicBezTo>
                  <a:cubicBezTo>
                    <a:pt x="40835" y="15074"/>
                    <a:pt x="28609" y="-973"/>
                    <a:pt x="17657" y="46"/>
                  </a:cubicBezTo>
                  <a:cubicBezTo>
                    <a:pt x="7723" y="1065"/>
                    <a:pt x="-937" y="18130"/>
                    <a:pt x="82" y="39271"/>
                  </a:cubicBezTo>
                  <a:cubicBezTo>
                    <a:pt x="1101" y="59393"/>
                    <a:pt x="12053" y="70090"/>
                    <a:pt x="23260" y="690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8" name="Forma libre: forma 117">
              <a:extLst>
                <a:ext uri="{FF2B5EF4-FFF2-40B4-BE49-F238E27FC236}">
                  <a16:creationId xmlns:a16="http://schemas.microsoft.com/office/drawing/2014/main" id="{AE72FCB0-855E-421C-AB2D-0E00ADC77D87}"/>
                </a:ext>
              </a:extLst>
            </p:cNvPr>
            <p:cNvSpPr/>
            <p:nvPr/>
          </p:nvSpPr>
          <p:spPr>
            <a:xfrm>
              <a:off x="6383699" y="8517894"/>
              <a:ext cx="50941" cy="50941"/>
            </a:xfrm>
            <a:custGeom>
              <a:avLst/>
              <a:gdLst>
                <a:gd name="connsiteX0" fmla="*/ 44847 w 50941"/>
                <a:gd name="connsiteY0" fmla="*/ 21722 h 50941"/>
                <a:gd name="connsiteX1" fmla="*/ 6131 w 50941"/>
                <a:gd name="connsiteY1" fmla="*/ 1600 h 50941"/>
                <a:gd name="connsiteX2" fmla="*/ 9442 w 50941"/>
                <a:gd name="connsiteY2" fmla="*/ 42862 h 50941"/>
                <a:gd name="connsiteX3" fmla="*/ 44592 w 50941"/>
                <a:gd name="connsiteY3" fmla="*/ 58654 h 50941"/>
                <a:gd name="connsiteX4" fmla="*/ 44847 w 50941"/>
                <a:gd name="connsiteY4" fmla="*/ 2172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50941">
                  <a:moveTo>
                    <a:pt x="44847" y="21722"/>
                  </a:moveTo>
                  <a:cubicBezTo>
                    <a:pt x="32621" y="4656"/>
                    <a:pt x="15046" y="-3749"/>
                    <a:pt x="6131" y="1600"/>
                  </a:cubicBezTo>
                  <a:cubicBezTo>
                    <a:pt x="-2529" y="6949"/>
                    <a:pt x="-2529" y="26052"/>
                    <a:pt x="9442" y="42862"/>
                  </a:cubicBezTo>
                  <a:cubicBezTo>
                    <a:pt x="21668" y="59928"/>
                    <a:pt x="35932" y="64003"/>
                    <a:pt x="44592" y="58654"/>
                  </a:cubicBezTo>
                  <a:cubicBezTo>
                    <a:pt x="53761" y="53560"/>
                    <a:pt x="55799" y="38787"/>
                    <a:pt x="44847" y="2172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9" name="Forma libre: forma 118">
              <a:extLst>
                <a:ext uri="{FF2B5EF4-FFF2-40B4-BE49-F238E27FC236}">
                  <a16:creationId xmlns:a16="http://schemas.microsoft.com/office/drawing/2014/main" id="{10E2C7E2-37D6-4E5E-A7E5-55879396E37C}"/>
                </a:ext>
              </a:extLst>
            </p:cNvPr>
            <p:cNvSpPr/>
            <p:nvPr/>
          </p:nvSpPr>
          <p:spPr>
            <a:xfrm>
              <a:off x="6370843" y="8212526"/>
              <a:ext cx="25471" cy="50941"/>
            </a:xfrm>
            <a:custGeom>
              <a:avLst/>
              <a:gdLst>
                <a:gd name="connsiteX0" fmla="*/ 40637 w 25470"/>
                <a:gd name="connsiteY0" fmla="*/ 36214 h 50941"/>
                <a:gd name="connsiteX1" fmla="*/ 16440 w 25470"/>
                <a:gd name="connsiteY1" fmla="*/ 46 h 50941"/>
                <a:gd name="connsiteX2" fmla="*/ 139 w 25470"/>
                <a:gd name="connsiteY2" fmla="*/ 39271 h 50941"/>
                <a:gd name="connsiteX3" fmla="*/ 22044 w 25470"/>
                <a:gd name="connsiteY3" fmla="*/ 69072 h 50941"/>
                <a:gd name="connsiteX4" fmla="*/ 40637 w 25470"/>
                <a:gd name="connsiteY4" fmla="*/ 36214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40637" y="36214"/>
                  </a:moveTo>
                  <a:cubicBezTo>
                    <a:pt x="39619" y="15074"/>
                    <a:pt x="27393" y="-973"/>
                    <a:pt x="16440" y="46"/>
                  </a:cubicBezTo>
                  <a:cubicBezTo>
                    <a:pt x="6507" y="1065"/>
                    <a:pt x="-1135" y="18130"/>
                    <a:pt x="139" y="39271"/>
                  </a:cubicBezTo>
                  <a:cubicBezTo>
                    <a:pt x="1158" y="59393"/>
                    <a:pt x="12110" y="70090"/>
                    <a:pt x="22044" y="69072"/>
                  </a:cubicBezTo>
                  <a:cubicBezTo>
                    <a:pt x="32996" y="68053"/>
                    <a:pt x="41656" y="56336"/>
                    <a:pt x="40637" y="36214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0" name="Forma libre: forma 119">
              <a:extLst>
                <a:ext uri="{FF2B5EF4-FFF2-40B4-BE49-F238E27FC236}">
                  <a16:creationId xmlns:a16="http://schemas.microsoft.com/office/drawing/2014/main" id="{C59A0FB9-0382-4D25-9A82-98A89D5B6C02}"/>
                </a:ext>
              </a:extLst>
            </p:cNvPr>
            <p:cNvSpPr/>
            <p:nvPr/>
          </p:nvSpPr>
          <p:spPr>
            <a:xfrm>
              <a:off x="6363548" y="7900764"/>
              <a:ext cx="25471" cy="50941"/>
            </a:xfrm>
            <a:custGeom>
              <a:avLst/>
              <a:gdLst>
                <a:gd name="connsiteX0" fmla="*/ 18895 w 25470"/>
                <a:gd name="connsiteY0" fmla="*/ 69072 h 50941"/>
                <a:gd name="connsiteX1" fmla="*/ 40800 w 25470"/>
                <a:gd name="connsiteY1" fmla="*/ 39272 h 50941"/>
                <a:gd name="connsiteX2" fmla="*/ 24244 w 25470"/>
                <a:gd name="connsiteY2" fmla="*/ 47 h 50941"/>
                <a:gd name="connsiteX3" fmla="*/ 47 w 25470"/>
                <a:gd name="connsiteY3" fmla="*/ 36215 h 50941"/>
                <a:gd name="connsiteX4" fmla="*/ 18895 w 25470"/>
                <a:gd name="connsiteY4" fmla="*/ 690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18895" y="69072"/>
                  </a:moveTo>
                  <a:cubicBezTo>
                    <a:pt x="28829" y="70091"/>
                    <a:pt x="39781" y="59648"/>
                    <a:pt x="40800" y="39272"/>
                  </a:cubicBezTo>
                  <a:cubicBezTo>
                    <a:pt x="41819" y="18131"/>
                    <a:pt x="34178" y="1065"/>
                    <a:pt x="24244" y="47"/>
                  </a:cubicBezTo>
                  <a:cubicBezTo>
                    <a:pt x="13292" y="-972"/>
                    <a:pt x="1066" y="14820"/>
                    <a:pt x="47" y="36215"/>
                  </a:cubicBezTo>
                  <a:cubicBezTo>
                    <a:pt x="-717" y="56337"/>
                    <a:pt x="7943" y="68053"/>
                    <a:pt x="18895" y="690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1" name="Forma libre: forma 120">
              <a:extLst>
                <a:ext uri="{FF2B5EF4-FFF2-40B4-BE49-F238E27FC236}">
                  <a16:creationId xmlns:a16="http://schemas.microsoft.com/office/drawing/2014/main" id="{341F8701-A69B-4535-BFD9-F5FF4FDA8EC7}"/>
                </a:ext>
              </a:extLst>
            </p:cNvPr>
            <p:cNvSpPr/>
            <p:nvPr/>
          </p:nvSpPr>
          <p:spPr>
            <a:xfrm>
              <a:off x="7047048" y="8517894"/>
              <a:ext cx="50941" cy="50941"/>
            </a:xfrm>
            <a:custGeom>
              <a:avLst/>
              <a:gdLst>
                <a:gd name="connsiteX0" fmla="*/ 46793 w 50941"/>
                <a:gd name="connsiteY0" fmla="*/ 1600 h 50941"/>
                <a:gd name="connsiteX1" fmla="*/ 8332 w 50941"/>
                <a:gd name="connsiteY1" fmla="*/ 21722 h 50941"/>
                <a:gd name="connsiteX2" fmla="*/ 8332 w 50941"/>
                <a:gd name="connsiteY2" fmla="*/ 58909 h 50941"/>
                <a:gd name="connsiteX3" fmla="*/ 43481 w 50941"/>
                <a:gd name="connsiteY3" fmla="*/ 43117 h 50941"/>
                <a:gd name="connsiteX4" fmla="*/ 46793 w 50941"/>
                <a:gd name="connsiteY4" fmla="*/ 160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50941">
                  <a:moveTo>
                    <a:pt x="46793" y="1600"/>
                  </a:moveTo>
                  <a:cubicBezTo>
                    <a:pt x="38133" y="-3749"/>
                    <a:pt x="20303" y="4656"/>
                    <a:pt x="8332" y="21722"/>
                  </a:cubicBezTo>
                  <a:cubicBezTo>
                    <a:pt x="-3894" y="38787"/>
                    <a:pt x="-1602" y="53560"/>
                    <a:pt x="8332" y="58909"/>
                  </a:cubicBezTo>
                  <a:cubicBezTo>
                    <a:pt x="16992" y="64258"/>
                    <a:pt x="31510" y="59928"/>
                    <a:pt x="43481" y="43117"/>
                  </a:cubicBezTo>
                  <a:cubicBezTo>
                    <a:pt x="55453" y="25797"/>
                    <a:pt x="55453" y="6694"/>
                    <a:pt x="46793" y="1600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2" name="Forma libre: forma 121">
              <a:extLst>
                <a:ext uri="{FF2B5EF4-FFF2-40B4-BE49-F238E27FC236}">
                  <a16:creationId xmlns:a16="http://schemas.microsoft.com/office/drawing/2014/main" id="{11174AAC-8AFB-476E-A6D6-02B962F29F66}"/>
                </a:ext>
              </a:extLst>
            </p:cNvPr>
            <p:cNvSpPr/>
            <p:nvPr/>
          </p:nvSpPr>
          <p:spPr>
            <a:xfrm>
              <a:off x="6306795" y="7755882"/>
              <a:ext cx="840534" cy="993357"/>
            </a:xfrm>
            <a:custGeom>
              <a:avLst/>
              <a:gdLst>
                <a:gd name="connsiteX0" fmla="*/ 432493 w 840534"/>
                <a:gd name="connsiteY0" fmla="*/ 1019 h 993357"/>
                <a:gd name="connsiteX1" fmla="*/ 0 w 840534"/>
                <a:gd name="connsiteY1" fmla="*/ 0 h 993357"/>
                <a:gd name="connsiteX2" fmla="*/ 0 w 840534"/>
                <a:gd name="connsiteY2" fmla="*/ 774819 h 993357"/>
                <a:gd name="connsiteX3" fmla="*/ 174984 w 840534"/>
                <a:gd name="connsiteY3" fmla="*/ 944963 h 993357"/>
                <a:gd name="connsiteX4" fmla="*/ 432493 w 840534"/>
                <a:gd name="connsiteY4" fmla="*/ 1009404 h 993357"/>
                <a:gd name="connsiteX5" fmla="*/ 688983 w 840534"/>
                <a:gd name="connsiteY5" fmla="*/ 944963 h 993357"/>
                <a:gd name="connsiteX6" fmla="*/ 864986 w 840534"/>
                <a:gd name="connsiteY6" fmla="*/ 774819 h 993357"/>
                <a:gd name="connsiteX7" fmla="*/ 864986 w 840534"/>
                <a:gd name="connsiteY7" fmla="*/ 0 h 993357"/>
                <a:gd name="connsiteX8" fmla="*/ 432493 w 840534"/>
                <a:gd name="connsiteY8" fmla="*/ 1019 h 993357"/>
                <a:gd name="connsiteX9" fmla="*/ 780169 w 840534"/>
                <a:gd name="connsiteY9" fmla="*/ 121495 h 993357"/>
                <a:gd name="connsiteX10" fmla="*/ 785772 w 840534"/>
                <a:gd name="connsiteY10" fmla="*/ 104685 h 993357"/>
                <a:gd name="connsiteX11" fmla="*/ 794432 w 840534"/>
                <a:gd name="connsiteY11" fmla="*/ 120476 h 993357"/>
                <a:gd name="connsiteX12" fmla="*/ 814299 w 840534"/>
                <a:gd name="connsiteY12" fmla="*/ 121495 h 993357"/>
                <a:gd name="connsiteX13" fmla="*/ 813280 w 840534"/>
                <a:gd name="connsiteY13" fmla="*/ 124806 h 993357"/>
                <a:gd name="connsiteX14" fmla="*/ 795706 w 840534"/>
                <a:gd name="connsiteY14" fmla="*/ 136523 h 993357"/>
                <a:gd name="connsiteX15" fmla="*/ 781187 w 840534"/>
                <a:gd name="connsiteY15" fmla="*/ 137542 h 993357"/>
                <a:gd name="connsiteX16" fmla="*/ 761320 w 840534"/>
                <a:gd name="connsiteY16" fmla="*/ 126844 h 993357"/>
                <a:gd name="connsiteX17" fmla="*/ 760301 w 840534"/>
                <a:gd name="connsiteY17" fmla="*/ 124806 h 993357"/>
                <a:gd name="connsiteX18" fmla="*/ 780169 w 840534"/>
                <a:gd name="connsiteY18" fmla="*/ 121495 h 993357"/>
                <a:gd name="connsiteX19" fmla="*/ 789083 w 840534"/>
                <a:gd name="connsiteY19" fmla="*/ 143909 h 993357"/>
                <a:gd name="connsiteX20" fmla="*/ 840789 w 840534"/>
                <a:gd name="connsiteY20" fmla="*/ 176767 h 993357"/>
                <a:gd name="connsiteX21" fmla="*/ 800290 w 840534"/>
                <a:gd name="connsiteY21" fmla="*/ 216501 h 993357"/>
                <a:gd name="connsiteX22" fmla="*/ 839770 w 840534"/>
                <a:gd name="connsiteY22" fmla="*/ 213699 h 993357"/>
                <a:gd name="connsiteX23" fmla="*/ 804875 w 840534"/>
                <a:gd name="connsiteY23" fmla="*/ 230255 h 993357"/>
                <a:gd name="connsiteX24" fmla="*/ 789083 w 840534"/>
                <a:gd name="connsiteY24" fmla="*/ 284508 h 993357"/>
                <a:gd name="connsiteX25" fmla="*/ 800036 w 840534"/>
                <a:gd name="connsiteY25" fmla="*/ 274319 h 993357"/>
                <a:gd name="connsiteX26" fmla="*/ 836459 w 840534"/>
                <a:gd name="connsiteY26" fmla="*/ 267952 h 993357"/>
                <a:gd name="connsiteX27" fmla="*/ 818884 w 840534"/>
                <a:gd name="connsiteY27" fmla="*/ 294441 h 993357"/>
                <a:gd name="connsiteX28" fmla="*/ 787300 w 840534"/>
                <a:gd name="connsiteY28" fmla="*/ 302337 h 993357"/>
                <a:gd name="connsiteX29" fmla="*/ 796725 w 840534"/>
                <a:gd name="connsiteY29" fmla="*/ 334685 h 993357"/>
                <a:gd name="connsiteX30" fmla="*/ 779150 w 840534"/>
                <a:gd name="connsiteY30" fmla="*/ 348439 h 993357"/>
                <a:gd name="connsiteX31" fmla="*/ 781187 w 840534"/>
                <a:gd name="connsiteY31" fmla="*/ 264641 h 993357"/>
                <a:gd name="connsiteX32" fmla="*/ 790866 w 840534"/>
                <a:gd name="connsiteY32" fmla="*/ 231274 h 993357"/>
                <a:gd name="connsiteX33" fmla="*/ 751641 w 840534"/>
                <a:gd name="connsiteY33" fmla="*/ 221086 h 993357"/>
                <a:gd name="connsiteX34" fmla="*/ 791121 w 840534"/>
                <a:gd name="connsiteY34" fmla="*/ 217010 h 993357"/>
                <a:gd name="connsiteX35" fmla="*/ 744000 w 840534"/>
                <a:gd name="connsiteY35" fmla="*/ 183134 h 993357"/>
                <a:gd name="connsiteX36" fmla="*/ 789083 w 840534"/>
                <a:gd name="connsiteY36" fmla="*/ 143909 h 993357"/>
                <a:gd name="connsiteX37" fmla="*/ 818120 w 840534"/>
                <a:gd name="connsiteY37" fmla="*/ 435549 h 993357"/>
                <a:gd name="connsiteX38" fmla="*/ 816846 w 840534"/>
                <a:gd name="connsiteY38" fmla="*/ 438860 h 993357"/>
                <a:gd name="connsiteX39" fmla="*/ 797234 w 840534"/>
                <a:gd name="connsiteY39" fmla="*/ 449558 h 993357"/>
                <a:gd name="connsiteX40" fmla="*/ 782970 w 840534"/>
                <a:gd name="connsiteY40" fmla="*/ 448284 h 993357"/>
                <a:gd name="connsiteX41" fmla="*/ 765396 w 840534"/>
                <a:gd name="connsiteY41" fmla="*/ 436568 h 993357"/>
                <a:gd name="connsiteX42" fmla="*/ 764377 w 840534"/>
                <a:gd name="connsiteY42" fmla="*/ 433257 h 993357"/>
                <a:gd name="connsiteX43" fmla="*/ 783989 w 840534"/>
                <a:gd name="connsiteY43" fmla="*/ 432238 h 993357"/>
                <a:gd name="connsiteX44" fmla="*/ 792904 w 840534"/>
                <a:gd name="connsiteY44" fmla="*/ 416446 h 993357"/>
                <a:gd name="connsiteX45" fmla="*/ 798508 w 840534"/>
                <a:gd name="connsiteY45" fmla="*/ 433511 h 993357"/>
                <a:gd name="connsiteX46" fmla="*/ 818120 w 840534"/>
                <a:gd name="connsiteY46" fmla="*/ 435549 h 993357"/>
                <a:gd name="connsiteX47" fmla="*/ 534376 w 840534"/>
                <a:gd name="connsiteY47" fmla="*/ 70554 h 993357"/>
                <a:gd name="connsiteX48" fmla="*/ 570799 w 840534"/>
                <a:gd name="connsiteY48" fmla="*/ 113599 h 993357"/>
                <a:gd name="connsiteX49" fmla="*/ 571818 w 840534"/>
                <a:gd name="connsiteY49" fmla="*/ 74629 h 993357"/>
                <a:gd name="connsiteX50" fmla="*/ 587355 w 840534"/>
                <a:gd name="connsiteY50" fmla="*/ 109015 h 993357"/>
                <a:gd name="connsiteX51" fmla="*/ 640080 w 840534"/>
                <a:gd name="connsiteY51" fmla="*/ 128627 h 993357"/>
                <a:gd name="connsiteX52" fmla="*/ 631165 w 840534"/>
                <a:gd name="connsiteY52" fmla="*/ 117165 h 993357"/>
                <a:gd name="connsiteX53" fmla="*/ 626835 w 840534"/>
                <a:gd name="connsiteY53" fmla="*/ 82270 h 993357"/>
                <a:gd name="connsiteX54" fmla="*/ 653070 w 840534"/>
                <a:gd name="connsiteY54" fmla="*/ 101373 h 993357"/>
                <a:gd name="connsiteX55" fmla="*/ 658418 w 840534"/>
                <a:gd name="connsiteY55" fmla="*/ 131938 h 993357"/>
                <a:gd name="connsiteX56" fmla="*/ 692549 w 840534"/>
                <a:gd name="connsiteY56" fmla="*/ 125825 h 993357"/>
                <a:gd name="connsiteX57" fmla="*/ 705794 w 840534"/>
                <a:gd name="connsiteY57" fmla="*/ 143909 h 993357"/>
                <a:gd name="connsiteX58" fmla="*/ 618939 w 840534"/>
                <a:gd name="connsiteY58" fmla="*/ 134231 h 993357"/>
                <a:gd name="connsiteX59" fmla="*/ 586336 w 840534"/>
                <a:gd name="connsiteY59" fmla="*/ 122005 h 993357"/>
                <a:gd name="connsiteX60" fmla="*/ 572582 w 840534"/>
                <a:gd name="connsiteY60" fmla="*/ 158682 h 993357"/>
                <a:gd name="connsiteX61" fmla="*/ 570290 w 840534"/>
                <a:gd name="connsiteY61" fmla="*/ 119712 h 993357"/>
                <a:gd name="connsiteX62" fmla="*/ 530810 w 840534"/>
                <a:gd name="connsiteY62" fmla="*/ 163012 h 993357"/>
                <a:gd name="connsiteX63" fmla="*/ 494642 w 840534"/>
                <a:gd name="connsiteY63" fmla="*/ 116401 h 993357"/>
                <a:gd name="connsiteX64" fmla="*/ 534376 w 840534"/>
                <a:gd name="connsiteY64" fmla="*/ 70554 h 993357"/>
                <a:gd name="connsiteX65" fmla="*/ 471718 w 840534"/>
                <a:gd name="connsiteY65" fmla="*/ 109779 h 993357"/>
                <a:gd name="connsiteX66" fmla="*/ 473756 w 840534"/>
                <a:gd name="connsiteY66" fmla="*/ 90676 h 993357"/>
                <a:gd name="connsiteX67" fmla="*/ 477067 w 840534"/>
                <a:gd name="connsiteY67" fmla="*/ 91695 h 993357"/>
                <a:gd name="connsiteX68" fmla="*/ 488019 w 840534"/>
                <a:gd name="connsiteY68" fmla="*/ 109779 h 993357"/>
                <a:gd name="connsiteX69" fmla="*/ 488019 w 840534"/>
                <a:gd name="connsiteY69" fmla="*/ 122514 h 993357"/>
                <a:gd name="connsiteX70" fmla="*/ 474774 w 840534"/>
                <a:gd name="connsiteY70" fmla="*/ 141617 h 993357"/>
                <a:gd name="connsiteX71" fmla="*/ 471463 w 840534"/>
                <a:gd name="connsiteY71" fmla="*/ 141617 h 993357"/>
                <a:gd name="connsiteX72" fmla="*/ 470190 w 840534"/>
                <a:gd name="connsiteY72" fmla="*/ 122514 h 993357"/>
                <a:gd name="connsiteX73" fmla="*/ 452615 w 840534"/>
                <a:gd name="connsiteY73" fmla="*/ 116146 h 993357"/>
                <a:gd name="connsiteX74" fmla="*/ 471718 w 840534"/>
                <a:gd name="connsiteY74" fmla="*/ 109779 h 993357"/>
                <a:gd name="connsiteX75" fmla="*/ 380278 w 840534"/>
                <a:gd name="connsiteY75" fmla="*/ 109779 h 993357"/>
                <a:gd name="connsiteX76" fmla="*/ 391230 w 840534"/>
                <a:gd name="connsiteY76" fmla="*/ 91695 h 993357"/>
                <a:gd name="connsiteX77" fmla="*/ 394542 w 840534"/>
                <a:gd name="connsiteY77" fmla="*/ 90676 h 993357"/>
                <a:gd name="connsiteX78" fmla="*/ 396834 w 840534"/>
                <a:gd name="connsiteY78" fmla="*/ 109779 h 993357"/>
                <a:gd name="connsiteX79" fmla="*/ 415428 w 840534"/>
                <a:gd name="connsiteY79" fmla="*/ 116146 h 993357"/>
                <a:gd name="connsiteX80" fmla="*/ 397853 w 840534"/>
                <a:gd name="connsiteY80" fmla="*/ 122514 h 993357"/>
                <a:gd name="connsiteX81" fmla="*/ 396834 w 840534"/>
                <a:gd name="connsiteY81" fmla="*/ 141617 h 993357"/>
                <a:gd name="connsiteX82" fmla="*/ 393523 w 840534"/>
                <a:gd name="connsiteY82" fmla="*/ 141617 h 993357"/>
                <a:gd name="connsiteX83" fmla="*/ 380278 w 840534"/>
                <a:gd name="connsiteY83" fmla="*/ 122514 h 993357"/>
                <a:gd name="connsiteX84" fmla="*/ 380278 w 840534"/>
                <a:gd name="connsiteY84" fmla="*/ 109779 h 993357"/>
                <a:gd name="connsiteX85" fmla="*/ 175748 w 840534"/>
                <a:gd name="connsiteY85" fmla="*/ 125825 h 993357"/>
                <a:gd name="connsiteX86" fmla="*/ 209879 w 840534"/>
                <a:gd name="connsiteY86" fmla="*/ 131938 h 993357"/>
                <a:gd name="connsiteX87" fmla="*/ 215482 w 840534"/>
                <a:gd name="connsiteY87" fmla="*/ 101373 h 993357"/>
                <a:gd name="connsiteX88" fmla="*/ 241972 w 840534"/>
                <a:gd name="connsiteY88" fmla="*/ 82270 h 993357"/>
                <a:gd name="connsiteX89" fmla="*/ 237642 w 840534"/>
                <a:gd name="connsiteY89" fmla="*/ 117165 h 993357"/>
                <a:gd name="connsiteX90" fmla="*/ 228727 w 840534"/>
                <a:gd name="connsiteY90" fmla="*/ 128627 h 993357"/>
                <a:gd name="connsiteX91" fmla="*/ 281452 w 840534"/>
                <a:gd name="connsiteY91" fmla="*/ 109015 h 993357"/>
                <a:gd name="connsiteX92" fmla="*/ 296989 w 840534"/>
                <a:gd name="connsiteY92" fmla="*/ 74629 h 993357"/>
                <a:gd name="connsiteX93" fmla="*/ 298008 w 840534"/>
                <a:gd name="connsiteY93" fmla="*/ 113599 h 993357"/>
                <a:gd name="connsiteX94" fmla="*/ 334431 w 840534"/>
                <a:gd name="connsiteY94" fmla="*/ 70554 h 993357"/>
                <a:gd name="connsiteX95" fmla="*/ 374165 w 840534"/>
                <a:gd name="connsiteY95" fmla="*/ 116146 h 993357"/>
                <a:gd name="connsiteX96" fmla="*/ 337742 w 840534"/>
                <a:gd name="connsiteY96" fmla="*/ 162758 h 993357"/>
                <a:gd name="connsiteX97" fmla="*/ 298262 w 840534"/>
                <a:gd name="connsiteY97" fmla="*/ 119458 h 993357"/>
                <a:gd name="connsiteX98" fmla="*/ 295970 w 840534"/>
                <a:gd name="connsiteY98" fmla="*/ 158428 h 993357"/>
                <a:gd name="connsiteX99" fmla="*/ 282216 w 840534"/>
                <a:gd name="connsiteY99" fmla="*/ 121750 h 993357"/>
                <a:gd name="connsiteX100" fmla="*/ 249359 w 840534"/>
                <a:gd name="connsiteY100" fmla="*/ 134231 h 993357"/>
                <a:gd name="connsiteX101" fmla="*/ 162503 w 840534"/>
                <a:gd name="connsiteY101" fmla="*/ 143909 h 993357"/>
                <a:gd name="connsiteX102" fmla="*/ 175748 w 840534"/>
                <a:gd name="connsiteY102" fmla="*/ 125825 h 993357"/>
                <a:gd name="connsiteX103" fmla="*/ 75648 w 840534"/>
                <a:gd name="connsiteY103" fmla="*/ 120476 h 993357"/>
                <a:gd name="connsiteX104" fmla="*/ 84308 w 840534"/>
                <a:gd name="connsiteY104" fmla="*/ 104685 h 993357"/>
                <a:gd name="connsiteX105" fmla="*/ 89912 w 840534"/>
                <a:gd name="connsiteY105" fmla="*/ 121495 h 993357"/>
                <a:gd name="connsiteX106" fmla="*/ 109779 w 840534"/>
                <a:gd name="connsiteY106" fmla="*/ 124806 h 993357"/>
                <a:gd name="connsiteX107" fmla="*/ 108760 w 840534"/>
                <a:gd name="connsiteY107" fmla="*/ 126844 h 993357"/>
                <a:gd name="connsiteX108" fmla="*/ 89148 w 840534"/>
                <a:gd name="connsiteY108" fmla="*/ 137542 h 993357"/>
                <a:gd name="connsiteX109" fmla="*/ 74884 w 840534"/>
                <a:gd name="connsiteY109" fmla="*/ 136523 h 993357"/>
                <a:gd name="connsiteX110" fmla="*/ 57309 w 840534"/>
                <a:gd name="connsiteY110" fmla="*/ 124806 h 993357"/>
                <a:gd name="connsiteX111" fmla="*/ 56290 w 840534"/>
                <a:gd name="connsiteY111" fmla="*/ 121495 h 993357"/>
                <a:gd name="connsiteX112" fmla="*/ 75648 w 840534"/>
                <a:gd name="connsiteY112" fmla="*/ 120476 h 993357"/>
                <a:gd name="connsiteX113" fmla="*/ 81252 w 840534"/>
                <a:gd name="connsiteY113" fmla="*/ 143909 h 993357"/>
                <a:gd name="connsiteX114" fmla="*/ 126335 w 840534"/>
                <a:gd name="connsiteY114" fmla="*/ 183134 h 993357"/>
                <a:gd name="connsiteX115" fmla="*/ 79214 w 840534"/>
                <a:gd name="connsiteY115" fmla="*/ 217010 h 993357"/>
                <a:gd name="connsiteX116" fmla="*/ 118694 w 840534"/>
                <a:gd name="connsiteY116" fmla="*/ 221086 h 993357"/>
                <a:gd name="connsiteX117" fmla="*/ 79469 w 840534"/>
                <a:gd name="connsiteY117" fmla="*/ 231274 h 993357"/>
                <a:gd name="connsiteX118" fmla="*/ 89148 w 840534"/>
                <a:gd name="connsiteY118" fmla="*/ 264641 h 993357"/>
                <a:gd name="connsiteX119" fmla="*/ 91440 w 840534"/>
                <a:gd name="connsiteY119" fmla="*/ 348439 h 993357"/>
                <a:gd name="connsiteX120" fmla="*/ 73865 w 840534"/>
                <a:gd name="connsiteY120" fmla="*/ 334685 h 993357"/>
                <a:gd name="connsiteX121" fmla="*/ 82780 w 840534"/>
                <a:gd name="connsiteY121" fmla="*/ 302337 h 993357"/>
                <a:gd name="connsiteX122" fmla="*/ 51960 w 840534"/>
                <a:gd name="connsiteY122" fmla="*/ 294441 h 993357"/>
                <a:gd name="connsiteX123" fmla="*/ 34386 w 840534"/>
                <a:gd name="connsiteY123" fmla="*/ 267952 h 993357"/>
                <a:gd name="connsiteX124" fmla="*/ 70554 w 840534"/>
                <a:gd name="connsiteY124" fmla="*/ 274319 h 993357"/>
                <a:gd name="connsiteX125" fmla="*/ 80488 w 840534"/>
                <a:gd name="connsiteY125" fmla="*/ 283234 h 993357"/>
                <a:gd name="connsiteX126" fmla="*/ 65460 w 840534"/>
                <a:gd name="connsiteY126" fmla="*/ 230510 h 993357"/>
                <a:gd name="connsiteX127" fmla="*/ 31074 w 840534"/>
                <a:gd name="connsiteY127" fmla="*/ 213954 h 993357"/>
                <a:gd name="connsiteX128" fmla="*/ 70554 w 840534"/>
                <a:gd name="connsiteY128" fmla="*/ 216501 h 993357"/>
                <a:gd name="connsiteX129" fmla="*/ 30055 w 840534"/>
                <a:gd name="connsiteY129" fmla="*/ 176767 h 993357"/>
                <a:gd name="connsiteX130" fmla="*/ 81252 w 840534"/>
                <a:gd name="connsiteY130" fmla="*/ 143909 h 993357"/>
                <a:gd name="connsiteX131" fmla="*/ 105704 w 840534"/>
                <a:gd name="connsiteY131" fmla="*/ 433511 h 993357"/>
                <a:gd name="connsiteX132" fmla="*/ 104685 w 840534"/>
                <a:gd name="connsiteY132" fmla="*/ 436823 h 993357"/>
                <a:gd name="connsiteX133" fmla="*/ 87110 w 840534"/>
                <a:gd name="connsiteY133" fmla="*/ 448539 h 993357"/>
                <a:gd name="connsiteX134" fmla="*/ 72846 w 840534"/>
                <a:gd name="connsiteY134" fmla="*/ 449813 h 993357"/>
                <a:gd name="connsiteX135" fmla="*/ 52979 w 840534"/>
                <a:gd name="connsiteY135" fmla="*/ 439115 h 993357"/>
                <a:gd name="connsiteX136" fmla="*/ 51960 w 840534"/>
                <a:gd name="connsiteY136" fmla="*/ 435804 h 993357"/>
                <a:gd name="connsiteX137" fmla="*/ 71827 w 840534"/>
                <a:gd name="connsiteY137" fmla="*/ 433766 h 993357"/>
                <a:gd name="connsiteX138" fmla="*/ 77176 w 840534"/>
                <a:gd name="connsiteY138" fmla="*/ 416701 h 993357"/>
                <a:gd name="connsiteX139" fmla="*/ 86091 w 840534"/>
                <a:gd name="connsiteY139" fmla="*/ 432493 h 993357"/>
                <a:gd name="connsiteX140" fmla="*/ 105704 w 840534"/>
                <a:gd name="connsiteY140" fmla="*/ 433511 h 993357"/>
                <a:gd name="connsiteX141" fmla="*/ 24197 w 840534"/>
                <a:gd name="connsiteY141" fmla="*/ 556535 h 993357"/>
                <a:gd name="connsiteX142" fmla="*/ 57054 w 840534"/>
                <a:gd name="connsiteY142" fmla="*/ 568251 h 993357"/>
                <a:gd name="connsiteX143" fmla="*/ 68516 w 840534"/>
                <a:gd name="connsiteY143" fmla="*/ 586845 h 993357"/>
                <a:gd name="connsiteX144" fmla="*/ 72592 w 840534"/>
                <a:gd name="connsiteY144" fmla="*/ 576657 h 993357"/>
                <a:gd name="connsiteX145" fmla="*/ 82270 w 840534"/>
                <a:gd name="connsiteY145" fmla="*/ 543290 h 993357"/>
                <a:gd name="connsiteX146" fmla="*/ 43046 w 840534"/>
                <a:gd name="connsiteY146" fmla="*/ 533102 h 993357"/>
                <a:gd name="connsiteX147" fmla="*/ 83799 w 840534"/>
                <a:gd name="connsiteY147" fmla="*/ 528008 h 993357"/>
                <a:gd name="connsiteX148" fmla="*/ 35404 w 840534"/>
                <a:gd name="connsiteY148" fmla="*/ 494896 h 993357"/>
                <a:gd name="connsiteX149" fmla="*/ 80488 w 840534"/>
                <a:gd name="connsiteY149" fmla="*/ 454652 h 993357"/>
                <a:gd name="connsiteX150" fmla="*/ 132193 w 840534"/>
                <a:gd name="connsiteY150" fmla="*/ 488783 h 993357"/>
                <a:gd name="connsiteX151" fmla="*/ 89912 w 840534"/>
                <a:gd name="connsiteY151" fmla="*/ 527753 h 993357"/>
                <a:gd name="connsiteX152" fmla="*/ 131174 w 840534"/>
                <a:gd name="connsiteY152" fmla="*/ 525970 h 993357"/>
                <a:gd name="connsiteX153" fmla="*/ 96534 w 840534"/>
                <a:gd name="connsiteY153" fmla="*/ 542526 h 993357"/>
                <a:gd name="connsiteX154" fmla="*/ 88129 w 840534"/>
                <a:gd name="connsiteY154" fmla="*/ 646956 h 993357"/>
                <a:gd name="connsiteX155" fmla="*/ 70554 w 840534"/>
                <a:gd name="connsiteY155" fmla="*/ 660710 h 993357"/>
                <a:gd name="connsiteX156" fmla="*/ 65969 w 840534"/>
                <a:gd name="connsiteY156" fmla="*/ 597288 h 993357"/>
                <a:gd name="connsiteX157" fmla="*/ 34131 w 840534"/>
                <a:gd name="connsiteY157" fmla="*/ 585571 h 993357"/>
                <a:gd name="connsiteX158" fmla="*/ 24197 w 840534"/>
                <a:gd name="connsiteY158" fmla="*/ 556535 h 993357"/>
                <a:gd name="connsiteX159" fmla="*/ 50177 w 840534"/>
                <a:gd name="connsiteY159" fmla="*/ 760300 h 993357"/>
                <a:gd name="connsiteX160" fmla="*/ 48140 w 840534"/>
                <a:gd name="connsiteY160" fmla="*/ 758263 h 993357"/>
                <a:gd name="connsiteX161" fmla="*/ 64696 w 840534"/>
                <a:gd name="connsiteY161" fmla="*/ 746546 h 993357"/>
                <a:gd name="connsiteX162" fmla="*/ 60366 w 840534"/>
                <a:gd name="connsiteY162" fmla="*/ 728462 h 993357"/>
                <a:gd name="connsiteX163" fmla="*/ 75903 w 840534"/>
                <a:gd name="connsiteY163" fmla="*/ 739160 h 993357"/>
                <a:gd name="connsiteX164" fmla="*/ 93478 w 840534"/>
                <a:gd name="connsiteY164" fmla="*/ 729736 h 993357"/>
                <a:gd name="connsiteX165" fmla="*/ 94496 w 840534"/>
                <a:gd name="connsiteY165" fmla="*/ 732792 h 993357"/>
                <a:gd name="connsiteX166" fmla="*/ 84563 w 840534"/>
                <a:gd name="connsiteY166" fmla="*/ 753169 h 993357"/>
                <a:gd name="connsiteX167" fmla="*/ 73610 w 840534"/>
                <a:gd name="connsiteY167" fmla="*/ 760555 h 993357"/>
                <a:gd name="connsiteX168" fmla="*/ 50177 w 840534"/>
                <a:gd name="connsiteY168" fmla="*/ 760300 h 993357"/>
                <a:gd name="connsiteX169" fmla="*/ 196634 w 840534"/>
                <a:gd name="connsiteY169" fmla="*/ 918473 h 993357"/>
                <a:gd name="connsiteX170" fmla="*/ 183899 w 840534"/>
                <a:gd name="connsiteY170" fmla="*/ 887654 h 993357"/>
                <a:gd name="connsiteX171" fmla="*/ 154862 w 840534"/>
                <a:gd name="connsiteY171" fmla="*/ 899370 h 993357"/>
                <a:gd name="connsiteX172" fmla="*/ 123024 w 840534"/>
                <a:gd name="connsiteY172" fmla="*/ 887654 h 993357"/>
                <a:gd name="connsiteX173" fmla="*/ 156136 w 840534"/>
                <a:gd name="connsiteY173" fmla="*/ 872881 h 993357"/>
                <a:gd name="connsiteX174" fmla="*/ 170654 w 840534"/>
                <a:gd name="connsiteY174" fmla="*/ 873900 h 993357"/>
                <a:gd name="connsiteX175" fmla="*/ 124807 w 840534"/>
                <a:gd name="connsiteY175" fmla="*/ 840533 h 993357"/>
                <a:gd name="connsiteX176" fmla="*/ 86855 w 840534"/>
                <a:gd name="connsiteY176" fmla="*/ 846391 h 993357"/>
                <a:gd name="connsiteX177" fmla="*/ 121495 w 840534"/>
                <a:gd name="connsiteY177" fmla="*/ 823977 h 993357"/>
                <a:gd name="connsiteX178" fmla="*/ 62658 w 840534"/>
                <a:gd name="connsiteY178" fmla="*/ 817610 h 993357"/>
                <a:gd name="connsiteX179" fmla="*/ 82525 w 840534"/>
                <a:gd name="connsiteY179" fmla="*/ 761319 h 993357"/>
                <a:gd name="connsiteX180" fmla="*/ 143146 w 840534"/>
                <a:gd name="connsiteY180" fmla="*/ 766668 h 993357"/>
                <a:gd name="connsiteX181" fmla="*/ 125825 w 840534"/>
                <a:gd name="connsiteY181" fmla="*/ 821175 h 993357"/>
                <a:gd name="connsiteX182" fmla="*/ 161739 w 840534"/>
                <a:gd name="connsiteY182" fmla="*/ 802837 h 993357"/>
                <a:gd name="connsiteX183" fmla="*/ 136523 w 840534"/>
                <a:gd name="connsiteY183" fmla="*/ 833147 h 993357"/>
                <a:gd name="connsiteX184" fmla="*/ 165050 w 840534"/>
                <a:gd name="connsiteY184" fmla="*/ 853778 h 993357"/>
                <a:gd name="connsiteX185" fmla="*/ 220067 w 840534"/>
                <a:gd name="connsiteY185" fmla="*/ 919492 h 993357"/>
                <a:gd name="connsiteX186" fmla="*/ 196634 w 840534"/>
                <a:gd name="connsiteY186" fmla="*/ 918473 h 993357"/>
                <a:gd name="connsiteX187" fmla="*/ 335704 w 840534"/>
                <a:gd name="connsiteY187" fmla="*/ 903701 h 993357"/>
                <a:gd name="connsiteX188" fmla="*/ 319403 w 840534"/>
                <a:gd name="connsiteY188" fmla="*/ 919492 h 993357"/>
                <a:gd name="connsiteX189" fmla="*/ 316092 w 840534"/>
                <a:gd name="connsiteY189" fmla="*/ 919492 h 993357"/>
                <a:gd name="connsiteX190" fmla="*/ 319403 w 840534"/>
                <a:gd name="connsiteY190" fmla="*/ 900389 h 993357"/>
                <a:gd name="connsiteX191" fmla="*/ 302847 w 840534"/>
                <a:gd name="connsiteY191" fmla="*/ 889692 h 993357"/>
                <a:gd name="connsiteX192" fmla="*/ 321695 w 840534"/>
                <a:gd name="connsiteY192" fmla="*/ 887654 h 993357"/>
                <a:gd name="connsiteX193" fmla="*/ 327044 w 840534"/>
                <a:gd name="connsiteY193" fmla="*/ 868551 h 993357"/>
                <a:gd name="connsiteX194" fmla="*/ 330355 w 840534"/>
                <a:gd name="connsiteY194" fmla="*/ 870589 h 993357"/>
                <a:gd name="connsiteX195" fmla="*/ 337997 w 840534"/>
                <a:gd name="connsiteY195" fmla="*/ 890710 h 993357"/>
                <a:gd name="connsiteX196" fmla="*/ 335704 w 840534"/>
                <a:gd name="connsiteY196" fmla="*/ 903701 h 993357"/>
                <a:gd name="connsiteX197" fmla="*/ 539215 w 840534"/>
                <a:gd name="connsiteY197" fmla="*/ 932228 h 993357"/>
                <a:gd name="connsiteX198" fmla="*/ 507377 w 840534"/>
                <a:gd name="connsiteY198" fmla="*/ 919238 h 993357"/>
                <a:gd name="connsiteX199" fmla="*/ 495151 w 840534"/>
                <a:gd name="connsiteY199" fmla="*/ 947001 h 993357"/>
                <a:gd name="connsiteX200" fmla="*/ 464331 w 840534"/>
                <a:gd name="connsiteY200" fmla="*/ 960755 h 993357"/>
                <a:gd name="connsiteX201" fmla="*/ 476557 w 840534"/>
                <a:gd name="connsiteY201" fmla="*/ 926624 h 993357"/>
                <a:gd name="connsiteX202" fmla="*/ 488019 w 840534"/>
                <a:gd name="connsiteY202" fmla="*/ 918473 h 993357"/>
                <a:gd name="connsiteX203" fmla="*/ 431220 w 840534"/>
                <a:gd name="connsiteY203" fmla="*/ 926369 h 993357"/>
                <a:gd name="connsiteX204" fmla="*/ 408296 w 840534"/>
                <a:gd name="connsiteY204" fmla="*/ 955406 h 993357"/>
                <a:gd name="connsiteX205" fmla="*/ 416447 w 840534"/>
                <a:gd name="connsiteY205" fmla="*/ 917709 h 993357"/>
                <a:gd name="connsiteX206" fmla="*/ 370854 w 840534"/>
                <a:gd name="connsiteY206" fmla="*/ 952350 h 993357"/>
                <a:gd name="connsiteX207" fmla="*/ 342327 w 840534"/>
                <a:gd name="connsiteY207" fmla="*/ 899370 h 993357"/>
                <a:gd name="connsiteX208" fmla="*/ 389702 w 840534"/>
                <a:gd name="connsiteY208" fmla="*/ 861164 h 993357"/>
                <a:gd name="connsiteX209" fmla="*/ 417975 w 840534"/>
                <a:gd name="connsiteY209" fmla="*/ 911087 h 993357"/>
                <a:gd name="connsiteX210" fmla="*/ 428418 w 840534"/>
                <a:gd name="connsiteY210" fmla="*/ 874919 h 993357"/>
                <a:gd name="connsiteX211" fmla="*/ 434021 w 840534"/>
                <a:gd name="connsiteY211" fmla="*/ 912615 h 993357"/>
                <a:gd name="connsiteX212" fmla="*/ 468916 w 840534"/>
                <a:gd name="connsiteY212" fmla="*/ 908795 h 993357"/>
                <a:gd name="connsiteX213" fmla="*/ 557045 w 840534"/>
                <a:gd name="connsiteY213" fmla="*/ 917200 h 993357"/>
                <a:gd name="connsiteX214" fmla="*/ 539215 w 840534"/>
                <a:gd name="connsiteY214" fmla="*/ 932228 h 993357"/>
                <a:gd name="connsiteX215" fmla="*/ 431729 w 840534"/>
                <a:gd name="connsiteY215" fmla="*/ 849703 h 993357"/>
                <a:gd name="connsiteX216" fmla="*/ 260311 w 840534"/>
                <a:gd name="connsiteY216" fmla="*/ 808185 h 993357"/>
                <a:gd name="connsiteX217" fmla="*/ 147730 w 840534"/>
                <a:gd name="connsiteY217" fmla="*/ 695605 h 993357"/>
                <a:gd name="connsiteX218" fmla="*/ 146966 w 840534"/>
                <a:gd name="connsiteY218" fmla="*/ 174474 h 993357"/>
                <a:gd name="connsiteX219" fmla="*/ 435040 w 840534"/>
                <a:gd name="connsiteY219" fmla="*/ 152060 h 993357"/>
                <a:gd name="connsiteX220" fmla="*/ 723114 w 840534"/>
                <a:gd name="connsiteY220" fmla="*/ 174474 h 993357"/>
                <a:gd name="connsiteX221" fmla="*/ 722605 w 840534"/>
                <a:gd name="connsiteY221" fmla="*/ 695605 h 993357"/>
                <a:gd name="connsiteX222" fmla="*/ 601873 w 840534"/>
                <a:gd name="connsiteY222" fmla="*/ 808185 h 993357"/>
                <a:gd name="connsiteX223" fmla="*/ 431729 w 840534"/>
                <a:gd name="connsiteY223" fmla="*/ 849703 h 993357"/>
                <a:gd name="connsiteX224" fmla="*/ 807932 w 840534"/>
                <a:gd name="connsiteY224" fmla="*/ 817610 h 993357"/>
                <a:gd name="connsiteX225" fmla="*/ 749604 w 840534"/>
                <a:gd name="connsiteY225" fmla="*/ 824996 h 993357"/>
                <a:gd name="connsiteX226" fmla="*/ 783734 w 840534"/>
                <a:gd name="connsiteY226" fmla="*/ 846391 h 993357"/>
                <a:gd name="connsiteX227" fmla="*/ 746038 w 840534"/>
                <a:gd name="connsiteY227" fmla="*/ 840533 h 993357"/>
                <a:gd name="connsiteX228" fmla="*/ 699936 w 840534"/>
                <a:gd name="connsiteY228" fmla="*/ 874155 h 993357"/>
                <a:gd name="connsiteX229" fmla="*/ 714454 w 840534"/>
                <a:gd name="connsiteY229" fmla="*/ 873136 h 993357"/>
                <a:gd name="connsiteX230" fmla="*/ 747566 w 840534"/>
                <a:gd name="connsiteY230" fmla="*/ 887909 h 993357"/>
                <a:gd name="connsiteX231" fmla="*/ 715728 w 840534"/>
                <a:gd name="connsiteY231" fmla="*/ 899625 h 993357"/>
                <a:gd name="connsiteX232" fmla="*/ 686436 w 840534"/>
                <a:gd name="connsiteY232" fmla="*/ 888163 h 993357"/>
                <a:gd name="connsiteX233" fmla="*/ 673701 w 840534"/>
                <a:gd name="connsiteY233" fmla="*/ 918728 h 993357"/>
                <a:gd name="connsiteX234" fmla="*/ 650523 w 840534"/>
                <a:gd name="connsiteY234" fmla="*/ 919747 h 993357"/>
                <a:gd name="connsiteX235" fmla="*/ 705539 w 840534"/>
                <a:gd name="connsiteY235" fmla="*/ 854033 h 993357"/>
                <a:gd name="connsiteX236" fmla="*/ 734067 w 840534"/>
                <a:gd name="connsiteY236" fmla="*/ 833401 h 993357"/>
                <a:gd name="connsiteX237" fmla="*/ 708851 w 840534"/>
                <a:gd name="connsiteY237" fmla="*/ 803091 h 993357"/>
                <a:gd name="connsiteX238" fmla="*/ 743745 w 840534"/>
                <a:gd name="connsiteY238" fmla="*/ 821685 h 993357"/>
                <a:gd name="connsiteX239" fmla="*/ 727444 w 840534"/>
                <a:gd name="connsiteY239" fmla="*/ 767178 h 993357"/>
                <a:gd name="connsiteX240" fmla="*/ 788065 w 840534"/>
                <a:gd name="connsiteY240" fmla="*/ 761829 h 993357"/>
                <a:gd name="connsiteX241" fmla="*/ 807932 w 840534"/>
                <a:gd name="connsiteY241" fmla="*/ 817610 h 993357"/>
                <a:gd name="connsiteX242" fmla="*/ 818884 w 840534"/>
                <a:gd name="connsiteY242" fmla="*/ 760300 h 993357"/>
                <a:gd name="connsiteX243" fmla="*/ 796725 w 840534"/>
                <a:gd name="connsiteY243" fmla="*/ 760300 h 993357"/>
                <a:gd name="connsiteX244" fmla="*/ 784499 w 840534"/>
                <a:gd name="connsiteY244" fmla="*/ 752914 h 993357"/>
                <a:gd name="connsiteX245" fmla="*/ 775839 w 840534"/>
                <a:gd name="connsiteY245" fmla="*/ 732537 h 993357"/>
                <a:gd name="connsiteX246" fmla="*/ 776857 w 840534"/>
                <a:gd name="connsiteY246" fmla="*/ 729481 h 993357"/>
                <a:gd name="connsiteX247" fmla="*/ 794432 w 840534"/>
                <a:gd name="connsiteY247" fmla="*/ 738905 h 993357"/>
                <a:gd name="connsiteX248" fmla="*/ 809715 w 840534"/>
                <a:gd name="connsiteY248" fmla="*/ 728207 h 993357"/>
                <a:gd name="connsiteX249" fmla="*/ 805385 w 840534"/>
                <a:gd name="connsiteY249" fmla="*/ 746292 h 993357"/>
                <a:gd name="connsiteX250" fmla="*/ 821941 w 840534"/>
                <a:gd name="connsiteY250" fmla="*/ 758008 h 993357"/>
                <a:gd name="connsiteX251" fmla="*/ 818884 w 840534"/>
                <a:gd name="connsiteY251" fmla="*/ 760300 h 993357"/>
                <a:gd name="connsiteX252" fmla="*/ 835695 w 840534"/>
                <a:gd name="connsiteY252" fmla="*/ 585062 h 993357"/>
                <a:gd name="connsiteX253" fmla="*/ 804366 w 840534"/>
                <a:gd name="connsiteY253" fmla="*/ 596779 h 993357"/>
                <a:gd name="connsiteX254" fmla="*/ 799272 w 840534"/>
                <a:gd name="connsiteY254" fmla="*/ 660201 h 993357"/>
                <a:gd name="connsiteX255" fmla="*/ 781697 w 840534"/>
                <a:gd name="connsiteY255" fmla="*/ 646446 h 993357"/>
                <a:gd name="connsiteX256" fmla="*/ 773546 w 840534"/>
                <a:gd name="connsiteY256" fmla="*/ 542017 h 993357"/>
                <a:gd name="connsiteX257" fmla="*/ 739925 w 840534"/>
                <a:gd name="connsiteY257" fmla="*/ 525461 h 993357"/>
                <a:gd name="connsiteX258" fmla="*/ 779914 w 840534"/>
                <a:gd name="connsiteY258" fmla="*/ 527244 h 993357"/>
                <a:gd name="connsiteX259" fmla="*/ 737632 w 840534"/>
                <a:gd name="connsiteY259" fmla="*/ 488273 h 993357"/>
                <a:gd name="connsiteX260" fmla="*/ 789338 w 840534"/>
                <a:gd name="connsiteY260" fmla="*/ 454143 h 993357"/>
                <a:gd name="connsiteX261" fmla="*/ 834421 w 840534"/>
                <a:gd name="connsiteY261" fmla="*/ 494386 h 993357"/>
                <a:gd name="connsiteX262" fmla="*/ 786027 w 840534"/>
                <a:gd name="connsiteY262" fmla="*/ 527498 h 993357"/>
                <a:gd name="connsiteX263" fmla="*/ 826780 w 840534"/>
                <a:gd name="connsiteY263" fmla="*/ 532592 h 993357"/>
                <a:gd name="connsiteX264" fmla="*/ 787300 w 840534"/>
                <a:gd name="connsiteY264" fmla="*/ 542781 h 993357"/>
                <a:gd name="connsiteX265" fmla="*/ 796979 w 840534"/>
                <a:gd name="connsiteY265" fmla="*/ 576147 h 993357"/>
                <a:gd name="connsiteX266" fmla="*/ 801309 w 840534"/>
                <a:gd name="connsiteY266" fmla="*/ 586336 h 993357"/>
                <a:gd name="connsiteX267" fmla="*/ 812516 w 840534"/>
                <a:gd name="connsiteY267" fmla="*/ 567742 h 993357"/>
                <a:gd name="connsiteX268" fmla="*/ 846393 w 840534"/>
                <a:gd name="connsiteY268" fmla="*/ 556025 h 993357"/>
                <a:gd name="connsiteX269" fmla="*/ 835695 w 840534"/>
                <a:gd name="connsiteY269" fmla="*/ 585062 h 99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</a:cxnLst>
              <a:rect l="l" t="t" r="r" b="b"/>
              <a:pathLst>
                <a:path w="840534" h="993357">
                  <a:moveTo>
                    <a:pt x="432493" y="1019"/>
                  </a:moveTo>
                  <a:cubicBezTo>
                    <a:pt x="298008" y="71318"/>
                    <a:pt x="133976" y="71063"/>
                    <a:pt x="0" y="0"/>
                  </a:cubicBezTo>
                  <a:lnTo>
                    <a:pt x="0" y="774819"/>
                  </a:lnTo>
                  <a:cubicBezTo>
                    <a:pt x="0" y="869570"/>
                    <a:pt x="77940" y="944963"/>
                    <a:pt x="174984" y="944963"/>
                  </a:cubicBezTo>
                  <a:cubicBezTo>
                    <a:pt x="268716" y="944963"/>
                    <a:pt x="352006" y="957953"/>
                    <a:pt x="432493" y="1009404"/>
                  </a:cubicBezTo>
                  <a:cubicBezTo>
                    <a:pt x="512981" y="958717"/>
                    <a:pt x="595506" y="944963"/>
                    <a:pt x="688983" y="944963"/>
                  </a:cubicBezTo>
                  <a:cubicBezTo>
                    <a:pt x="785517" y="944963"/>
                    <a:pt x="864986" y="869824"/>
                    <a:pt x="864986" y="774819"/>
                  </a:cubicBezTo>
                  <a:lnTo>
                    <a:pt x="864986" y="0"/>
                  </a:lnTo>
                  <a:cubicBezTo>
                    <a:pt x="729991" y="71318"/>
                    <a:pt x="567743" y="70554"/>
                    <a:pt x="432493" y="1019"/>
                  </a:cubicBezTo>
                  <a:close/>
                  <a:moveTo>
                    <a:pt x="780169" y="121495"/>
                  </a:moveTo>
                  <a:cubicBezTo>
                    <a:pt x="780169" y="121495"/>
                    <a:pt x="782461" y="104685"/>
                    <a:pt x="785772" y="104685"/>
                  </a:cubicBezTo>
                  <a:cubicBezTo>
                    <a:pt x="789083" y="103666"/>
                    <a:pt x="794432" y="120476"/>
                    <a:pt x="794432" y="120476"/>
                  </a:cubicBezTo>
                  <a:cubicBezTo>
                    <a:pt x="801055" y="114109"/>
                    <a:pt x="814299" y="121495"/>
                    <a:pt x="814299" y="121495"/>
                  </a:cubicBezTo>
                  <a:lnTo>
                    <a:pt x="813280" y="124806"/>
                  </a:lnTo>
                  <a:cubicBezTo>
                    <a:pt x="803347" y="120476"/>
                    <a:pt x="794687" y="131174"/>
                    <a:pt x="795706" y="136523"/>
                  </a:cubicBezTo>
                  <a:cubicBezTo>
                    <a:pt x="795706" y="139579"/>
                    <a:pt x="781187" y="140598"/>
                    <a:pt x="781187" y="137542"/>
                  </a:cubicBezTo>
                  <a:cubicBezTo>
                    <a:pt x="781187" y="132193"/>
                    <a:pt x="771254" y="122769"/>
                    <a:pt x="761320" y="126844"/>
                  </a:cubicBezTo>
                  <a:lnTo>
                    <a:pt x="760301" y="124806"/>
                  </a:lnTo>
                  <a:cubicBezTo>
                    <a:pt x="760301" y="124806"/>
                    <a:pt x="771508" y="115128"/>
                    <a:pt x="780169" y="121495"/>
                  </a:cubicBezTo>
                  <a:close/>
                  <a:moveTo>
                    <a:pt x="789083" y="143909"/>
                  </a:moveTo>
                  <a:cubicBezTo>
                    <a:pt x="815318" y="141872"/>
                    <a:pt x="838497" y="156645"/>
                    <a:pt x="840789" y="176767"/>
                  </a:cubicBezTo>
                  <a:cubicBezTo>
                    <a:pt x="841808" y="195870"/>
                    <a:pt x="824488" y="212935"/>
                    <a:pt x="800290" y="216501"/>
                  </a:cubicBezTo>
                  <a:cubicBezTo>
                    <a:pt x="815064" y="221850"/>
                    <a:pt x="830855" y="215737"/>
                    <a:pt x="839770" y="213699"/>
                  </a:cubicBezTo>
                  <a:cubicBezTo>
                    <a:pt x="839770" y="213699"/>
                    <a:pt x="842827" y="238151"/>
                    <a:pt x="804875" y="230255"/>
                  </a:cubicBezTo>
                  <a:cubicBezTo>
                    <a:pt x="806403" y="250122"/>
                    <a:pt x="793668" y="264641"/>
                    <a:pt x="789083" y="284508"/>
                  </a:cubicBezTo>
                  <a:cubicBezTo>
                    <a:pt x="791885" y="280687"/>
                    <a:pt x="795451" y="277376"/>
                    <a:pt x="800036" y="274319"/>
                  </a:cubicBezTo>
                  <a:cubicBezTo>
                    <a:pt x="810988" y="267952"/>
                    <a:pt x="824233" y="265914"/>
                    <a:pt x="836459" y="267952"/>
                  </a:cubicBezTo>
                  <a:cubicBezTo>
                    <a:pt x="835440" y="277376"/>
                    <a:pt x="828563" y="288074"/>
                    <a:pt x="818884" y="294441"/>
                  </a:cubicBezTo>
                  <a:cubicBezTo>
                    <a:pt x="809205" y="300809"/>
                    <a:pt x="797998" y="303356"/>
                    <a:pt x="787300" y="302337"/>
                  </a:cubicBezTo>
                  <a:cubicBezTo>
                    <a:pt x="787810" y="311507"/>
                    <a:pt x="790357" y="322204"/>
                    <a:pt x="796725" y="334685"/>
                  </a:cubicBezTo>
                  <a:lnTo>
                    <a:pt x="779150" y="348439"/>
                  </a:lnTo>
                  <a:cubicBezTo>
                    <a:pt x="770490" y="331374"/>
                    <a:pt x="766924" y="292149"/>
                    <a:pt x="781187" y="264641"/>
                  </a:cubicBezTo>
                  <a:cubicBezTo>
                    <a:pt x="790102" y="245792"/>
                    <a:pt x="791885" y="238406"/>
                    <a:pt x="790866" y="231274"/>
                  </a:cubicBezTo>
                  <a:cubicBezTo>
                    <a:pt x="778895" y="235604"/>
                    <a:pt x="754953" y="241462"/>
                    <a:pt x="751641" y="221086"/>
                  </a:cubicBezTo>
                  <a:cubicBezTo>
                    <a:pt x="751641" y="221086"/>
                    <a:pt x="778640" y="225416"/>
                    <a:pt x="791121" y="217010"/>
                  </a:cubicBezTo>
                  <a:cubicBezTo>
                    <a:pt x="766669" y="216246"/>
                    <a:pt x="746038" y="201983"/>
                    <a:pt x="744000" y="183134"/>
                  </a:cubicBezTo>
                  <a:cubicBezTo>
                    <a:pt x="742727" y="163012"/>
                    <a:pt x="762594" y="144928"/>
                    <a:pt x="789083" y="143909"/>
                  </a:cubicBezTo>
                  <a:close/>
                  <a:moveTo>
                    <a:pt x="818120" y="435549"/>
                  </a:moveTo>
                  <a:lnTo>
                    <a:pt x="816846" y="438860"/>
                  </a:lnTo>
                  <a:cubicBezTo>
                    <a:pt x="806913" y="434530"/>
                    <a:pt x="797234" y="444209"/>
                    <a:pt x="797234" y="449558"/>
                  </a:cubicBezTo>
                  <a:cubicBezTo>
                    <a:pt x="797234" y="452614"/>
                    <a:pt x="782970" y="451596"/>
                    <a:pt x="782970" y="448284"/>
                  </a:cubicBezTo>
                  <a:cubicBezTo>
                    <a:pt x="783989" y="442936"/>
                    <a:pt x="775074" y="432493"/>
                    <a:pt x="765396" y="436568"/>
                  </a:cubicBezTo>
                  <a:lnTo>
                    <a:pt x="764377" y="433257"/>
                  </a:lnTo>
                  <a:cubicBezTo>
                    <a:pt x="764377" y="433257"/>
                    <a:pt x="777622" y="425870"/>
                    <a:pt x="783989" y="432238"/>
                  </a:cubicBezTo>
                  <a:cubicBezTo>
                    <a:pt x="783989" y="432238"/>
                    <a:pt x="789593" y="415427"/>
                    <a:pt x="792904" y="416446"/>
                  </a:cubicBezTo>
                  <a:cubicBezTo>
                    <a:pt x="796215" y="416446"/>
                    <a:pt x="798508" y="433511"/>
                    <a:pt x="798508" y="433511"/>
                  </a:cubicBezTo>
                  <a:cubicBezTo>
                    <a:pt x="807168" y="426889"/>
                    <a:pt x="818120" y="435549"/>
                    <a:pt x="818120" y="435549"/>
                  </a:cubicBezTo>
                  <a:close/>
                  <a:moveTo>
                    <a:pt x="534376" y="70554"/>
                  </a:moveTo>
                  <a:cubicBezTo>
                    <a:pt x="554498" y="70554"/>
                    <a:pt x="570290" y="89657"/>
                    <a:pt x="570799" y="113599"/>
                  </a:cubicBezTo>
                  <a:cubicBezTo>
                    <a:pt x="578695" y="99336"/>
                    <a:pt x="572837" y="82525"/>
                    <a:pt x="571818" y="74629"/>
                  </a:cubicBezTo>
                  <a:cubicBezTo>
                    <a:pt x="571818" y="74629"/>
                    <a:pt x="597289" y="73610"/>
                    <a:pt x="587355" y="109015"/>
                  </a:cubicBezTo>
                  <a:cubicBezTo>
                    <a:pt x="606968" y="109779"/>
                    <a:pt x="620976" y="122514"/>
                    <a:pt x="640080" y="128627"/>
                  </a:cubicBezTo>
                  <a:cubicBezTo>
                    <a:pt x="636514" y="125571"/>
                    <a:pt x="633457" y="121750"/>
                    <a:pt x="631165" y="117165"/>
                  </a:cubicBezTo>
                  <a:cubicBezTo>
                    <a:pt x="624288" y="106468"/>
                    <a:pt x="623524" y="93732"/>
                    <a:pt x="626835" y="82270"/>
                  </a:cubicBezTo>
                  <a:cubicBezTo>
                    <a:pt x="637532" y="84308"/>
                    <a:pt x="647721" y="90676"/>
                    <a:pt x="653070" y="101373"/>
                  </a:cubicBezTo>
                  <a:cubicBezTo>
                    <a:pt x="658673" y="111307"/>
                    <a:pt x="660201" y="122259"/>
                    <a:pt x="658418" y="131938"/>
                  </a:cubicBezTo>
                  <a:cubicBezTo>
                    <a:pt x="668097" y="132193"/>
                    <a:pt x="679304" y="130665"/>
                    <a:pt x="692549" y="125825"/>
                  </a:cubicBezTo>
                  <a:lnTo>
                    <a:pt x="705794" y="143909"/>
                  </a:lnTo>
                  <a:cubicBezTo>
                    <a:pt x="687200" y="150277"/>
                    <a:pt x="646193" y="150277"/>
                    <a:pt x="618939" y="134231"/>
                  </a:cubicBezTo>
                  <a:cubicBezTo>
                    <a:pt x="601364" y="124806"/>
                    <a:pt x="593468" y="122259"/>
                    <a:pt x="586336" y="122005"/>
                  </a:cubicBezTo>
                  <a:cubicBezTo>
                    <a:pt x="589138" y="133466"/>
                    <a:pt x="592704" y="157918"/>
                    <a:pt x="572582" y="158682"/>
                  </a:cubicBezTo>
                  <a:cubicBezTo>
                    <a:pt x="572582" y="158682"/>
                    <a:pt x="579204" y="131938"/>
                    <a:pt x="570290" y="119712"/>
                  </a:cubicBezTo>
                  <a:cubicBezTo>
                    <a:pt x="569271" y="144164"/>
                    <a:pt x="551951" y="163012"/>
                    <a:pt x="530810" y="163012"/>
                  </a:cubicBezTo>
                  <a:cubicBezTo>
                    <a:pt x="509924" y="163012"/>
                    <a:pt x="493368" y="141872"/>
                    <a:pt x="494642" y="116401"/>
                  </a:cubicBezTo>
                  <a:cubicBezTo>
                    <a:pt x="494896" y="90676"/>
                    <a:pt x="512471" y="70554"/>
                    <a:pt x="534376" y="70554"/>
                  </a:cubicBezTo>
                  <a:close/>
                  <a:moveTo>
                    <a:pt x="471718" y="109779"/>
                  </a:moveTo>
                  <a:cubicBezTo>
                    <a:pt x="465096" y="102392"/>
                    <a:pt x="473756" y="90676"/>
                    <a:pt x="473756" y="90676"/>
                  </a:cubicBezTo>
                  <a:lnTo>
                    <a:pt x="477067" y="91695"/>
                  </a:lnTo>
                  <a:cubicBezTo>
                    <a:pt x="471718" y="101373"/>
                    <a:pt x="482670" y="109779"/>
                    <a:pt x="488019" y="109779"/>
                  </a:cubicBezTo>
                  <a:cubicBezTo>
                    <a:pt x="491330" y="109779"/>
                    <a:pt x="491330" y="122514"/>
                    <a:pt x="488019" y="122514"/>
                  </a:cubicBezTo>
                  <a:cubicBezTo>
                    <a:pt x="481397" y="122514"/>
                    <a:pt x="471463" y="131174"/>
                    <a:pt x="474774" y="141617"/>
                  </a:cubicBezTo>
                  <a:lnTo>
                    <a:pt x="471463" y="141617"/>
                  </a:lnTo>
                  <a:cubicBezTo>
                    <a:pt x="471463" y="141617"/>
                    <a:pt x="463822" y="129901"/>
                    <a:pt x="470190" y="122514"/>
                  </a:cubicBezTo>
                  <a:cubicBezTo>
                    <a:pt x="470190" y="122514"/>
                    <a:pt x="452615" y="119458"/>
                    <a:pt x="452615" y="116146"/>
                  </a:cubicBezTo>
                  <a:cubicBezTo>
                    <a:pt x="452870" y="113090"/>
                    <a:pt x="471718" y="109779"/>
                    <a:pt x="471718" y="109779"/>
                  </a:cubicBezTo>
                  <a:close/>
                  <a:moveTo>
                    <a:pt x="380278" y="109779"/>
                  </a:moveTo>
                  <a:cubicBezTo>
                    <a:pt x="385882" y="109779"/>
                    <a:pt x="396834" y="101373"/>
                    <a:pt x="391230" y="91695"/>
                  </a:cubicBezTo>
                  <a:lnTo>
                    <a:pt x="394542" y="90676"/>
                  </a:lnTo>
                  <a:cubicBezTo>
                    <a:pt x="394542" y="90676"/>
                    <a:pt x="403456" y="102392"/>
                    <a:pt x="396834" y="109779"/>
                  </a:cubicBezTo>
                  <a:cubicBezTo>
                    <a:pt x="396834" y="109779"/>
                    <a:pt x="415428" y="113090"/>
                    <a:pt x="415428" y="116146"/>
                  </a:cubicBezTo>
                  <a:cubicBezTo>
                    <a:pt x="415428" y="119458"/>
                    <a:pt x="397853" y="122514"/>
                    <a:pt x="397853" y="122514"/>
                  </a:cubicBezTo>
                  <a:cubicBezTo>
                    <a:pt x="404475" y="129901"/>
                    <a:pt x="396834" y="141617"/>
                    <a:pt x="396834" y="141617"/>
                  </a:cubicBezTo>
                  <a:lnTo>
                    <a:pt x="393523" y="141617"/>
                  </a:lnTo>
                  <a:cubicBezTo>
                    <a:pt x="396834" y="131174"/>
                    <a:pt x="386900" y="122514"/>
                    <a:pt x="380278" y="122514"/>
                  </a:cubicBezTo>
                  <a:cubicBezTo>
                    <a:pt x="376967" y="122514"/>
                    <a:pt x="376967" y="109779"/>
                    <a:pt x="380278" y="109779"/>
                  </a:cubicBezTo>
                  <a:close/>
                  <a:moveTo>
                    <a:pt x="175748" y="125825"/>
                  </a:moveTo>
                  <a:cubicBezTo>
                    <a:pt x="189248" y="130665"/>
                    <a:pt x="200200" y="132193"/>
                    <a:pt x="209879" y="131938"/>
                  </a:cubicBezTo>
                  <a:cubicBezTo>
                    <a:pt x="208096" y="122259"/>
                    <a:pt x="209624" y="111562"/>
                    <a:pt x="215482" y="101373"/>
                  </a:cubicBezTo>
                  <a:cubicBezTo>
                    <a:pt x="221086" y="90676"/>
                    <a:pt x="230765" y="84308"/>
                    <a:pt x="241972" y="82270"/>
                  </a:cubicBezTo>
                  <a:cubicBezTo>
                    <a:pt x="245283" y="93987"/>
                    <a:pt x="244264" y="106722"/>
                    <a:pt x="237642" y="117165"/>
                  </a:cubicBezTo>
                  <a:cubicBezTo>
                    <a:pt x="235350" y="121495"/>
                    <a:pt x="232293" y="125571"/>
                    <a:pt x="228727" y="128627"/>
                  </a:cubicBezTo>
                  <a:cubicBezTo>
                    <a:pt x="248085" y="122514"/>
                    <a:pt x="261839" y="109779"/>
                    <a:pt x="281452" y="109015"/>
                  </a:cubicBezTo>
                  <a:cubicBezTo>
                    <a:pt x="271773" y="73865"/>
                    <a:pt x="296989" y="74629"/>
                    <a:pt x="296989" y="74629"/>
                  </a:cubicBezTo>
                  <a:cubicBezTo>
                    <a:pt x="295970" y="82525"/>
                    <a:pt x="290366" y="99336"/>
                    <a:pt x="298008" y="113599"/>
                  </a:cubicBezTo>
                  <a:cubicBezTo>
                    <a:pt x="298517" y="89657"/>
                    <a:pt x="314309" y="70554"/>
                    <a:pt x="334431" y="70554"/>
                  </a:cubicBezTo>
                  <a:cubicBezTo>
                    <a:pt x="356336" y="70554"/>
                    <a:pt x="374165" y="90676"/>
                    <a:pt x="374165" y="116146"/>
                  </a:cubicBezTo>
                  <a:cubicBezTo>
                    <a:pt x="375184" y="141617"/>
                    <a:pt x="358628" y="162758"/>
                    <a:pt x="337742" y="162758"/>
                  </a:cubicBezTo>
                  <a:cubicBezTo>
                    <a:pt x="316347" y="162758"/>
                    <a:pt x="299281" y="143909"/>
                    <a:pt x="298262" y="119458"/>
                  </a:cubicBezTo>
                  <a:cubicBezTo>
                    <a:pt x="289348" y="131684"/>
                    <a:pt x="295970" y="158428"/>
                    <a:pt x="295970" y="158428"/>
                  </a:cubicBezTo>
                  <a:cubicBezTo>
                    <a:pt x="275848" y="157664"/>
                    <a:pt x="279414" y="133212"/>
                    <a:pt x="282216" y="121750"/>
                  </a:cubicBezTo>
                  <a:cubicBezTo>
                    <a:pt x="274829" y="122259"/>
                    <a:pt x="266933" y="124806"/>
                    <a:pt x="249359" y="134231"/>
                  </a:cubicBezTo>
                  <a:cubicBezTo>
                    <a:pt x="221850" y="150277"/>
                    <a:pt x="181097" y="150277"/>
                    <a:pt x="162503" y="143909"/>
                  </a:cubicBezTo>
                  <a:lnTo>
                    <a:pt x="175748" y="125825"/>
                  </a:lnTo>
                  <a:close/>
                  <a:moveTo>
                    <a:pt x="75648" y="120476"/>
                  </a:moveTo>
                  <a:cubicBezTo>
                    <a:pt x="75648" y="120476"/>
                    <a:pt x="81252" y="103411"/>
                    <a:pt x="84308" y="104685"/>
                  </a:cubicBezTo>
                  <a:cubicBezTo>
                    <a:pt x="87619" y="104685"/>
                    <a:pt x="89912" y="121495"/>
                    <a:pt x="89912" y="121495"/>
                  </a:cubicBezTo>
                  <a:cubicBezTo>
                    <a:pt x="98572" y="115128"/>
                    <a:pt x="109779" y="124806"/>
                    <a:pt x="109779" y="124806"/>
                  </a:cubicBezTo>
                  <a:lnTo>
                    <a:pt x="108760" y="126844"/>
                  </a:lnTo>
                  <a:cubicBezTo>
                    <a:pt x="98826" y="122769"/>
                    <a:pt x="89148" y="132193"/>
                    <a:pt x="89148" y="137542"/>
                  </a:cubicBezTo>
                  <a:cubicBezTo>
                    <a:pt x="88129" y="140853"/>
                    <a:pt x="74884" y="139579"/>
                    <a:pt x="74884" y="136523"/>
                  </a:cubicBezTo>
                  <a:cubicBezTo>
                    <a:pt x="74884" y="131174"/>
                    <a:pt x="67243" y="120476"/>
                    <a:pt x="57309" y="124806"/>
                  </a:cubicBezTo>
                  <a:lnTo>
                    <a:pt x="56290" y="121495"/>
                  </a:lnTo>
                  <a:cubicBezTo>
                    <a:pt x="56036" y="121495"/>
                    <a:pt x="69026" y="114109"/>
                    <a:pt x="75648" y="120476"/>
                  </a:cubicBezTo>
                  <a:close/>
                  <a:moveTo>
                    <a:pt x="81252" y="143909"/>
                  </a:moveTo>
                  <a:cubicBezTo>
                    <a:pt x="107741" y="144928"/>
                    <a:pt x="127608" y="163012"/>
                    <a:pt x="126335" y="183134"/>
                  </a:cubicBezTo>
                  <a:cubicBezTo>
                    <a:pt x="124297" y="201983"/>
                    <a:pt x="103666" y="216501"/>
                    <a:pt x="79214" y="217010"/>
                  </a:cubicBezTo>
                  <a:cubicBezTo>
                    <a:pt x="91695" y="225670"/>
                    <a:pt x="118694" y="221086"/>
                    <a:pt x="118694" y="221086"/>
                  </a:cubicBezTo>
                  <a:cubicBezTo>
                    <a:pt x="115382" y="241717"/>
                    <a:pt x="91440" y="235604"/>
                    <a:pt x="79469" y="231274"/>
                  </a:cubicBezTo>
                  <a:cubicBezTo>
                    <a:pt x="78450" y="238406"/>
                    <a:pt x="80233" y="245792"/>
                    <a:pt x="89148" y="264641"/>
                  </a:cubicBezTo>
                  <a:cubicBezTo>
                    <a:pt x="102392" y="292149"/>
                    <a:pt x="100100" y="331374"/>
                    <a:pt x="91440" y="348439"/>
                  </a:cubicBezTo>
                  <a:lnTo>
                    <a:pt x="73865" y="334685"/>
                  </a:lnTo>
                  <a:cubicBezTo>
                    <a:pt x="79978" y="322204"/>
                    <a:pt x="82270" y="311761"/>
                    <a:pt x="82780" y="302337"/>
                  </a:cubicBezTo>
                  <a:cubicBezTo>
                    <a:pt x="72337" y="303101"/>
                    <a:pt x="61384" y="300554"/>
                    <a:pt x="51960" y="294441"/>
                  </a:cubicBezTo>
                  <a:cubicBezTo>
                    <a:pt x="41008" y="288074"/>
                    <a:pt x="35404" y="277376"/>
                    <a:pt x="34386" y="267952"/>
                  </a:cubicBezTo>
                  <a:cubicBezTo>
                    <a:pt x="46611" y="265914"/>
                    <a:pt x="59602" y="267952"/>
                    <a:pt x="70554" y="274319"/>
                  </a:cubicBezTo>
                  <a:cubicBezTo>
                    <a:pt x="74629" y="277121"/>
                    <a:pt x="77686" y="279923"/>
                    <a:pt x="80488" y="283234"/>
                  </a:cubicBezTo>
                  <a:cubicBezTo>
                    <a:pt x="75393" y="264131"/>
                    <a:pt x="63677" y="249868"/>
                    <a:pt x="65460" y="230510"/>
                  </a:cubicBezTo>
                  <a:cubicBezTo>
                    <a:pt x="28273" y="238406"/>
                    <a:pt x="31074" y="213954"/>
                    <a:pt x="31074" y="213954"/>
                  </a:cubicBezTo>
                  <a:cubicBezTo>
                    <a:pt x="39734" y="215992"/>
                    <a:pt x="55526" y="221850"/>
                    <a:pt x="70554" y="216501"/>
                  </a:cubicBezTo>
                  <a:cubicBezTo>
                    <a:pt x="46357" y="212680"/>
                    <a:pt x="29037" y="195615"/>
                    <a:pt x="30055" y="176767"/>
                  </a:cubicBezTo>
                  <a:cubicBezTo>
                    <a:pt x="31584" y="156645"/>
                    <a:pt x="54762" y="141617"/>
                    <a:pt x="81252" y="143909"/>
                  </a:cubicBezTo>
                  <a:close/>
                  <a:moveTo>
                    <a:pt x="105704" y="433511"/>
                  </a:moveTo>
                  <a:lnTo>
                    <a:pt x="104685" y="436823"/>
                  </a:lnTo>
                  <a:cubicBezTo>
                    <a:pt x="94751" y="432493"/>
                    <a:pt x="85836" y="443190"/>
                    <a:pt x="87110" y="448539"/>
                  </a:cubicBezTo>
                  <a:cubicBezTo>
                    <a:pt x="87110" y="451850"/>
                    <a:pt x="73865" y="452869"/>
                    <a:pt x="72846" y="449813"/>
                  </a:cubicBezTo>
                  <a:cubicBezTo>
                    <a:pt x="72846" y="444464"/>
                    <a:pt x="62913" y="435040"/>
                    <a:pt x="52979" y="439115"/>
                  </a:cubicBezTo>
                  <a:lnTo>
                    <a:pt x="51960" y="435804"/>
                  </a:lnTo>
                  <a:cubicBezTo>
                    <a:pt x="51960" y="435804"/>
                    <a:pt x="62913" y="427144"/>
                    <a:pt x="71827" y="433766"/>
                  </a:cubicBezTo>
                  <a:cubicBezTo>
                    <a:pt x="71827" y="433766"/>
                    <a:pt x="74120" y="416701"/>
                    <a:pt x="77176" y="416701"/>
                  </a:cubicBezTo>
                  <a:cubicBezTo>
                    <a:pt x="80488" y="415682"/>
                    <a:pt x="86091" y="432493"/>
                    <a:pt x="86091" y="432493"/>
                  </a:cubicBezTo>
                  <a:cubicBezTo>
                    <a:pt x="92459" y="426125"/>
                    <a:pt x="105704" y="433511"/>
                    <a:pt x="105704" y="433511"/>
                  </a:cubicBezTo>
                  <a:close/>
                  <a:moveTo>
                    <a:pt x="24197" y="556535"/>
                  </a:moveTo>
                  <a:cubicBezTo>
                    <a:pt x="36168" y="555516"/>
                    <a:pt x="48394" y="559591"/>
                    <a:pt x="57054" y="568251"/>
                  </a:cubicBezTo>
                  <a:cubicBezTo>
                    <a:pt x="63677" y="573091"/>
                    <a:pt x="67497" y="579968"/>
                    <a:pt x="68516" y="586845"/>
                  </a:cubicBezTo>
                  <a:cubicBezTo>
                    <a:pt x="69535" y="583279"/>
                    <a:pt x="71063" y="579968"/>
                    <a:pt x="72592" y="576657"/>
                  </a:cubicBezTo>
                  <a:cubicBezTo>
                    <a:pt x="81506" y="557808"/>
                    <a:pt x="83289" y="550422"/>
                    <a:pt x="82270" y="543290"/>
                  </a:cubicBezTo>
                  <a:cubicBezTo>
                    <a:pt x="70045" y="547620"/>
                    <a:pt x="46102" y="553478"/>
                    <a:pt x="43046" y="533102"/>
                  </a:cubicBezTo>
                  <a:cubicBezTo>
                    <a:pt x="43046" y="533102"/>
                    <a:pt x="71827" y="537687"/>
                    <a:pt x="83799" y="528008"/>
                  </a:cubicBezTo>
                  <a:cubicBezTo>
                    <a:pt x="58837" y="528772"/>
                    <a:pt x="37442" y="514253"/>
                    <a:pt x="35404" y="494896"/>
                  </a:cubicBezTo>
                  <a:cubicBezTo>
                    <a:pt x="34386" y="474774"/>
                    <a:pt x="53998" y="456690"/>
                    <a:pt x="80488" y="454652"/>
                  </a:cubicBezTo>
                  <a:cubicBezTo>
                    <a:pt x="106977" y="453633"/>
                    <a:pt x="129901" y="468406"/>
                    <a:pt x="132193" y="488783"/>
                  </a:cubicBezTo>
                  <a:cubicBezTo>
                    <a:pt x="133212" y="508141"/>
                    <a:pt x="114873" y="525715"/>
                    <a:pt x="89912" y="527753"/>
                  </a:cubicBezTo>
                  <a:cubicBezTo>
                    <a:pt x="105449" y="534375"/>
                    <a:pt x="122005" y="527753"/>
                    <a:pt x="131174" y="525970"/>
                  </a:cubicBezTo>
                  <a:cubicBezTo>
                    <a:pt x="131174" y="525970"/>
                    <a:pt x="133976" y="550422"/>
                    <a:pt x="96534" y="542526"/>
                  </a:cubicBezTo>
                  <a:cubicBezTo>
                    <a:pt x="99845" y="575638"/>
                    <a:pt x="62913" y="594232"/>
                    <a:pt x="88129" y="646956"/>
                  </a:cubicBezTo>
                  <a:lnTo>
                    <a:pt x="70554" y="660710"/>
                  </a:lnTo>
                  <a:cubicBezTo>
                    <a:pt x="63677" y="647720"/>
                    <a:pt x="60875" y="621230"/>
                    <a:pt x="65969" y="597288"/>
                  </a:cubicBezTo>
                  <a:cubicBezTo>
                    <a:pt x="54507" y="597543"/>
                    <a:pt x="42536" y="593467"/>
                    <a:pt x="34131" y="585571"/>
                  </a:cubicBezTo>
                  <a:cubicBezTo>
                    <a:pt x="25471" y="576657"/>
                    <a:pt x="22160" y="565959"/>
                    <a:pt x="24197" y="556535"/>
                  </a:cubicBezTo>
                  <a:close/>
                  <a:moveTo>
                    <a:pt x="50177" y="760300"/>
                  </a:moveTo>
                  <a:lnTo>
                    <a:pt x="48140" y="758263"/>
                  </a:lnTo>
                  <a:cubicBezTo>
                    <a:pt x="48140" y="758263"/>
                    <a:pt x="53743" y="744509"/>
                    <a:pt x="64696" y="746546"/>
                  </a:cubicBezTo>
                  <a:cubicBezTo>
                    <a:pt x="64696" y="746546"/>
                    <a:pt x="57054" y="730754"/>
                    <a:pt x="60366" y="728462"/>
                  </a:cubicBezTo>
                  <a:cubicBezTo>
                    <a:pt x="63677" y="726424"/>
                    <a:pt x="75903" y="739160"/>
                    <a:pt x="75903" y="739160"/>
                  </a:cubicBezTo>
                  <a:cubicBezTo>
                    <a:pt x="79214" y="729736"/>
                    <a:pt x="93478" y="729736"/>
                    <a:pt x="93478" y="729736"/>
                  </a:cubicBezTo>
                  <a:lnTo>
                    <a:pt x="94496" y="732792"/>
                  </a:lnTo>
                  <a:cubicBezTo>
                    <a:pt x="83544" y="734830"/>
                    <a:pt x="81252" y="747820"/>
                    <a:pt x="84563" y="753169"/>
                  </a:cubicBezTo>
                  <a:cubicBezTo>
                    <a:pt x="86855" y="755206"/>
                    <a:pt x="74629" y="762848"/>
                    <a:pt x="73610" y="760555"/>
                  </a:cubicBezTo>
                  <a:cubicBezTo>
                    <a:pt x="70045" y="754952"/>
                    <a:pt x="56800" y="750622"/>
                    <a:pt x="50177" y="760300"/>
                  </a:cubicBezTo>
                  <a:close/>
                  <a:moveTo>
                    <a:pt x="196634" y="918473"/>
                  </a:moveTo>
                  <a:cubicBezTo>
                    <a:pt x="193832" y="905229"/>
                    <a:pt x="189248" y="895295"/>
                    <a:pt x="183899" y="887654"/>
                  </a:cubicBezTo>
                  <a:cubicBezTo>
                    <a:pt x="175493" y="894276"/>
                    <a:pt x="165050" y="898352"/>
                    <a:pt x="154862" y="899370"/>
                  </a:cubicBezTo>
                  <a:cubicBezTo>
                    <a:pt x="141617" y="900389"/>
                    <a:pt x="129646" y="895040"/>
                    <a:pt x="123024" y="887654"/>
                  </a:cubicBezTo>
                  <a:cubicBezTo>
                    <a:pt x="130665" y="879249"/>
                    <a:pt x="142891" y="872881"/>
                    <a:pt x="156136" y="872881"/>
                  </a:cubicBezTo>
                  <a:cubicBezTo>
                    <a:pt x="161484" y="872372"/>
                    <a:pt x="166324" y="872881"/>
                    <a:pt x="170654" y="873900"/>
                  </a:cubicBezTo>
                  <a:cubicBezTo>
                    <a:pt x="154862" y="861674"/>
                    <a:pt x="136014" y="857089"/>
                    <a:pt x="124807" y="840533"/>
                  </a:cubicBezTo>
                  <a:cubicBezTo>
                    <a:pt x="99336" y="868042"/>
                    <a:pt x="86855" y="846391"/>
                    <a:pt x="86855" y="846391"/>
                  </a:cubicBezTo>
                  <a:cubicBezTo>
                    <a:pt x="95006" y="843335"/>
                    <a:pt x="112835" y="838496"/>
                    <a:pt x="121495" y="823977"/>
                  </a:cubicBezTo>
                  <a:cubicBezTo>
                    <a:pt x="99845" y="837477"/>
                    <a:pt x="74375" y="834166"/>
                    <a:pt x="62658" y="817610"/>
                  </a:cubicBezTo>
                  <a:cubicBezTo>
                    <a:pt x="51706" y="800799"/>
                    <a:pt x="60366" y="775073"/>
                    <a:pt x="82525" y="761319"/>
                  </a:cubicBezTo>
                  <a:cubicBezTo>
                    <a:pt x="104430" y="747565"/>
                    <a:pt x="131938" y="749603"/>
                    <a:pt x="143146" y="766668"/>
                  </a:cubicBezTo>
                  <a:cubicBezTo>
                    <a:pt x="154862" y="782969"/>
                    <a:pt x="147221" y="807167"/>
                    <a:pt x="125825" y="821175"/>
                  </a:cubicBezTo>
                  <a:cubicBezTo>
                    <a:pt x="141108" y="822704"/>
                    <a:pt x="161739" y="802837"/>
                    <a:pt x="161739" y="802837"/>
                  </a:cubicBezTo>
                  <a:cubicBezTo>
                    <a:pt x="171673" y="820411"/>
                    <a:pt x="148494" y="829581"/>
                    <a:pt x="136523" y="833147"/>
                  </a:cubicBezTo>
                  <a:cubicBezTo>
                    <a:pt x="140089" y="839769"/>
                    <a:pt x="146202" y="844609"/>
                    <a:pt x="165050" y="853778"/>
                  </a:cubicBezTo>
                  <a:cubicBezTo>
                    <a:pt x="193578" y="867532"/>
                    <a:pt x="215737" y="900389"/>
                    <a:pt x="220067" y="919492"/>
                  </a:cubicBezTo>
                  <a:lnTo>
                    <a:pt x="196634" y="918473"/>
                  </a:lnTo>
                  <a:close/>
                  <a:moveTo>
                    <a:pt x="335704" y="903701"/>
                  </a:moveTo>
                  <a:cubicBezTo>
                    <a:pt x="329082" y="902427"/>
                    <a:pt x="317111" y="909049"/>
                    <a:pt x="319403" y="919492"/>
                  </a:cubicBezTo>
                  <a:lnTo>
                    <a:pt x="316092" y="919492"/>
                  </a:lnTo>
                  <a:cubicBezTo>
                    <a:pt x="316092" y="919492"/>
                    <a:pt x="310488" y="906757"/>
                    <a:pt x="319403" y="900389"/>
                  </a:cubicBezTo>
                  <a:cubicBezTo>
                    <a:pt x="319403" y="900389"/>
                    <a:pt x="301828" y="893003"/>
                    <a:pt x="302847" y="889692"/>
                  </a:cubicBezTo>
                  <a:cubicBezTo>
                    <a:pt x="304121" y="887654"/>
                    <a:pt x="321695" y="887654"/>
                    <a:pt x="321695" y="887654"/>
                  </a:cubicBezTo>
                  <a:cubicBezTo>
                    <a:pt x="316092" y="878230"/>
                    <a:pt x="327044" y="868551"/>
                    <a:pt x="327044" y="868551"/>
                  </a:cubicBezTo>
                  <a:lnTo>
                    <a:pt x="330355" y="870589"/>
                  </a:lnTo>
                  <a:cubicBezTo>
                    <a:pt x="323733" y="878994"/>
                    <a:pt x="332648" y="889692"/>
                    <a:pt x="337997" y="890710"/>
                  </a:cubicBezTo>
                  <a:cubicBezTo>
                    <a:pt x="341308" y="891984"/>
                    <a:pt x="337997" y="904719"/>
                    <a:pt x="335704" y="903701"/>
                  </a:cubicBezTo>
                  <a:close/>
                  <a:moveTo>
                    <a:pt x="539215" y="932228"/>
                  </a:moveTo>
                  <a:cubicBezTo>
                    <a:pt x="527244" y="924841"/>
                    <a:pt x="517056" y="921021"/>
                    <a:pt x="507377" y="919238"/>
                  </a:cubicBezTo>
                  <a:cubicBezTo>
                    <a:pt x="506868" y="929426"/>
                    <a:pt x="502538" y="939869"/>
                    <a:pt x="495151" y="947001"/>
                  </a:cubicBezTo>
                  <a:cubicBezTo>
                    <a:pt x="486491" y="956425"/>
                    <a:pt x="475284" y="960755"/>
                    <a:pt x="464331" y="960755"/>
                  </a:cubicBezTo>
                  <a:cubicBezTo>
                    <a:pt x="464331" y="949038"/>
                    <a:pt x="468661" y="936303"/>
                    <a:pt x="476557" y="926624"/>
                  </a:cubicBezTo>
                  <a:cubicBezTo>
                    <a:pt x="479869" y="923313"/>
                    <a:pt x="483944" y="920511"/>
                    <a:pt x="488019" y="918473"/>
                  </a:cubicBezTo>
                  <a:cubicBezTo>
                    <a:pt x="467897" y="920766"/>
                    <a:pt x="451087" y="929935"/>
                    <a:pt x="431220" y="926369"/>
                  </a:cubicBezTo>
                  <a:cubicBezTo>
                    <a:pt x="433512" y="962793"/>
                    <a:pt x="408296" y="955406"/>
                    <a:pt x="408296" y="955406"/>
                  </a:cubicBezTo>
                  <a:cubicBezTo>
                    <a:pt x="411352" y="947765"/>
                    <a:pt x="420522" y="932992"/>
                    <a:pt x="416447" y="917709"/>
                  </a:cubicBezTo>
                  <a:cubicBezTo>
                    <a:pt x="411098" y="940633"/>
                    <a:pt x="390976" y="956425"/>
                    <a:pt x="370854" y="952350"/>
                  </a:cubicBezTo>
                  <a:cubicBezTo>
                    <a:pt x="349968" y="947001"/>
                    <a:pt x="337742" y="923822"/>
                    <a:pt x="342327" y="899370"/>
                  </a:cubicBezTo>
                  <a:cubicBezTo>
                    <a:pt x="347930" y="873900"/>
                    <a:pt x="368816" y="856834"/>
                    <a:pt x="389702" y="861164"/>
                  </a:cubicBezTo>
                  <a:cubicBezTo>
                    <a:pt x="409569" y="866259"/>
                    <a:pt x="421286" y="887399"/>
                    <a:pt x="417975" y="911087"/>
                  </a:cubicBezTo>
                  <a:cubicBezTo>
                    <a:pt x="429182" y="901408"/>
                    <a:pt x="428418" y="874919"/>
                    <a:pt x="428418" y="874919"/>
                  </a:cubicBezTo>
                  <a:cubicBezTo>
                    <a:pt x="449049" y="880522"/>
                    <a:pt x="439880" y="902172"/>
                    <a:pt x="434021" y="912615"/>
                  </a:cubicBezTo>
                  <a:cubicBezTo>
                    <a:pt x="441408" y="914398"/>
                    <a:pt x="449558" y="914144"/>
                    <a:pt x="468916" y="908795"/>
                  </a:cubicBezTo>
                  <a:cubicBezTo>
                    <a:pt x="499736" y="899370"/>
                    <a:pt x="540234" y="906757"/>
                    <a:pt x="557045" y="917200"/>
                  </a:cubicBezTo>
                  <a:lnTo>
                    <a:pt x="539215" y="932228"/>
                  </a:lnTo>
                  <a:close/>
                  <a:moveTo>
                    <a:pt x="431729" y="849703"/>
                  </a:moveTo>
                  <a:cubicBezTo>
                    <a:pt x="376457" y="815063"/>
                    <a:pt x="323988" y="808185"/>
                    <a:pt x="260311" y="808185"/>
                  </a:cubicBezTo>
                  <a:cubicBezTo>
                    <a:pt x="195106" y="808185"/>
                    <a:pt x="147730" y="757499"/>
                    <a:pt x="147730" y="695605"/>
                  </a:cubicBezTo>
                  <a:lnTo>
                    <a:pt x="146966" y="174474"/>
                  </a:lnTo>
                  <a:cubicBezTo>
                    <a:pt x="216247" y="211662"/>
                    <a:pt x="368561" y="186700"/>
                    <a:pt x="435040" y="152060"/>
                  </a:cubicBezTo>
                  <a:cubicBezTo>
                    <a:pt x="502283" y="187210"/>
                    <a:pt x="653070" y="211152"/>
                    <a:pt x="723114" y="174474"/>
                  </a:cubicBezTo>
                  <a:lnTo>
                    <a:pt x="722605" y="695605"/>
                  </a:lnTo>
                  <a:cubicBezTo>
                    <a:pt x="722605" y="757499"/>
                    <a:pt x="667079" y="808185"/>
                    <a:pt x="601873" y="808185"/>
                  </a:cubicBezTo>
                  <a:cubicBezTo>
                    <a:pt x="538706" y="808185"/>
                    <a:pt x="486491" y="815317"/>
                    <a:pt x="431729" y="849703"/>
                  </a:cubicBezTo>
                  <a:close/>
                  <a:moveTo>
                    <a:pt x="807932" y="817610"/>
                  </a:moveTo>
                  <a:cubicBezTo>
                    <a:pt x="796470" y="833656"/>
                    <a:pt x="772018" y="837477"/>
                    <a:pt x="749604" y="824996"/>
                  </a:cubicBezTo>
                  <a:cubicBezTo>
                    <a:pt x="758518" y="838750"/>
                    <a:pt x="775584" y="843590"/>
                    <a:pt x="783734" y="846391"/>
                  </a:cubicBezTo>
                  <a:cubicBezTo>
                    <a:pt x="783734" y="846391"/>
                    <a:pt x="771254" y="867787"/>
                    <a:pt x="746038" y="840533"/>
                  </a:cubicBezTo>
                  <a:cubicBezTo>
                    <a:pt x="734576" y="857089"/>
                    <a:pt x="715982" y="861929"/>
                    <a:pt x="699936" y="874155"/>
                  </a:cubicBezTo>
                  <a:cubicBezTo>
                    <a:pt x="704521" y="872881"/>
                    <a:pt x="709360" y="872626"/>
                    <a:pt x="714454" y="873136"/>
                  </a:cubicBezTo>
                  <a:cubicBezTo>
                    <a:pt x="727699" y="873136"/>
                    <a:pt x="738651" y="879503"/>
                    <a:pt x="747566" y="887909"/>
                  </a:cubicBezTo>
                  <a:cubicBezTo>
                    <a:pt x="739925" y="895295"/>
                    <a:pt x="728718" y="900644"/>
                    <a:pt x="715728" y="899625"/>
                  </a:cubicBezTo>
                  <a:cubicBezTo>
                    <a:pt x="704266" y="898606"/>
                    <a:pt x="694587" y="894531"/>
                    <a:pt x="686436" y="888163"/>
                  </a:cubicBezTo>
                  <a:cubicBezTo>
                    <a:pt x="681087" y="895805"/>
                    <a:pt x="676503" y="905483"/>
                    <a:pt x="673701" y="918728"/>
                  </a:cubicBezTo>
                  <a:lnTo>
                    <a:pt x="650523" y="919747"/>
                  </a:lnTo>
                  <a:cubicBezTo>
                    <a:pt x="654853" y="900644"/>
                    <a:pt x="677012" y="867787"/>
                    <a:pt x="705539" y="854033"/>
                  </a:cubicBezTo>
                  <a:cubicBezTo>
                    <a:pt x="724388" y="844609"/>
                    <a:pt x="730246" y="839769"/>
                    <a:pt x="734067" y="833401"/>
                  </a:cubicBezTo>
                  <a:cubicBezTo>
                    <a:pt x="722095" y="829835"/>
                    <a:pt x="698917" y="820666"/>
                    <a:pt x="708851" y="803091"/>
                  </a:cubicBezTo>
                  <a:cubicBezTo>
                    <a:pt x="708851" y="803091"/>
                    <a:pt x="728718" y="822194"/>
                    <a:pt x="743745" y="821685"/>
                  </a:cubicBezTo>
                  <a:cubicBezTo>
                    <a:pt x="723624" y="807676"/>
                    <a:pt x="715728" y="783479"/>
                    <a:pt x="727444" y="767178"/>
                  </a:cubicBezTo>
                  <a:cubicBezTo>
                    <a:pt x="738397" y="750367"/>
                    <a:pt x="765905" y="748075"/>
                    <a:pt x="788065" y="761829"/>
                  </a:cubicBezTo>
                  <a:cubicBezTo>
                    <a:pt x="810224" y="775073"/>
                    <a:pt x="818884" y="800799"/>
                    <a:pt x="807932" y="817610"/>
                  </a:cubicBezTo>
                  <a:close/>
                  <a:moveTo>
                    <a:pt x="818884" y="760300"/>
                  </a:moveTo>
                  <a:cubicBezTo>
                    <a:pt x="813280" y="750876"/>
                    <a:pt x="800036" y="755206"/>
                    <a:pt x="796725" y="760300"/>
                  </a:cubicBezTo>
                  <a:cubicBezTo>
                    <a:pt x="795451" y="762593"/>
                    <a:pt x="783480" y="755206"/>
                    <a:pt x="784499" y="752914"/>
                  </a:cubicBezTo>
                  <a:cubicBezTo>
                    <a:pt x="788065" y="747565"/>
                    <a:pt x="786791" y="734830"/>
                    <a:pt x="775839" y="732537"/>
                  </a:cubicBezTo>
                  <a:lnTo>
                    <a:pt x="776857" y="729481"/>
                  </a:lnTo>
                  <a:cubicBezTo>
                    <a:pt x="776857" y="729481"/>
                    <a:pt x="791121" y="729481"/>
                    <a:pt x="794432" y="738905"/>
                  </a:cubicBezTo>
                  <a:cubicBezTo>
                    <a:pt x="794432" y="738905"/>
                    <a:pt x="806403" y="726170"/>
                    <a:pt x="809715" y="728207"/>
                  </a:cubicBezTo>
                  <a:cubicBezTo>
                    <a:pt x="812007" y="730500"/>
                    <a:pt x="805385" y="746292"/>
                    <a:pt x="805385" y="746292"/>
                  </a:cubicBezTo>
                  <a:cubicBezTo>
                    <a:pt x="816337" y="744254"/>
                    <a:pt x="821941" y="758008"/>
                    <a:pt x="821941" y="758008"/>
                  </a:cubicBezTo>
                  <a:lnTo>
                    <a:pt x="818884" y="760300"/>
                  </a:lnTo>
                  <a:close/>
                  <a:moveTo>
                    <a:pt x="835695" y="585062"/>
                  </a:moveTo>
                  <a:cubicBezTo>
                    <a:pt x="827544" y="592958"/>
                    <a:pt x="815828" y="597033"/>
                    <a:pt x="804366" y="596779"/>
                  </a:cubicBezTo>
                  <a:cubicBezTo>
                    <a:pt x="809715" y="620721"/>
                    <a:pt x="806149" y="647211"/>
                    <a:pt x="799272" y="660201"/>
                  </a:cubicBezTo>
                  <a:lnTo>
                    <a:pt x="781697" y="646446"/>
                  </a:lnTo>
                  <a:cubicBezTo>
                    <a:pt x="807932" y="593722"/>
                    <a:pt x="771254" y="575128"/>
                    <a:pt x="773546" y="542017"/>
                  </a:cubicBezTo>
                  <a:cubicBezTo>
                    <a:pt x="736104" y="549913"/>
                    <a:pt x="739925" y="525461"/>
                    <a:pt x="739925" y="525461"/>
                  </a:cubicBezTo>
                  <a:cubicBezTo>
                    <a:pt x="748075" y="527244"/>
                    <a:pt x="764631" y="533866"/>
                    <a:pt x="779914" y="527244"/>
                  </a:cubicBezTo>
                  <a:cubicBezTo>
                    <a:pt x="754953" y="524951"/>
                    <a:pt x="736359" y="507631"/>
                    <a:pt x="737632" y="488273"/>
                  </a:cubicBezTo>
                  <a:cubicBezTo>
                    <a:pt x="739925" y="467897"/>
                    <a:pt x="762848" y="453124"/>
                    <a:pt x="789338" y="454143"/>
                  </a:cubicBezTo>
                  <a:cubicBezTo>
                    <a:pt x="815573" y="456180"/>
                    <a:pt x="835440" y="474264"/>
                    <a:pt x="834421" y="494386"/>
                  </a:cubicBezTo>
                  <a:cubicBezTo>
                    <a:pt x="832384" y="513744"/>
                    <a:pt x="810988" y="528262"/>
                    <a:pt x="786027" y="527498"/>
                  </a:cubicBezTo>
                  <a:cubicBezTo>
                    <a:pt x="797998" y="537177"/>
                    <a:pt x="826780" y="532592"/>
                    <a:pt x="826780" y="532592"/>
                  </a:cubicBezTo>
                  <a:cubicBezTo>
                    <a:pt x="823469" y="553224"/>
                    <a:pt x="799526" y="547111"/>
                    <a:pt x="787300" y="542781"/>
                  </a:cubicBezTo>
                  <a:cubicBezTo>
                    <a:pt x="786282" y="549913"/>
                    <a:pt x="788065" y="557299"/>
                    <a:pt x="796979" y="576147"/>
                  </a:cubicBezTo>
                  <a:cubicBezTo>
                    <a:pt x="798508" y="579459"/>
                    <a:pt x="800036" y="582770"/>
                    <a:pt x="801309" y="586336"/>
                  </a:cubicBezTo>
                  <a:cubicBezTo>
                    <a:pt x="802583" y="579459"/>
                    <a:pt x="806403" y="572581"/>
                    <a:pt x="812516" y="567742"/>
                  </a:cubicBezTo>
                  <a:cubicBezTo>
                    <a:pt x="821176" y="559082"/>
                    <a:pt x="833148" y="554752"/>
                    <a:pt x="846393" y="556025"/>
                  </a:cubicBezTo>
                  <a:cubicBezTo>
                    <a:pt x="847666" y="565959"/>
                    <a:pt x="844610" y="576657"/>
                    <a:pt x="835695" y="58506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3" name="Forma libre: forma 122">
              <a:extLst>
                <a:ext uri="{FF2B5EF4-FFF2-40B4-BE49-F238E27FC236}">
                  <a16:creationId xmlns:a16="http://schemas.microsoft.com/office/drawing/2014/main" id="{AF489EAF-EAF5-435D-9EC9-416038569575}"/>
                </a:ext>
              </a:extLst>
            </p:cNvPr>
            <p:cNvSpPr/>
            <p:nvPr/>
          </p:nvSpPr>
          <p:spPr>
            <a:xfrm>
              <a:off x="7072119" y="8212780"/>
              <a:ext cx="25471" cy="50941"/>
            </a:xfrm>
            <a:custGeom>
              <a:avLst/>
              <a:gdLst>
                <a:gd name="connsiteX0" fmla="*/ 41844 w 25470"/>
                <a:gd name="connsiteY0" fmla="*/ 39272 h 50941"/>
                <a:gd name="connsiteX1" fmla="*/ 24269 w 25470"/>
                <a:gd name="connsiteY1" fmla="*/ 47 h 50941"/>
                <a:gd name="connsiteX2" fmla="*/ 72 w 25470"/>
                <a:gd name="connsiteY2" fmla="*/ 36215 h 50941"/>
                <a:gd name="connsiteX3" fmla="*/ 18666 w 25470"/>
                <a:gd name="connsiteY3" fmla="*/ 69072 h 50941"/>
                <a:gd name="connsiteX4" fmla="*/ 41844 w 25470"/>
                <a:gd name="connsiteY4" fmla="*/ 392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41844" y="39272"/>
                  </a:moveTo>
                  <a:cubicBezTo>
                    <a:pt x="43118" y="18131"/>
                    <a:pt x="34203" y="1065"/>
                    <a:pt x="24269" y="47"/>
                  </a:cubicBezTo>
                  <a:cubicBezTo>
                    <a:pt x="13062" y="-972"/>
                    <a:pt x="1091" y="14820"/>
                    <a:pt x="72" y="36215"/>
                  </a:cubicBezTo>
                  <a:cubicBezTo>
                    <a:pt x="-947" y="56337"/>
                    <a:pt x="8987" y="68053"/>
                    <a:pt x="18666" y="69072"/>
                  </a:cubicBezTo>
                  <a:cubicBezTo>
                    <a:pt x="29618" y="69836"/>
                    <a:pt x="40825" y="59139"/>
                    <a:pt x="41844" y="392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4" name="Forma libre: forma 123">
              <a:extLst>
                <a:ext uri="{FF2B5EF4-FFF2-40B4-BE49-F238E27FC236}">
                  <a16:creationId xmlns:a16="http://schemas.microsoft.com/office/drawing/2014/main" id="{11028F8A-E0DB-49DD-931E-E83AE3F9EC3C}"/>
                </a:ext>
              </a:extLst>
            </p:cNvPr>
            <p:cNvSpPr/>
            <p:nvPr/>
          </p:nvSpPr>
          <p:spPr>
            <a:xfrm>
              <a:off x="6802711" y="7852161"/>
              <a:ext cx="50941" cy="25471"/>
            </a:xfrm>
            <a:custGeom>
              <a:avLst/>
              <a:gdLst>
                <a:gd name="connsiteX0" fmla="*/ 71573 w 50941"/>
                <a:gd name="connsiteY0" fmla="*/ 21141 h 25470"/>
                <a:gd name="connsiteX1" fmla="*/ 39480 w 50941"/>
                <a:gd name="connsiteY1" fmla="*/ 0 h 25470"/>
                <a:gd name="connsiteX2" fmla="*/ 0 w 50941"/>
                <a:gd name="connsiteY2" fmla="*/ 20122 h 25470"/>
                <a:gd name="connsiteX3" fmla="*/ 38206 w 50941"/>
                <a:gd name="connsiteY3" fmla="*/ 40244 h 25470"/>
                <a:gd name="connsiteX4" fmla="*/ 71573 w 50941"/>
                <a:gd name="connsiteY4" fmla="*/ 21141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71573" y="21141"/>
                  </a:moveTo>
                  <a:cubicBezTo>
                    <a:pt x="71573" y="11462"/>
                    <a:pt x="60620" y="1019"/>
                    <a:pt x="39480" y="0"/>
                  </a:cubicBezTo>
                  <a:cubicBezTo>
                    <a:pt x="17575" y="0"/>
                    <a:pt x="0" y="10698"/>
                    <a:pt x="0" y="20122"/>
                  </a:cubicBezTo>
                  <a:cubicBezTo>
                    <a:pt x="1019" y="30820"/>
                    <a:pt x="17575" y="39225"/>
                    <a:pt x="38206" y="40244"/>
                  </a:cubicBezTo>
                  <a:cubicBezTo>
                    <a:pt x="60366" y="41263"/>
                    <a:pt x="72592" y="31584"/>
                    <a:pt x="71573" y="21141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</p:grp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575C4382-8D0A-40F9-8DF0-4018C259544D}"/>
              </a:ext>
            </a:extLst>
          </p:cNvPr>
          <p:cNvCxnSpPr>
            <a:cxnSpLocks/>
          </p:cNvCxnSpPr>
          <p:nvPr/>
        </p:nvCxnSpPr>
        <p:spPr>
          <a:xfrm>
            <a:off x="0" y="661946"/>
            <a:ext cx="12192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ector recto 124">
            <a:extLst>
              <a:ext uri="{FF2B5EF4-FFF2-40B4-BE49-F238E27FC236}">
                <a16:creationId xmlns:a16="http://schemas.microsoft.com/office/drawing/2014/main" id="{46C1343A-DE20-4318-9415-87889E803DF7}"/>
              </a:ext>
            </a:extLst>
          </p:cNvPr>
          <p:cNvCxnSpPr>
            <a:cxnSpLocks/>
          </p:cNvCxnSpPr>
          <p:nvPr/>
        </p:nvCxnSpPr>
        <p:spPr>
          <a:xfrm>
            <a:off x="0" y="679838"/>
            <a:ext cx="12192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9 CuadroTexto">
            <a:extLst>
              <a:ext uri="{FF2B5EF4-FFF2-40B4-BE49-F238E27FC236}">
                <a16:creationId xmlns:a16="http://schemas.microsoft.com/office/drawing/2014/main" id="{1A664F1F-198E-4512-9874-85ED0BAD2903}"/>
              </a:ext>
            </a:extLst>
          </p:cNvPr>
          <p:cNvSpPr txBox="1"/>
          <p:nvPr/>
        </p:nvSpPr>
        <p:spPr>
          <a:xfrm>
            <a:off x="112205" y="72566"/>
            <a:ext cx="9818910" cy="495627"/>
          </a:xfrm>
          <a:prstGeom prst="rect">
            <a:avLst/>
          </a:prstGeom>
          <a:noFill/>
        </p:spPr>
        <p:txBody>
          <a:bodyPr wrap="square" lIns="64116" tIns="32057" rIns="64116" bIns="32057" rtlCol="0">
            <a:spAutoFit/>
          </a:bodyPr>
          <a:lstStyle/>
          <a:p>
            <a:pPr defTabSz="1077006"/>
            <a:r>
              <a:rPr lang="es-CO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Rendición de Cuentas vigencia 2020 – Antonio Nariño</a:t>
            </a:r>
          </a:p>
        </p:txBody>
      </p:sp>
      <p:pic>
        <p:nvPicPr>
          <p:cNvPr id="59" name="Picture 2" descr="Mapa del plano de estaciones y portales Transmilenio">
            <a:extLst>
              <a:ext uri="{FF2B5EF4-FFF2-40B4-BE49-F238E27FC236}">
                <a16:creationId xmlns:a16="http://schemas.microsoft.com/office/drawing/2014/main" id="{63B72E3B-DF1F-40BA-B0E3-2A7978087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034" y="1773408"/>
            <a:ext cx="7942120" cy="3971060"/>
          </a:xfrm>
          <a:prstGeom prst="rect">
            <a:avLst/>
          </a:prstGeom>
          <a:ln w="9525" cap="sq" cmpd="thickThin">
            <a:solidFill>
              <a:schemeClr val="bg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laves 2">
            <a:extLst>
              <a:ext uri="{FF2B5EF4-FFF2-40B4-BE49-F238E27FC236}">
                <a16:creationId xmlns:a16="http://schemas.microsoft.com/office/drawing/2014/main" id="{1B8601AC-0416-4E9D-900C-F214A174B4D0}"/>
              </a:ext>
            </a:extLst>
          </p:cNvPr>
          <p:cNvSpPr/>
          <p:nvPr/>
        </p:nvSpPr>
        <p:spPr>
          <a:xfrm>
            <a:off x="2787798" y="5912860"/>
            <a:ext cx="6635657" cy="696102"/>
          </a:xfrm>
          <a:prstGeom prst="bracePair">
            <a:avLst/>
          </a:prstGeom>
          <a:ln w="28575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Esta localidad cuenta con tres troncales del Sistema TransMilenio.</a:t>
            </a:r>
          </a:p>
          <a:p>
            <a:pPr algn="ctr"/>
            <a:endParaRPr lang="es-CO" b="1" dirty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4" name="9 CuadroTexto">
            <a:extLst>
              <a:ext uri="{FF2B5EF4-FFF2-40B4-BE49-F238E27FC236}">
                <a16:creationId xmlns:a16="http://schemas.microsoft.com/office/drawing/2014/main" id="{1D6E8AA2-1BCC-4D88-B9C0-CB191AD08D11}"/>
              </a:ext>
            </a:extLst>
          </p:cNvPr>
          <p:cNvSpPr txBox="1"/>
          <p:nvPr/>
        </p:nvSpPr>
        <p:spPr>
          <a:xfrm>
            <a:off x="1272927" y="854646"/>
            <a:ext cx="9646145" cy="495627"/>
          </a:xfrm>
          <a:prstGeom prst="rect">
            <a:avLst/>
          </a:prstGeom>
          <a:noFill/>
        </p:spPr>
        <p:txBody>
          <a:bodyPr wrap="square" lIns="64116" tIns="32057" rIns="64116" bIns="32057" rtlCol="0">
            <a:spAutoFit/>
          </a:bodyPr>
          <a:lstStyle/>
          <a:p>
            <a:pPr algn="ctr" defTabSz="1077006"/>
            <a:r>
              <a:rPr lang="es-CO" sz="2800" b="1" dirty="0">
                <a:solidFill>
                  <a:srgbClr val="25427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Infraestructura Troncal Antonio Nariño</a:t>
            </a:r>
          </a:p>
        </p:txBody>
      </p:sp>
    </p:spTree>
    <p:extLst>
      <p:ext uri="{BB962C8B-B14F-4D97-AF65-F5344CB8AC3E}">
        <p14:creationId xmlns:p14="http://schemas.microsoft.com/office/powerpoint/2010/main" val="1959716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ángulo 68">
            <a:extLst>
              <a:ext uri="{FF2B5EF4-FFF2-40B4-BE49-F238E27FC236}">
                <a16:creationId xmlns:a16="http://schemas.microsoft.com/office/drawing/2014/main" id="{07532289-3B7E-41C0-A1AC-915E049C7D6F}"/>
              </a:ext>
            </a:extLst>
          </p:cNvPr>
          <p:cNvSpPr/>
          <p:nvPr/>
        </p:nvSpPr>
        <p:spPr>
          <a:xfrm>
            <a:off x="0" y="0"/>
            <a:ext cx="10098681" cy="644625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3" name="Grupo 72">
            <a:extLst>
              <a:ext uri="{FF2B5EF4-FFF2-40B4-BE49-F238E27FC236}">
                <a16:creationId xmlns:a16="http://schemas.microsoft.com/office/drawing/2014/main" id="{7435ED4F-F6A0-415A-99B8-B1A7D86F7863}"/>
              </a:ext>
            </a:extLst>
          </p:cNvPr>
          <p:cNvGrpSpPr/>
          <p:nvPr/>
        </p:nvGrpSpPr>
        <p:grpSpPr>
          <a:xfrm>
            <a:off x="10251830" y="105216"/>
            <a:ext cx="1763234" cy="450539"/>
            <a:chOff x="6018212" y="7750788"/>
            <a:chExt cx="5133627" cy="1447246"/>
          </a:xfrm>
          <a:solidFill>
            <a:schemeClr val="tx2"/>
          </a:solidFill>
        </p:grpSpPr>
        <p:sp>
          <p:nvSpPr>
            <p:cNvPr id="74" name="Forma libre: forma 73">
              <a:extLst>
                <a:ext uri="{FF2B5EF4-FFF2-40B4-BE49-F238E27FC236}">
                  <a16:creationId xmlns:a16="http://schemas.microsoft.com/office/drawing/2014/main" id="{B16ACA10-D1CE-40CA-BC01-C5D7FAACA294}"/>
                </a:ext>
              </a:extLst>
            </p:cNvPr>
            <p:cNvSpPr/>
            <p:nvPr/>
          </p:nvSpPr>
          <p:spPr>
            <a:xfrm>
              <a:off x="8345982" y="8533248"/>
              <a:ext cx="305649" cy="433002"/>
            </a:xfrm>
            <a:custGeom>
              <a:avLst/>
              <a:gdLst>
                <a:gd name="connsiteX0" fmla="*/ 315328 w 305648"/>
                <a:gd name="connsiteY0" fmla="*/ 142127 h 433001"/>
                <a:gd name="connsiteX1" fmla="*/ 172182 w 305648"/>
                <a:gd name="connsiteY1" fmla="*/ 0 h 433001"/>
                <a:gd name="connsiteX2" fmla="*/ 0 w 305648"/>
                <a:gd name="connsiteY2" fmla="*/ 0 h 433001"/>
                <a:gd name="connsiteX3" fmla="*/ 0 w 305648"/>
                <a:gd name="connsiteY3" fmla="*/ 453633 h 433001"/>
                <a:gd name="connsiteX4" fmla="*/ 187210 w 305648"/>
                <a:gd name="connsiteY4" fmla="*/ 453633 h 433001"/>
                <a:gd name="connsiteX5" fmla="*/ 330355 w 305648"/>
                <a:gd name="connsiteY5" fmla="*/ 311507 h 433001"/>
                <a:gd name="connsiteX6" fmla="*/ 293678 w 305648"/>
                <a:gd name="connsiteY6" fmla="*/ 216756 h 433001"/>
                <a:gd name="connsiteX7" fmla="*/ 315328 w 305648"/>
                <a:gd name="connsiteY7" fmla="*/ 142127 h 433001"/>
                <a:gd name="connsiteX8" fmla="*/ 115382 w 305648"/>
                <a:gd name="connsiteY8" fmla="*/ 98826 h 433001"/>
                <a:gd name="connsiteX9" fmla="*/ 172182 w 305648"/>
                <a:gd name="connsiteY9" fmla="*/ 98826 h 433001"/>
                <a:gd name="connsiteX10" fmla="*/ 216501 w 305648"/>
                <a:gd name="connsiteY10" fmla="*/ 142127 h 433001"/>
                <a:gd name="connsiteX11" fmla="*/ 172182 w 305648"/>
                <a:gd name="connsiteY11" fmla="*/ 185427 h 433001"/>
                <a:gd name="connsiteX12" fmla="*/ 115382 w 305648"/>
                <a:gd name="connsiteY12" fmla="*/ 185427 h 433001"/>
                <a:gd name="connsiteX13" fmla="*/ 115382 w 305648"/>
                <a:gd name="connsiteY13" fmla="*/ 98826 h 433001"/>
                <a:gd name="connsiteX14" fmla="*/ 187210 w 305648"/>
                <a:gd name="connsiteY14" fmla="*/ 354807 h 433001"/>
                <a:gd name="connsiteX15" fmla="*/ 115128 w 305648"/>
                <a:gd name="connsiteY15" fmla="*/ 354807 h 433001"/>
                <a:gd name="connsiteX16" fmla="*/ 115128 w 305648"/>
                <a:gd name="connsiteY16" fmla="*/ 267952 h 433001"/>
                <a:gd name="connsiteX17" fmla="*/ 171927 w 305648"/>
                <a:gd name="connsiteY17" fmla="*/ 267952 h 433001"/>
                <a:gd name="connsiteX18" fmla="*/ 186955 w 305648"/>
                <a:gd name="connsiteY18" fmla="*/ 267952 h 433001"/>
                <a:gd name="connsiteX19" fmla="*/ 231274 w 305648"/>
                <a:gd name="connsiteY19" fmla="*/ 311507 h 433001"/>
                <a:gd name="connsiteX20" fmla="*/ 187210 w 305648"/>
                <a:gd name="connsiteY20" fmla="*/ 354807 h 43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05648" h="433001">
                  <a:moveTo>
                    <a:pt x="315328" y="142127"/>
                  </a:moveTo>
                  <a:cubicBezTo>
                    <a:pt x="315328" y="63931"/>
                    <a:pt x="251141" y="0"/>
                    <a:pt x="172182" y="0"/>
                  </a:cubicBezTo>
                  <a:lnTo>
                    <a:pt x="0" y="0"/>
                  </a:lnTo>
                  <a:lnTo>
                    <a:pt x="0" y="453633"/>
                  </a:lnTo>
                  <a:lnTo>
                    <a:pt x="187210" y="453633"/>
                  </a:lnTo>
                  <a:cubicBezTo>
                    <a:pt x="266169" y="453633"/>
                    <a:pt x="330355" y="389956"/>
                    <a:pt x="330355" y="311507"/>
                  </a:cubicBezTo>
                  <a:cubicBezTo>
                    <a:pt x="330355" y="276612"/>
                    <a:pt x="317111" y="242736"/>
                    <a:pt x="293678" y="216756"/>
                  </a:cubicBezTo>
                  <a:cubicBezTo>
                    <a:pt x="307941" y="194596"/>
                    <a:pt x="315328" y="168871"/>
                    <a:pt x="315328" y="142127"/>
                  </a:cubicBezTo>
                  <a:moveTo>
                    <a:pt x="115382" y="98826"/>
                  </a:moveTo>
                  <a:lnTo>
                    <a:pt x="172182" y="98826"/>
                  </a:lnTo>
                  <a:cubicBezTo>
                    <a:pt x="196634" y="98826"/>
                    <a:pt x="216501" y="118184"/>
                    <a:pt x="216501" y="142127"/>
                  </a:cubicBezTo>
                  <a:cubicBezTo>
                    <a:pt x="216501" y="166069"/>
                    <a:pt x="196634" y="185427"/>
                    <a:pt x="172182" y="185427"/>
                  </a:cubicBezTo>
                  <a:lnTo>
                    <a:pt x="115382" y="185427"/>
                  </a:lnTo>
                  <a:lnTo>
                    <a:pt x="115382" y="98826"/>
                  </a:lnTo>
                  <a:close/>
                  <a:moveTo>
                    <a:pt x="187210" y="354807"/>
                  </a:moveTo>
                  <a:lnTo>
                    <a:pt x="115128" y="354807"/>
                  </a:lnTo>
                  <a:lnTo>
                    <a:pt x="115128" y="267952"/>
                  </a:lnTo>
                  <a:lnTo>
                    <a:pt x="171927" y="267952"/>
                  </a:lnTo>
                  <a:lnTo>
                    <a:pt x="186955" y="267952"/>
                  </a:lnTo>
                  <a:cubicBezTo>
                    <a:pt x="211407" y="267952"/>
                    <a:pt x="231274" y="287564"/>
                    <a:pt x="231274" y="311507"/>
                  </a:cubicBezTo>
                  <a:cubicBezTo>
                    <a:pt x="231784" y="335449"/>
                    <a:pt x="211916" y="354807"/>
                    <a:pt x="187210" y="35480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5" name="Forma libre: forma 74">
              <a:extLst>
                <a:ext uri="{FF2B5EF4-FFF2-40B4-BE49-F238E27FC236}">
                  <a16:creationId xmlns:a16="http://schemas.microsoft.com/office/drawing/2014/main" id="{6F5E0C87-9DBC-4A65-B1C8-F5F5DB584E85}"/>
                </a:ext>
              </a:extLst>
            </p:cNvPr>
            <p:cNvSpPr/>
            <p:nvPr/>
          </p:nvSpPr>
          <p:spPr>
            <a:xfrm>
              <a:off x="8694677" y="8525097"/>
              <a:ext cx="433002" cy="458473"/>
            </a:xfrm>
            <a:custGeom>
              <a:avLst/>
              <a:gdLst>
                <a:gd name="connsiteX0" fmla="*/ 228982 w 433002"/>
                <a:gd name="connsiteY0" fmla="*/ 0 h 458472"/>
                <a:gd name="connsiteX1" fmla="*/ 0 w 433002"/>
                <a:gd name="connsiteY1" fmla="*/ 237132 h 458472"/>
                <a:gd name="connsiteX2" fmla="*/ 228982 w 433002"/>
                <a:gd name="connsiteY2" fmla="*/ 474265 h 458472"/>
                <a:gd name="connsiteX3" fmla="*/ 457964 w 433002"/>
                <a:gd name="connsiteY3" fmla="*/ 237132 h 458472"/>
                <a:gd name="connsiteX4" fmla="*/ 228982 w 433002"/>
                <a:gd name="connsiteY4" fmla="*/ 0 h 458472"/>
                <a:gd name="connsiteX5" fmla="*/ 228982 w 433002"/>
                <a:gd name="connsiteY5" fmla="*/ 350986 h 458472"/>
                <a:gd name="connsiteX6" fmla="*/ 123278 w 433002"/>
                <a:gd name="connsiteY6" fmla="*/ 236878 h 458472"/>
                <a:gd name="connsiteX7" fmla="*/ 228982 w 433002"/>
                <a:gd name="connsiteY7" fmla="*/ 123023 h 458472"/>
                <a:gd name="connsiteX8" fmla="*/ 334685 w 433002"/>
                <a:gd name="connsiteY8" fmla="*/ 236878 h 458472"/>
                <a:gd name="connsiteX9" fmla="*/ 228982 w 433002"/>
                <a:gd name="connsiteY9" fmla="*/ 350986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3002" h="458472">
                  <a:moveTo>
                    <a:pt x="228982" y="0"/>
                  </a:moveTo>
                  <a:cubicBezTo>
                    <a:pt x="102647" y="0"/>
                    <a:pt x="0" y="106468"/>
                    <a:pt x="0" y="237132"/>
                  </a:cubicBezTo>
                  <a:cubicBezTo>
                    <a:pt x="0" y="368052"/>
                    <a:pt x="102647" y="474265"/>
                    <a:pt x="228982" y="474265"/>
                  </a:cubicBezTo>
                  <a:cubicBezTo>
                    <a:pt x="355317" y="474265"/>
                    <a:pt x="457964" y="368052"/>
                    <a:pt x="457964" y="237132"/>
                  </a:cubicBezTo>
                  <a:cubicBezTo>
                    <a:pt x="457964" y="106468"/>
                    <a:pt x="355317" y="0"/>
                    <a:pt x="228982" y="0"/>
                  </a:cubicBezTo>
                  <a:moveTo>
                    <a:pt x="228982" y="350986"/>
                  </a:moveTo>
                  <a:cubicBezTo>
                    <a:pt x="170654" y="350986"/>
                    <a:pt x="123278" y="300045"/>
                    <a:pt x="123278" y="236878"/>
                  </a:cubicBezTo>
                  <a:cubicBezTo>
                    <a:pt x="123278" y="174220"/>
                    <a:pt x="170654" y="123023"/>
                    <a:pt x="228982" y="123023"/>
                  </a:cubicBezTo>
                  <a:cubicBezTo>
                    <a:pt x="287310" y="123023"/>
                    <a:pt x="334685" y="174220"/>
                    <a:pt x="334685" y="236878"/>
                  </a:cubicBezTo>
                  <a:cubicBezTo>
                    <a:pt x="334685" y="300045"/>
                    <a:pt x="287310" y="350986"/>
                    <a:pt x="228982" y="350986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6" name="Forma libre: forma 75">
              <a:extLst>
                <a:ext uri="{FF2B5EF4-FFF2-40B4-BE49-F238E27FC236}">
                  <a16:creationId xmlns:a16="http://schemas.microsoft.com/office/drawing/2014/main" id="{4A8804E1-EB1C-46D2-8BAE-632B6DE0A9CC}"/>
                </a:ext>
              </a:extLst>
            </p:cNvPr>
            <p:cNvSpPr/>
            <p:nvPr/>
          </p:nvSpPr>
          <p:spPr>
            <a:xfrm>
              <a:off x="9176074" y="8525097"/>
              <a:ext cx="433002" cy="458473"/>
            </a:xfrm>
            <a:custGeom>
              <a:avLst/>
              <a:gdLst>
                <a:gd name="connsiteX0" fmla="*/ 258273 w 433002"/>
                <a:gd name="connsiteY0" fmla="*/ 306922 h 458472"/>
                <a:gd name="connsiteX1" fmla="*/ 312016 w 433002"/>
                <a:gd name="connsiteY1" fmla="*/ 306922 h 458472"/>
                <a:gd name="connsiteX2" fmla="*/ 312016 w 433002"/>
                <a:gd name="connsiteY2" fmla="*/ 331883 h 458472"/>
                <a:gd name="connsiteX3" fmla="*/ 244519 w 433002"/>
                <a:gd name="connsiteY3" fmla="*/ 351241 h 458472"/>
                <a:gd name="connsiteX4" fmla="*/ 123278 w 433002"/>
                <a:gd name="connsiteY4" fmla="*/ 237132 h 458472"/>
                <a:gd name="connsiteX5" fmla="*/ 244519 w 433002"/>
                <a:gd name="connsiteY5" fmla="*/ 123278 h 458472"/>
                <a:gd name="connsiteX6" fmla="*/ 329082 w 433002"/>
                <a:gd name="connsiteY6" fmla="*/ 155626 h 458472"/>
                <a:gd name="connsiteX7" fmla="*/ 341053 w 433002"/>
                <a:gd name="connsiteY7" fmla="*/ 166578 h 458472"/>
                <a:gd name="connsiteX8" fmla="*/ 424342 w 433002"/>
                <a:gd name="connsiteY8" fmla="*/ 75648 h 458472"/>
                <a:gd name="connsiteX9" fmla="*/ 412371 w 433002"/>
                <a:gd name="connsiteY9" fmla="*/ 64696 h 458472"/>
                <a:gd name="connsiteX10" fmla="*/ 244519 w 433002"/>
                <a:gd name="connsiteY10" fmla="*/ 0 h 458472"/>
                <a:gd name="connsiteX11" fmla="*/ 0 w 433002"/>
                <a:gd name="connsiteY11" fmla="*/ 237132 h 458472"/>
                <a:gd name="connsiteX12" fmla="*/ 244519 w 433002"/>
                <a:gd name="connsiteY12" fmla="*/ 474265 h 458472"/>
                <a:gd name="connsiteX13" fmla="*/ 312016 w 433002"/>
                <a:gd name="connsiteY13" fmla="*/ 465095 h 458472"/>
                <a:gd name="connsiteX14" fmla="*/ 312016 w 433002"/>
                <a:gd name="connsiteY14" fmla="*/ 466114 h 458472"/>
                <a:gd name="connsiteX15" fmla="*/ 435295 w 433002"/>
                <a:gd name="connsiteY15" fmla="*/ 466114 h 458472"/>
                <a:gd name="connsiteX16" fmla="*/ 435295 w 433002"/>
                <a:gd name="connsiteY16" fmla="*/ 183644 h 458472"/>
                <a:gd name="connsiteX17" fmla="*/ 258273 w 433002"/>
                <a:gd name="connsiteY17" fmla="*/ 183644 h 458472"/>
                <a:gd name="connsiteX18" fmla="*/ 258273 w 433002"/>
                <a:gd name="connsiteY18" fmla="*/ 306922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3002" h="458472">
                  <a:moveTo>
                    <a:pt x="258273" y="306922"/>
                  </a:moveTo>
                  <a:lnTo>
                    <a:pt x="312016" y="306922"/>
                  </a:lnTo>
                  <a:lnTo>
                    <a:pt x="312016" y="331883"/>
                  </a:lnTo>
                  <a:cubicBezTo>
                    <a:pt x="292149" y="344364"/>
                    <a:pt x="268462" y="351241"/>
                    <a:pt x="244519" y="351241"/>
                  </a:cubicBezTo>
                  <a:cubicBezTo>
                    <a:pt x="177531" y="351241"/>
                    <a:pt x="123278" y="300300"/>
                    <a:pt x="123278" y="237132"/>
                  </a:cubicBezTo>
                  <a:cubicBezTo>
                    <a:pt x="123278" y="174474"/>
                    <a:pt x="177786" y="123278"/>
                    <a:pt x="244519" y="123278"/>
                  </a:cubicBezTo>
                  <a:cubicBezTo>
                    <a:pt x="276103" y="123278"/>
                    <a:pt x="306158" y="134740"/>
                    <a:pt x="329082" y="155626"/>
                  </a:cubicBezTo>
                  <a:lnTo>
                    <a:pt x="341053" y="166578"/>
                  </a:lnTo>
                  <a:lnTo>
                    <a:pt x="424342" y="75648"/>
                  </a:lnTo>
                  <a:lnTo>
                    <a:pt x="412371" y="64696"/>
                  </a:lnTo>
                  <a:cubicBezTo>
                    <a:pt x="366779" y="22924"/>
                    <a:pt x="307177" y="0"/>
                    <a:pt x="244519" y="0"/>
                  </a:cubicBezTo>
                  <a:cubicBezTo>
                    <a:pt x="109779" y="0"/>
                    <a:pt x="0" y="106468"/>
                    <a:pt x="0" y="237132"/>
                  </a:cubicBezTo>
                  <a:cubicBezTo>
                    <a:pt x="0" y="368052"/>
                    <a:pt x="109779" y="474265"/>
                    <a:pt x="244519" y="474265"/>
                  </a:cubicBezTo>
                  <a:cubicBezTo>
                    <a:pt x="267443" y="474265"/>
                    <a:pt x="290111" y="471208"/>
                    <a:pt x="312016" y="465095"/>
                  </a:cubicBezTo>
                  <a:lnTo>
                    <a:pt x="312016" y="466114"/>
                  </a:lnTo>
                  <a:lnTo>
                    <a:pt x="435295" y="466114"/>
                  </a:lnTo>
                  <a:lnTo>
                    <a:pt x="435295" y="183644"/>
                  </a:lnTo>
                  <a:lnTo>
                    <a:pt x="258273" y="183644"/>
                  </a:lnTo>
                  <a:lnTo>
                    <a:pt x="258273" y="306922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7" name="Forma libre: forma 76">
              <a:extLst>
                <a:ext uri="{FF2B5EF4-FFF2-40B4-BE49-F238E27FC236}">
                  <a16:creationId xmlns:a16="http://schemas.microsoft.com/office/drawing/2014/main" id="{09E6831A-324A-4EEE-9356-0BAAAA201850}"/>
                </a:ext>
              </a:extLst>
            </p:cNvPr>
            <p:cNvSpPr/>
            <p:nvPr/>
          </p:nvSpPr>
          <p:spPr>
            <a:xfrm>
              <a:off x="10105246" y="8527135"/>
              <a:ext cx="407532" cy="458473"/>
            </a:xfrm>
            <a:custGeom>
              <a:avLst/>
              <a:gdLst>
                <a:gd name="connsiteX0" fmla="*/ 138306 w 407531"/>
                <a:gd name="connsiteY0" fmla="*/ 139579 h 458472"/>
                <a:gd name="connsiteX1" fmla="*/ 138306 w 407531"/>
                <a:gd name="connsiteY1" fmla="*/ 463821 h 458472"/>
                <a:gd name="connsiteX2" fmla="*/ 284508 w 407531"/>
                <a:gd name="connsiteY2" fmla="*/ 463821 h 458472"/>
                <a:gd name="connsiteX3" fmla="*/ 284508 w 407531"/>
                <a:gd name="connsiteY3" fmla="*/ 139579 h 458472"/>
                <a:gd name="connsiteX4" fmla="*/ 422559 w 407531"/>
                <a:gd name="connsiteY4" fmla="*/ 139579 h 458472"/>
                <a:gd name="connsiteX5" fmla="*/ 422559 w 407531"/>
                <a:gd name="connsiteY5" fmla="*/ 0 h 458472"/>
                <a:gd name="connsiteX6" fmla="*/ 0 w 407531"/>
                <a:gd name="connsiteY6" fmla="*/ 0 h 458472"/>
                <a:gd name="connsiteX7" fmla="*/ 0 w 407531"/>
                <a:gd name="connsiteY7" fmla="*/ 139579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7531" h="458472">
                  <a:moveTo>
                    <a:pt x="138306" y="139579"/>
                  </a:moveTo>
                  <a:lnTo>
                    <a:pt x="138306" y="463821"/>
                  </a:lnTo>
                  <a:lnTo>
                    <a:pt x="284508" y="463821"/>
                  </a:lnTo>
                  <a:lnTo>
                    <a:pt x="284508" y="139579"/>
                  </a:lnTo>
                  <a:lnTo>
                    <a:pt x="422559" y="139579"/>
                  </a:lnTo>
                  <a:lnTo>
                    <a:pt x="422559" y="0"/>
                  </a:lnTo>
                  <a:lnTo>
                    <a:pt x="0" y="0"/>
                  </a:lnTo>
                  <a:lnTo>
                    <a:pt x="0" y="139579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8" name="Forma libre: forma 77">
              <a:extLst>
                <a:ext uri="{FF2B5EF4-FFF2-40B4-BE49-F238E27FC236}">
                  <a16:creationId xmlns:a16="http://schemas.microsoft.com/office/drawing/2014/main" id="{8125508B-CD7E-4E0A-87AD-CCA30CFCC5D7}"/>
                </a:ext>
              </a:extLst>
            </p:cNvPr>
            <p:cNvSpPr/>
            <p:nvPr/>
          </p:nvSpPr>
          <p:spPr>
            <a:xfrm>
              <a:off x="10438658" y="8441553"/>
              <a:ext cx="713181" cy="738650"/>
            </a:xfrm>
            <a:custGeom>
              <a:avLst/>
              <a:gdLst>
                <a:gd name="connsiteX0" fmla="*/ 736359 w 713180"/>
                <a:gd name="connsiteY0" fmla="*/ 743744 h 738650"/>
                <a:gd name="connsiteX1" fmla="*/ 456690 w 713180"/>
                <a:gd name="connsiteY1" fmla="*/ 0 h 738650"/>
                <a:gd name="connsiteX2" fmla="*/ 205549 w 713180"/>
                <a:gd name="connsiteY2" fmla="*/ 0 h 738650"/>
                <a:gd name="connsiteX3" fmla="*/ 0 w 713180"/>
                <a:gd name="connsiteY3" fmla="*/ 548639 h 738650"/>
                <a:gd name="connsiteX4" fmla="*/ 152315 w 713180"/>
                <a:gd name="connsiteY4" fmla="*/ 548639 h 738650"/>
                <a:gd name="connsiteX5" fmla="*/ 330610 w 713180"/>
                <a:gd name="connsiteY5" fmla="*/ 97298 h 738650"/>
                <a:gd name="connsiteX6" fmla="*/ 584044 w 713180"/>
                <a:gd name="connsiteY6" fmla="*/ 743744 h 73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3180" h="738650">
                  <a:moveTo>
                    <a:pt x="736359" y="743744"/>
                  </a:moveTo>
                  <a:lnTo>
                    <a:pt x="456690" y="0"/>
                  </a:lnTo>
                  <a:lnTo>
                    <a:pt x="205549" y="0"/>
                  </a:lnTo>
                  <a:lnTo>
                    <a:pt x="0" y="548639"/>
                  </a:lnTo>
                  <a:lnTo>
                    <a:pt x="152315" y="548639"/>
                  </a:lnTo>
                  <a:lnTo>
                    <a:pt x="330610" y="97298"/>
                  </a:lnTo>
                  <a:lnTo>
                    <a:pt x="584044" y="74374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9" name="Forma libre: forma 78">
              <a:extLst>
                <a:ext uri="{FF2B5EF4-FFF2-40B4-BE49-F238E27FC236}">
                  <a16:creationId xmlns:a16="http://schemas.microsoft.com/office/drawing/2014/main" id="{BACCE1C0-8497-4188-84A5-829D5ED6D041}"/>
                </a:ext>
              </a:extLst>
            </p:cNvPr>
            <p:cNvSpPr/>
            <p:nvPr/>
          </p:nvSpPr>
          <p:spPr>
            <a:xfrm>
              <a:off x="9638621" y="8524843"/>
              <a:ext cx="433001" cy="458473"/>
            </a:xfrm>
            <a:custGeom>
              <a:avLst/>
              <a:gdLst>
                <a:gd name="connsiteX0" fmla="*/ 430965 w 433002"/>
                <a:gd name="connsiteY0" fmla="*/ 125316 h 458472"/>
                <a:gd name="connsiteX1" fmla="*/ 430710 w 433002"/>
                <a:gd name="connsiteY1" fmla="*/ 124806 h 458472"/>
                <a:gd name="connsiteX2" fmla="*/ 228982 w 433002"/>
                <a:gd name="connsiteY2" fmla="*/ 0 h 458472"/>
                <a:gd name="connsiteX3" fmla="*/ 0 w 433002"/>
                <a:gd name="connsiteY3" fmla="*/ 237132 h 458472"/>
                <a:gd name="connsiteX4" fmla="*/ 228982 w 433002"/>
                <a:gd name="connsiteY4" fmla="*/ 474264 h 458472"/>
                <a:gd name="connsiteX5" fmla="*/ 457964 w 433002"/>
                <a:gd name="connsiteY5" fmla="*/ 237132 h 458472"/>
                <a:gd name="connsiteX6" fmla="*/ 430965 w 433002"/>
                <a:gd name="connsiteY6" fmla="*/ 125316 h 458472"/>
                <a:gd name="connsiteX7" fmla="*/ 229237 w 433002"/>
                <a:gd name="connsiteY7" fmla="*/ 351241 h 458472"/>
                <a:gd name="connsiteX8" fmla="*/ 123533 w 433002"/>
                <a:gd name="connsiteY8" fmla="*/ 237132 h 458472"/>
                <a:gd name="connsiteX9" fmla="*/ 229237 w 433002"/>
                <a:gd name="connsiteY9" fmla="*/ 123278 h 458472"/>
                <a:gd name="connsiteX10" fmla="*/ 334940 w 433002"/>
                <a:gd name="connsiteY10" fmla="*/ 237132 h 458472"/>
                <a:gd name="connsiteX11" fmla="*/ 229237 w 433002"/>
                <a:gd name="connsiteY11" fmla="*/ 351241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3002" h="458472">
                  <a:moveTo>
                    <a:pt x="430965" y="125316"/>
                  </a:moveTo>
                  <a:lnTo>
                    <a:pt x="430710" y="124806"/>
                  </a:lnTo>
                  <a:cubicBezTo>
                    <a:pt x="391995" y="50687"/>
                    <a:pt x="316092" y="0"/>
                    <a:pt x="228982" y="0"/>
                  </a:cubicBezTo>
                  <a:cubicBezTo>
                    <a:pt x="102647" y="0"/>
                    <a:pt x="0" y="106468"/>
                    <a:pt x="0" y="237132"/>
                  </a:cubicBezTo>
                  <a:cubicBezTo>
                    <a:pt x="0" y="368052"/>
                    <a:pt x="102647" y="474264"/>
                    <a:pt x="228982" y="474264"/>
                  </a:cubicBezTo>
                  <a:cubicBezTo>
                    <a:pt x="355317" y="474264"/>
                    <a:pt x="457964" y="368052"/>
                    <a:pt x="457964" y="237132"/>
                  </a:cubicBezTo>
                  <a:cubicBezTo>
                    <a:pt x="458219" y="196889"/>
                    <a:pt x="448285" y="158937"/>
                    <a:pt x="430965" y="125316"/>
                  </a:cubicBezTo>
                  <a:moveTo>
                    <a:pt x="229237" y="351241"/>
                  </a:moveTo>
                  <a:cubicBezTo>
                    <a:pt x="170909" y="351241"/>
                    <a:pt x="123533" y="300300"/>
                    <a:pt x="123533" y="237132"/>
                  </a:cubicBezTo>
                  <a:cubicBezTo>
                    <a:pt x="123533" y="174474"/>
                    <a:pt x="170909" y="123278"/>
                    <a:pt x="229237" y="123278"/>
                  </a:cubicBezTo>
                  <a:cubicBezTo>
                    <a:pt x="287564" y="123278"/>
                    <a:pt x="334940" y="174474"/>
                    <a:pt x="334940" y="237132"/>
                  </a:cubicBezTo>
                  <a:cubicBezTo>
                    <a:pt x="334940" y="300300"/>
                    <a:pt x="287310" y="351241"/>
                    <a:pt x="229237" y="351241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0" name="Forma libre: forma 79">
              <a:extLst>
                <a:ext uri="{FF2B5EF4-FFF2-40B4-BE49-F238E27FC236}">
                  <a16:creationId xmlns:a16="http://schemas.microsoft.com/office/drawing/2014/main" id="{301587E0-82CC-469E-8218-14ED2099FBE0}"/>
                </a:ext>
              </a:extLst>
            </p:cNvPr>
            <p:cNvSpPr/>
            <p:nvPr/>
          </p:nvSpPr>
          <p:spPr>
            <a:xfrm>
              <a:off x="10428469" y="7766580"/>
              <a:ext cx="662239" cy="662238"/>
            </a:xfrm>
            <a:custGeom>
              <a:avLst/>
              <a:gdLst>
                <a:gd name="connsiteX0" fmla="*/ 530810 w 662239"/>
                <a:gd name="connsiteY0" fmla="*/ 434021 h 662238"/>
                <a:gd name="connsiteX1" fmla="*/ 667843 w 662239"/>
                <a:gd name="connsiteY1" fmla="*/ 377985 h 662238"/>
                <a:gd name="connsiteX2" fmla="*/ 485473 w 662239"/>
                <a:gd name="connsiteY2" fmla="*/ 312780 h 662238"/>
                <a:gd name="connsiteX3" fmla="*/ 368562 w 662239"/>
                <a:gd name="connsiteY3" fmla="*/ 0 h 662238"/>
                <a:gd name="connsiteX4" fmla="*/ 247321 w 662239"/>
                <a:gd name="connsiteY4" fmla="*/ 230255 h 662238"/>
                <a:gd name="connsiteX5" fmla="*/ 0 w 662239"/>
                <a:gd name="connsiteY5" fmla="*/ 179568 h 662238"/>
                <a:gd name="connsiteX6" fmla="*/ 174475 w 662239"/>
                <a:gd name="connsiteY6" fmla="*/ 368561 h 662238"/>
                <a:gd name="connsiteX7" fmla="*/ 89403 w 662239"/>
                <a:gd name="connsiteY7" fmla="*/ 597288 h 662238"/>
                <a:gd name="connsiteX8" fmla="*/ 396580 w 662239"/>
                <a:gd name="connsiteY8" fmla="*/ 487000 h 662238"/>
                <a:gd name="connsiteX9" fmla="*/ 620722 w 662239"/>
                <a:gd name="connsiteY9" fmla="*/ 674974 h 66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2239" h="662238">
                  <a:moveTo>
                    <a:pt x="530810" y="434021"/>
                  </a:moveTo>
                  <a:lnTo>
                    <a:pt x="667843" y="377985"/>
                  </a:lnTo>
                  <a:lnTo>
                    <a:pt x="485473" y="312780"/>
                  </a:lnTo>
                  <a:lnTo>
                    <a:pt x="368562" y="0"/>
                  </a:lnTo>
                  <a:lnTo>
                    <a:pt x="247321" y="230255"/>
                  </a:lnTo>
                  <a:lnTo>
                    <a:pt x="0" y="179568"/>
                  </a:lnTo>
                  <a:lnTo>
                    <a:pt x="174475" y="368561"/>
                  </a:lnTo>
                  <a:lnTo>
                    <a:pt x="89403" y="597288"/>
                  </a:lnTo>
                  <a:lnTo>
                    <a:pt x="396580" y="487000"/>
                  </a:lnTo>
                  <a:lnTo>
                    <a:pt x="620722" y="67497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1" name="Forma libre: forma 80">
              <a:extLst>
                <a:ext uri="{FF2B5EF4-FFF2-40B4-BE49-F238E27FC236}">
                  <a16:creationId xmlns:a16="http://schemas.microsoft.com/office/drawing/2014/main" id="{5AFFDBEB-BCBC-4B7B-B53D-220DF10406AD}"/>
                </a:ext>
              </a:extLst>
            </p:cNvPr>
            <p:cNvSpPr/>
            <p:nvPr/>
          </p:nvSpPr>
          <p:spPr>
            <a:xfrm>
              <a:off x="10289144" y="8095661"/>
              <a:ext cx="203766" cy="178295"/>
            </a:xfrm>
            <a:custGeom>
              <a:avLst/>
              <a:gdLst>
                <a:gd name="connsiteX0" fmla="*/ 158938 w 203765"/>
                <a:gd name="connsiteY0" fmla="*/ 117420 h 178294"/>
                <a:gd name="connsiteX1" fmla="*/ 214973 w 203765"/>
                <a:gd name="connsiteY1" fmla="*/ 81252 h 178294"/>
                <a:gd name="connsiteX2" fmla="*/ 147730 w 203765"/>
                <a:gd name="connsiteY2" fmla="*/ 66988 h 178294"/>
                <a:gd name="connsiteX3" fmla="*/ 128627 w 203765"/>
                <a:gd name="connsiteY3" fmla="*/ 0 h 178294"/>
                <a:gd name="connsiteX4" fmla="*/ 101883 w 203765"/>
                <a:gd name="connsiteY4" fmla="*/ 57054 h 178294"/>
                <a:gd name="connsiteX5" fmla="*/ 0 w 203765"/>
                <a:gd name="connsiteY5" fmla="*/ 35404 h 178294"/>
                <a:gd name="connsiteX6" fmla="*/ 79469 w 203765"/>
                <a:gd name="connsiteY6" fmla="*/ 117675 h 178294"/>
                <a:gd name="connsiteX7" fmla="*/ 55017 w 203765"/>
                <a:gd name="connsiteY7" fmla="*/ 183898 h 178294"/>
                <a:gd name="connsiteX8" fmla="*/ 126590 w 203765"/>
                <a:gd name="connsiteY8" fmla="*/ 138051 h 178294"/>
                <a:gd name="connsiteX9" fmla="*/ 182116 w 203765"/>
                <a:gd name="connsiteY9" fmla="*/ 182880 h 17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765" h="178294">
                  <a:moveTo>
                    <a:pt x="158938" y="117420"/>
                  </a:moveTo>
                  <a:lnTo>
                    <a:pt x="214973" y="81252"/>
                  </a:lnTo>
                  <a:lnTo>
                    <a:pt x="147730" y="66988"/>
                  </a:lnTo>
                  <a:lnTo>
                    <a:pt x="128627" y="0"/>
                  </a:lnTo>
                  <a:lnTo>
                    <a:pt x="101883" y="57054"/>
                  </a:lnTo>
                  <a:lnTo>
                    <a:pt x="0" y="35404"/>
                  </a:lnTo>
                  <a:lnTo>
                    <a:pt x="79469" y="117675"/>
                  </a:lnTo>
                  <a:lnTo>
                    <a:pt x="55017" y="183898"/>
                  </a:lnTo>
                  <a:lnTo>
                    <a:pt x="126590" y="138051"/>
                  </a:lnTo>
                  <a:lnTo>
                    <a:pt x="182116" y="18288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2" name="Forma libre: forma 81">
              <a:extLst>
                <a:ext uri="{FF2B5EF4-FFF2-40B4-BE49-F238E27FC236}">
                  <a16:creationId xmlns:a16="http://schemas.microsoft.com/office/drawing/2014/main" id="{F7695EFB-4A37-4AA8-BDA0-9D5F60AE40CA}"/>
                </a:ext>
              </a:extLst>
            </p:cNvPr>
            <p:cNvSpPr/>
            <p:nvPr/>
          </p:nvSpPr>
          <p:spPr>
            <a:xfrm>
              <a:off x="10888980" y="7750788"/>
              <a:ext cx="203766" cy="178295"/>
            </a:xfrm>
            <a:custGeom>
              <a:avLst/>
              <a:gdLst>
                <a:gd name="connsiteX0" fmla="*/ 165815 w 203765"/>
                <a:gd name="connsiteY0" fmla="*/ 122514 h 178294"/>
                <a:gd name="connsiteX1" fmla="*/ 224652 w 203765"/>
                <a:gd name="connsiteY1" fmla="*/ 84817 h 178294"/>
                <a:gd name="connsiteX2" fmla="*/ 154353 w 203765"/>
                <a:gd name="connsiteY2" fmla="*/ 70044 h 178294"/>
                <a:gd name="connsiteX3" fmla="*/ 134231 w 203765"/>
                <a:gd name="connsiteY3" fmla="*/ 0 h 178294"/>
                <a:gd name="connsiteX4" fmla="*/ 100100 w 203765"/>
                <a:gd name="connsiteY4" fmla="*/ 58328 h 178294"/>
                <a:gd name="connsiteX5" fmla="*/ 0 w 203765"/>
                <a:gd name="connsiteY5" fmla="*/ 37187 h 178294"/>
                <a:gd name="connsiteX6" fmla="*/ 83035 w 203765"/>
                <a:gd name="connsiteY6" fmla="*/ 122769 h 178294"/>
                <a:gd name="connsiteX7" fmla="*/ 57564 w 203765"/>
                <a:gd name="connsiteY7" fmla="*/ 192049 h 178294"/>
                <a:gd name="connsiteX8" fmla="*/ 132193 w 203765"/>
                <a:gd name="connsiteY8" fmla="*/ 144164 h 178294"/>
                <a:gd name="connsiteX9" fmla="*/ 190012 w 203765"/>
                <a:gd name="connsiteY9" fmla="*/ 190776 h 17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765" h="178294">
                  <a:moveTo>
                    <a:pt x="165815" y="122514"/>
                  </a:moveTo>
                  <a:lnTo>
                    <a:pt x="224652" y="84817"/>
                  </a:lnTo>
                  <a:lnTo>
                    <a:pt x="154353" y="70044"/>
                  </a:lnTo>
                  <a:lnTo>
                    <a:pt x="134231" y="0"/>
                  </a:lnTo>
                  <a:lnTo>
                    <a:pt x="100100" y="58328"/>
                  </a:lnTo>
                  <a:lnTo>
                    <a:pt x="0" y="37187"/>
                  </a:lnTo>
                  <a:lnTo>
                    <a:pt x="83035" y="122769"/>
                  </a:lnTo>
                  <a:lnTo>
                    <a:pt x="57564" y="192049"/>
                  </a:lnTo>
                  <a:lnTo>
                    <a:pt x="132193" y="144164"/>
                  </a:lnTo>
                  <a:lnTo>
                    <a:pt x="190012" y="19077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3" name="Forma libre: forma 82">
              <a:extLst>
                <a:ext uri="{FF2B5EF4-FFF2-40B4-BE49-F238E27FC236}">
                  <a16:creationId xmlns:a16="http://schemas.microsoft.com/office/drawing/2014/main" id="{948732F5-C07A-4035-B902-24FFCE529468}"/>
                </a:ext>
              </a:extLst>
            </p:cNvPr>
            <p:cNvSpPr/>
            <p:nvPr/>
          </p:nvSpPr>
          <p:spPr>
            <a:xfrm>
              <a:off x="7894896" y="7755627"/>
              <a:ext cx="25471" cy="1426359"/>
            </a:xfrm>
            <a:custGeom>
              <a:avLst/>
              <a:gdLst>
                <a:gd name="connsiteX0" fmla="*/ 0 w 25470"/>
                <a:gd name="connsiteY0" fmla="*/ 0 h 1426359"/>
                <a:gd name="connsiteX1" fmla="*/ 26490 w 25470"/>
                <a:gd name="connsiteY1" fmla="*/ 0 h 1426359"/>
                <a:gd name="connsiteX2" fmla="*/ 26490 w 25470"/>
                <a:gd name="connsiteY2" fmla="*/ 1441642 h 1426359"/>
                <a:gd name="connsiteX3" fmla="*/ 0 w 25470"/>
                <a:gd name="connsiteY3" fmla="*/ 1441642 h 1426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70" h="1426359">
                  <a:moveTo>
                    <a:pt x="0" y="0"/>
                  </a:moveTo>
                  <a:lnTo>
                    <a:pt x="26490" y="0"/>
                  </a:lnTo>
                  <a:lnTo>
                    <a:pt x="26490" y="1441642"/>
                  </a:lnTo>
                  <a:lnTo>
                    <a:pt x="0" y="1441642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4" name="Forma libre: forma 83">
              <a:extLst>
                <a:ext uri="{FF2B5EF4-FFF2-40B4-BE49-F238E27FC236}">
                  <a16:creationId xmlns:a16="http://schemas.microsoft.com/office/drawing/2014/main" id="{395B46B3-270B-4434-9AF0-E60ECC9F2012}"/>
                </a:ext>
              </a:extLst>
            </p:cNvPr>
            <p:cNvSpPr/>
            <p:nvPr/>
          </p:nvSpPr>
          <p:spPr>
            <a:xfrm>
              <a:off x="6018212" y="8873537"/>
              <a:ext cx="101883" cy="101883"/>
            </a:xfrm>
            <a:custGeom>
              <a:avLst/>
              <a:gdLst>
                <a:gd name="connsiteX0" fmla="*/ 77686 w 101882"/>
                <a:gd name="connsiteY0" fmla="*/ 74120 h 101882"/>
                <a:gd name="connsiteX1" fmla="*/ 60620 w 101882"/>
                <a:gd name="connsiteY1" fmla="*/ 28782 h 101882"/>
                <a:gd name="connsiteX2" fmla="*/ 44064 w 101882"/>
                <a:gd name="connsiteY2" fmla="*/ 74120 h 101882"/>
                <a:gd name="connsiteX3" fmla="*/ 77686 w 101882"/>
                <a:gd name="connsiteY3" fmla="*/ 74120 h 101882"/>
                <a:gd name="connsiteX4" fmla="*/ 123533 w 101882"/>
                <a:gd name="connsiteY4" fmla="*/ 123023 h 101882"/>
                <a:gd name="connsiteX5" fmla="*/ 96534 w 101882"/>
                <a:gd name="connsiteY5" fmla="*/ 123023 h 101882"/>
                <a:gd name="connsiteX6" fmla="*/ 85836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533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686" y="74120"/>
                  </a:moveTo>
                  <a:lnTo>
                    <a:pt x="60620" y="28782"/>
                  </a:lnTo>
                  <a:lnTo>
                    <a:pt x="44064" y="74120"/>
                  </a:lnTo>
                  <a:lnTo>
                    <a:pt x="77686" y="74120"/>
                  </a:lnTo>
                  <a:close/>
                  <a:moveTo>
                    <a:pt x="123533" y="123023"/>
                  </a:moveTo>
                  <a:lnTo>
                    <a:pt x="96534" y="123023"/>
                  </a:lnTo>
                  <a:lnTo>
                    <a:pt x="85836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533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5" name="Forma libre: forma 84">
              <a:extLst>
                <a:ext uri="{FF2B5EF4-FFF2-40B4-BE49-F238E27FC236}">
                  <a16:creationId xmlns:a16="http://schemas.microsoft.com/office/drawing/2014/main" id="{86E0CEC9-C8CE-445E-824C-B21F5ABC958D}"/>
                </a:ext>
              </a:extLst>
            </p:cNvPr>
            <p:cNvSpPr/>
            <p:nvPr/>
          </p:nvSpPr>
          <p:spPr>
            <a:xfrm>
              <a:off x="6148367" y="8874555"/>
              <a:ext cx="76412" cy="101883"/>
            </a:xfrm>
            <a:custGeom>
              <a:avLst/>
              <a:gdLst>
                <a:gd name="connsiteX0" fmla="*/ 0 w 76412"/>
                <a:gd name="connsiteY0" fmla="*/ 122005 h 101882"/>
                <a:gd name="connsiteX1" fmla="*/ 0 w 76412"/>
                <a:gd name="connsiteY1" fmla="*/ 0 h 101882"/>
                <a:gd name="connsiteX2" fmla="*/ 24961 w 76412"/>
                <a:gd name="connsiteY2" fmla="*/ 0 h 101882"/>
                <a:gd name="connsiteX3" fmla="*/ 24961 w 76412"/>
                <a:gd name="connsiteY3" fmla="*/ 101119 h 101882"/>
                <a:gd name="connsiteX4" fmla="*/ 86600 w 76412"/>
                <a:gd name="connsiteY4" fmla="*/ 101119 h 101882"/>
                <a:gd name="connsiteX5" fmla="*/ 86600 w 76412"/>
                <a:gd name="connsiteY5" fmla="*/ 12200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12" h="101882">
                  <a:moveTo>
                    <a:pt x="0" y="122005"/>
                  </a:moveTo>
                  <a:lnTo>
                    <a:pt x="0" y="0"/>
                  </a:lnTo>
                  <a:lnTo>
                    <a:pt x="24961" y="0"/>
                  </a:lnTo>
                  <a:lnTo>
                    <a:pt x="24961" y="101119"/>
                  </a:lnTo>
                  <a:lnTo>
                    <a:pt x="86600" y="101119"/>
                  </a:lnTo>
                  <a:lnTo>
                    <a:pt x="86600" y="12200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6" name="Forma libre: forma 85">
              <a:extLst>
                <a:ext uri="{FF2B5EF4-FFF2-40B4-BE49-F238E27FC236}">
                  <a16:creationId xmlns:a16="http://schemas.microsoft.com/office/drawing/2014/main" id="{EE74FAE9-2CA3-4E66-BCE2-BACAC12D5DAE}"/>
                </a:ext>
              </a:extLst>
            </p:cNvPr>
            <p:cNvSpPr/>
            <p:nvPr/>
          </p:nvSpPr>
          <p:spPr>
            <a:xfrm>
              <a:off x="6241081" y="8871499"/>
              <a:ext cx="101883" cy="101883"/>
            </a:xfrm>
            <a:custGeom>
              <a:avLst/>
              <a:gdLst>
                <a:gd name="connsiteX0" fmla="*/ 83035 w 101882"/>
                <a:gd name="connsiteY0" fmla="*/ 79723 h 101882"/>
                <a:gd name="connsiteX1" fmla="*/ 106977 w 101882"/>
                <a:gd name="connsiteY1" fmla="*/ 87365 h 101882"/>
                <a:gd name="connsiteX2" fmla="*/ 88638 w 101882"/>
                <a:gd name="connsiteY2" fmla="*/ 117420 h 101882"/>
                <a:gd name="connsiteX3" fmla="*/ 56036 w 101882"/>
                <a:gd name="connsiteY3" fmla="*/ 127099 h 101882"/>
                <a:gd name="connsiteX4" fmla="*/ 15792 w 101882"/>
                <a:gd name="connsiteY4" fmla="*/ 110288 h 101882"/>
                <a:gd name="connsiteX5" fmla="*/ 0 w 101882"/>
                <a:gd name="connsiteY5" fmla="*/ 64441 h 101882"/>
                <a:gd name="connsiteX6" fmla="*/ 15792 w 101882"/>
                <a:gd name="connsiteY6" fmla="*/ 16811 h 101882"/>
                <a:gd name="connsiteX7" fmla="*/ 57564 w 101882"/>
                <a:gd name="connsiteY7" fmla="*/ 0 h 101882"/>
                <a:gd name="connsiteX8" fmla="*/ 94242 w 101882"/>
                <a:gd name="connsiteY8" fmla="*/ 13499 h 101882"/>
                <a:gd name="connsiteX9" fmla="*/ 106977 w 101882"/>
                <a:gd name="connsiteY9" fmla="*/ 36168 h 101882"/>
                <a:gd name="connsiteX10" fmla="*/ 82270 w 101882"/>
                <a:gd name="connsiteY10" fmla="*/ 42027 h 101882"/>
                <a:gd name="connsiteX11" fmla="*/ 73101 w 101882"/>
                <a:gd name="connsiteY11" fmla="*/ 26999 h 101882"/>
                <a:gd name="connsiteX12" fmla="*/ 56290 w 101882"/>
                <a:gd name="connsiteY12" fmla="*/ 21395 h 101882"/>
                <a:gd name="connsiteX13" fmla="*/ 33876 w 101882"/>
                <a:gd name="connsiteY13" fmla="*/ 31329 h 101882"/>
                <a:gd name="connsiteX14" fmla="*/ 25471 w 101882"/>
                <a:gd name="connsiteY14" fmla="*/ 63167 h 101882"/>
                <a:gd name="connsiteX15" fmla="*/ 33876 w 101882"/>
                <a:gd name="connsiteY15" fmla="*/ 96279 h 101882"/>
                <a:gd name="connsiteX16" fmla="*/ 55781 w 101882"/>
                <a:gd name="connsiteY16" fmla="*/ 106213 h 101882"/>
                <a:gd name="connsiteX17" fmla="*/ 72846 w 101882"/>
                <a:gd name="connsiteY17" fmla="*/ 99845 h 101882"/>
                <a:gd name="connsiteX18" fmla="*/ 83035 w 101882"/>
                <a:gd name="connsiteY18" fmla="*/ 797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882" h="101882">
                  <a:moveTo>
                    <a:pt x="83035" y="79723"/>
                  </a:moveTo>
                  <a:lnTo>
                    <a:pt x="106977" y="87365"/>
                  </a:lnTo>
                  <a:cubicBezTo>
                    <a:pt x="103411" y="100864"/>
                    <a:pt x="97044" y="110798"/>
                    <a:pt x="88638" y="117420"/>
                  </a:cubicBezTo>
                  <a:cubicBezTo>
                    <a:pt x="79978" y="124042"/>
                    <a:pt x="69026" y="127099"/>
                    <a:pt x="56036" y="127099"/>
                  </a:cubicBezTo>
                  <a:cubicBezTo>
                    <a:pt x="39734" y="127099"/>
                    <a:pt x="26235" y="121495"/>
                    <a:pt x="15792" y="110288"/>
                  </a:cubicBezTo>
                  <a:cubicBezTo>
                    <a:pt x="5349" y="99081"/>
                    <a:pt x="0" y="83799"/>
                    <a:pt x="0" y="64441"/>
                  </a:cubicBezTo>
                  <a:cubicBezTo>
                    <a:pt x="0" y="44064"/>
                    <a:pt x="5349" y="28272"/>
                    <a:pt x="15792" y="16811"/>
                  </a:cubicBezTo>
                  <a:cubicBezTo>
                    <a:pt x="26490" y="5604"/>
                    <a:pt x="40244" y="0"/>
                    <a:pt x="57564" y="0"/>
                  </a:cubicBezTo>
                  <a:cubicBezTo>
                    <a:pt x="72592" y="0"/>
                    <a:pt x="84818" y="4585"/>
                    <a:pt x="94242" y="13499"/>
                  </a:cubicBezTo>
                  <a:cubicBezTo>
                    <a:pt x="99845" y="18594"/>
                    <a:pt x="103921" y="26490"/>
                    <a:pt x="106977" y="36168"/>
                  </a:cubicBezTo>
                  <a:lnTo>
                    <a:pt x="82270" y="42027"/>
                  </a:lnTo>
                  <a:cubicBezTo>
                    <a:pt x="80742" y="35659"/>
                    <a:pt x="77940" y="30565"/>
                    <a:pt x="73101" y="26999"/>
                  </a:cubicBezTo>
                  <a:cubicBezTo>
                    <a:pt x="68516" y="23433"/>
                    <a:pt x="62913" y="21395"/>
                    <a:pt x="56290" y="21395"/>
                  </a:cubicBezTo>
                  <a:cubicBezTo>
                    <a:pt x="47121" y="21395"/>
                    <a:pt x="39734" y="24707"/>
                    <a:pt x="33876" y="31329"/>
                  </a:cubicBezTo>
                  <a:cubicBezTo>
                    <a:pt x="28273" y="37951"/>
                    <a:pt x="25471" y="48394"/>
                    <a:pt x="25471" y="63167"/>
                  </a:cubicBezTo>
                  <a:cubicBezTo>
                    <a:pt x="25471" y="78704"/>
                    <a:pt x="28273" y="89657"/>
                    <a:pt x="33876" y="96279"/>
                  </a:cubicBezTo>
                  <a:cubicBezTo>
                    <a:pt x="39480" y="102902"/>
                    <a:pt x="46611" y="106213"/>
                    <a:pt x="55781" y="106213"/>
                  </a:cubicBezTo>
                  <a:cubicBezTo>
                    <a:pt x="62403" y="106213"/>
                    <a:pt x="68007" y="104175"/>
                    <a:pt x="72846" y="99845"/>
                  </a:cubicBezTo>
                  <a:cubicBezTo>
                    <a:pt x="77686" y="95260"/>
                    <a:pt x="80997" y="88638"/>
                    <a:pt x="83035" y="79723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7" name="Forma libre: forma 86">
              <a:extLst>
                <a:ext uri="{FF2B5EF4-FFF2-40B4-BE49-F238E27FC236}">
                  <a16:creationId xmlns:a16="http://schemas.microsoft.com/office/drawing/2014/main" id="{3FAF3A0F-596D-40BA-8968-89345DEA6DA0}"/>
                </a:ext>
              </a:extLst>
            </p:cNvPr>
            <p:cNvSpPr/>
            <p:nvPr/>
          </p:nvSpPr>
          <p:spPr>
            <a:xfrm>
              <a:off x="6349586" y="8873537"/>
              <a:ext cx="101883" cy="101883"/>
            </a:xfrm>
            <a:custGeom>
              <a:avLst/>
              <a:gdLst>
                <a:gd name="connsiteX0" fmla="*/ 77940 w 101882"/>
                <a:gd name="connsiteY0" fmla="*/ 74120 h 101882"/>
                <a:gd name="connsiteX1" fmla="*/ 61130 w 101882"/>
                <a:gd name="connsiteY1" fmla="*/ 28782 h 101882"/>
                <a:gd name="connsiteX2" fmla="*/ 44319 w 101882"/>
                <a:gd name="connsiteY2" fmla="*/ 74120 h 101882"/>
                <a:gd name="connsiteX3" fmla="*/ 77940 w 101882"/>
                <a:gd name="connsiteY3" fmla="*/ 74120 h 101882"/>
                <a:gd name="connsiteX4" fmla="*/ 123788 w 101882"/>
                <a:gd name="connsiteY4" fmla="*/ 123023 h 101882"/>
                <a:gd name="connsiteX5" fmla="*/ 96534 w 101882"/>
                <a:gd name="connsiteY5" fmla="*/ 123023 h 101882"/>
                <a:gd name="connsiteX6" fmla="*/ 85836 w 101882"/>
                <a:gd name="connsiteY6" fmla="*/ 95006 h 101882"/>
                <a:gd name="connsiteX7" fmla="*/ 36678 w 101882"/>
                <a:gd name="connsiteY7" fmla="*/ 95006 h 101882"/>
                <a:gd name="connsiteX8" fmla="*/ 26490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78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940" y="74120"/>
                  </a:moveTo>
                  <a:lnTo>
                    <a:pt x="61130" y="28782"/>
                  </a:lnTo>
                  <a:lnTo>
                    <a:pt x="44319" y="74120"/>
                  </a:lnTo>
                  <a:lnTo>
                    <a:pt x="77940" y="74120"/>
                  </a:lnTo>
                  <a:close/>
                  <a:moveTo>
                    <a:pt x="123788" y="123023"/>
                  </a:moveTo>
                  <a:lnTo>
                    <a:pt x="96534" y="123023"/>
                  </a:lnTo>
                  <a:lnTo>
                    <a:pt x="85836" y="95006"/>
                  </a:lnTo>
                  <a:lnTo>
                    <a:pt x="36678" y="95006"/>
                  </a:lnTo>
                  <a:lnTo>
                    <a:pt x="26490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78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8" name="Forma libre: forma 87">
              <a:extLst>
                <a:ext uri="{FF2B5EF4-FFF2-40B4-BE49-F238E27FC236}">
                  <a16:creationId xmlns:a16="http://schemas.microsoft.com/office/drawing/2014/main" id="{9A7D4DA3-48D3-4032-8215-5E0EA732D106}"/>
                </a:ext>
              </a:extLst>
            </p:cNvPr>
            <p:cNvSpPr/>
            <p:nvPr/>
          </p:nvSpPr>
          <p:spPr>
            <a:xfrm>
              <a:off x="6479996" y="8874555"/>
              <a:ext cx="76412" cy="101883"/>
            </a:xfrm>
            <a:custGeom>
              <a:avLst/>
              <a:gdLst>
                <a:gd name="connsiteX0" fmla="*/ 0 w 76412"/>
                <a:gd name="connsiteY0" fmla="*/ 122005 h 101882"/>
                <a:gd name="connsiteX1" fmla="*/ 0 w 76412"/>
                <a:gd name="connsiteY1" fmla="*/ 0 h 101882"/>
                <a:gd name="connsiteX2" fmla="*/ 24707 w 76412"/>
                <a:gd name="connsiteY2" fmla="*/ 0 h 101882"/>
                <a:gd name="connsiteX3" fmla="*/ 24707 w 76412"/>
                <a:gd name="connsiteY3" fmla="*/ 101119 h 101882"/>
                <a:gd name="connsiteX4" fmla="*/ 86346 w 76412"/>
                <a:gd name="connsiteY4" fmla="*/ 101119 h 101882"/>
                <a:gd name="connsiteX5" fmla="*/ 86346 w 76412"/>
                <a:gd name="connsiteY5" fmla="*/ 12200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12" h="101882">
                  <a:moveTo>
                    <a:pt x="0" y="122005"/>
                  </a:moveTo>
                  <a:lnTo>
                    <a:pt x="0" y="0"/>
                  </a:lnTo>
                  <a:lnTo>
                    <a:pt x="24707" y="0"/>
                  </a:lnTo>
                  <a:lnTo>
                    <a:pt x="24707" y="101119"/>
                  </a:lnTo>
                  <a:lnTo>
                    <a:pt x="86346" y="101119"/>
                  </a:lnTo>
                  <a:lnTo>
                    <a:pt x="86346" y="12200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9" name="Forma libre: forma 88">
              <a:extLst>
                <a:ext uri="{FF2B5EF4-FFF2-40B4-BE49-F238E27FC236}">
                  <a16:creationId xmlns:a16="http://schemas.microsoft.com/office/drawing/2014/main" id="{FE187511-E220-4586-BBCB-A81AEE59211C}"/>
                </a:ext>
              </a:extLst>
            </p:cNvPr>
            <p:cNvSpPr/>
            <p:nvPr/>
          </p:nvSpPr>
          <p:spPr>
            <a:xfrm>
              <a:off x="6576530" y="8873537"/>
              <a:ext cx="101883" cy="101883"/>
            </a:xfrm>
            <a:custGeom>
              <a:avLst/>
              <a:gdLst>
                <a:gd name="connsiteX0" fmla="*/ 25216 w 101882"/>
                <a:gd name="connsiteY0" fmla="*/ 20886 h 101882"/>
                <a:gd name="connsiteX1" fmla="*/ 25216 w 101882"/>
                <a:gd name="connsiteY1" fmla="*/ 102137 h 101882"/>
                <a:gd name="connsiteX2" fmla="*/ 43810 w 101882"/>
                <a:gd name="connsiteY2" fmla="*/ 102137 h 101882"/>
                <a:gd name="connsiteX3" fmla="*/ 58837 w 101882"/>
                <a:gd name="connsiteY3" fmla="*/ 100864 h 101882"/>
                <a:gd name="connsiteX4" fmla="*/ 69026 w 101882"/>
                <a:gd name="connsiteY4" fmla="*/ 95770 h 101882"/>
                <a:gd name="connsiteX5" fmla="*/ 75648 w 101882"/>
                <a:gd name="connsiteY5" fmla="*/ 83799 h 101882"/>
                <a:gd name="connsiteX6" fmla="*/ 78195 w 101882"/>
                <a:gd name="connsiteY6" fmla="*/ 61384 h 101882"/>
                <a:gd name="connsiteX7" fmla="*/ 75648 w 101882"/>
                <a:gd name="connsiteY7" fmla="*/ 39480 h 101882"/>
                <a:gd name="connsiteX8" fmla="*/ 68516 w 101882"/>
                <a:gd name="connsiteY8" fmla="*/ 27508 h 101882"/>
                <a:gd name="connsiteX9" fmla="*/ 57054 w 101882"/>
                <a:gd name="connsiteY9" fmla="*/ 21650 h 101882"/>
                <a:gd name="connsiteX10" fmla="*/ 36678 w 101882"/>
                <a:gd name="connsiteY10" fmla="*/ 20631 h 101882"/>
                <a:gd name="connsiteX11" fmla="*/ 25216 w 101882"/>
                <a:gd name="connsiteY11" fmla="*/ 20631 h 101882"/>
                <a:gd name="connsiteX12" fmla="*/ 255 w 101882"/>
                <a:gd name="connsiteY12" fmla="*/ 0 h 101882"/>
                <a:gd name="connsiteX13" fmla="*/ 45593 w 101882"/>
                <a:gd name="connsiteY13" fmla="*/ 0 h 101882"/>
                <a:gd name="connsiteX14" fmla="*/ 69026 w 101882"/>
                <a:gd name="connsiteY14" fmla="*/ 2292 h 101882"/>
                <a:gd name="connsiteX15" fmla="*/ 87619 w 101882"/>
                <a:gd name="connsiteY15" fmla="*/ 13754 h 101882"/>
                <a:gd name="connsiteX16" fmla="*/ 99336 w 101882"/>
                <a:gd name="connsiteY16" fmla="*/ 33621 h 101882"/>
                <a:gd name="connsiteX17" fmla="*/ 103411 w 101882"/>
                <a:gd name="connsiteY17" fmla="*/ 62658 h 101882"/>
                <a:gd name="connsiteX18" fmla="*/ 99591 w 101882"/>
                <a:gd name="connsiteY18" fmla="*/ 88893 h 101882"/>
                <a:gd name="connsiteX19" fmla="*/ 86346 w 101882"/>
                <a:gd name="connsiteY19" fmla="*/ 110543 h 101882"/>
                <a:gd name="connsiteX20" fmla="*/ 68771 w 101882"/>
                <a:gd name="connsiteY20" fmla="*/ 120476 h 101882"/>
                <a:gd name="connsiteX21" fmla="*/ 46866 w 101882"/>
                <a:gd name="connsiteY21" fmla="*/ 123023 h 101882"/>
                <a:gd name="connsiteX22" fmla="*/ 0 w 101882"/>
                <a:gd name="connsiteY22" fmla="*/ 123023 h 101882"/>
                <a:gd name="connsiteX23" fmla="*/ 0 w 10188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1882" h="101882">
                  <a:moveTo>
                    <a:pt x="25216" y="20886"/>
                  </a:moveTo>
                  <a:lnTo>
                    <a:pt x="25216" y="102137"/>
                  </a:lnTo>
                  <a:lnTo>
                    <a:pt x="43810" y="102137"/>
                  </a:lnTo>
                  <a:cubicBezTo>
                    <a:pt x="50941" y="102137"/>
                    <a:pt x="55781" y="101628"/>
                    <a:pt x="58837" y="100864"/>
                  </a:cubicBezTo>
                  <a:cubicBezTo>
                    <a:pt x="62913" y="99845"/>
                    <a:pt x="66224" y="98317"/>
                    <a:pt x="69026" y="95770"/>
                  </a:cubicBezTo>
                  <a:cubicBezTo>
                    <a:pt x="71573" y="93223"/>
                    <a:pt x="73865" y="89402"/>
                    <a:pt x="75648" y="83799"/>
                  </a:cubicBezTo>
                  <a:cubicBezTo>
                    <a:pt x="77176" y="78195"/>
                    <a:pt x="78195" y="70809"/>
                    <a:pt x="78195" y="61384"/>
                  </a:cubicBezTo>
                  <a:cubicBezTo>
                    <a:pt x="78195" y="51960"/>
                    <a:pt x="77431" y="44574"/>
                    <a:pt x="75648" y="39480"/>
                  </a:cubicBezTo>
                  <a:cubicBezTo>
                    <a:pt x="73865" y="34385"/>
                    <a:pt x="71573" y="30310"/>
                    <a:pt x="68516" y="27508"/>
                  </a:cubicBezTo>
                  <a:cubicBezTo>
                    <a:pt x="65460" y="24707"/>
                    <a:pt x="61639" y="22924"/>
                    <a:pt x="57054" y="21650"/>
                  </a:cubicBezTo>
                  <a:cubicBezTo>
                    <a:pt x="53489" y="20886"/>
                    <a:pt x="46866" y="20631"/>
                    <a:pt x="36678" y="20631"/>
                  </a:cubicBezTo>
                  <a:lnTo>
                    <a:pt x="25216" y="20631"/>
                  </a:lnTo>
                  <a:close/>
                  <a:moveTo>
                    <a:pt x="255" y="0"/>
                  </a:moveTo>
                  <a:lnTo>
                    <a:pt x="45593" y="0"/>
                  </a:lnTo>
                  <a:cubicBezTo>
                    <a:pt x="55781" y="0"/>
                    <a:pt x="63677" y="764"/>
                    <a:pt x="69026" y="2292"/>
                  </a:cubicBezTo>
                  <a:cubicBezTo>
                    <a:pt x="76157" y="4330"/>
                    <a:pt x="82270" y="8151"/>
                    <a:pt x="87619" y="13754"/>
                  </a:cubicBezTo>
                  <a:cubicBezTo>
                    <a:pt x="92713" y="19103"/>
                    <a:pt x="96789" y="25980"/>
                    <a:pt x="99336" y="33621"/>
                  </a:cubicBezTo>
                  <a:cubicBezTo>
                    <a:pt x="102138" y="41517"/>
                    <a:pt x="103411" y="51196"/>
                    <a:pt x="103411" y="62658"/>
                  </a:cubicBezTo>
                  <a:cubicBezTo>
                    <a:pt x="103411" y="72846"/>
                    <a:pt x="102138" y="81506"/>
                    <a:pt x="99591" y="88893"/>
                  </a:cubicBezTo>
                  <a:cubicBezTo>
                    <a:pt x="96534" y="97807"/>
                    <a:pt x="92204" y="104939"/>
                    <a:pt x="86346" y="110543"/>
                  </a:cubicBezTo>
                  <a:cubicBezTo>
                    <a:pt x="82016" y="114873"/>
                    <a:pt x="76157" y="118184"/>
                    <a:pt x="68771" y="120476"/>
                  </a:cubicBezTo>
                  <a:cubicBezTo>
                    <a:pt x="63422" y="122259"/>
                    <a:pt x="56036" y="123023"/>
                    <a:pt x="46866" y="123023"/>
                  </a:cubicBezTo>
                  <a:lnTo>
                    <a:pt x="0" y="12302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0" name="Forma libre: forma 89">
              <a:extLst>
                <a:ext uri="{FF2B5EF4-FFF2-40B4-BE49-F238E27FC236}">
                  <a16:creationId xmlns:a16="http://schemas.microsoft.com/office/drawing/2014/main" id="{15DCDBB7-7901-4AF3-8790-80CAB29E0A04}"/>
                </a:ext>
              </a:extLst>
            </p:cNvPr>
            <p:cNvSpPr/>
            <p:nvPr/>
          </p:nvSpPr>
          <p:spPr>
            <a:xfrm>
              <a:off x="6693186" y="8837368"/>
              <a:ext cx="25471" cy="152824"/>
            </a:xfrm>
            <a:custGeom>
              <a:avLst/>
              <a:gdLst>
                <a:gd name="connsiteX0" fmla="*/ 0 w 25470"/>
                <a:gd name="connsiteY0" fmla="*/ 36168 h 152824"/>
                <a:gd name="connsiteX1" fmla="*/ 24961 w 25470"/>
                <a:gd name="connsiteY1" fmla="*/ 36168 h 152824"/>
                <a:gd name="connsiteX2" fmla="*/ 24961 w 25470"/>
                <a:gd name="connsiteY2" fmla="*/ 159192 h 152824"/>
                <a:gd name="connsiteX3" fmla="*/ 0 w 25470"/>
                <a:gd name="connsiteY3" fmla="*/ 159192 h 152824"/>
                <a:gd name="connsiteX4" fmla="*/ 0 w 25470"/>
                <a:gd name="connsiteY4" fmla="*/ 36168 h 152824"/>
                <a:gd name="connsiteX5" fmla="*/ 6113 w 25470"/>
                <a:gd name="connsiteY5" fmla="*/ 24961 h 152824"/>
                <a:gd name="connsiteX6" fmla="*/ 17575 w 25470"/>
                <a:gd name="connsiteY6" fmla="*/ 0 h 152824"/>
                <a:gd name="connsiteX7" fmla="*/ 44064 w 25470"/>
                <a:gd name="connsiteY7" fmla="*/ 0 h 152824"/>
                <a:gd name="connsiteX8" fmla="*/ 21141 w 25470"/>
                <a:gd name="connsiteY8" fmla="*/ 24961 h 152824"/>
                <a:gd name="connsiteX9" fmla="*/ 6113 w 25470"/>
                <a:gd name="connsiteY9" fmla="*/ 24961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152824">
                  <a:moveTo>
                    <a:pt x="0" y="36168"/>
                  </a:moveTo>
                  <a:lnTo>
                    <a:pt x="24961" y="36168"/>
                  </a:lnTo>
                  <a:lnTo>
                    <a:pt x="24961" y="159192"/>
                  </a:lnTo>
                  <a:lnTo>
                    <a:pt x="0" y="159192"/>
                  </a:lnTo>
                  <a:lnTo>
                    <a:pt x="0" y="36168"/>
                  </a:lnTo>
                  <a:close/>
                  <a:moveTo>
                    <a:pt x="6113" y="24961"/>
                  </a:moveTo>
                  <a:lnTo>
                    <a:pt x="17575" y="0"/>
                  </a:lnTo>
                  <a:lnTo>
                    <a:pt x="44064" y="0"/>
                  </a:lnTo>
                  <a:lnTo>
                    <a:pt x="21141" y="24961"/>
                  </a:lnTo>
                  <a:lnTo>
                    <a:pt x="6113" y="24961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1" name="Forma libre: forma 90">
              <a:extLst>
                <a:ext uri="{FF2B5EF4-FFF2-40B4-BE49-F238E27FC236}">
                  <a16:creationId xmlns:a16="http://schemas.microsoft.com/office/drawing/2014/main" id="{5C5AFE53-3F1C-43D2-94CA-1C514704F72A}"/>
                </a:ext>
              </a:extLst>
            </p:cNvPr>
            <p:cNvSpPr/>
            <p:nvPr/>
          </p:nvSpPr>
          <p:spPr>
            <a:xfrm>
              <a:off x="6722223" y="8873537"/>
              <a:ext cx="101883" cy="101883"/>
            </a:xfrm>
            <a:custGeom>
              <a:avLst/>
              <a:gdLst>
                <a:gd name="connsiteX0" fmla="*/ 77431 w 101882"/>
                <a:gd name="connsiteY0" fmla="*/ 74120 h 101882"/>
                <a:gd name="connsiteX1" fmla="*/ 60366 w 101882"/>
                <a:gd name="connsiteY1" fmla="*/ 28782 h 101882"/>
                <a:gd name="connsiteX2" fmla="*/ 43810 w 101882"/>
                <a:gd name="connsiteY2" fmla="*/ 74120 h 101882"/>
                <a:gd name="connsiteX3" fmla="*/ 77431 w 101882"/>
                <a:gd name="connsiteY3" fmla="*/ 74120 h 101882"/>
                <a:gd name="connsiteX4" fmla="*/ 123278 w 101882"/>
                <a:gd name="connsiteY4" fmla="*/ 123023 h 101882"/>
                <a:gd name="connsiteX5" fmla="*/ 96279 w 101882"/>
                <a:gd name="connsiteY5" fmla="*/ 123023 h 101882"/>
                <a:gd name="connsiteX6" fmla="*/ 85582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27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431" y="74120"/>
                  </a:moveTo>
                  <a:lnTo>
                    <a:pt x="60366" y="28782"/>
                  </a:lnTo>
                  <a:lnTo>
                    <a:pt x="43810" y="74120"/>
                  </a:lnTo>
                  <a:lnTo>
                    <a:pt x="77431" y="74120"/>
                  </a:lnTo>
                  <a:close/>
                  <a:moveTo>
                    <a:pt x="123278" y="123023"/>
                  </a:moveTo>
                  <a:lnTo>
                    <a:pt x="96279" y="123023"/>
                  </a:lnTo>
                  <a:lnTo>
                    <a:pt x="85582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27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2" name="Forma libre: forma 91">
              <a:extLst>
                <a:ext uri="{FF2B5EF4-FFF2-40B4-BE49-F238E27FC236}">
                  <a16:creationId xmlns:a16="http://schemas.microsoft.com/office/drawing/2014/main" id="{4C847A87-01F4-45AD-B566-A62D304509E4}"/>
                </a:ext>
              </a:extLst>
            </p:cNvPr>
            <p:cNvSpPr/>
            <p:nvPr/>
          </p:nvSpPr>
          <p:spPr>
            <a:xfrm>
              <a:off x="6885236" y="8873537"/>
              <a:ext cx="101883" cy="101883"/>
            </a:xfrm>
            <a:custGeom>
              <a:avLst/>
              <a:gdLst>
                <a:gd name="connsiteX0" fmla="*/ 0 w 101882"/>
                <a:gd name="connsiteY0" fmla="*/ 123023 h 101882"/>
                <a:gd name="connsiteX1" fmla="*/ 0 w 101882"/>
                <a:gd name="connsiteY1" fmla="*/ 0 h 101882"/>
                <a:gd name="connsiteX2" fmla="*/ 37187 w 101882"/>
                <a:gd name="connsiteY2" fmla="*/ 0 h 101882"/>
                <a:gd name="connsiteX3" fmla="*/ 59347 w 101882"/>
                <a:gd name="connsiteY3" fmla="*/ 84053 h 101882"/>
                <a:gd name="connsiteX4" fmla="*/ 81506 w 101882"/>
                <a:gd name="connsiteY4" fmla="*/ 0 h 101882"/>
                <a:gd name="connsiteX5" fmla="*/ 118694 w 101882"/>
                <a:gd name="connsiteY5" fmla="*/ 0 h 101882"/>
                <a:gd name="connsiteX6" fmla="*/ 118694 w 101882"/>
                <a:gd name="connsiteY6" fmla="*/ 123023 h 101882"/>
                <a:gd name="connsiteX7" fmla="*/ 95515 w 101882"/>
                <a:gd name="connsiteY7" fmla="*/ 123023 h 101882"/>
                <a:gd name="connsiteX8" fmla="*/ 95515 w 101882"/>
                <a:gd name="connsiteY8" fmla="*/ 26235 h 101882"/>
                <a:gd name="connsiteX9" fmla="*/ 71063 w 101882"/>
                <a:gd name="connsiteY9" fmla="*/ 123023 h 101882"/>
                <a:gd name="connsiteX10" fmla="*/ 47121 w 101882"/>
                <a:gd name="connsiteY10" fmla="*/ 123023 h 101882"/>
                <a:gd name="connsiteX11" fmla="*/ 22924 w 101882"/>
                <a:gd name="connsiteY11" fmla="*/ 26235 h 101882"/>
                <a:gd name="connsiteX12" fmla="*/ 22924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0" y="123023"/>
                  </a:moveTo>
                  <a:lnTo>
                    <a:pt x="0" y="0"/>
                  </a:lnTo>
                  <a:lnTo>
                    <a:pt x="37187" y="0"/>
                  </a:lnTo>
                  <a:lnTo>
                    <a:pt x="59347" y="84053"/>
                  </a:lnTo>
                  <a:lnTo>
                    <a:pt x="81506" y="0"/>
                  </a:lnTo>
                  <a:lnTo>
                    <a:pt x="118694" y="0"/>
                  </a:lnTo>
                  <a:lnTo>
                    <a:pt x="118694" y="123023"/>
                  </a:lnTo>
                  <a:lnTo>
                    <a:pt x="95515" y="123023"/>
                  </a:lnTo>
                  <a:lnTo>
                    <a:pt x="95515" y="26235"/>
                  </a:lnTo>
                  <a:lnTo>
                    <a:pt x="71063" y="123023"/>
                  </a:lnTo>
                  <a:lnTo>
                    <a:pt x="47121" y="123023"/>
                  </a:lnTo>
                  <a:lnTo>
                    <a:pt x="22924" y="26235"/>
                  </a:lnTo>
                  <a:lnTo>
                    <a:pt x="22924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3" name="Forma libre: forma 92">
              <a:extLst>
                <a:ext uri="{FF2B5EF4-FFF2-40B4-BE49-F238E27FC236}">
                  <a16:creationId xmlns:a16="http://schemas.microsoft.com/office/drawing/2014/main" id="{A2FC2C4D-E2EA-49B5-9591-F8CAF31C99C4}"/>
                </a:ext>
              </a:extLst>
            </p:cNvPr>
            <p:cNvSpPr/>
            <p:nvPr/>
          </p:nvSpPr>
          <p:spPr>
            <a:xfrm>
              <a:off x="7009278" y="8873537"/>
              <a:ext cx="101883" cy="101883"/>
            </a:xfrm>
            <a:custGeom>
              <a:avLst/>
              <a:gdLst>
                <a:gd name="connsiteX0" fmla="*/ 77431 w 101882"/>
                <a:gd name="connsiteY0" fmla="*/ 74120 h 101882"/>
                <a:gd name="connsiteX1" fmla="*/ 60366 w 101882"/>
                <a:gd name="connsiteY1" fmla="*/ 28782 h 101882"/>
                <a:gd name="connsiteX2" fmla="*/ 43810 w 101882"/>
                <a:gd name="connsiteY2" fmla="*/ 74120 h 101882"/>
                <a:gd name="connsiteX3" fmla="*/ 77431 w 101882"/>
                <a:gd name="connsiteY3" fmla="*/ 74120 h 101882"/>
                <a:gd name="connsiteX4" fmla="*/ 123278 w 101882"/>
                <a:gd name="connsiteY4" fmla="*/ 123023 h 101882"/>
                <a:gd name="connsiteX5" fmla="*/ 96279 w 101882"/>
                <a:gd name="connsiteY5" fmla="*/ 123023 h 101882"/>
                <a:gd name="connsiteX6" fmla="*/ 85582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27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431" y="74120"/>
                  </a:moveTo>
                  <a:lnTo>
                    <a:pt x="60366" y="28782"/>
                  </a:lnTo>
                  <a:lnTo>
                    <a:pt x="43810" y="74120"/>
                  </a:lnTo>
                  <a:lnTo>
                    <a:pt x="77431" y="74120"/>
                  </a:lnTo>
                  <a:close/>
                  <a:moveTo>
                    <a:pt x="123278" y="123023"/>
                  </a:moveTo>
                  <a:lnTo>
                    <a:pt x="96279" y="123023"/>
                  </a:lnTo>
                  <a:lnTo>
                    <a:pt x="85582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27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4" name="Forma libre: forma 93">
              <a:extLst>
                <a:ext uri="{FF2B5EF4-FFF2-40B4-BE49-F238E27FC236}">
                  <a16:creationId xmlns:a16="http://schemas.microsoft.com/office/drawing/2014/main" id="{8756FC9E-EB94-490C-BFB4-0D58489DB34B}"/>
                </a:ext>
              </a:extLst>
            </p:cNvPr>
            <p:cNvSpPr/>
            <p:nvPr/>
          </p:nvSpPr>
          <p:spPr>
            <a:xfrm>
              <a:off x="7109888" y="8873537"/>
              <a:ext cx="101883" cy="101883"/>
            </a:xfrm>
            <a:custGeom>
              <a:avLst/>
              <a:gdLst>
                <a:gd name="connsiteX0" fmla="*/ 44828 w 101882"/>
                <a:gd name="connsiteY0" fmla="*/ 123023 h 101882"/>
                <a:gd name="connsiteX1" fmla="*/ 44828 w 101882"/>
                <a:gd name="connsiteY1" fmla="*/ 71318 h 101882"/>
                <a:gd name="connsiteX2" fmla="*/ 0 w 101882"/>
                <a:gd name="connsiteY2" fmla="*/ 0 h 101882"/>
                <a:gd name="connsiteX3" fmla="*/ 29037 w 101882"/>
                <a:gd name="connsiteY3" fmla="*/ 0 h 101882"/>
                <a:gd name="connsiteX4" fmla="*/ 58073 w 101882"/>
                <a:gd name="connsiteY4" fmla="*/ 48649 h 101882"/>
                <a:gd name="connsiteX5" fmla="*/ 86346 w 101882"/>
                <a:gd name="connsiteY5" fmla="*/ 0 h 101882"/>
                <a:gd name="connsiteX6" fmla="*/ 115128 w 101882"/>
                <a:gd name="connsiteY6" fmla="*/ 0 h 101882"/>
                <a:gd name="connsiteX7" fmla="*/ 69790 w 101882"/>
                <a:gd name="connsiteY7" fmla="*/ 71318 h 101882"/>
                <a:gd name="connsiteX8" fmla="*/ 69790 w 101882"/>
                <a:gd name="connsiteY8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882" h="101882">
                  <a:moveTo>
                    <a:pt x="44828" y="123023"/>
                  </a:moveTo>
                  <a:lnTo>
                    <a:pt x="44828" y="71318"/>
                  </a:lnTo>
                  <a:lnTo>
                    <a:pt x="0" y="0"/>
                  </a:lnTo>
                  <a:lnTo>
                    <a:pt x="29037" y="0"/>
                  </a:lnTo>
                  <a:lnTo>
                    <a:pt x="58073" y="48649"/>
                  </a:lnTo>
                  <a:lnTo>
                    <a:pt x="86346" y="0"/>
                  </a:lnTo>
                  <a:lnTo>
                    <a:pt x="115128" y="0"/>
                  </a:lnTo>
                  <a:lnTo>
                    <a:pt x="69790" y="71318"/>
                  </a:lnTo>
                  <a:lnTo>
                    <a:pt x="69790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5" name="Forma libre: forma 94">
              <a:extLst>
                <a:ext uri="{FF2B5EF4-FFF2-40B4-BE49-F238E27FC236}">
                  <a16:creationId xmlns:a16="http://schemas.microsoft.com/office/drawing/2014/main" id="{4B4DAAC5-936D-451D-8ECD-0C01206777DC}"/>
                </a:ext>
              </a:extLst>
            </p:cNvPr>
            <p:cNvSpPr/>
            <p:nvPr/>
          </p:nvSpPr>
          <p:spPr>
            <a:xfrm>
              <a:off x="7225015" y="8871499"/>
              <a:ext cx="101883" cy="101883"/>
            </a:xfrm>
            <a:custGeom>
              <a:avLst/>
              <a:gdLst>
                <a:gd name="connsiteX0" fmla="*/ 25471 w 101882"/>
                <a:gd name="connsiteY0" fmla="*/ 63422 h 101882"/>
                <a:gd name="connsiteX1" fmla="*/ 35150 w 101882"/>
                <a:gd name="connsiteY1" fmla="*/ 95006 h 101882"/>
                <a:gd name="connsiteX2" fmla="*/ 59602 w 101882"/>
                <a:gd name="connsiteY2" fmla="*/ 105703 h 101882"/>
                <a:gd name="connsiteX3" fmla="*/ 83799 w 101882"/>
                <a:gd name="connsiteY3" fmla="*/ 95006 h 101882"/>
                <a:gd name="connsiteX4" fmla="*/ 93223 w 101882"/>
                <a:gd name="connsiteY4" fmla="*/ 62913 h 101882"/>
                <a:gd name="connsiteX5" fmla="*/ 84053 w 101882"/>
                <a:gd name="connsiteY5" fmla="*/ 31329 h 101882"/>
                <a:gd name="connsiteX6" fmla="*/ 59347 w 101882"/>
                <a:gd name="connsiteY6" fmla="*/ 20886 h 101882"/>
                <a:gd name="connsiteX7" fmla="*/ 34640 w 101882"/>
                <a:gd name="connsiteY7" fmla="*/ 31329 h 101882"/>
                <a:gd name="connsiteX8" fmla="*/ 25471 w 101882"/>
                <a:gd name="connsiteY8" fmla="*/ 63422 h 101882"/>
                <a:gd name="connsiteX9" fmla="*/ 0 w 101882"/>
                <a:gd name="connsiteY9" fmla="*/ 64441 h 101882"/>
                <a:gd name="connsiteX10" fmla="*/ 5603 w 101882"/>
                <a:gd name="connsiteY10" fmla="*/ 32857 h 101882"/>
                <a:gd name="connsiteX11" fmla="*/ 17065 w 101882"/>
                <a:gd name="connsiteY11" fmla="*/ 16047 h 101882"/>
                <a:gd name="connsiteX12" fmla="*/ 33112 w 101882"/>
                <a:gd name="connsiteY12" fmla="*/ 4839 h 101882"/>
                <a:gd name="connsiteX13" fmla="*/ 59602 w 101882"/>
                <a:gd name="connsiteY13" fmla="*/ 0 h 101882"/>
                <a:gd name="connsiteX14" fmla="*/ 103156 w 101882"/>
                <a:gd name="connsiteY14" fmla="*/ 16811 h 101882"/>
                <a:gd name="connsiteX15" fmla="*/ 119458 w 101882"/>
                <a:gd name="connsiteY15" fmla="*/ 63677 h 101882"/>
                <a:gd name="connsiteX16" fmla="*/ 103411 w 101882"/>
                <a:gd name="connsiteY16" fmla="*/ 110288 h 101882"/>
                <a:gd name="connsiteX17" fmla="*/ 60111 w 101882"/>
                <a:gd name="connsiteY17" fmla="*/ 127099 h 101882"/>
                <a:gd name="connsiteX18" fmla="*/ 16301 w 101882"/>
                <a:gd name="connsiteY18" fmla="*/ 110543 h 101882"/>
                <a:gd name="connsiteX19" fmla="*/ 0 w 101882"/>
                <a:gd name="connsiteY19" fmla="*/ 64441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471" y="63422"/>
                  </a:moveTo>
                  <a:cubicBezTo>
                    <a:pt x="25471" y="77431"/>
                    <a:pt x="28782" y="87874"/>
                    <a:pt x="35150" y="95006"/>
                  </a:cubicBezTo>
                  <a:cubicBezTo>
                    <a:pt x="41517" y="102137"/>
                    <a:pt x="49668" y="105703"/>
                    <a:pt x="59602" y="105703"/>
                  </a:cubicBezTo>
                  <a:cubicBezTo>
                    <a:pt x="69280" y="105703"/>
                    <a:pt x="77686" y="102137"/>
                    <a:pt x="83799" y="95006"/>
                  </a:cubicBezTo>
                  <a:cubicBezTo>
                    <a:pt x="90166" y="87874"/>
                    <a:pt x="93223" y="77176"/>
                    <a:pt x="93223" y="62913"/>
                  </a:cubicBezTo>
                  <a:cubicBezTo>
                    <a:pt x="93223" y="48904"/>
                    <a:pt x="90166" y="38461"/>
                    <a:pt x="84053" y="31329"/>
                  </a:cubicBezTo>
                  <a:cubicBezTo>
                    <a:pt x="77940" y="24452"/>
                    <a:pt x="69535" y="20886"/>
                    <a:pt x="59347" y="20886"/>
                  </a:cubicBezTo>
                  <a:cubicBezTo>
                    <a:pt x="49159" y="20886"/>
                    <a:pt x="40753" y="24452"/>
                    <a:pt x="34640" y="31329"/>
                  </a:cubicBezTo>
                  <a:cubicBezTo>
                    <a:pt x="28527" y="38715"/>
                    <a:pt x="25471" y="49413"/>
                    <a:pt x="25471" y="63422"/>
                  </a:cubicBezTo>
                  <a:moveTo>
                    <a:pt x="0" y="64441"/>
                  </a:moveTo>
                  <a:cubicBezTo>
                    <a:pt x="0" y="51960"/>
                    <a:pt x="2038" y="41263"/>
                    <a:pt x="5603" y="32857"/>
                  </a:cubicBezTo>
                  <a:cubicBezTo>
                    <a:pt x="8405" y="26490"/>
                    <a:pt x="12226" y="20886"/>
                    <a:pt x="17065" y="16047"/>
                  </a:cubicBezTo>
                  <a:cubicBezTo>
                    <a:pt x="21905" y="10952"/>
                    <a:pt x="27254" y="7387"/>
                    <a:pt x="33112" y="4839"/>
                  </a:cubicBezTo>
                  <a:cubicBezTo>
                    <a:pt x="40753" y="1528"/>
                    <a:pt x="49668" y="0"/>
                    <a:pt x="59602" y="0"/>
                  </a:cubicBezTo>
                  <a:cubicBezTo>
                    <a:pt x="77686" y="0"/>
                    <a:pt x="92204" y="5604"/>
                    <a:pt x="103156" y="16811"/>
                  </a:cubicBezTo>
                  <a:cubicBezTo>
                    <a:pt x="114109" y="28018"/>
                    <a:pt x="119458" y="43810"/>
                    <a:pt x="119458" y="63677"/>
                  </a:cubicBezTo>
                  <a:cubicBezTo>
                    <a:pt x="119458" y="83544"/>
                    <a:pt x="114109" y="99081"/>
                    <a:pt x="103411" y="110288"/>
                  </a:cubicBezTo>
                  <a:cubicBezTo>
                    <a:pt x="92713" y="121495"/>
                    <a:pt x="78195" y="127099"/>
                    <a:pt x="60111" y="127099"/>
                  </a:cubicBezTo>
                  <a:cubicBezTo>
                    <a:pt x="41772" y="127099"/>
                    <a:pt x="27254" y="121495"/>
                    <a:pt x="16301" y="110543"/>
                  </a:cubicBezTo>
                  <a:cubicBezTo>
                    <a:pt x="5349" y="99336"/>
                    <a:pt x="0" y="84053"/>
                    <a:pt x="0" y="64441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6" name="Forma libre: forma 95">
              <a:extLst>
                <a:ext uri="{FF2B5EF4-FFF2-40B4-BE49-F238E27FC236}">
                  <a16:creationId xmlns:a16="http://schemas.microsoft.com/office/drawing/2014/main" id="{560EB8B4-B8FD-4AB8-9E0B-C7A4EEA4E55C}"/>
                </a:ext>
              </a:extLst>
            </p:cNvPr>
            <p:cNvSpPr/>
            <p:nvPr/>
          </p:nvSpPr>
          <p:spPr>
            <a:xfrm>
              <a:off x="7356444" y="8873537"/>
              <a:ext cx="101883" cy="101883"/>
            </a:xfrm>
            <a:custGeom>
              <a:avLst/>
              <a:gdLst>
                <a:gd name="connsiteX0" fmla="*/ 24961 w 101882"/>
                <a:gd name="connsiteY0" fmla="*/ 52215 h 101882"/>
                <a:gd name="connsiteX1" fmla="*/ 43300 w 101882"/>
                <a:gd name="connsiteY1" fmla="*/ 52215 h 101882"/>
                <a:gd name="connsiteX2" fmla="*/ 65460 w 101882"/>
                <a:gd name="connsiteY2" fmla="*/ 50687 h 101882"/>
                <a:gd name="connsiteX3" fmla="*/ 72592 w 101882"/>
                <a:gd name="connsiteY3" fmla="*/ 45338 h 101882"/>
                <a:gd name="connsiteX4" fmla="*/ 75139 w 101882"/>
                <a:gd name="connsiteY4" fmla="*/ 36168 h 101882"/>
                <a:gd name="connsiteX5" fmla="*/ 71827 w 101882"/>
                <a:gd name="connsiteY5" fmla="*/ 26235 h 101882"/>
                <a:gd name="connsiteX6" fmla="*/ 62658 w 101882"/>
                <a:gd name="connsiteY6" fmla="*/ 21395 h 101882"/>
                <a:gd name="connsiteX7" fmla="*/ 44574 w 101882"/>
                <a:gd name="connsiteY7" fmla="*/ 21141 h 101882"/>
                <a:gd name="connsiteX8" fmla="*/ 25216 w 101882"/>
                <a:gd name="connsiteY8" fmla="*/ 21141 h 101882"/>
                <a:gd name="connsiteX9" fmla="*/ 25216 w 101882"/>
                <a:gd name="connsiteY9" fmla="*/ 52215 h 101882"/>
                <a:gd name="connsiteX10" fmla="*/ 0 w 101882"/>
                <a:gd name="connsiteY10" fmla="*/ 123023 h 101882"/>
                <a:gd name="connsiteX11" fmla="*/ 0 w 101882"/>
                <a:gd name="connsiteY11" fmla="*/ 0 h 101882"/>
                <a:gd name="connsiteX12" fmla="*/ 52215 w 101882"/>
                <a:gd name="connsiteY12" fmla="*/ 0 h 101882"/>
                <a:gd name="connsiteX13" fmla="*/ 80997 w 101882"/>
                <a:gd name="connsiteY13" fmla="*/ 3311 h 101882"/>
                <a:gd name="connsiteX14" fmla="*/ 95260 w 101882"/>
                <a:gd name="connsiteY14" fmla="*/ 15028 h 101882"/>
                <a:gd name="connsiteX15" fmla="*/ 100609 w 101882"/>
                <a:gd name="connsiteY15" fmla="*/ 34385 h 101882"/>
                <a:gd name="connsiteX16" fmla="*/ 92459 w 101882"/>
                <a:gd name="connsiteY16" fmla="*/ 57309 h 101882"/>
                <a:gd name="connsiteX17" fmla="*/ 68262 w 101882"/>
                <a:gd name="connsiteY17" fmla="*/ 68771 h 101882"/>
                <a:gd name="connsiteX18" fmla="*/ 81506 w 101882"/>
                <a:gd name="connsiteY18" fmla="*/ 79214 h 101882"/>
                <a:gd name="connsiteX19" fmla="*/ 95515 w 101882"/>
                <a:gd name="connsiteY19" fmla="*/ 99081 h 101882"/>
                <a:gd name="connsiteX20" fmla="*/ 110543 w 101882"/>
                <a:gd name="connsiteY20" fmla="*/ 123023 h 101882"/>
                <a:gd name="connsiteX21" fmla="*/ 80742 w 101882"/>
                <a:gd name="connsiteY21" fmla="*/ 123023 h 101882"/>
                <a:gd name="connsiteX22" fmla="*/ 62913 w 101882"/>
                <a:gd name="connsiteY22" fmla="*/ 96279 h 101882"/>
                <a:gd name="connsiteX23" fmla="*/ 49923 w 101882"/>
                <a:gd name="connsiteY23" fmla="*/ 78195 h 101882"/>
                <a:gd name="connsiteX24" fmla="*/ 42536 w 101882"/>
                <a:gd name="connsiteY24" fmla="*/ 73101 h 101882"/>
                <a:gd name="connsiteX25" fmla="*/ 29801 w 101882"/>
                <a:gd name="connsiteY25" fmla="*/ 71827 h 101882"/>
                <a:gd name="connsiteX26" fmla="*/ 24707 w 101882"/>
                <a:gd name="connsiteY26" fmla="*/ 71827 h 101882"/>
                <a:gd name="connsiteX27" fmla="*/ 24707 w 101882"/>
                <a:gd name="connsiteY27" fmla="*/ 123023 h 101882"/>
                <a:gd name="connsiteX28" fmla="*/ 0 w 101882"/>
                <a:gd name="connsiteY28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1882" h="101882">
                  <a:moveTo>
                    <a:pt x="24961" y="52215"/>
                  </a:moveTo>
                  <a:lnTo>
                    <a:pt x="43300" y="52215"/>
                  </a:lnTo>
                  <a:cubicBezTo>
                    <a:pt x="55271" y="52215"/>
                    <a:pt x="62658" y="51705"/>
                    <a:pt x="65460" y="50687"/>
                  </a:cubicBezTo>
                  <a:cubicBezTo>
                    <a:pt x="68516" y="49668"/>
                    <a:pt x="70809" y="47885"/>
                    <a:pt x="72592" y="45338"/>
                  </a:cubicBezTo>
                  <a:cubicBezTo>
                    <a:pt x="74374" y="42791"/>
                    <a:pt x="75139" y="39734"/>
                    <a:pt x="75139" y="36168"/>
                  </a:cubicBezTo>
                  <a:cubicBezTo>
                    <a:pt x="75139" y="32093"/>
                    <a:pt x="74120" y="28782"/>
                    <a:pt x="71827" y="26235"/>
                  </a:cubicBezTo>
                  <a:cubicBezTo>
                    <a:pt x="69535" y="23688"/>
                    <a:pt x="66733" y="21905"/>
                    <a:pt x="62658" y="21395"/>
                  </a:cubicBezTo>
                  <a:cubicBezTo>
                    <a:pt x="60875" y="21141"/>
                    <a:pt x="54762" y="21141"/>
                    <a:pt x="44574" y="21141"/>
                  </a:cubicBezTo>
                  <a:lnTo>
                    <a:pt x="25216" y="21141"/>
                  </a:lnTo>
                  <a:lnTo>
                    <a:pt x="25216" y="52215"/>
                  </a:lnTo>
                  <a:close/>
                  <a:moveTo>
                    <a:pt x="0" y="123023"/>
                  </a:moveTo>
                  <a:lnTo>
                    <a:pt x="0" y="0"/>
                  </a:lnTo>
                  <a:lnTo>
                    <a:pt x="52215" y="0"/>
                  </a:lnTo>
                  <a:cubicBezTo>
                    <a:pt x="65460" y="0"/>
                    <a:pt x="74884" y="1019"/>
                    <a:pt x="80997" y="3311"/>
                  </a:cubicBezTo>
                  <a:cubicBezTo>
                    <a:pt x="86855" y="5603"/>
                    <a:pt x="91695" y="9424"/>
                    <a:pt x="95260" y="15028"/>
                  </a:cubicBezTo>
                  <a:cubicBezTo>
                    <a:pt x="98826" y="20631"/>
                    <a:pt x="100609" y="27254"/>
                    <a:pt x="100609" y="34385"/>
                  </a:cubicBezTo>
                  <a:cubicBezTo>
                    <a:pt x="100609" y="43555"/>
                    <a:pt x="97808" y="51196"/>
                    <a:pt x="92459" y="57309"/>
                  </a:cubicBezTo>
                  <a:cubicBezTo>
                    <a:pt x="87110" y="63167"/>
                    <a:pt x="78959" y="66988"/>
                    <a:pt x="68262" y="68771"/>
                  </a:cubicBezTo>
                  <a:cubicBezTo>
                    <a:pt x="73610" y="71827"/>
                    <a:pt x="77940" y="75393"/>
                    <a:pt x="81506" y="79214"/>
                  </a:cubicBezTo>
                  <a:cubicBezTo>
                    <a:pt x="85072" y="82780"/>
                    <a:pt x="89657" y="89402"/>
                    <a:pt x="95515" y="99081"/>
                  </a:cubicBezTo>
                  <a:lnTo>
                    <a:pt x="110543" y="123023"/>
                  </a:lnTo>
                  <a:lnTo>
                    <a:pt x="80742" y="123023"/>
                  </a:lnTo>
                  <a:lnTo>
                    <a:pt x="62913" y="96279"/>
                  </a:lnTo>
                  <a:cubicBezTo>
                    <a:pt x="56545" y="86600"/>
                    <a:pt x="52215" y="80742"/>
                    <a:pt x="49923" y="78195"/>
                  </a:cubicBezTo>
                  <a:cubicBezTo>
                    <a:pt x="47376" y="75648"/>
                    <a:pt x="45083" y="74120"/>
                    <a:pt x="42536" y="73101"/>
                  </a:cubicBezTo>
                  <a:cubicBezTo>
                    <a:pt x="39734" y="72337"/>
                    <a:pt x="35659" y="71827"/>
                    <a:pt x="29801" y="71827"/>
                  </a:cubicBezTo>
                  <a:lnTo>
                    <a:pt x="24707" y="71827"/>
                  </a:lnTo>
                  <a:lnTo>
                    <a:pt x="24707" y="123023"/>
                  </a:lnTo>
                  <a:lnTo>
                    <a:pt x="0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7" name="Forma libre: forma 96">
              <a:extLst>
                <a:ext uri="{FF2B5EF4-FFF2-40B4-BE49-F238E27FC236}">
                  <a16:creationId xmlns:a16="http://schemas.microsoft.com/office/drawing/2014/main" id="{3FE5F272-8229-4A5E-9AD9-4B86FB631A3B}"/>
                </a:ext>
              </a:extLst>
            </p:cNvPr>
            <p:cNvSpPr/>
            <p:nvPr/>
          </p:nvSpPr>
          <p:spPr>
            <a:xfrm>
              <a:off x="7210497" y="9172308"/>
              <a:ext cx="25471" cy="25471"/>
            </a:xfrm>
            <a:custGeom>
              <a:avLst/>
              <a:gdLst>
                <a:gd name="connsiteX0" fmla="*/ 0 w 0"/>
                <a:gd name="connsiteY0" fmla="*/ 0 h 0"/>
                <a:gd name="connsiteX1" fmla="*/ 23178 w 0"/>
                <a:gd name="connsiteY1" fmla="*/ 0 h 0"/>
                <a:gd name="connsiteX2" fmla="*/ 23178 w 0"/>
                <a:gd name="connsiteY2" fmla="*/ 23178 h 0"/>
                <a:gd name="connsiteX3" fmla="*/ 0 w 0"/>
                <a:gd name="connsiteY3" fmla="*/ 231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23178" y="0"/>
                  </a:lnTo>
                  <a:lnTo>
                    <a:pt x="23178" y="23178"/>
                  </a:lnTo>
                  <a:lnTo>
                    <a:pt x="0" y="23178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8" name="Forma libre: forma 97">
              <a:extLst>
                <a:ext uri="{FF2B5EF4-FFF2-40B4-BE49-F238E27FC236}">
                  <a16:creationId xmlns:a16="http://schemas.microsoft.com/office/drawing/2014/main" id="{F1236A63-70E2-41A4-BDC8-B433D00183EB}"/>
                </a:ext>
              </a:extLst>
            </p:cNvPr>
            <p:cNvSpPr/>
            <p:nvPr/>
          </p:nvSpPr>
          <p:spPr>
            <a:xfrm>
              <a:off x="6096917" y="9074246"/>
              <a:ext cx="76412" cy="101883"/>
            </a:xfrm>
            <a:custGeom>
              <a:avLst/>
              <a:gdLst>
                <a:gd name="connsiteX0" fmla="*/ 24452 w 76412"/>
                <a:gd name="connsiteY0" fmla="*/ 20631 h 101882"/>
                <a:gd name="connsiteX1" fmla="*/ 24452 w 76412"/>
                <a:gd name="connsiteY1" fmla="*/ 100355 h 101882"/>
                <a:gd name="connsiteX2" fmla="*/ 42791 w 76412"/>
                <a:gd name="connsiteY2" fmla="*/ 100355 h 101882"/>
                <a:gd name="connsiteX3" fmla="*/ 57564 w 76412"/>
                <a:gd name="connsiteY3" fmla="*/ 99336 h 101882"/>
                <a:gd name="connsiteX4" fmla="*/ 67497 w 76412"/>
                <a:gd name="connsiteY4" fmla="*/ 94242 h 101882"/>
                <a:gd name="connsiteX5" fmla="*/ 73865 w 76412"/>
                <a:gd name="connsiteY5" fmla="*/ 82525 h 101882"/>
                <a:gd name="connsiteX6" fmla="*/ 76412 w 76412"/>
                <a:gd name="connsiteY6" fmla="*/ 60366 h 101882"/>
                <a:gd name="connsiteX7" fmla="*/ 73865 w 76412"/>
                <a:gd name="connsiteY7" fmla="*/ 38970 h 101882"/>
                <a:gd name="connsiteX8" fmla="*/ 66988 w 76412"/>
                <a:gd name="connsiteY8" fmla="*/ 27254 h 101882"/>
                <a:gd name="connsiteX9" fmla="*/ 55781 w 76412"/>
                <a:gd name="connsiteY9" fmla="*/ 21650 h 101882"/>
                <a:gd name="connsiteX10" fmla="*/ 35659 w 76412"/>
                <a:gd name="connsiteY10" fmla="*/ 20377 h 101882"/>
                <a:gd name="connsiteX11" fmla="*/ 24452 w 76412"/>
                <a:gd name="connsiteY11" fmla="*/ 20377 h 101882"/>
                <a:gd name="connsiteX12" fmla="*/ 0 w 76412"/>
                <a:gd name="connsiteY12" fmla="*/ 0 h 101882"/>
                <a:gd name="connsiteX13" fmla="*/ 44574 w 76412"/>
                <a:gd name="connsiteY13" fmla="*/ 0 h 101882"/>
                <a:gd name="connsiteX14" fmla="*/ 67497 w 76412"/>
                <a:gd name="connsiteY14" fmla="*/ 2292 h 101882"/>
                <a:gd name="connsiteX15" fmla="*/ 85836 w 76412"/>
                <a:gd name="connsiteY15" fmla="*/ 13500 h 101882"/>
                <a:gd name="connsiteX16" fmla="*/ 97298 w 76412"/>
                <a:gd name="connsiteY16" fmla="*/ 33112 h 101882"/>
                <a:gd name="connsiteX17" fmla="*/ 101374 w 76412"/>
                <a:gd name="connsiteY17" fmla="*/ 61639 h 101882"/>
                <a:gd name="connsiteX18" fmla="*/ 97553 w 76412"/>
                <a:gd name="connsiteY18" fmla="*/ 87365 h 101882"/>
                <a:gd name="connsiteX19" fmla="*/ 84563 w 76412"/>
                <a:gd name="connsiteY19" fmla="*/ 108760 h 101882"/>
                <a:gd name="connsiteX20" fmla="*/ 67497 w 76412"/>
                <a:gd name="connsiteY20" fmla="*/ 118439 h 101882"/>
                <a:gd name="connsiteX21" fmla="*/ 45847 w 76412"/>
                <a:gd name="connsiteY21" fmla="*/ 120986 h 101882"/>
                <a:gd name="connsiteX22" fmla="*/ 0 w 76412"/>
                <a:gd name="connsiteY22" fmla="*/ 120986 h 101882"/>
                <a:gd name="connsiteX23" fmla="*/ 0 w 7641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412" h="101882">
                  <a:moveTo>
                    <a:pt x="24452" y="20631"/>
                  </a:moveTo>
                  <a:lnTo>
                    <a:pt x="24452" y="100355"/>
                  </a:lnTo>
                  <a:lnTo>
                    <a:pt x="42791" y="100355"/>
                  </a:lnTo>
                  <a:cubicBezTo>
                    <a:pt x="49668" y="100355"/>
                    <a:pt x="54507" y="99845"/>
                    <a:pt x="57564" y="99336"/>
                  </a:cubicBezTo>
                  <a:cubicBezTo>
                    <a:pt x="61384" y="98317"/>
                    <a:pt x="64696" y="96789"/>
                    <a:pt x="67497" y="94242"/>
                  </a:cubicBezTo>
                  <a:cubicBezTo>
                    <a:pt x="70045" y="91949"/>
                    <a:pt x="72082" y="87874"/>
                    <a:pt x="73865" y="82525"/>
                  </a:cubicBezTo>
                  <a:cubicBezTo>
                    <a:pt x="75648" y="77176"/>
                    <a:pt x="76412" y="69535"/>
                    <a:pt x="76412" y="60366"/>
                  </a:cubicBezTo>
                  <a:cubicBezTo>
                    <a:pt x="76412" y="51196"/>
                    <a:pt x="75648" y="43810"/>
                    <a:pt x="73865" y="38970"/>
                  </a:cubicBezTo>
                  <a:cubicBezTo>
                    <a:pt x="72082" y="33876"/>
                    <a:pt x="70045" y="30055"/>
                    <a:pt x="66988" y="27254"/>
                  </a:cubicBezTo>
                  <a:cubicBezTo>
                    <a:pt x="63932" y="24452"/>
                    <a:pt x="60111" y="22669"/>
                    <a:pt x="55781" y="21650"/>
                  </a:cubicBezTo>
                  <a:cubicBezTo>
                    <a:pt x="52470" y="20886"/>
                    <a:pt x="45593" y="20377"/>
                    <a:pt x="35659" y="20377"/>
                  </a:cubicBezTo>
                  <a:lnTo>
                    <a:pt x="24452" y="20377"/>
                  </a:lnTo>
                  <a:close/>
                  <a:moveTo>
                    <a:pt x="0" y="0"/>
                  </a:moveTo>
                  <a:lnTo>
                    <a:pt x="44574" y="0"/>
                  </a:lnTo>
                  <a:cubicBezTo>
                    <a:pt x="54762" y="0"/>
                    <a:pt x="62149" y="764"/>
                    <a:pt x="67497" y="2292"/>
                  </a:cubicBezTo>
                  <a:cubicBezTo>
                    <a:pt x="74629" y="4330"/>
                    <a:pt x="80488" y="8151"/>
                    <a:pt x="85836" y="13500"/>
                  </a:cubicBezTo>
                  <a:cubicBezTo>
                    <a:pt x="90931" y="18848"/>
                    <a:pt x="94751" y="25471"/>
                    <a:pt x="97298" y="33112"/>
                  </a:cubicBezTo>
                  <a:cubicBezTo>
                    <a:pt x="100100" y="40753"/>
                    <a:pt x="101374" y="50432"/>
                    <a:pt x="101374" y="61639"/>
                  </a:cubicBezTo>
                  <a:cubicBezTo>
                    <a:pt x="101374" y="71827"/>
                    <a:pt x="100100" y="80233"/>
                    <a:pt x="97553" y="87365"/>
                  </a:cubicBezTo>
                  <a:cubicBezTo>
                    <a:pt x="94496" y="96025"/>
                    <a:pt x="90166" y="103156"/>
                    <a:pt x="84563" y="108760"/>
                  </a:cubicBezTo>
                  <a:cubicBezTo>
                    <a:pt x="80233" y="112835"/>
                    <a:pt x="74629" y="116146"/>
                    <a:pt x="67497" y="118439"/>
                  </a:cubicBezTo>
                  <a:cubicBezTo>
                    <a:pt x="62149" y="120222"/>
                    <a:pt x="55017" y="120986"/>
                    <a:pt x="45847" y="120986"/>
                  </a:cubicBezTo>
                  <a:lnTo>
                    <a:pt x="0" y="1209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9" name="Forma libre: forma 98">
              <a:extLst>
                <a:ext uri="{FF2B5EF4-FFF2-40B4-BE49-F238E27FC236}">
                  <a16:creationId xmlns:a16="http://schemas.microsoft.com/office/drawing/2014/main" id="{B9C41481-2339-49E2-9EBD-75BF063649D1}"/>
                </a:ext>
              </a:extLst>
            </p:cNvPr>
            <p:cNvSpPr/>
            <p:nvPr/>
          </p:nvSpPr>
          <p:spPr>
            <a:xfrm>
              <a:off x="6212044" y="9074246"/>
              <a:ext cx="76412" cy="101883"/>
            </a:xfrm>
            <a:custGeom>
              <a:avLst/>
              <a:gdLst>
                <a:gd name="connsiteX0" fmla="*/ 0 w 76412"/>
                <a:gd name="connsiteY0" fmla="*/ 120986 h 101882"/>
                <a:gd name="connsiteX1" fmla="*/ 0 w 76412"/>
                <a:gd name="connsiteY1" fmla="*/ 0 h 101882"/>
                <a:gd name="connsiteX2" fmla="*/ 89657 w 76412"/>
                <a:gd name="connsiteY2" fmla="*/ 0 h 101882"/>
                <a:gd name="connsiteX3" fmla="*/ 89657 w 76412"/>
                <a:gd name="connsiteY3" fmla="*/ 20631 h 101882"/>
                <a:gd name="connsiteX4" fmla="*/ 24452 w 76412"/>
                <a:gd name="connsiteY4" fmla="*/ 20631 h 101882"/>
                <a:gd name="connsiteX5" fmla="*/ 24452 w 76412"/>
                <a:gd name="connsiteY5" fmla="*/ 47121 h 101882"/>
                <a:gd name="connsiteX6" fmla="*/ 85072 w 76412"/>
                <a:gd name="connsiteY6" fmla="*/ 47121 h 101882"/>
                <a:gd name="connsiteX7" fmla="*/ 85072 w 76412"/>
                <a:gd name="connsiteY7" fmla="*/ 67752 h 101882"/>
                <a:gd name="connsiteX8" fmla="*/ 24452 w 76412"/>
                <a:gd name="connsiteY8" fmla="*/ 67752 h 101882"/>
                <a:gd name="connsiteX9" fmla="*/ 24452 w 76412"/>
                <a:gd name="connsiteY9" fmla="*/ 100355 h 101882"/>
                <a:gd name="connsiteX10" fmla="*/ 91949 w 76412"/>
                <a:gd name="connsiteY10" fmla="*/ 100355 h 101882"/>
                <a:gd name="connsiteX11" fmla="*/ 91949 w 76412"/>
                <a:gd name="connsiteY11" fmla="*/ 120986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412" h="101882">
                  <a:moveTo>
                    <a:pt x="0" y="120986"/>
                  </a:moveTo>
                  <a:lnTo>
                    <a:pt x="0" y="0"/>
                  </a:lnTo>
                  <a:lnTo>
                    <a:pt x="89657" y="0"/>
                  </a:lnTo>
                  <a:lnTo>
                    <a:pt x="89657" y="20631"/>
                  </a:lnTo>
                  <a:lnTo>
                    <a:pt x="24452" y="20631"/>
                  </a:lnTo>
                  <a:lnTo>
                    <a:pt x="24452" y="47121"/>
                  </a:lnTo>
                  <a:lnTo>
                    <a:pt x="85072" y="47121"/>
                  </a:lnTo>
                  <a:lnTo>
                    <a:pt x="85072" y="67752"/>
                  </a:lnTo>
                  <a:lnTo>
                    <a:pt x="24452" y="67752"/>
                  </a:lnTo>
                  <a:lnTo>
                    <a:pt x="24452" y="100355"/>
                  </a:lnTo>
                  <a:lnTo>
                    <a:pt x="91949" y="100355"/>
                  </a:lnTo>
                  <a:lnTo>
                    <a:pt x="91949" y="12098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0" name="Forma libre: forma 99">
              <a:extLst>
                <a:ext uri="{FF2B5EF4-FFF2-40B4-BE49-F238E27FC236}">
                  <a16:creationId xmlns:a16="http://schemas.microsoft.com/office/drawing/2014/main" id="{2D2288A3-7B81-412C-9685-03DAE4A7F959}"/>
                </a:ext>
              </a:extLst>
            </p:cNvPr>
            <p:cNvSpPr/>
            <p:nvPr/>
          </p:nvSpPr>
          <p:spPr>
            <a:xfrm>
              <a:off x="6357227" y="9074246"/>
              <a:ext cx="76412" cy="101883"/>
            </a:xfrm>
            <a:custGeom>
              <a:avLst/>
              <a:gdLst>
                <a:gd name="connsiteX0" fmla="*/ 24707 w 76412"/>
                <a:gd name="connsiteY0" fmla="*/ 68007 h 101882"/>
                <a:gd name="connsiteX1" fmla="*/ 24707 w 76412"/>
                <a:gd name="connsiteY1" fmla="*/ 100355 h 101882"/>
                <a:gd name="connsiteX2" fmla="*/ 47121 w 76412"/>
                <a:gd name="connsiteY2" fmla="*/ 100355 h 101882"/>
                <a:gd name="connsiteX3" fmla="*/ 63932 w 76412"/>
                <a:gd name="connsiteY3" fmla="*/ 99590 h 101882"/>
                <a:gd name="connsiteX4" fmla="*/ 72846 w 76412"/>
                <a:gd name="connsiteY4" fmla="*/ 94751 h 101882"/>
                <a:gd name="connsiteX5" fmla="*/ 76157 w 76412"/>
                <a:gd name="connsiteY5" fmla="*/ 84563 h 101882"/>
                <a:gd name="connsiteX6" fmla="*/ 73610 w 76412"/>
                <a:gd name="connsiteY6" fmla="*/ 75393 h 101882"/>
                <a:gd name="connsiteX7" fmla="*/ 65969 w 76412"/>
                <a:gd name="connsiteY7" fmla="*/ 69790 h 101882"/>
                <a:gd name="connsiteX8" fmla="*/ 44319 w 76412"/>
                <a:gd name="connsiteY8" fmla="*/ 68007 h 101882"/>
                <a:gd name="connsiteX9" fmla="*/ 24707 w 76412"/>
                <a:gd name="connsiteY9" fmla="*/ 68007 h 101882"/>
                <a:gd name="connsiteX10" fmla="*/ 24707 w 76412"/>
                <a:gd name="connsiteY10" fmla="*/ 20122 h 101882"/>
                <a:gd name="connsiteX11" fmla="*/ 24707 w 76412"/>
                <a:gd name="connsiteY11" fmla="*/ 48140 h 101882"/>
                <a:gd name="connsiteX12" fmla="*/ 40753 w 76412"/>
                <a:gd name="connsiteY12" fmla="*/ 48140 h 101882"/>
                <a:gd name="connsiteX13" fmla="*/ 58583 w 76412"/>
                <a:gd name="connsiteY13" fmla="*/ 47630 h 101882"/>
                <a:gd name="connsiteX14" fmla="*/ 68262 w 76412"/>
                <a:gd name="connsiteY14" fmla="*/ 43300 h 101882"/>
                <a:gd name="connsiteX15" fmla="*/ 71827 w 76412"/>
                <a:gd name="connsiteY15" fmla="*/ 33876 h 101882"/>
                <a:gd name="connsiteX16" fmla="*/ 68771 w 76412"/>
                <a:gd name="connsiteY16" fmla="*/ 24707 h 101882"/>
                <a:gd name="connsiteX17" fmla="*/ 59601 w 76412"/>
                <a:gd name="connsiteY17" fmla="*/ 20631 h 101882"/>
                <a:gd name="connsiteX18" fmla="*/ 38716 w 76412"/>
                <a:gd name="connsiteY18" fmla="*/ 20122 h 101882"/>
                <a:gd name="connsiteX19" fmla="*/ 24707 w 76412"/>
                <a:gd name="connsiteY19" fmla="*/ 20122 h 101882"/>
                <a:gd name="connsiteX20" fmla="*/ 255 w 76412"/>
                <a:gd name="connsiteY20" fmla="*/ 0 h 101882"/>
                <a:gd name="connsiteX21" fmla="*/ 48649 w 76412"/>
                <a:gd name="connsiteY21" fmla="*/ 0 h 101882"/>
                <a:gd name="connsiteX22" fmla="*/ 70044 w 76412"/>
                <a:gd name="connsiteY22" fmla="*/ 1274 h 101882"/>
                <a:gd name="connsiteX23" fmla="*/ 82780 w 76412"/>
                <a:gd name="connsiteY23" fmla="*/ 6368 h 101882"/>
                <a:gd name="connsiteX24" fmla="*/ 91949 w 76412"/>
                <a:gd name="connsiteY24" fmla="*/ 16301 h 101882"/>
                <a:gd name="connsiteX25" fmla="*/ 95515 w 76412"/>
                <a:gd name="connsiteY25" fmla="*/ 30565 h 101882"/>
                <a:gd name="connsiteX26" fmla="*/ 90930 w 76412"/>
                <a:gd name="connsiteY26" fmla="*/ 46102 h 101882"/>
                <a:gd name="connsiteX27" fmla="*/ 78705 w 76412"/>
                <a:gd name="connsiteY27" fmla="*/ 56800 h 101882"/>
                <a:gd name="connsiteX28" fmla="*/ 95515 w 76412"/>
                <a:gd name="connsiteY28" fmla="*/ 67752 h 101882"/>
                <a:gd name="connsiteX29" fmla="*/ 101628 w 76412"/>
                <a:gd name="connsiteY29" fmla="*/ 86091 h 101882"/>
                <a:gd name="connsiteX30" fmla="*/ 97808 w 76412"/>
                <a:gd name="connsiteY30" fmla="*/ 102138 h 101882"/>
                <a:gd name="connsiteX31" fmla="*/ 87365 w 76412"/>
                <a:gd name="connsiteY31" fmla="*/ 114618 h 101882"/>
                <a:gd name="connsiteX32" fmla="*/ 70809 w 76412"/>
                <a:gd name="connsiteY32" fmla="*/ 120476 h 101882"/>
                <a:gd name="connsiteX33" fmla="*/ 41263 w 76412"/>
                <a:gd name="connsiteY33" fmla="*/ 121241 h 101882"/>
                <a:gd name="connsiteX34" fmla="*/ 0 w 76412"/>
                <a:gd name="connsiteY34" fmla="*/ 121241 h 101882"/>
                <a:gd name="connsiteX35" fmla="*/ 0 w 76412"/>
                <a:gd name="connsiteY35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6412" h="101882">
                  <a:moveTo>
                    <a:pt x="24707" y="68007"/>
                  </a:moveTo>
                  <a:lnTo>
                    <a:pt x="24707" y="100355"/>
                  </a:lnTo>
                  <a:lnTo>
                    <a:pt x="47121" y="100355"/>
                  </a:lnTo>
                  <a:cubicBezTo>
                    <a:pt x="55781" y="100355"/>
                    <a:pt x="61639" y="100100"/>
                    <a:pt x="63932" y="99590"/>
                  </a:cubicBezTo>
                  <a:cubicBezTo>
                    <a:pt x="67497" y="98826"/>
                    <a:pt x="70554" y="97298"/>
                    <a:pt x="72846" y="94751"/>
                  </a:cubicBezTo>
                  <a:cubicBezTo>
                    <a:pt x="75139" y="92204"/>
                    <a:pt x="76157" y="88638"/>
                    <a:pt x="76157" y="84563"/>
                  </a:cubicBezTo>
                  <a:cubicBezTo>
                    <a:pt x="76157" y="80997"/>
                    <a:pt x="75393" y="77686"/>
                    <a:pt x="73610" y="75393"/>
                  </a:cubicBezTo>
                  <a:cubicBezTo>
                    <a:pt x="71827" y="72846"/>
                    <a:pt x="69280" y="71063"/>
                    <a:pt x="65969" y="69790"/>
                  </a:cubicBezTo>
                  <a:cubicBezTo>
                    <a:pt x="62658" y="68516"/>
                    <a:pt x="55271" y="68007"/>
                    <a:pt x="44319" y="68007"/>
                  </a:cubicBezTo>
                  <a:lnTo>
                    <a:pt x="24707" y="68007"/>
                  </a:lnTo>
                  <a:close/>
                  <a:moveTo>
                    <a:pt x="24707" y="20122"/>
                  </a:moveTo>
                  <a:lnTo>
                    <a:pt x="24707" y="48140"/>
                  </a:lnTo>
                  <a:lnTo>
                    <a:pt x="40753" y="48140"/>
                  </a:lnTo>
                  <a:cubicBezTo>
                    <a:pt x="50177" y="48140"/>
                    <a:pt x="56036" y="47885"/>
                    <a:pt x="58583" y="47630"/>
                  </a:cubicBezTo>
                  <a:cubicBezTo>
                    <a:pt x="62658" y="47121"/>
                    <a:pt x="65969" y="45593"/>
                    <a:pt x="68262" y="43300"/>
                  </a:cubicBezTo>
                  <a:cubicBezTo>
                    <a:pt x="70554" y="41008"/>
                    <a:pt x="71827" y="37697"/>
                    <a:pt x="71827" y="33876"/>
                  </a:cubicBezTo>
                  <a:cubicBezTo>
                    <a:pt x="71827" y="30055"/>
                    <a:pt x="70809" y="26999"/>
                    <a:pt x="68771" y="24707"/>
                  </a:cubicBezTo>
                  <a:cubicBezTo>
                    <a:pt x="66733" y="22414"/>
                    <a:pt x="63677" y="20886"/>
                    <a:pt x="59601" y="20631"/>
                  </a:cubicBezTo>
                  <a:cubicBezTo>
                    <a:pt x="57309" y="20377"/>
                    <a:pt x="50177" y="20122"/>
                    <a:pt x="38716" y="20122"/>
                  </a:cubicBezTo>
                  <a:lnTo>
                    <a:pt x="24707" y="20122"/>
                  </a:lnTo>
                  <a:close/>
                  <a:moveTo>
                    <a:pt x="255" y="0"/>
                  </a:moveTo>
                  <a:lnTo>
                    <a:pt x="48649" y="0"/>
                  </a:lnTo>
                  <a:cubicBezTo>
                    <a:pt x="58073" y="0"/>
                    <a:pt x="65205" y="509"/>
                    <a:pt x="70044" y="1274"/>
                  </a:cubicBezTo>
                  <a:cubicBezTo>
                    <a:pt x="74629" y="2038"/>
                    <a:pt x="78959" y="3821"/>
                    <a:pt x="82780" y="6368"/>
                  </a:cubicBezTo>
                  <a:cubicBezTo>
                    <a:pt x="86600" y="8915"/>
                    <a:pt x="89657" y="12226"/>
                    <a:pt x="91949" y="16301"/>
                  </a:cubicBezTo>
                  <a:cubicBezTo>
                    <a:pt x="94496" y="20631"/>
                    <a:pt x="95515" y="25216"/>
                    <a:pt x="95515" y="30565"/>
                  </a:cubicBezTo>
                  <a:cubicBezTo>
                    <a:pt x="95515" y="36168"/>
                    <a:pt x="93987" y="41517"/>
                    <a:pt x="90930" y="46102"/>
                  </a:cubicBezTo>
                  <a:cubicBezTo>
                    <a:pt x="87874" y="50941"/>
                    <a:pt x="83799" y="54507"/>
                    <a:pt x="78705" y="56800"/>
                  </a:cubicBezTo>
                  <a:cubicBezTo>
                    <a:pt x="86091" y="59092"/>
                    <a:pt x="91695" y="62658"/>
                    <a:pt x="95515" y="67752"/>
                  </a:cubicBezTo>
                  <a:cubicBezTo>
                    <a:pt x="99591" y="73101"/>
                    <a:pt x="101628" y="78959"/>
                    <a:pt x="101628" y="86091"/>
                  </a:cubicBezTo>
                  <a:cubicBezTo>
                    <a:pt x="101628" y="91695"/>
                    <a:pt x="100355" y="97043"/>
                    <a:pt x="97808" y="102138"/>
                  </a:cubicBezTo>
                  <a:cubicBezTo>
                    <a:pt x="95261" y="107232"/>
                    <a:pt x="91695" y="111562"/>
                    <a:pt x="87365" y="114618"/>
                  </a:cubicBezTo>
                  <a:cubicBezTo>
                    <a:pt x="82780" y="117675"/>
                    <a:pt x="77431" y="119712"/>
                    <a:pt x="70809" y="120476"/>
                  </a:cubicBezTo>
                  <a:cubicBezTo>
                    <a:pt x="66733" y="120731"/>
                    <a:pt x="56800" y="121241"/>
                    <a:pt x="41263" y="121241"/>
                  </a:cubicBezTo>
                  <a:lnTo>
                    <a:pt x="0" y="12124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1" name="Forma libre: forma 100">
              <a:extLst>
                <a:ext uri="{FF2B5EF4-FFF2-40B4-BE49-F238E27FC236}">
                  <a16:creationId xmlns:a16="http://schemas.microsoft.com/office/drawing/2014/main" id="{55151BDF-4FD3-49D4-9EA2-C90505102C12}"/>
                </a:ext>
              </a:extLst>
            </p:cNvPr>
            <p:cNvSpPr/>
            <p:nvPr/>
          </p:nvSpPr>
          <p:spPr>
            <a:xfrm>
              <a:off x="6467261" y="9072208"/>
              <a:ext cx="101883" cy="101883"/>
            </a:xfrm>
            <a:custGeom>
              <a:avLst/>
              <a:gdLst>
                <a:gd name="connsiteX0" fmla="*/ 25216 w 101882"/>
                <a:gd name="connsiteY0" fmla="*/ 62403 h 101882"/>
                <a:gd name="connsiteX1" fmla="*/ 34640 w 101882"/>
                <a:gd name="connsiteY1" fmla="*/ 93477 h 101882"/>
                <a:gd name="connsiteX2" fmla="*/ 58837 w 101882"/>
                <a:gd name="connsiteY2" fmla="*/ 104175 h 101882"/>
                <a:gd name="connsiteX3" fmla="*/ 82780 w 101882"/>
                <a:gd name="connsiteY3" fmla="*/ 93732 h 101882"/>
                <a:gd name="connsiteX4" fmla="*/ 92204 w 101882"/>
                <a:gd name="connsiteY4" fmla="*/ 62148 h 101882"/>
                <a:gd name="connsiteX5" fmla="*/ 83035 w 101882"/>
                <a:gd name="connsiteY5" fmla="*/ 31074 h 101882"/>
                <a:gd name="connsiteX6" fmla="*/ 58837 w 101882"/>
                <a:gd name="connsiteY6" fmla="*/ 20886 h 101882"/>
                <a:gd name="connsiteX7" fmla="*/ 34640 w 101882"/>
                <a:gd name="connsiteY7" fmla="*/ 31329 h 101882"/>
                <a:gd name="connsiteX8" fmla="*/ 25216 w 101882"/>
                <a:gd name="connsiteY8" fmla="*/ 62403 h 101882"/>
                <a:gd name="connsiteX9" fmla="*/ 0 w 101882"/>
                <a:gd name="connsiteY9" fmla="*/ 63167 h 101882"/>
                <a:gd name="connsiteX10" fmla="*/ 5349 w 101882"/>
                <a:gd name="connsiteY10" fmla="*/ 32093 h 101882"/>
                <a:gd name="connsiteX11" fmla="*/ 16811 w 101882"/>
                <a:gd name="connsiteY11" fmla="*/ 15537 h 101882"/>
                <a:gd name="connsiteX12" fmla="*/ 32348 w 101882"/>
                <a:gd name="connsiteY12" fmla="*/ 4839 h 101882"/>
                <a:gd name="connsiteX13" fmla="*/ 58328 w 101882"/>
                <a:gd name="connsiteY13" fmla="*/ 0 h 101882"/>
                <a:gd name="connsiteX14" fmla="*/ 101119 w 101882"/>
                <a:gd name="connsiteY14" fmla="*/ 16556 h 101882"/>
                <a:gd name="connsiteX15" fmla="*/ 117165 w 101882"/>
                <a:gd name="connsiteY15" fmla="*/ 62658 h 101882"/>
                <a:gd name="connsiteX16" fmla="*/ 101374 w 101882"/>
                <a:gd name="connsiteY16" fmla="*/ 108250 h 101882"/>
                <a:gd name="connsiteX17" fmla="*/ 58837 w 101882"/>
                <a:gd name="connsiteY17" fmla="*/ 124806 h 101882"/>
                <a:gd name="connsiteX18" fmla="*/ 16047 w 101882"/>
                <a:gd name="connsiteY18" fmla="*/ 108505 h 101882"/>
                <a:gd name="connsiteX19" fmla="*/ 0 w 101882"/>
                <a:gd name="connsiteY19" fmla="*/ 63167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216" y="62403"/>
                  </a:moveTo>
                  <a:cubicBezTo>
                    <a:pt x="25216" y="76157"/>
                    <a:pt x="28527" y="86346"/>
                    <a:pt x="34640" y="93477"/>
                  </a:cubicBezTo>
                  <a:cubicBezTo>
                    <a:pt x="41008" y="100609"/>
                    <a:pt x="48904" y="104175"/>
                    <a:pt x="58837" y="104175"/>
                  </a:cubicBezTo>
                  <a:cubicBezTo>
                    <a:pt x="68516" y="104175"/>
                    <a:pt x="76412" y="100609"/>
                    <a:pt x="82780" y="93732"/>
                  </a:cubicBezTo>
                  <a:cubicBezTo>
                    <a:pt x="88893" y="86600"/>
                    <a:pt x="92204" y="76157"/>
                    <a:pt x="92204" y="62148"/>
                  </a:cubicBezTo>
                  <a:cubicBezTo>
                    <a:pt x="92204" y="48394"/>
                    <a:pt x="89148" y="37951"/>
                    <a:pt x="83035" y="31074"/>
                  </a:cubicBezTo>
                  <a:cubicBezTo>
                    <a:pt x="76922" y="24197"/>
                    <a:pt x="68771" y="20886"/>
                    <a:pt x="58837" y="20886"/>
                  </a:cubicBezTo>
                  <a:cubicBezTo>
                    <a:pt x="48904" y="20886"/>
                    <a:pt x="40753" y="24452"/>
                    <a:pt x="34640" y="31329"/>
                  </a:cubicBezTo>
                  <a:cubicBezTo>
                    <a:pt x="28273" y="38206"/>
                    <a:pt x="25216" y="48394"/>
                    <a:pt x="25216" y="62403"/>
                  </a:cubicBezTo>
                  <a:moveTo>
                    <a:pt x="0" y="63167"/>
                  </a:moveTo>
                  <a:cubicBezTo>
                    <a:pt x="0" y="50941"/>
                    <a:pt x="1783" y="40753"/>
                    <a:pt x="5349" y="32093"/>
                  </a:cubicBezTo>
                  <a:cubicBezTo>
                    <a:pt x="8151" y="25980"/>
                    <a:pt x="11971" y="20377"/>
                    <a:pt x="16811" y="15537"/>
                  </a:cubicBezTo>
                  <a:cubicBezTo>
                    <a:pt x="21395" y="10698"/>
                    <a:pt x="26744" y="7132"/>
                    <a:pt x="32348" y="4839"/>
                  </a:cubicBezTo>
                  <a:cubicBezTo>
                    <a:pt x="39989" y="1528"/>
                    <a:pt x="48394" y="0"/>
                    <a:pt x="58328" y="0"/>
                  </a:cubicBezTo>
                  <a:cubicBezTo>
                    <a:pt x="76158" y="0"/>
                    <a:pt x="90421" y="5603"/>
                    <a:pt x="101119" y="16556"/>
                  </a:cubicBezTo>
                  <a:cubicBezTo>
                    <a:pt x="111817" y="27508"/>
                    <a:pt x="117165" y="43045"/>
                    <a:pt x="117165" y="62658"/>
                  </a:cubicBezTo>
                  <a:cubicBezTo>
                    <a:pt x="117165" y="82016"/>
                    <a:pt x="111817" y="97553"/>
                    <a:pt x="101374" y="108250"/>
                  </a:cubicBezTo>
                  <a:cubicBezTo>
                    <a:pt x="90676" y="119203"/>
                    <a:pt x="76412" y="124806"/>
                    <a:pt x="58837" y="124806"/>
                  </a:cubicBezTo>
                  <a:cubicBezTo>
                    <a:pt x="41008" y="124806"/>
                    <a:pt x="26490" y="119203"/>
                    <a:pt x="16047" y="108505"/>
                  </a:cubicBezTo>
                  <a:cubicBezTo>
                    <a:pt x="5349" y="97553"/>
                    <a:pt x="0" y="82525"/>
                    <a:pt x="0" y="6316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2" name="Forma libre: forma 101">
              <a:extLst>
                <a:ext uri="{FF2B5EF4-FFF2-40B4-BE49-F238E27FC236}">
                  <a16:creationId xmlns:a16="http://schemas.microsoft.com/office/drawing/2014/main" id="{D0E55694-30CC-41F7-88F9-6E1830333767}"/>
                </a:ext>
              </a:extLst>
            </p:cNvPr>
            <p:cNvSpPr/>
            <p:nvPr/>
          </p:nvSpPr>
          <p:spPr>
            <a:xfrm>
              <a:off x="6592322" y="9071699"/>
              <a:ext cx="101883" cy="101883"/>
            </a:xfrm>
            <a:custGeom>
              <a:avLst/>
              <a:gdLst>
                <a:gd name="connsiteX0" fmla="*/ 60366 w 101882"/>
                <a:gd name="connsiteY0" fmla="*/ 79214 h 101882"/>
                <a:gd name="connsiteX1" fmla="*/ 60366 w 101882"/>
                <a:gd name="connsiteY1" fmla="*/ 58583 h 101882"/>
                <a:gd name="connsiteX2" fmla="*/ 113090 w 101882"/>
                <a:gd name="connsiteY2" fmla="*/ 58583 h 101882"/>
                <a:gd name="connsiteX3" fmla="*/ 113090 w 101882"/>
                <a:gd name="connsiteY3" fmla="*/ 106722 h 101882"/>
                <a:gd name="connsiteX4" fmla="*/ 90931 w 101882"/>
                <a:gd name="connsiteY4" fmla="*/ 119712 h 101882"/>
                <a:gd name="connsiteX5" fmla="*/ 61384 w 101882"/>
                <a:gd name="connsiteY5" fmla="*/ 125316 h 101882"/>
                <a:gd name="connsiteX6" fmla="*/ 28272 w 101882"/>
                <a:gd name="connsiteY6" fmla="*/ 117165 h 101882"/>
                <a:gd name="connsiteX7" fmla="*/ 7132 w 101882"/>
                <a:gd name="connsiteY7" fmla="*/ 94496 h 101882"/>
                <a:gd name="connsiteX8" fmla="*/ 0 w 101882"/>
                <a:gd name="connsiteY8" fmla="*/ 62403 h 101882"/>
                <a:gd name="connsiteX9" fmla="*/ 8151 w 101882"/>
                <a:gd name="connsiteY9" fmla="*/ 28782 h 101882"/>
                <a:gd name="connsiteX10" fmla="*/ 31329 w 101882"/>
                <a:gd name="connsiteY10" fmla="*/ 6113 h 101882"/>
                <a:gd name="connsiteX11" fmla="*/ 60366 w 101882"/>
                <a:gd name="connsiteY11" fmla="*/ 0 h 101882"/>
                <a:gd name="connsiteX12" fmla="*/ 95515 w 101882"/>
                <a:gd name="connsiteY12" fmla="*/ 9424 h 101882"/>
                <a:gd name="connsiteX13" fmla="*/ 111817 w 101882"/>
                <a:gd name="connsiteY13" fmla="*/ 35659 h 101882"/>
                <a:gd name="connsiteX14" fmla="*/ 87619 w 101882"/>
                <a:gd name="connsiteY14" fmla="*/ 40244 h 101882"/>
                <a:gd name="connsiteX15" fmla="*/ 77940 w 101882"/>
                <a:gd name="connsiteY15" fmla="*/ 26235 h 101882"/>
                <a:gd name="connsiteX16" fmla="*/ 60366 w 101882"/>
                <a:gd name="connsiteY16" fmla="*/ 21141 h 101882"/>
                <a:gd name="connsiteX17" fmla="*/ 34895 w 101882"/>
                <a:gd name="connsiteY17" fmla="*/ 31329 h 101882"/>
                <a:gd name="connsiteX18" fmla="*/ 25471 w 101882"/>
                <a:gd name="connsiteY18" fmla="*/ 61384 h 101882"/>
                <a:gd name="connsiteX19" fmla="*/ 35150 w 101882"/>
                <a:gd name="connsiteY19" fmla="*/ 93477 h 101882"/>
                <a:gd name="connsiteX20" fmla="*/ 60111 w 101882"/>
                <a:gd name="connsiteY20" fmla="*/ 104175 h 101882"/>
                <a:gd name="connsiteX21" fmla="*/ 75393 w 101882"/>
                <a:gd name="connsiteY21" fmla="*/ 101119 h 101882"/>
                <a:gd name="connsiteX22" fmla="*/ 88638 w 101882"/>
                <a:gd name="connsiteY22" fmla="*/ 93732 h 101882"/>
                <a:gd name="connsiteX23" fmla="*/ 88638 w 101882"/>
                <a:gd name="connsiteY23" fmla="*/ 78704 h 101882"/>
                <a:gd name="connsiteX24" fmla="*/ 60366 w 101882"/>
                <a:gd name="connsiteY24" fmla="*/ 78704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1882" h="101882">
                  <a:moveTo>
                    <a:pt x="60366" y="79214"/>
                  </a:moveTo>
                  <a:lnTo>
                    <a:pt x="60366" y="58583"/>
                  </a:lnTo>
                  <a:lnTo>
                    <a:pt x="113090" y="58583"/>
                  </a:lnTo>
                  <a:lnTo>
                    <a:pt x="113090" y="106722"/>
                  </a:lnTo>
                  <a:cubicBezTo>
                    <a:pt x="107996" y="111562"/>
                    <a:pt x="100609" y="116146"/>
                    <a:pt x="90931" y="119712"/>
                  </a:cubicBezTo>
                  <a:cubicBezTo>
                    <a:pt x="81252" y="123533"/>
                    <a:pt x="71318" y="125316"/>
                    <a:pt x="61384" y="125316"/>
                  </a:cubicBezTo>
                  <a:cubicBezTo>
                    <a:pt x="48649" y="125316"/>
                    <a:pt x="37697" y="122769"/>
                    <a:pt x="28272" y="117165"/>
                  </a:cubicBezTo>
                  <a:cubicBezTo>
                    <a:pt x="18848" y="112071"/>
                    <a:pt x="11971" y="104430"/>
                    <a:pt x="7132" y="94496"/>
                  </a:cubicBezTo>
                  <a:cubicBezTo>
                    <a:pt x="2547" y="84563"/>
                    <a:pt x="0" y="73865"/>
                    <a:pt x="0" y="62403"/>
                  </a:cubicBezTo>
                  <a:cubicBezTo>
                    <a:pt x="0" y="49668"/>
                    <a:pt x="2802" y="38461"/>
                    <a:pt x="8151" y="28782"/>
                  </a:cubicBezTo>
                  <a:cubicBezTo>
                    <a:pt x="13245" y="18848"/>
                    <a:pt x="21141" y="11462"/>
                    <a:pt x="31329" y="6113"/>
                  </a:cubicBezTo>
                  <a:cubicBezTo>
                    <a:pt x="38970" y="2038"/>
                    <a:pt x="48649" y="0"/>
                    <a:pt x="60366" y="0"/>
                  </a:cubicBezTo>
                  <a:cubicBezTo>
                    <a:pt x="75393" y="0"/>
                    <a:pt x="87110" y="3056"/>
                    <a:pt x="95515" y="9424"/>
                  </a:cubicBezTo>
                  <a:cubicBezTo>
                    <a:pt x="103921" y="15792"/>
                    <a:pt x="109269" y="24452"/>
                    <a:pt x="111817" y="35659"/>
                  </a:cubicBezTo>
                  <a:lnTo>
                    <a:pt x="87619" y="40244"/>
                  </a:lnTo>
                  <a:cubicBezTo>
                    <a:pt x="85836" y="34385"/>
                    <a:pt x="82780" y="29546"/>
                    <a:pt x="77940" y="26235"/>
                  </a:cubicBezTo>
                  <a:cubicBezTo>
                    <a:pt x="73356" y="22669"/>
                    <a:pt x="67497" y="21141"/>
                    <a:pt x="60366" y="21141"/>
                  </a:cubicBezTo>
                  <a:cubicBezTo>
                    <a:pt x="49668" y="21141"/>
                    <a:pt x="41263" y="24452"/>
                    <a:pt x="34895" y="31329"/>
                  </a:cubicBezTo>
                  <a:cubicBezTo>
                    <a:pt x="28527" y="38206"/>
                    <a:pt x="25471" y="48140"/>
                    <a:pt x="25471" y="61384"/>
                  </a:cubicBezTo>
                  <a:cubicBezTo>
                    <a:pt x="25471" y="75648"/>
                    <a:pt x="28782" y="86600"/>
                    <a:pt x="35150" y="93477"/>
                  </a:cubicBezTo>
                  <a:cubicBezTo>
                    <a:pt x="41517" y="100609"/>
                    <a:pt x="49923" y="104175"/>
                    <a:pt x="60111" y="104175"/>
                  </a:cubicBezTo>
                  <a:cubicBezTo>
                    <a:pt x="65205" y="104175"/>
                    <a:pt x="70299" y="103156"/>
                    <a:pt x="75393" y="101119"/>
                  </a:cubicBezTo>
                  <a:cubicBezTo>
                    <a:pt x="80488" y="99081"/>
                    <a:pt x="84818" y="96789"/>
                    <a:pt x="88638" y="93732"/>
                  </a:cubicBezTo>
                  <a:lnTo>
                    <a:pt x="88638" y="78704"/>
                  </a:lnTo>
                  <a:lnTo>
                    <a:pt x="60366" y="7870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3" name="Forma libre: forma 102">
              <a:extLst>
                <a:ext uri="{FF2B5EF4-FFF2-40B4-BE49-F238E27FC236}">
                  <a16:creationId xmlns:a16="http://schemas.microsoft.com/office/drawing/2014/main" id="{9B32E63E-F243-4EDB-9EA6-71942CA7C5B0}"/>
                </a:ext>
              </a:extLst>
            </p:cNvPr>
            <p:cNvSpPr/>
            <p:nvPr/>
          </p:nvSpPr>
          <p:spPr>
            <a:xfrm>
              <a:off x="6715855" y="9072208"/>
              <a:ext cx="101883" cy="101883"/>
            </a:xfrm>
            <a:custGeom>
              <a:avLst/>
              <a:gdLst>
                <a:gd name="connsiteX0" fmla="*/ 25216 w 101882"/>
                <a:gd name="connsiteY0" fmla="*/ 62403 h 101882"/>
                <a:gd name="connsiteX1" fmla="*/ 34640 w 101882"/>
                <a:gd name="connsiteY1" fmla="*/ 93477 h 101882"/>
                <a:gd name="connsiteX2" fmla="*/ 58837 w 101882"/>
                <a:gd name="connsiteY2" fmla="*/ 104175 h 101882"/>
                <a:gd name="connsiteX3" fmla="*/ 83035 w 101882"/>
                <a:gd name="connsiteY3" fmla="*/ 93732 h 101882"/>
                <a:gd name="connsiteX4" fmla="*/ 92459 w 101882"/>
                <a:gd name="connsiteY4" fmla="*/ 62148 h 101882"/>
                <a:gd name="connsiteX5" fmla="*/ 83544 w 101882"/>
                <a:gd name="connsiteY5" fmla="*/ 31074 h 101882"/>
                <a:gd name="connsiteX6" fmla="*/ 59092 w 101882"/>
                <a:gd name="connsiteY6" fmla="*/ 20886 h 101882"/>
                <a:gd name="connsiteX7" fmla="*/ 34895 w 101882"/>
                <a:gd name="connsiteY7" fmla="*/ 31329 h 101882"/>
                <a:gd name="connsiteX8" fmla="*/ 25216 w 101882"/>
                <a:gd name="connsiteY8" fmla="*/ 62403 h 101882"/>
                <a:gd name="connsiteX9" fmla="*/ 0 w 101882"/>
                <a:gd name="connsiteY9" fmla="*/ 63167 h 101882"/>
                <a:gd name="connsiteX10" fmla="*/ 5604 w 101882"/>
                <a:gd name="connsiteY10" fmla="*/ 32093 h 101882"/>
                <a:gd name="connsiteX11" fmla="*/ 16811 w 101882"/>
                <a:gd name="connsiteY11" fmla="*/ 15537 h 101882"/>
                <a:gd name="connsiteX12" fmla="*/ 32603 w 101882"/>
                <a:gd name="connsiteY12" fmla="*/ 4839 h 101882"/>
                <a:gd name="connsiteX13" fmla="*/ 58583 w 101882"/>
                <a:gd name="connsiteY13" fmla="*/ 0 h 101882"/>
                <a:gd name="connsiteX14" fmla="*/ 101374 w 101882"/>
                <a:gd name="connsiteY14" fmla="*/ 16556 h 101882"/>
                <a:gd name="connsiteX15" fmla="*/ 117165 w 101882"/>
                <a:gd name="connsiteY15" fmla="*/ 62658 h 101882"/>
                <a:gd name="connsiteX16" fmla="*/ 101374 w 101882"/>
                <a:gd name="connsiteY16" fmla="*/ 108250 h 101882"/>
                <a:gd name="connsiteX17" fmla="*/ 58837 w 101882"/>
                <a:gd name="connsiteY17" fmla="*/ 124806 h 101882"/>
                <a:gd name="connsiteX18" fmla="*/ 16047 w 101882"/>
                <a:gd name="connsiteY18" fmla="*/ 108505 h 101882"/>
                <a:gd name="connsiteX19" fmla="*/ 0 w 101882"/>
                <a:gd name="connsiteY19" fmla="*/ 63167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216" y="62403"/>
                  </a:moveTo>
                  <a:cubicBezTo>
                    <a:pt x="25216" y="76157"/>
                    <a:pt x="28273" y="86346"/>
                    <a:pt x="34640" y="93477"/>
                  </a:cubicBezTo>
                  <a:cubicBezTo>
                    <a:pt x="41008" y="100609"/>
                    <a:pt x="49159" y="104175"/>
                    <a:pt x="58837" y="104175"/>
                  </a:cubicBezTo>
                  <a:cubicBezTo>
                    <a:pt x="68516" y="104175"/>
                    <a:pt x="76412" y="100609"/>
                    <a:pt x="83035" y="93732"/>
                  </a:cubicBezTo>
                  <a:cubicBezTo>
                    <a:pt x="89402" y="86600"/>
                    <a:pt x="92459" y="76157"/>
                    <a:pt x="92459" y="62148"/>
                  </a:cubicBezTo>
                  <a:cubicBezTo>
                    <a:pt x="92459" y="48394"/>
                    <a:pt x="89402" y="37951"/>
                    <a:pt x="83544" y="31074"/>
                  </a:cubicBezTo>
                  <a:cubicBezTo>
                    <a:pt x="77431" y="24197"/>
                    <a:pt x="69280" y="20886"/>
                    <a:pt x="59092" y="20886"/>
                  </a:cubicBezTo>
                  <a:cubicBezTo>
                    <a:pt x="49159" y="20886"/>
                    <a:pt x="41008" y="24452"/>
                    <a:pt x="34895" y="31329"/>
                  </a:cubicBezTo>
                  <a:cubicBezTo>
                    <a:pt x="28273" y="38206"/>
                    <a:pt x="25216" y="48394"/>
                    <a:pt x="25216" y="62403"/>
                  </a:cubicBezTo>
                  <a:moveTo>
                    <a:pt x="0" y="63167"/>
                  </a:moveTo>
                  <a:cubicBezTo>
                    <a:pt x="0" y="50941"/>
                    <a:pt x="1783" y="40753"/>
                    <a:pt x="5604" y="32093"/>
                  </a:cubicBezTo>
                  <a:cubicBezTo>
                    <a:pt x="8405" y="25980"/>
                    <a:pt x="12226" y="20377"/>
                    <a:pt x="16811" y="15537"/>
                  </a:cubicBezTo>
                  <a:cubicBezTo>
                    <a:pt x="21650" y="10698"/>
                    <a:pt x="26744" y="7132"/>
                    <a:pt x="32603" y="4839"/>
                  </a:cubicBezTo>
                  <a:cubicBezTo>
                    <a:pt x="40244" y="1528"/>
                    <a:pt x="48649" y="0"/>
                    <a:pt x="58583" y="0"/>
                  </a:cubicBezTo>
                  <a:cubicBezTo>
                    <a:pt x="76157" y="0"/>
                    <a:pt x="90676" y="5603"/>
                    <a:pt x="101374" y="16556"/>
                  </a:cubicBezTo>
                  <a:cubicBezTo>
                    <a:pt x="111817" y="27508"/>
                    <a:pt x="117165" y="43045"/>
                    <a:pt x="117165" y="62658"/>
                  </a:cubicBezTo>
                  <a:cubicBezTo>
                    <a:pt x="117165" y="82016"/>
                    <a:pt x="111817" y="97553"/>
                    <a:pt x="101374" y="108250"/>
                  </a:cubicBezTo>
                  <a:cubicBezTo>
                    <a:pt x="90676" y="119203"/>
                    <a:pt x="76667" y="124806"/>
                    <a:pt x="58837" y="124806"/>
                  </a:cubicBezTo>
                  <a:cubicBezTo>
                    <a:pt x="40753" y="124806"/>
                    <a:pt x="26490" y="119203"/>
                    <a:pt x="16047" y="108505"/>
                  </a:cubicBezTo>
                  <a:cubicBezTo>
                    <a:pt x="5349" y="97553"/>
                    <a:pt x="0" y="82525"/>
                    <a:pt x="0" y="6316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4" name="Forma libre: forma 103">
              <a:extLst>
                <a:ext uri="{FF2B5EF4-FFF2-40B4-BE49-F238E27FC236}">
                  <a16:creationId xmlns:a16="http://schemas.microsoft.com/office/drawing/2014/main" id="{D77B04B0-7CE7-4856-B7ED-8ED93DC8997F}"/>
                </a:ext>
              </a:extLst>
            </p:cNvPr>
            <p:cNvSpPr/>
            <p:nvPr/>
          </p:nvSpPr>
          <p:spPr>
            <a:xfrm>
              <a:off x="6836587" y="9074246"/>
              <a:ext cx="76412" cy="101883"/>
            </a:xfrm>
            <a:custGeom>
              <a:avLst/>
              <a:gdLst>
                <a:gd name="connsiteX0" fmla="*/ 35914 w 76412"/>
                <a:gd name="connsiteY0" fmla="*/ 120986 h 101882"/>
                <a:gd name="connsiteX1" fmla="*/ 35914 w 76412"/>
                <a:gd name="connsiteY1" fmla="*/ 20631 h 101882"/>
                <a:gd name="connsiteX2" fmla="*/ 0 w 76412"/>
                <a:gd name="connsiteY2" fmla="*/ 20631 h 101882"/>
                <a:gd name="connsiteX3" fmla="*/ 0 w 76412"/>
                <a:gd name="connsiteY3" fmla="*/ 0 h 101882"/>
                <a:gd name="connsiteX4" fmla="*/ 96025 w 76412"/>
                <a:gd name="connsiteY4" fmla="*/ 0 h 101882"/>
                <a:gd name="connsiteX5" fmla="*/ 96025 w 76412"/>
                <a:gd name="connsiteY5" fmla="*/ 20631 h 101882"/>
                <a:gd name="connsiteX6" fmla="*/ 60366 w 76412"/>
                <a:gd name="connsiteY6" fmla="*/ 20631 h 101882"/>
                <a:gd name="connsiteX7" fmla="*/ 60366 w 76412"/>
                <a:gd name="connsiteY7" fmla="*/ 120986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412" h="101882">
                  <a:moveTo>
                    <a:pt x="35914" y="120986"/>
                  </a:moveTo>
                  <a:lnTo>
                    <a:pt x="35914" y="20631"/>
                  </a:lnTo>
                  <a:lnTo>
                    <a:pt x="0" y="20631"/>
                  </a:lnTo>
                  <a:lnTo>
                    <a:pt x="0" y="0"/>
                  </a:lnTo>
                  <a:lnTo>
                    <a:pt x="96025" y="0"/>
                  </a:lnTo>
                  <a:lnTo>
                    <a:pt x="96025" y="20631"/>
                  </a:lnTo>
                  <a:lnTo>
                    <a:pt x="60366" y="20631"/>
                  </a:lnTo>
                  <a:lnTo>
                    <a:pt x="60366" y="12098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5" name="Forma libre: forma 104">
              <a:extLst>
                <a:ext uri="{FF2B5EF4-FFF2-40B4-BE49-F238E27FC236}">
                  <a16:creationId xmlns:a16="http://schemas.microsoft.com/office/drawing/2014/main" id="{E005AE3E-37EE-48F6-B8A8-7EE5E7109955}"/>
                </a:ext>
              </a:extLst>
            </p:cNvPr>
            <p:cNvSpPr/>
            <p:nvPr/>
          </p:nvSpPr>
          <p:spPr>
            <a:xfrm>
              <a:off x="6928791" y="9038587"/>
              <a:ext cx="101883" cy="152824"/>
            </a:xfrm>
            <a:custGeom>
              <a:avLst/>
              <a:gdLst>
                <a:gd name="connsiteX0" fmla="*/ 51451 w 101882"/>
                <a:gd name="connsiteY0" fmla="*/ 24707 h 152824"/>
                <a:gd name="connsiteX1" fmla="*/ 62658 w 101882"/>
                <a:gd name="connsiteY1" fmla="*/ 0 h 152824"/>
                <a:gd name="connsiteX2" fmla="*/ 88638 w 101882"/>
                <a:gd name="connsiteY2" fmla="*/ 0 h 152824"/>
                <a:gd name="connsiteX3" fmla="*/ 65969 w 101882"/>
                <a:gd name="connsiteY3" fmla="*/ 24707 h 152824"/>
                <a:gd name="connsiteX4" fmla="*/ 51451 w 101882"/>
                <a:gd name="connsiteY4" fmla="*/ 24707 h 152824"/>
                <a:gd name="connsiteX5" fmla="*/ 76412 w 101882"/>
                <a:gd name="connsiteY5" fmla="*/ 108505 h 152824"/>
                <a:gd name="connsiteX6" fmla="*/ 59602 w 101882"/>
                <a:gd name="connsiteY6" fmla="*/ 63677 h 152824"/>
                <a:gd name="connsiteX7" fmla="*/ 43555 w 101882"/>
                <a:gd name="connsiteY7" fmla="*/ 108505 h 152824"/>
                <a:gd name="connsiteX8" fmla="*/ 76412 w 101882"/>
                <a:gd name="connsiteY8" fmla="*/ 108505 h 152824"/>
                <a:gd name="connsiteX9" fmla="*/ 121495 w 101882"/>
                <a:gd name="connsiteY9" fmla="*/ 156645 h 152824"/>
                <a:gd name="connsiteX10" fmla="*/ 94751 w 101882"/>
                <a:gd name="connsiteY10" fmla="*/ 156645 h 152824"/>
                <a:gd name="connsiteX11" fmla="*/ 84308 w 101882"/>
                <a:gd name="connsiteY11" fmla="*/ 129136 h 152824"/>
                <a:gd name="connsiteX12" fmla="*/ 35914 w 101882"/>
                <a:gd name="connsiteY12" fmla="*/ 129136 h 152824"/>
                <a:gd name="connsiteX13" fmla="*/ 25980 w 101882"/>
                <a:gd name="connsiteY13" fmla="*/ 156645 h 152824"/>
                <a:gd name="connsiteX14" fmla="*/ 0 w 101882"/>
                <a:gd name="connsiteY14" fmla="*/ 156645 h 152824"/>
                <a:gd name="connsiteX15" fmla="*/ 47121 w 101882"/>
                <a:gd name="connsiteY15" fmla="*/ 35659 h 152824"/>
                <a:gd name="connsiteX16" fmla="*/ 73101 w 101882"/>
                <a:gd name="connsiteY16" fmla="*/ 35659 h 152824"/>
                <a:gd name="connsiteX17" fmla="*/ 121495 w 101882"/>
                <a:gd name="connsiteY17" fmla="*/ 156645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1882" h="152824">
                  <a:moveTo>
                    <a:pt x="51451" y="24707"/>
                  </a:moveTo>
                  <a:lnTo>
                    <a:pt x="62658" y="0"/>
                  </a:lnTo>
                  <a:lnTo>
                    <a:pt x="88638" y="0"/>
                  </a:lnTo>
                  <a:lnTo>
                    <a:pt x="65969" y="24707"/>
                  </a:lnTo>
                  <a:lnTo>
                    <a:pt x="51451" y="24707"/>
                  </a:lnTo>
                  <a:close/>
                  <a:moveTo>
                    <a:pt x="76412" y="108505"/>
                  </a:moveTo>
                  <a:lnTo>
                    <a:pt x="59602" y="63677"/>
                  </a:lnTo>
                  <a:lnTo>
                    <a:pt x="43555" y="108505"/>
                  </a:lnTo>
                  <a:lnTo>
                    <a:pt x="76412" y="108505"/>
                  </a:lnTo>
                  <a:close/>
                  <a:moveTo>
                    <a:pt x="121495" y="156645"/>
                  </a:moveTo>
                  <a:lnTo>
                    <a:pt x="94751" y="156645"/>
                  </a:lnTo>
                  <a:lnTo>
                    <a:pt x="84308" y="129136"/>
                  </a:lnTo>
                  <a:lnTo>
                    <a:pt x="35914" y="129136"/>
                  </a:lnTo>
                  <a:lnTo>
                    <a:pt x="25980" y="156645"/>
                  </a:lnTo>
                  <a:lnTo>
                    <a:pt x="0" y="156645"/>
                  </a:lnTo>
                  <a:lnTo>
                    <a:pt x="47121" y="35659"/>
                  </a:lnTo>
                  <a:lnTo>
                    <a:pt x="73101" y="35659"/>
                  </a:lnTo>
                  <a:lnTo>
                    <a:pt x="121495" y="15664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6" name="Forma libre: forma 105">
              <a:extLst>
                <a:ext uri="{FF2B5EF4-FFF2-40B4-BE49-F238E27FC236}">
                  <a16:creationId xmlns:a16="http://schemas.microsoft.com/office/drawing/2014/main" id="{758D948A-0500-485A-BF07-86406380E416}"/>
                </a:ext>
              </a:extLst>
            </p:cNvPr>
            <p:cNvSpPr/>
            <p:nvPr/>
          </p:nvSpPr>
          <p:spPr>
            <a:xfrm>
              <a:off x="7095624" y="9074246"/>
              <a:ext cx="76412" cy="101883"/>
            </a:xfrm>
            <a:custGeom>
              <a:avLst/>
              <a:gdLst>
                <a:gd name="connsiteX0" fmla="*/ 24707 w 76412"/>
                <a:gd name="connsiteY0" fmla="*/ 20631 h 101882"/>
                <a:gd name="connsiteX1" fmla="*/ 24707 w 76412"/>
                <a:gd name="connsiteY1" fmla="*/ 100355 h 101882"/>
                <a:gd name="connsiteX2" fmla="*/ 43046 w 76412"/>
                <a:gd name="connsiteY2" fmla="*/ 100355 h 101882"/>
                <a:gd name="connsiteX3" fmla="*/ 57819 w 76412"/>
                <a:gd name="connsiteY3" fmla="*/ 99336 h 101882"/>
                <a:gd name="connsiteX4" fmla="*/ 67752 w 76412"/>
                <a:gd name="connsiteY4" fmla="*/ 94242 h 101882"/>
                <a:gd name="connsiteX5" fmla="*/ 74120 w 76412"/>
                <a:gd name="connsiteY5" fmla="*/ 82525 h 101882"/>
                <a:gd name="connsiteX6" fmla="*/ 76667 w 76412"/>
                <a:gd name="connsiteY6" fmla="*/ 60366 h 101882"/>
                <a:gd name="connsiteX7" fmla="*/ 74120 w 76412"/>
                <a:gd name="connsiteY7" fmla="*/ 38970 h 101882"/>
                <a:gd name="connsiteX8" fmla="*/ 66988 w 76412"/>
                <a:gd name="connsiteY8" fmla="*/ 27254 h 101882"/>
                <a:gd name="connsiteX9" fmla="*/ 55781 w 76412"/>
                <a:gd name="connsiteY9" fmla="*/ 21650 h 101882"/>
                <a:gd name="connsiteX10" fmla="*/ 35659 w 76412"/>
                <a:gd name="connsiteY10" fmla="*/ 20377 h 101882"/>
                <a:gd name="connsiteX11" fmla="*/ 24707 w 76412"/>
                <a:gd name="connsiteY11" fmla="*/ 20377 h 101882"/>
                <a:gd name="connsiteX12" fmla="*/ 255 w 76412"/>
                <a:gd name="connsiteY12" fmla="*/ 0 h 101882"/>
                <a:gd name="connsiteX13" fmla="*/ 44829 w 76412"/>
                <a:gd name="connsiteY13" fmla="*/ 0 h 101882"/>
                <a:gd name="connsiteX14" fmla="*/ 67752 w 76412"/>
                <a:gd name="connsiteY14" fmla="*/ 2292 h 101882"/>
                <a:gd name="connsiteX15" fmla="*/ 86091 w 76412"/>
                <a:gd name="connsiteY15" fmla="*/ 13500 h 101882"/>
                <a:gd name="connsiteX16" fmla="*/ 97553 w 76412"/>
                <a:gd name="connsiteY16" fmla="*/ 33112 h 101882"/>
                <a:gd name="connsiteX17" fmla="*/ 101374 w 76412"/>
                <a:gd name="connsiteY17" fmla="*/ 61639 h 101882"/>
                <a:gd name="connsiteX18" fmla="*/ 97808 w 76412"/>
                <a:gd name="connsiteY18" fmla="*/ 87365 h 101882"/>
                <a:gd name="connsiteX19" fmla="*/ 84818 w 76412"/>
                <a:gd name="connsiteY19" fmla="*/ 108760 h 101882"/>
                <a:gd name="connsiteX20" fmla="*/ 67752 w 76412"/>
                <a:gd name="connsiteY20" fmla="*/ 118439 h 101882"/>
                <a:gd name="connsiteX21" fmla="*/ 46102 w 76412"/>
                <a:gd name="connsiteY21" fmla="*/ 120986 h 101882"/>
                <a:gd name="connsiteX22" fmla="*/ 0 w 76412"/>
                <a:gd name="connsiteY22" fmla="*/ 120986 h 101882"/>
                <a:gd name="connsiteX23" fmla="*/ 0 w 7641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412" h="101882">
                  <a:moveTo>
                    <a:pt x="24707" y="20631"/>
                  </a:moveTo>
                  <a:lnTo>
                    <a:pt x="24707" y="100355"/>
                  </a:lnTo>
                  <a:lnTo>
                    <a:pt x="43046" y="100355"/>
                  </a:lnTo>
                  <a:cubicBezTo>
                    <a:pt x="49923" y="100355"/>
                    <a:pt x="54762" y="99845"/>
                    <a:pt x="57819" y="99336"/>
                  </a:cubicBezTo>
                  <a:cubicBezTo>
                    <a:pt x="61894" y="98317"/>
                    <a:pt x="65205" y="96789"/>
                    <a:pt x="67752" y="94242"/>
                  </a:cubicBezTo>
                  <a:cubicBezTo>
                    <a:pt x="70299" y="91949"/>
                    <a:pt x="72337" y="87874"/>
                    <a:pt x="74120" y="82525"/>
                  </a:cubicBezTo>
                  <a:cubicBezTo>
                    <a:pt x="75648" y="77176"/>
                    <a:pt x="76667" y="69535"/>
                    <a:pt x="76667" y="60366"/>
                  </a:cubicBezTo>
                  <a:cubicBezTo>
                    <a:pt x="76667" y="51196"/>
                    <a:pt x="75903" y="43810"/>
                    <a:pt x="74120" y="38970"/>
                  </a:cubicBezTo>
                  <a:cubicBezTo>
                    <a:pt x="72337" y="33876"/>
                    <a:pt x="70045" y="30055"/>
                    <a:pt x="66988" y="27254"/>
                  </a:cubicBezTo>
                  <a:cubicBezTo>
                    <a:pt x="64186" y="24452"/>
                    <a:pt x="60366" y="22669"/>
                    <a:pt x="55781" y="21650"/>
                  </a:cubicBezTo>
                  <a:cubicBezTo>
                    <a:pt x="52215" y="20886"/>
                    <a:pt x="45593" y="20377"/>
                    <a:pt x="35659" y="20377"/>
                  </a:cubicBezTo>
                  <a:lnTo>
                    <a:pt x="24707" y="20377"/>
                  </a:lnTo>
                  <a:close/>
                  <a:moveTo>
                    <a:pt x="255" y="0"/>
                  </a:moveTo>
                  <a:lnTo>
                    <a:pt x="44829" y="0"/>
                  </a:lnTo>
                  <a:cubicBezTo>
                    <a:pt x="54762" y="0"/>
                    <a:pt x="62658" y="764"/>
                    <a:pt x="67752" y="2292"/>
                  </a:cubicBezTo>
                  <a:cubicBezTo>
                    <a:pt x="74884" y="4330"/>
                    <a:pt x="80997" y="8151"/>
                    <a:pt x="86091" y="13500"/>
                  </a:cubicBezTo>
                  <a:cubicBezTo>
                    <a:pt x="90931" y="18848"/>
                    <a:pt x="95006" y="25471"/>
                    <a:pt x="97553" y="33112"/>
                  </a:cubicBezTo>
                  <a:cubicBezTo>
                    <a:pt x="100100" y="40753"/>
                    <a:pt x="101374" y="50432"/>
                    <a:pt x="101374" y="61639"/>
                  </a:cubicBezTo>
                  <a:cubicBezTo>
                    <a:pt x="101374" y="71827"/>
                    <a:pt x="100100" y="80233"/>
                    <a:pt x="97808" y="87365"/>
                  </a:cubicBezTo>
                  <a:cubicBezTo>
                    <a:pt x="94751" y="96025"/>
                    <a:pt x="90421" y="103156"/>
                    <a:pt x="84818" y="108760"/>
                  </a:cubicBezTo>
                  <a:cubicBezTo>
                    <a:pt x="80742" y="112835"/>
                    <a:pt x="74884" y="116146"/>
                    <a:pt x="67752" y="118439"/>
                  </a:cubicBezTo>
                  <a:cubicBezTo>
                    <a:pt x="62403" y="120222"/>
                    <a:pt x="55017" y="120986"/>
                    <a:pt x="46102" y="120986"/>
                  </a:cubicBezTo>
                  <a:lnTo>
                    <a:pt x="0" y="1209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7" name="Forma libre: forma 106">
              <a:extLst>
                <a:ext uri="{FF2B5EF4-FFF2-40B4-BE49-F238E27FC236}">
                  <a16:creationId xmlns:a16="http://schemas.microsoft.com/office/drawing/2014/main" id="{806DC39D-483F-4321-9663-CF77840C6EBF}"/>
                </a:ext>
              </a:extLst>
            </p:cNvPr>
            <p:cNvSpPr/>
            <p:nvPr/>
          </p:nvSpPr>
          <p:spPr>
            <a:xfrm>
              <a:off x="7246411" y="9072208"/>
              <a:ext cx="101883" cy="101883"/>
            </a:xfrm>
            <a:custGeom>
              <a:avLst/>
              <a:gdLst>
                <a:gd name="connsiteX0" fmla="*/ 81761 w 101882"/>
                <a:gd name="connsiteY0" fmla="*/ 78195 h 101882"/>
                <a:gd name="connsiteX1" fmla="*/ 105194 w 101882"/>
                <a:gd name="connsiteY1" fmla="*/ 85836 h 101882"/>
                <a:gd name="connsiteX2" fmla="*/ 87110 w 101882"/>
                <a:gd name="connsiteY2" fmla="*/ 115382 h 101882"/>
                <a:gd name="connsiteX3" fmla="*/ 55017 w 101882"/>
                <a:gd name="connsiteY3" fmla="*/ 125061 h 101882"/>
                <a:gd name="connsiteX4" fmla="*/ 15537 w 101882"/>
                <a:gd name="connsiteY4" fmla="*/ 108760 h 101882"/>
                <a:gd name="connsiteX5" fmla="*/ 0 w 101882"/>
                <a:gd name="connsiteY5" fmla="*/ 63677 h 101882"/>
                <a:gd name="connsiteX6" fmla="*/ 15537 w 101882"/>
                <a:gd name="connsiteY6" fmla="*/ 16811 h 101882"/>
                <a:gd name="connsiteX7" fmla="*/ 56545 w 101882"/>
                <a:gd name="connsiteY7" fmla="*/ 0 h 101882"/>
                <a:gd name="connsiteX8" fmla="*/ 92713 w 101882"/>
                <a:gd name="connsiteY8" fmla="*/ 13245 h 101882"/>
                <a:gd name="connsiteX9" fmla="*/ 104939 w 101882"/>
                <a:gd name="connsiteY9" fmla="*/ 35404 h 101882"/>
                <a:gd name="connsiteX10" fmla="*/ 80742 w 101882"/>
                <a:gd name="connsiteY10" fmla="*/ 41263 h 101882"/>
                <a:gd name="connsiteX11" fmla="*/ 71827 w 101882"/>
                <a:gd name="connsiteY11" fmla="*/ 26489 h 101882"/>
                <a:gd name="connsiteX12" fmla="*/ 55526 w 101882"/>
                <a:gd name="connsiteY12" fmla="*/ 20886 h 101882"/>
                <a:gd name="connsiteX13" fmla="*/ 33621 w 101882"/>
                <a:gd name="connsiteY13" fmla="*/ 30565 h 101882"/>
                <a:gd name="connsiteX14" fmla="*/ 25216 w 101882"/>
                <a:gd name="connsiteY14" fmla="*/ 61894 h 101882"/>
                <a:gd name="connsiteX15" fmla="*/ 33621 w 101882"/>
                <a:gd name="connsiteY15" fmla="*/ 94496 h 101882"/>
                <a:gd name="connsiteX16" fmla="*/ 55017 w 101882"/>
                <a:gd name="connsiteY16" fmla="*/ 104175 h 101882"/>
                <a:gd name="connsiteX17" fmla="*/ 71827 w 101882"/>
                <a:gd name="connsiteY17" fmla="*/ 98062 h 101882"/>
                <a:gd name="connsiteX18" fmla="*/ 81761 w 101882"/>
                <a:gd name="connsiteY18" fmla="*/ 7819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882" h="101882">
                  <a:moveTo>
                    <a:pt x="81761" y="78195"/>
                  </a:moveTo>
                  <a:lnTo>
                    <a:pt x="105194" y="85836"/>
                  </a:lnTo>
                  <a:cubicBezTo>
                    <a:pt x="101628" y="99081"/>
                    <a:pt x="95515" y="109015"/>
                    <a:pt x="87110" y="115382"/>
                  </a:cubicBezTo>
                  <a:cubicBezTo>
                    <a:pt x="78705" y="121750"/>
                    <a:pt x="68007" y="125061"/>
                    <a:pt x="55017" y="125061"/>
                  </a:cubicBezTo>
                  <a:cubicBezTo>
                    <a:pt x="38970" y="125061"/>
                    <a:pt x="25725" y="119458"/>
                    <a:pt x="15537" y="108760"/>
                  </a:cubicBezTo>
                  <a:cubicBezTo>
                    <a:pt x="5094" y="97808"/>
                    <a:pt x="0" y="82780"/>
                    <a:pt x="0" y="63677"/>
                  </a:cubicBezTo>
                  <a:cubicBezTo>
                    <a:pt x="0" y="43555"/>
                    <a:pt x="5349" y="28018"/>
                    <a:pt x="15537" y="16811"/>
                  </a:cubicBezTo>
                  <a:cubicBezTo>
                    <a:pt x="25980" y="5603"/>
                    <a:pt x="39734" y="0"/>
                    <a:pt x="56545" y="0"/>
                  </a:cubicBezTo>
                  <a:cubicBezTo>
                    <a:pt x="71318" y="0"/>
                    <a:pt x="83544" y="4330"/>
                    <a:pt x="92713" y="13245"/>
                  </a:cubicBezTo>
                  <a:cubicBezTo>
                    <a:pt x="98317" y="18339"/>
                    <a:pt x="102392" y="25980"/>
                    <a:pt x="104939" y="35404"/>
                  </a:cubicBezTo>
                  <a:lnTo>
                    <a:pt x="80742" y="41263"/>
                  </a:lnTo>
                  <a:cubicBezTo>
                    <a:pt x="79469" y="34895"/>
                    <a:pt x="76157" y="30055"/>
                    <a:pt x="71827" y="26489"/>
                  </a:cubicBezTo>
                  <a:cubicBezTo>
                    <a:pt x="67243" y="22924"/>
                    <a:pt x="61894" y="20886"/>
                    <a:pt x="55526" y="20886"/>
                  </a:cubicBezTo>
                  <a:cubicBezTo>
                    <a:pt x="46357" y="20886"/>
                    <a:pt x="39225" y="24197"/>
                    <a:pt x="33621" y="30565"/>
                  </a:cubicBezTo>
                  <a:cubicBezTo>
                    <a:pt x="28018" y="36933"/>
                    <a:pt x="25216" y="47376"/>
                    <a:pt x="25216" y="61894"/>
                  </a:cubicBezTo>
                  <a:cubicBezTo>
                    <a:pt x="25216" y="77176"/>
                    <a:pt x="28018" y="87874"/>
                    <a:pt x="33621" y="94496"/>
                  </a:cubicBezTo>
                  <a:cubicBezTo>
                    <a:pt x="38970" y="101119"/>
                    <a:pt x="46102" y="104175"/>
                    <a:pt x="55017" y="104175"/>
                  </a:cubicBezTo>
                  <a:cubicBezTo>
                    <a:pt x="61639" y="104175"/>
                    <a:pt x="67243" y="102137"/>
                    <a:pt x="71827" y="98062"/>
                  </a:cubicBezTo>
                  <a:cubicBezTo>
                    <a:pt x="76157" y="93732"/>
                    <a:pt x="79723" y="87110"/>
                    <a:pt x="81761" y="78195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8" name="Forma libre: forma 107">
              <a:extLst>
                <a:ext uri="{FF2B5EF4-FFF2-40B4-BE49-F238E27FC236}">
                  <a16:creationId xmlns:a16="http://schemas.microsoft.com/office/drawing/2014/main" id="{A2C91715-3E96-4635-8FB7-1AACC1C59EC1}"/>
                </a:ext>
              </a:extLst>
            </p:cNvPr>
            <p:cNvSpPr/>
            <p:nvPr/>
          </p:nvSpPr>
          <p:spPr>
            <a:xfrm>
              <a:off x="7365104" y="9172563"/>
              <a:ext cx="25471" cy="25471"/>
            </a:xfrm>
            <a:custGeom>
              <a:avLst/>
              <a:gdLst>
                <a:gd name="connsiteX0" fmla="*/ 0 w 0"/>
                <a:gd name="connsiteY0" fmla="*/ 0 h 0"/>
                <a:gd name="connsiteX1" fmla="*/ 23178 w 0"/>
                <a:gd name="connsiteY1" fmla="*/ 0 h 0"/>
                <a:gd name="connsiteX2" fmla="*/ 23178 w 0"/>
                <a:gd name="connsiteY2" fmla="*/ 23178 h 0"/>
                <a:gd name="connsiteX3" fmla="*/ 0 w 0"/>
                <a:gd name="connsiteY3" fmla="*/ 231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23178" y="0"/>
                  </a:lnTo>
                  <a:lnTo>
                    <a:pt x="23178" y="23178"/>
                  </a:lnTo>
                  <a:lnTo>
                    <a:pt x="0" y="23178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9" name="Forma libre: forma 108">
              <a:extLst>
                <a:ext uri="{FF2B5EF4-FFF2-40B4-BE49-F238E27FC236}">
                  <a16:creationId xmlns:a16="http://schemas.microsoft.com/office/drawing/2014/main" id="{A379792A-5905-470E-AAC7-F9441D93BB15}"/>
                </a:ext>
              </a:extLst>
            </p:cNvPr>
            <p:cNvSpPr/>
            <p:nvPr/>
          </p:nvSpPr>
          <p:spPr>
            <a:xfrm>
              <a:off x="6476176" y="8300392"/>
              <a:ext cx="25471" cy="25471"/>
            </a:xfrm>
            <a:custGeom>
              <a:avLst/>
              <a:gdLst>
                <a:gd name="connsiteX0" fmla="*/ 26490 w 25470"/>
                <a:gd name="connsiteY0" fmla="*/ 35203 h 25470"/>
                <a:gd name="connsiteX1" fmla="*/ 39734 w 25470"/>
                <a:gd name="connsiteY1" fmla="*/ 27817 h 25470"/>
                <a:gd name="connsiteX2" fmla="*/ 49668 w 25470"/>
                <a:gd name="connsiteY2" fmla="*/ 6676 h 25470"/>
                <a:gd name="connsiteX3" fmla="*/ 49668 w 25470"/>
                <a:gd name="connsiteY3" fmla="*/ 2346 h 25470"/>
                <a:gd name="connsiteX4" fmla="*/ 29801 w 25470"/>
                <a:gd name="connsiteY4" fmla="*/ 12789 h 25470"/>
                <a:gd name="connsiteX5" fmla="*/ 13245 w 25470"/>
                <a:gd name="connsiteY5" fmla="*/ 54 h 25470"/>
                <a:gd name="connsiteX6" fmla="*/ 16556 w 25470"/>
                <a:gd name="connsiteY6" fmla="*/ 20176 h 25470"/>
                <a:gd name="connsiteX7" fmla="*/ 0 w 25470"/>
                <a:gd name="connsiteY7" fmla="*/ 32911 h 25470"/>
                <a:gd name="connsiteX8" fmla="*/ 2038 w 25470"/>
                <a:gd name="connsiteY8" fmla="*/ 34949 h 25470"/>
                <a:gd name="connsiteX9" fmla="*/ 26490 w 25470"/>
                <a:gd name="connsiteY9" fmla="*/ 35203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25470">
                  <a:moveTo>
                    <a:pt x="26490" y="35203"/>
                  </a:moveTo>
                  <a:cubicBezTo>
                    <a:pt x="28782" y="38260"/>
                    <a:pt x="40753" y="30874"/>
                    <a:pt x="39734" y="27817"/>
                  </a:cubicBezTo>
                  <a:cubicBezTo>
                    <a:pt x="36423" y="22468"/>
                    <a:pt x="38716" y="7695"/>
                    <a:pt x="49668" y="6676"/>
                  </a:cubicBezTo>
                  <a:lnTo>
                    <a:pt x="49668" y="2346"/>
                  </a:lnTo>
                  <a:cubicBezTo>
                    <a:pt x="49668" y="2346"/>
                    <a:pt x="33112" y="2346"/>
                    <a:pt x="29801" y="12789"/>
                  </a:cubicBezTo>
                  <a:cubicBezTo>
                    <a:pt x="29801" y="12789"/>
                    <a:pt x="16556" y="-965"/>
                    <a:pt x="13245" y="54"/>
                  </a:cubicBezTo>
                  <a:cubicBezTo>
                    <a:pt x="9934" y="2092"/>
                    <a:pt x="16556" y="20176"/>
                    <a:pt x="16556" y="20176"/>
                  </a:cubicBezTo>
                  <a:cubicBezTo>
                    <a:pt x="5604" y="18138"/>
                    <a:pt x="0" y="32911"/>
                    <a:pt x="0" y="32911"/>
                  </a:cubicBezTo>
                  <a:lnTo>
                    <a:pt x="2038" y="34949"/>
                  </a:lnTo>
                  <a:cubicBezTo>
                    <a:pt x="8915" y="25779"/>
                    <a:pt x="23178" y="30109"/>
                    <a:pt x="26490" y="35203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0" name="Forma libre: forma 109">
              <a:extLst>
                <a:ext uri="{FF2B5EF4-FFF2-40B4-BE49-F238E27FC236}">
                  <a16:creationId xmlns:a16="http://schemas.microsoft.com/office/drawing/2014/main" id="{CCD61AE4-41C4-4790-A95A-26C3941A0211}"/>
                </a:ext>
              </a:extLst>
            </p:cNvPr>
            <p:cNvSpPr/>
            <p:nvPr/>
          </p:nvSpPr>
          <p:spPr>
            <a:xfrm>
              <a:off x="6624530" y="8434422"/>
              <a:ext cx="25471" cy="50941"/>
            </a:xfrm>
            <a:custGeom>
              <a:avLst/>
              <a:gdLst>
                <a:gd name="connsiteX0" fmla="*/ 140 w 25470"/>
                <a:gd name="connsiteY0" fmla="*/ 51960 h 50941"/>
                <a:gd name="connsiteX1" fmla="*/ 33252 w 25470"/>
                <a:gd name="connsiteY1" fmla="*/ 35914 h 50941"/>
                <a:gd name="connsiteX2" fmla="*/ 45224 w 25470"/>
                <a:gd name="connsiteY2" fmla="*/ 0 h 50941"/>
                <a:gd name="connsiteX3" fmla="*/ 12112 w 25470"/>
                <a:gd name="connsiteY3" fmla="*/ 14773 h 50941"/>
                <a:gd name="connsiteX4" fmla="*/ 140 w 25470"/>
                <a:gd name="connsiteY4" fmla="*/ 5196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140" y="51960"/>
                  </a:moveTo>
                  <a:cubicBezTo>
                    <a:pt x="12366" y="51960"/>
                    <a:pt x="24338" y="46611"/>
                    <a:pt x="33252" y="35914"/>
                  </a:cubicBezTo>
                  <a:cubicBezTo>
                    <a:pt x="43186" y="25471"/>
                    <a:pt x="46497" y="12481"/>
                    <a:pt x="45224" y="0"/>
                  </a:cubicBezTo>
                  <a:cubicBezTo>
                    <a:pt x="34271" y="0"/>
                    <a:pt x="22045" y="5349"/>
                    <a:pt x="12112" y="14773"/>
                  </a:cubicBezTo>
                  <a:cubicBezTo>
                    <a:pt x="3706" y="25471"/>
                    <a:pt x="-879" y="39225"/>
                    <a:pt x="140" y="51960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1" name="Forma libre: forma 110">
              <a:extLst>
                <a:ext uri="{FF2B5EF4-FFF2-40B4-BE49-F238E27FC236}">
                  <a16:creationId xmlns:a16="http://schemas.microsoft.com/office/drawing/2014/main" id="{24B5D01A-262C-4A56-8C44-FA4E44D100AB}"/>
                </a:ext>
              </a:extLst>
            </p:cNvPr>
            <p:cNvSpPr/>
            <p:nvPr/>
          </p:nvSpPr>
          <p:spPr>
            <a:xfrm>
              <a:off x="6483308" y="7974930"/>
              <a:ext cx="509415" cy="560355"/>
            </a:xfrm>
            <a:custGeom>
              <a:avLst/>
              <a:gdLst>
                <a:gd name="connsiteX0" fmla="*/ 482670 w 509414"/>
                <a:gd name="connsiteY0" fmla="*/ 359646 h 560355"/>
                <a:gd name="connsiteX1" fmla="*/ 416701 w 509414"/>
                <a:gd name="connsiteY1" fmla="*/ 367033 h 560355"/>
                <a:gd name="connsiteX2" fmla="*/ 436568 w 509414"/>
                <a:gd name="connsiteY2" fmla="*/ 425870 h 560355"/>
                <a:gd name="connsiteX3" fmla="*/ 399126 w 509414"/>
                <a:gd name="connsiteY3" fmla="*/ 405239 h 560355"/>
                <a:gd name="connsiteX4" fmla="*/ 420012 w 509414"/>
                <a:gd name="connsiteY4" fmla="*/ 436568 h 560355"/>
                <a:gd name="connsiteX5" fmla="*/ 414918 w 509414"/>
                <a:gd name="connsiteY5" fmla="*/ 440388 h 560355"/>
                <a:gd name="connsiteX6" fmla="*/ 397853 w 509414"/>
                <a:gd name="connsiteY6" fmla="*/ 443190 h 560355"/>
                <a:gd name="connsiteX7" fmla="*/ 347676 w 509414"/>
                <a:gd name="connsiteY7" fmla="*/ 391485 h 560355"/>
                <a:gd name="connsiteX8" fmla="*/ 366014 w 509414"/>
                <a:gd name="connsiteY8" fmla="*/ 387919 h 560355"/>
                <a:gd name="connsiteX9" fmla="*/ 292913 w 509414"/>
                <a:gd name="connsiteY9" fmla="*/ 332138 h 560355"/>
                <a:gd name="connsiteX10" fmla="*/ 300045 w 509414"/>
                <a:gd name="connsiteY10" fmla="*/ 316856 h 560355"/>
                <a:gd name="connsiteX11" fmla="*/ 385882 w 509414"/>
                <a:gd name="connsiteY11" fmla="*/ 328572 h 560355"/>
                <a:gd name="connsiteX12" fmla="*/ 338506 w 509414"/>
                <a:gd name="connsiteY12" fmla="*/ 281706 h 560355"/>
                <a:gd name="connsiteX13" fmla="*/ 455162 w 509414"/>
                <a:gd name="connsiteY13" fmla="*/ 276357 h 560355"/>
                <a:gd name="connsiteX14" fmla="*/ 376967 w 509414"/>
                <a:gd name="connsiteY14" fmla="*/ 242481 h 560355"/>
                <a:gd name="connsiteX15" fmla="*/ 492349 w 509414"/>
                <a:gd name="connsiteY15" fmla="*/ 212680 h 560355"/>
                <a:gd name="connsiteX16" fmla="*/ 404475 w 509414"/>
                <a:gd name="connsiteY16" fmla="*/ 188229 h 560355"/>
                <a:gd name="connsiteX17" fmla="*/ 514509 w 509414"/>
                <a:gd name="connsiteY17" fmla="*/ 113854 h 560355"/>
                <a:gd name="connsiteX18" fmla="*/ 413135 w 509414"/>
                <a:gd name="connsiteY18" fmla="*/ 123278 h 560355"/>
                <a:gd name="connsiteX19" fmla="*/ 509924 w 509414"/>
                <a:gd name="connsiteY19" fmla="*/ 255 h 560355"/>
                <a:gd name="connsiteX20" fmla="*/ 386900 w 509414"/>
                <a:gd name="connsiteY20" fmla="*/ 64950 h 560355"/>
                <a:gd name="connsiteX21" fmla="*/ 337487 w 509414"/>
                <a:gd name="connsiteY21" fmla="*/ 126335 h 560355"/>
                <a:gd name="connsiteX22" fmla="*/ 313290 w 509414"/>
                <a:gd name="connsiteY22" fmla="*/ 147475 h 560355"/>
                <a:gd name="connsiteX23" fmla="*/ 286800 w 509414"/>
                <a:gd name="connsiteY23" fmla="*/ 90166 h 560355"/>
                <a:gd name="connsiteX24" fmla="*/ 265914 w 509414"/>
                <a:gd name="connsiteY24" fmla="*/ 30820 h 560355"/>
                <a:gd name="connsiteX25" fmla="*/ 226435 w 509414"/>
                <a:gd name="connsiteY25" fmla="*/ 30820 h 560355"/>
                <a:gd name="connsiteX26" fmla="*/ 201983 w 509414"/>
                <a:gd name="connsiteY26" fmla="*/ 36168 h 560355"/>
                <a:gd name="connsiteX27" fmla="*/ 197908 w 509414"/>
                <a:gd name="connsiteY27" fmla="*/ 73101 h 560355"/>
                <a:gd name="connsiteX28" fmla="*/ 223124 w 509414"/>
                <a:gd name="connsiteY28" fmla="*/ 73101 h 560355"/>
                <a:gd name="connsiteX29" fmla="*/ 226435 w 509414"/>
                <a:gd name="connsiteY29" fmla="*/ 125061 h 560355"/>
                <a:gd name="connsiteX30" fmla="*/ 202238 w 509414"/>
                <a:gd name="connsiteY30" fmla="*/ 147221 h 560355"/>
                <a:gd name="connsiteX31" fmla="*/ 178040 w 509414"/>
                <a:gd name="connsiteY31" fmla="*/ 126080 h 560355"/>
                <a:gd name="connsiteX32" fmla="*/ 129646 w 509414"/>
                <a:gd name="connsiteY32" fmla="*/ 64696 h 560355"/>
                <a:gd name="connsiteX33" fmla="*/ 4330 w 509414"/>
                <a:gd name="connsiteY33" fmla="*/ 0 h 560355"/>
                <a:gd name="connsiteX34" fmla="*/ 102138 w 509414"/>
                <a:gd name="connsiteY34" fmla="*/ 125061 h 560355"/>
                <a:gd name="connsiteX35" fmla="*/ 0 w 509414"/>
                <a:gd name="connsiteY35" fmla="*/ 113345 h 560355"/>
                <a:gd name="connsiteX36" fmla="*/ 114364 w 509414"/>
                <a:gd name="connsiteY36" fmla="*/ 190776 h 560355"/>
                <a:gd name="connsiteX37" fmla="*/ 24197 w 509414"/>
                <a:gd name="connsiteY37" fmla="*/ 209879 h 560355"/>
                <a:gd name="connsiteX38" fmla="*/ 141872 w 509414"/>
                <a:gd name="connsiteY38" fmla="*/ 248085 h 560355"/>
                <a:gd name="connsiteX39" fmla="*/ 59347 w 509414"/>
                <a:gd name="connsiteY39" fmla="*/ 275848 h 560355"/>
                <a:gd name="connsiteX40" fmla="*/ 176003 w 509414"/>
                <a:gd name="connsiteY40" fmla="*/ 283234 h 560355"/>
                <a:gd name="connsiteX41" fmla="*/ 129646 w 509414"/>
                <a:gd name="connsiteY41" fmla="*/ 327808 h 560355"/>
                <a:gd name="connsiteX42" fmla="*/ 216501 w 509414"/>
                <a:gd name="connsiteY42" fmla="*/ 316091 h 560355"/>
                <a:gd name="connsiteX43" fmla="*/ 222359 w 509414"/>
                <a:gd name="connsiteY43" fmla="*/ 331629 h 560355"/>
                <a:gd name="connsiteX44" fmla="*/ 146202 w 509414"/>
                <a:gd name="connsiteY44" fmla="*/ 387409 h 560355"/>
                <a:gd name="connsiteX45" fmla="*/ 164796 w 509414"/>
                <a:gd name="connsiteY45" fmla="*/ 390975 h 560355"/>
                <a:gd name="connsiteX46" fmla="*/ 113345 w 509414"/>
                <a:gd name="connsiteY46" fmla="*/ 442426 h 560355"/>
                <a:gd name="connsiteX47" fmla="*/ 97553 w 509414"/>
                <a:gd name="connsiteY47" fmla="*/ 439115 h 560355"/>
                <a:gd name="connsiteX48" fmla="*/ 92713 w 509414"/>
                <a:gd name="connsiteY48" fmla="*/ 435549 h 560355"/>
                <a:gd name="connsiteX49" fmla="*/ 113599 w 509414"/>
                <a:gd name="connsiteY49" fmla="*/ 404220 h 560355"/>
                <a:gd name="connsiteX50" fmla="*/ 76157 w 509414"/>
                <a:gd name="connsiteY50" fmla="*/ 425106 h 560355"/>
                <a:gd name="connsiteX51" fmla="*/ 95770 w 509414"/>
                <a:gd name="connsiteY51" fmla="*/ 366014 h 560355"/>
                <a:gd name="connsiteX52" fmla="*/ 29801 w 509414"/>
                <a:gd name="connsiteY52" fmla="*/ 358627 h 560355"/>
                <a:gd name="connsiteX53" fmla="*/ 7896 w 509414"/>
                <a:gd name="connsiteY53" fmla="*/ 420267 h 560355"/>
                <a:gd name="connsiteX54" fmla="*/ 70299 w 509414"/>
                <a:gd name="connsiteY54" fmla="*/ 428672 h 560355"/>
                <a:gd name="connsiteX55" fmla="*/ 33112 w 509414"/>
                <a:gd name="connsiteY55" fmla="*/ 450831 h 560355"/>
                <a:gd name="connsiteX56" fmla="*/ 76667 w 509414"/>
                <a:gd name="connsiteY56" fmla="*/ 442171 h 560355"/>
                <a:gd name="connsiteX57" fmla="*/ 81506 w 509414"/>
                <a:gd name="connsiteY57" fmla="*/ 445737 h 560355"/>
                <a:gd name="connsiteX58" fmla="*/ 76667 w 509414"/>
                <a:gd name="connsiteY58" fmla="*/ 467642 h 560355"/>
                <a:gd name="connsiteX59" fmla="*/ 93223 w 509414"/>
                <a:gd name="connsiteY59" fmla="*/ 483434 h 560355"/>
                <a:gd name="connsiteX60" fmla="*/ 114109 w 509414"/>
                <a:gd name="connsiteY60" fmla="*/ 488273 h 560355"/>
                <a:gd name="connsiteX61" fmla="*/ 122260 w 509414"/>
                <a:gd name="connsiteY61" fmla="*/ 546092 h 560355"/>
                <a:gd name="connsiteX62" fmla="*/ 147476 w 509414"/>
                <a:gd name="connsiteY62" fmla="*/ 547111 h 560355"/>
                <a:gd name="connsiteX63" fmla="*/ 124297 w 509414"/>
                <a:gd name="connsiteY63" fmla="*/ 468406 h 560355"/>
                <a:gd name="connsiteX64" fmla="*/ 126080 w 509414"/>
                <a:gd name="connsiteY64" fmla="*/ 455926 h 560355"/>
                <a:gd name="connsiteX65" fmla="*/ 188738 w 509414"/>
                <a:gd name="connsiteY65" fmla="*/ 415427 h 560355"/>
                <a:gd name="connsiteX66" fmla="*/ 192304 w 509414"/>
                <a:gd name="connsiteY66" fmla="*/ 432493 h 560355"/>
                <a:gd name="connsiteX67" fmla="*/ 230510 w 509414"/>
                <a:gd name="connsiteY67" fmla="*/ 407022 h 560355"/>
                <a:gd name="connsiteX68" fmla="*/ 209879 w 509414"/>
                <a:gd name="connsiteY68" fmla="*/ 491839 h 560355"/>
                <a:gd name="connsiteX69" fmla="*/ 236368 w 509414"/>
                <a:gd name="connsiteY69" fmla="*/ 475793 h 560355"/>
                <a:gd name="connsiteX70" fmla="*/ 254962 w 509414"/>
                <a:gd name="connsiteY70" fmla="*/ 585062 h 560355"/>
                <a:gd name="connsiteX71" fmla="*/ 275848 w 509414"/>
                <a:gd name="connsiteY71" fmla="*/ 475793 h 560355"/>
                <a:gd name="connsiteX72" fmla="*/ 303356 w 509414"/>
                <a:gd name="connsiteY72" fmla="*/ 491839 h 560355"/>
                <a:gd name="connsiteX73" fmla="*/ 281452 w 509414"/>
                <a:gd name="connsiteY73" fmla="*/ 406258 h 560355"/>
                <a:gd name="connsiteX74" fmla="*/ 319912 w 509414"/>
                <a:gd name="connsiteY74" fmla="*/ 432493 h 560355"/>
                <a:gd name="connsiteX75" fmla="*/ 323478 w 509414"/>
                <a:gd name="connsiteY75" fmla="*/ 414918 h 560355"/>
                <a:gd name="connsiteX76" fmla="*/ 386136 w 509414"/>
                <a:gd name="connsiteY76" fmla="*/ 455926 h 560355"/>
                <a:gd name="connsiteX77" fmla="*/ 388683 w 509414"/>
                <a:gd name="connsiteY77" fmla="*/ 468661 h 560355"/>
                <a:gd name="connsiteX78" fmla="*/ 365505 w 509414"/>
                <a:gd name="connsiteY78" fmla="*/ 547111 h 560355"/>
                <a:gd name="connsiteX79" fmla="*/ 390721 w 509414"/>
                <a:gd name="connsiteY79" fmla="*/ 546092 h 560355"/>
                <a:gd name="connsiteX80" fmla="*/ 398617 w 509414"/>
                <a:gd name="connsiteY80" fmla="*/ 488783 h 560355"/>
                <a:gd name="connsiteX81" fmla="*/ 418994 w 509414"/>
                <a:gd name="connsiteY81" fmla="*/ 483434 h 560355"/>
                <a:gd name="connsiteX82" fmla="*/ 435550 w 509414"/>
                <a:gd name="connsiteY82" fmla="*/ 467642 h 560355"/>
                <a:gd name="connsiteX83" fmla="*/ 430710 w 509414"/>
                <a:gd name="connsiteY83" fmla="*/ 446247 h 560355"/>
                <a:gd name="connsiteX84" fmla="*/ 436314 w 509414"/>
                <a:gd name="connsiteY84" fmla="*/ 441917 h 560355"/>
                <a:gd name="connsiteX85" fmla="*/ 479869 w 509414"/>
                <a:gd name="connsiteY85" fmla="*/ 450577 h 560355"/>
                <a:gd name="connsiteX86" fmla="*/ 442681 w 509414"/>
                <a:gd name="connsiteY86" fmla="*/ 428417 h 560355"/>
                <a:gd name="connsiteX87" fmla="*/ 505085 w 509414"/>
                <a:gd name="connsiteY87" fmla="*/ 420012 h 560355"/>
                <a:gd name="connsiteX88" fmla="*/ 482670 w 509414"/>
                <a:gd name="connsiteY88" fmla="*/ 359646 h 560355"/>
                <a:gd name="connsiteX89" fmla="*/ 71063 w 509414"/>
                <a:gd name="connsiteY89" fmla="*/ 424342 h 560355"/>
                <a:gd name="connsiteX90" fmla="*/ 32603 w 509414"/>
                <a:gd name="connsiteY90" fmla="*/ 407277 h 560355"/>
                <a:gd name="connsiteX91" fmla="*/ 30310 w 509414"/>
                <a:gd name="connsiteY91" fmla="*/ 361684 h 560355"/>
                <a:gd name="connsiteX92" fmla="*/ 71063 w 509414"/>
                <a:gd name="connsiteY92" fmla="*/ 384862 h 560355"/>
                <a:gd name="connsiteX93" fmla="*/ 71063 w 509414"/>
                <a:gd name="connsiteY93" fmla="*/ 424342 h 560355"/>
                <a:gd name="connsiteX94" fmla="*/ 240189 w 509414"/>
                <a:gd name="connsiteY94" fmla="*/ 63677 h 560355"/>
                <a:gd name="connsiteX95" fmla="*/ 229237 w 509414"/>
                <a:gd name="connsiteY95" fmla="*/ 54253 h 560355"/>
                <a:gd name="connsiteX96" fmla="*/ 240189 w 509414"/>
                <a:gd name="connsiteY96" fmla="*/ 43555 h 560355"/>
                <a:gd name="connsiteX97" fmla="*/ 250123 w 509414"/>
                <a:gd name="connsiteY97" fmla="*/ 54253 h 560355"/>
                <a:gd name="connsiteX98" fmla="*/ 240189 w 509414"/>
                <a:gd name="connsiteY98" fmla="*/ 63677 h 560355"/>
                <a:gd name="connsiteX99" fmla="*/ 479104 w 509414"/>
                <a:gd name="connsiteY99" fmla="*/ 407531 h 560355"/>
                <a:gd name="connsiteX100" fmla="*/ 440644 w 509414"/>
                <a:gd name="connsiteY100" fmla="*/ 424597 h 560355"/>
                <a:gd name="connsiteX101" fmla="*/ 440644 w 509414"/>
                <a:gd name="connsiteY101" fmla="*/ 385372 h 560355"/>
                <a:gd name="connsiteX102" fmla="*/ 481142 w 509414"/>
                <a:gd name="connsiteY102" fmla="*/ 362193 h 560355"/>
                <a:gd name="connsiteX103" fmla="*/ 479104 w 509414"/>
                <a:gd name="connsiteY103" fmla="*/ 407531 h 560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509414" h="560355">
                  <a:moveTo>
                    <a:pt x="482670" y="359646"/>
                  </a:moveTo>
                  <a:cubicBezTo>
                    <a:pt x="458473" y="344873"/>
                    <a:pt x="428672" y="347930"/>
                    <a:pt x="416701" y="367033"/>
                  </a:cubicBezTo>
                  <a:cubicBezTo>
                    <a:pt x="404985" y="385626"/>
                    <a:pt x="413899" y="410842"/>
                    <a:pt x="436568" y="425870"/>
                  </a:cubicBezTo>
                  <a:cubicBezTo>
                    <a:pt x="420267" y="427398"/>
                    <a:pt x="399126" y="405239"/>
                    <a:pt x="399126" y="405239"/>
                  </a:cubicBezTo>
                  <a:cubicBezTo>
                    <a:pt x="389957" y="422304"/>
                    <a:pt x="406768" y="431983"/>
                    <a:pt x="420012" y="436568"/>
                  </a:cubicBezTo>
                  <a:cubicBezTo>
                    <a:pt x="418229" y="437841"/>
                    <a:pt x="416447" y="439115"/>
                    <a:pt x="414918" y="440388"/>
                  </a:cubicBezTo>
                  <a:cubicBezTo>
                    <a:pt x="402438" y="437332"/>
                    <a:pt x="397853" y="443190"/>
                    <a:pt x="397853" y="443190"/>
                  </a:cubicBezTo>
                  <a:cubicBezTo>
                    <a:pt x="395561" y="442426"/>
                    <a:pt x="368052" y="412625"/>
                    <a:pt x="347676" y="391485"/>
                  </a:cubicBezTo>
                  <a:lnTo>
                    <a:pt x="366014" y="387919"/>
                  </a:lnTo>
                  <a:cubicBezTo>
                    <a:pt x="352770" y="357354"/>
                    <a:pt x="317111" y="350732"/>
                    <a:pt x="292913" y="332138"/>
                  </a:cubicBezTo>
                  <a:cubicBezTo>
                    <a:pt x="274829" y="318129"/>
                    <a:pt x="295206" y="312016"/>
                    <a:pt x="300045" y="316856"/>
                  </a:cubicBezTo>
                  <a:cubicBezTo>
                    <a:pt x="345128" y="355062"/>
                    <a:pt x="385882" y="328572"/>
                    <a:pt x="385882" y="328572"/>
                  </a:cubicBezTo>
                  <a:cubicBezTo>
                    <a:pt x="354043" y="317874"/>
                    <a:pt x="338506" y="281706"/>
                    <a:pt x="338506" y="281706"/>
                  </a:cubicBezTo>
                  <a:cubicBezTo>
                    <a:pt x="404475" y="319912"/>
                    <a:pt x="455162" y="276357"/>
                    <a:pt x="455162" y="276357"/>
                  </a:cubicBezTo>
                  <a:cubicBezTo>
                    <a:pt x="411352" y="283744"/>
                    <a:pt x="376967" y="242481"/>
                    <a:pt x="376967" y="242481"/>
                  </a:cubicBezTo>
                  <a:cubicBezTo>
                    <a:pt x="445228" y="258273"/>
                    <a:pt x="492349" y="212680"/>
                    <a:pt x="492349" y="212680"/>
                  </a:cubicBezTo>
                  <a:cubicBezTo>
                    <a:pt x="467133" y="214718"/>
                    <a:pt x="404475" y="188229"/>
                    <a:pt x="404475" y="188229"/>
                  </a:cubicBezTo>
                  <a:cubicBezTo>
                    <a:pt x="504575" y="185172"/>
                    <a:pt x="513235" y="113854"/>
                    <a:pt x="514509" y="113854"/>
                  </a:cubicBezTo>
                  <a:cubicBezTo>
                    <a:pt x="487000" y="131938"/>
                    <a:pt x="413135" y="123278"/>
                    <a:pt x="413135" y="123278"/>
                  </a:cubicBezTo>
                  <a:cubicBezTo>
                    <a:pt x="517820" y="86091"/>
                    <a:pt x="509924" y="255"/>
                    <a:pt x="509924" y="255"/>
                  </a:cubicBezTo>
                  <a:cubicBezTo>
                    <a:pt x="487765" y="33112"/>
                    <a:pt x="386900" y="64950"/>
                    <a:pt x="386900" y="64950"/>
                  </a:cubicBezTo>
                  <a:cubicBezTo>
                    <a:pt x="359392" y="73356"/>
                    <a:pt x="337487" y="97808"/>
                    <a:pt x="337487" y="126335"/>
                  </a:cubicBezTo>
                  <a:cubicBezTo>
                    <a:pt x="336214" y="138051"/>
                    <a:pt x="325516" y="147475"/>
                    <a:pt x="313290" y="147475"/>
                  </a:cubicBezTo>
                  <a:cubicBezTo>
                    <a:pt x="286291" y="147475"/>
                    <a:pt x="286800" y="108505"/>
                    <a:pt x="286800" y="90166"/>
                  </a:cubicBezTo>
                  <a:cubicBezTo>
                    <a:pt x="286800" y="62658"/>
                    <a:pt x="285782" y="30820"/>
                    <a:pt x="265914" y="30820"/>
                  </a:cubicBezTo>
                  <a:lnTo>
                    <a:pt x="226435" y="30820"/>
                  </a:lnTo>
                  <a:cubicBezTo>
                    <a:pt x="219303" y="30820"/>
                    <a:pt x="207077" y="30055"/>
                    <a:pt x="201983" y="36168"/>
                  </a:cubicBezTo>
                  <a:cubicBezTo>
                    <a:pt x="191795" y="48140"/>
                    <a:pt x="193323" y="79469"/>
                    <a:pt x="197908" y="73101"/>
                  </a:cubicBezTo>
                  <a:cubicBezTo>
                    <a:pt x="197908" y="73101"/>
                    <a:pt x="213190" y="68771"/>
                    <a:pt x="223124" y="73101"/>
                  </a:cubicBezTo>
                  <a:cubicBezTo>
                    <a:pt x="235859" y="76922"/>
                    <a:pt x="226435" y="116401"/>
                    <a:pt x="226435" y="125061"/>
                  </a:cubicBezTo>
                  <a:cubicBezTo>
                    <a:pt x="226435" y="136778"/>
                    <a:pt x="215482" y="147221"/>
                    <a:pt x="202238" y="147221"/>
                  </a:cubicBezTo>
                  <a:cubicBezTo>
                    <a:pt x="190012" y="147221"/>
                    <a:pt x="179059" y="137797"/>
                    <a:pt x="178040" y="126080"/>
                  </a:cubicBezTo>
                  <a:cubicBezTo>
                    <a:pt x="178040" y="97553"/>
                    <a:pt x="156136" y="73101"/>
                    <a:pt x="129646" y="64696"/>
                  </a:cubicBezTo>
                  <a:cubicBezTo>
                    <a:pt x="129646" y="64696"/>
                    <a:pt x="26235" y="32857"/>
                    <a:pt x="4330" y="0"/>
                  </a:cubicBezTo>
                  <a:cubicBezTo>
                    <a:pt x="4330" y="0"/>
                    <a:pt x="-3311" y="86855"/>
                    <a:pt x="102138" y="125061"/>
                  </a:cubicBezTo>
                  <a:cubicBezTo>
                    <a:pt x="102138" y="125061"/>
                    <a:pt x="27254" y="131429"/>
                    <a:pt x="0" y="113345"/>
                  </a:cubicBezTo>
                  <a:cubicBezTo>
                    <a:pt x="1019" y="113345"/>
                    <a:pt x="14264" y="187719"/>
                    <a:pt x="114364" y="190776"/>
                  </a:cubicBezTo>
                  <a:cubicBezTo>
                    <a:pt x="114364" y="190776"/>
                    <a:pt x="48394" y="212935"/>
                    <a:pt x="24197" y="209879"/>
                  </a:cubicBezTo>
                  <a:cubicBezTo>
                    <a:pt x="24197" y="209879"/>
                    <a:pt x="71573" y="263876"/>
                    <a:pt x="141872" y="248085"/>
                  </a:cubicBezTo>
                  <a:cubicBezTo>
                    <a:pt x="141872" y="248085"/>
                    <a:pt x="103411" y="283234"/>
                    <a:pt x="59347" y="275848"/>
                  </a:cubicBezTo>
                  <a:cubicBezTo>
                    <a:pt x="59347" y="275848"/>
                    <a:pt x="109015" y="320167"/>
                    <a:pt x="176003" y="283234"/>
                  </a:cubicBezTo>
                  <a:cubicBezTo>
                    <a:pt x="176003" y="283234"/>
                    <a:pt x="161739" y="317110"/>
                    <a:pt x="129646" y="327808"/>
                  </a:cubicBezTo>
                  <a:cubicBezTo>
                    <a:pt x="129646" y="327808"/>
                    <a:pt x="170399" y="354297"/>
                    <a:pt x="216501" y="316091"/>
                  </a:cubicBezTo>
                  <a:cubicBezTo>
                    <a:pt x="222359" y="309469"/>
                    <a:pt x="241208" y="317110"/>
                    <a:pt x="222359" y="331629"/>
                  </a:cubicBezTo>
                  <a:cubicBezTo>
                    <a:pt x="197143" y="350732"/>
                    <a:pt x="161484" y="355571"/>
                    <a:pt x="146202" y="387409"/>
                  </a:cubicBezTo>
                  <a:lnTo>
                    <a:pt x="164796" y="390975"/>
                  </a:lnTo>
                  <a:cubicBezTo>
                    <a:pt x="143910" y="412116"/>
                    <a:pt x="116147" y="441917"/>
                    <a:pt x="113345" y="442426"/>
                  </a:cubicBezTo>
                  <a:cubicBezTo>
                    <a:pt x="113345" y="442426"/>
                    <a:pt x="109269" y="436823"/>
                    <a:pt x="97553" y="439115"/>
                  </a:cubicBezTo>
                  <a:cubicBezTo>
                    <a:pt x="96025" y="437841"/>
                    <a:pt x="94496" y="436568"/>
                    <a:pt x="92713" y="435549"/>
                  </a:cubicBezTo>
                  <a:cubicBezTo>
                    <a:pt x="105958" y="430964"/>
                    <a:pt x="122769" y="421285"/>
                    <a:pt x="113599" y="404220"/>
                  </a:cubicBezTo>
                  <a:cubicBezTo>
                    <a:pt x="113599" y="404220"/>
                    <a:pt x="92459" y="426380"/>
                    <a:pt x="76157" y="425106"/>
                  </a:cubicBezTo>
                  <a:cubicBezTo>
                    <a:pt x="98572" y="410078"/>
                    <a:pt x="107486" y="384608"/>
                    <a:pt x="95770" y="366014"/>
                  </a:cubicBezTo>
                  <a:cubicBezTo>
                    <a:pt x="83544" y="346911"/>
                    <a:pt x="53998" y="343600"/>
                    <a:pt x="29801" y="358627"/>
                  </a:cubicBezTo>
                  <a:cubicBezTo>
                    <a:pt x="5604" y="373400"/>
                    <a:pt x="-4330" y="401164"/>
                    <a:pt x="7896" y="420267"/>
                  </a:cubicBezTo>
                  <a:cubicBezTo>
                    <a:pt x="19358" y="438351"/>
                    <a:pt x="46102" y="442171"/>
                    <a:pt x="70299" y="428672"/>
                  </a:cubicBezTo>
                  <a:cubicBezTo>
                    <a:pt x="60366" y="443445"/>
                    <a:pt x="41263" y="448030"/>
                    <a:pt x="33112" y="450831"/>
                  </a:cubicBezTo>
                  <a:cubicBezTo>
                    <a:pt x="33112" y="450831"/>
                    <a:pt x="46611" y="477066"/>
                    <a:pt x="76667" y="442171"/>
                  </a:cubicBezTo>
                  <a:cubicBezTo>
                    <a:pt x="78450" y="443445"/>
                    <a:pt x="79978" y="444718"/>
                    <a:pt x="81506" y="445737"/>
                  </a:cubicBezTo>
                  <a:cubicBezTo>
                    <a:pt x="73356" y="452105"/>
                    <a:pt x="70045" y="463057"/>
                    <a:pt x="76667" y="467642"/>
                  </a:cubicBezTo>
                  <a:cubicBezTo>
                    <a:pt x="76667" y="467642"/>
                    <a:pt x="73356" y="484707"/>
                    <a:pt x="93223" y="483434"/>
                  </a:cubicBezTo>
                  <a:cubicBezTo>
                    <a:pt x="93223" y="483434"/>
                    <a:pt x="99845" y="495150"/>
                    <a:pt x="114109" y="488273"/>
                  </a:cubicBezTo>
                  <a:cubicBezTo>
                    <a:pt x="122769" y="511706"/>
                    <a:pt x="119712" y="533357"/>
                    <a:pt x="122260" y="546092"/>
                  </a:cubicBezTo>
                  <a:lnTo>
                    <a:pt x="147476" y="547111"/>
                  </a:lnTo>
                  <a:cubicBezTo>
                    <a:pt x="145183" y="535904"/>
                    <a:pt x="144419" y="500499"/>
                    <a:pt x="124297" y="468406"/>
                  </a:cubicBezTo>
                  <a:cubicBezTo>
                    <a:pt x="128118" y="465095"/>
                    <a:pt x="130155" y="460256"/>
                    <a:pt x="126080" y="455926"/>
                  </a:cubicBezTo>
                  <a:cubicBezTo>
                    <a:pt x="125316" y="454652"/>
                    <a:pt x="161994" y="431728"/>
                    <a:pt x="188738" y="415427"/>
                  </a:cubicBezTo>
                  <a:lnTo>
                    <a:pt x="192304" y="432493"/>
                  </a:lnTo>
                  <a:cubicBezTo>
                    <a:pt x="201473" y="420012"/>
                    <a:pt x="214973" y="411607"/>
                    <a:pt x="230510" y="407022"/>
                  </a:cubicBezTo>
                  <a:cubicBezTo>
                    <a:pt x="213954" y="429691"/>
                    <a:pt x="203766" y="455671"/>
                    <a:pt x="209879" y="491839"/>
                  </a:cubicBezTo>
                  <a:cubicBezTo>
                    <a:pt x="209879" y="491839"/>
                    <a:pt x="214209" y="478085"/>
                    <a:pt x="236368" y="475793"/>
                  </a:cubicBezTo>
                  <a:cubicBezTo>
                    <a:pt x="236368" y="475793"/>
                    <a:pt x="205549" y="512980"/>
                    <a:pt x="254962" y="585062"/>
                  </a:cubicBezTo>
                  <a:cubicBezTo>
                    <a:pt x="304375" y="512980"/>
                    <a:pt x="275848" y="475793"/>
                    <a:pt x="275848" y="475793"/>
                  </a:cubicBezTo>
                  <a:cubicBezTo>
                    <a:pt x="297753" y="478085"/>
                    <a:pt x="303356" y="491839"/>
                    <a:pt x="303356" y="491839"/>
                  </a:cubicBezTo>
                  <a:cubicBezTo>
                    <a:pt x="308196" y="455161"/>
                    <a:pt x="298772" y="429181"/>
                    <a:pt x="281452" y="406258"/>
                  </a:cubicBezTo>
                  <a:cubicBezTo>
                    <a:pt x="297498" y="410588"/>
                    <a:pt x="310234" y="419248"/>
                    <a:pt x="319912" y="432493"/>
                  </a:cubicBezTo>
                  <a:lnTo>
                    <a:pt x="323478" y="414918"/>
                  </a:lnTo>
                  <a:cubicBezTo>
                    <a:pt x="349968" y="431474"/>
                    <a:pt x="386646" y="454397"/>
                    <a:pt x="386136" y="455926"/>
                  </a:cubicBezTo>
                  <a:cubicBezTo>
                    <a:pt x="382061" y="460510"/>
                    <a:pt x="384608" y="465350"/>
                    <a:pt x="388683" y="468661"/>
                  </a:cubicBezTo>
                  <a:cubicBezTo>
                    <a:pt x="368816" y="500754"/>
                    <a:pt x="368052" y="536158"/>
                    <a:pt x="365505" y="547111"/>
                  </a:cubicBezTo>
                  <a:lnTo>
                    <a:pt x="390721" y="546092"/>
                  </a:lnTo>
                  <a:cubicBezTo>
                    <a:pt x="393268" y="533611"/>
                    <a:pt x="390212" y="511961"/>
                    <a:pt x="398617" y="488783"/>
                  </a:cubicBezTo>
                  <a:cubicBezTo>
                    <a:pt x="411607" y="494641"/>
                    <a:pt x="418994" y="483434"/>
                    <a:pt x="418994" y="483434"/>
                  </a:cubicBezTo>
                  <a:cubicBezTo>
                    <a:pt x="438606" y="484453"/>
                    <a:pt x="435550" y="467642"/>
                    <a:pt x="435550" y="467642"/>
                  </a:cubicBezTo>
                  <a:cubicBezTo>
                    <a:pt x="441917" y="463057"/>
                    <a:pt x="439115" y="452614"/>
                    <a:pt x="430710" y="446247"/>
                  </a:cubicBezTo>
                  <a:cubicBezTo>
                    <a:pt x="432493" y="444718"/>
                    <a:pt x="434276" y="443445"/>
                    <a:pt x="436314" y="441917"/>
                  </a:cubicBezTo>
                  <a:cubicBezTo>
                    <a:pt x="466369" y="476557"/>
                    <a:pt x="479869" y="450577"/>
                    <a:pt x="479869" y="450577"/>
                  </a:cubicBezTo>
                  <a:cubicBezTo>
                    <a:pt x="471718" y="447775"/>
                    <a:pt x="452615" y="442936"/>
                    <a:pt x="442681" y="428417"/>
                  </a:cubicBezTo>
                  <a:cubicBezTo>
                    <a:pt x="467133" y="441917"/>
                    <a:pt x="493623" y="438096"/>
                    <a:pt x="505085" y="420012"/>
                  </a:cubicBezTo>
                  <a:cubicBezTo>
                    <a:pt x="516801" y="402182"/>
                    <a:pt x="506868" y="374419"/>
                    <a:pt x="482670" y="359646"/>
                  </a:cubicBezTo>
                  <a:close/>
                  <a:moveTo>
                    <a:pt x="71063" y="424342"/>
                  </a:moveTo>
                  <a:cubicBezTo>
                    <a:pt x="61130" y="430710"/>
                    <a:pt x="45847" y="426380"/>
                    <a:pt x="32603" y="407277"/>
                  </a:cubicBezTo>
                  <a:cubicBezTo>
                    <a:pt x="20631" y="388174"/>
                    <a:pt x="20631" y="367033"/>
                    <a:pt x="30310" y="361684"/>
                  </a:cubicBezTo>
                  <a:cubicBezTo>
                    <a:pt x="40244" y="356335"/>
                    <a:pt x="58837" y="365759"/>
                    <a:pt x="71063" y="384862"/>
                  </a:cubicBezTo>
                  <a:cubicBezTo>
                    <a:pt x="84308" y="403201"/>
                    <a:pt x="80997" y="419248"/>
                    <a:pt x="71063" y="424342"/>
                  </a:cubicBezTo>
                  <a:close/>
                  <a:moveTo>
                    <a:pt x="240189" y="63677"/>
                  </a:moveTo>
                  <a:cubicBezTo>
                    <a:pt x="233567" y="63677"/>
                    <a:pt x="229237" y="59347"/>
                    <a:pt x="229237" y="54253"/>
                  </a:cubicBezTo>
                  <a:cubicBezTo>
                    <a:pt x="229237" y="47885"/>
                    <a:pt x="233567" y="43555"/>
                    <a:pt x="240189" y="43555"/>
                  </a:cubicBezTo>
                  <a:cubicBezTo>
                    <a:pt x="245793" y="43555"/>
                    <a:pt x="250123" y="47885"/>
                    <a:pt x="250123" y="54253"/>
                  </a:cubicBezTo>
                  <a:cubicBezTo>
                    <a:pt x="250123" y="59347"/>
                    <a:pt x="245538" y="63677"/>
                    <a:pt x="240189" y="63677"/>
                  </a:cubicBezTo>
                  <a:close/>
                  <a:moveTo>
                    <a:pt x="479104" y="407531"/>
                  </a:moveTo>
                  <a:cubicBezTo>
                    <a:pt x="465860" y="426634"/>
                    <a:pt x="450323" y="430964"/>
                    <a:pt x="440644" y="424597"/>
                  </a:cubicBezTo>
                  <a:cubicBezTo>
                    <a:pt x="430710" y="419248"/>
                    <a:pt x="427399" y="403456"/>
                    <a:pt x="440644" y="385372"/>
                  </a:cubicBezTo>
                  <a:cubicBezTo>
                    <a:pt x="452870" y="366269"/>
                    <a:pt x="471463" y="356845"/>
                    <a:pt x="481142" y="362193"/>
                  </a:cubicBezTo>
                  <a:cubicBezTo>
                    <a:pt x="491330" y="367033"/>
                    <a:pt x="491330" y="388428"/>
                    <a:pt x="479104" y="407531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2" name="Forma libre: forma 111">
              <a:extLst>
                <a:ext uri="{FF2B5EF4-FFF2-40B4-BE49-F238E27FC236}">
                  <a16:creationId xmlns:a16="http://schemas.microsoft.com/office/drawing/2014/main" id="{1438884D-6767-450B-9609-81B954BAC918}"/>
                </a:ext>
              </a:extLst>
            </p:cNvPr>
            <p:cNvSpPr/>
            <p:nvPr/>
          </p:nvSpPr>
          <p:spPr>
            <a:xfrm>
              <a:off x="6952733" y="8300647"/>
              <a:ext cx="25471" cy="25471"/>
            </a:xfrm>
            <a:custGeom>
              <a:avLst/>
              <a:gdLst>
                <a:gd name="connsiteX0" fmla="*/ 32857 w 25470"/>
                <a:gd name="connsiteY0" fmla="*/ 20176 h 25470"/>
                <a:gd name="connsiteX1" fmla="*/ 36168 w 25470"/>
                <a:gd name="connsiteY1" fmla="*/ 54 h 25470"/>
                <a:gd name="connsiteX2" fmla="*/ 19867 w 25470"/>
                <a:gd name="connsiteY2" fmla="*/ 12789 h 25470"/>
                <a:gd name="connsiteX3" fmla="*/ 0 w 25470"/>
                <a:gd name="connsiteY3" fmla="*/ 2346 h 25470"/>
                <a:gd name="connsiteX4" fmla="*/ 0 w 25470"/>
                <a:gd name="connsiteY4" fmla="*/ 6676 h 25470"/>
                <a:gd name="connsiteX5" fmla="*/ 9934 w 25470"/>
                <a:gd name="connsiteY5" fmla="*/ 27817 h 25470"/>
                <a:gd name="connsiteX6" fmla="*/ 23178 w 25470"/>
                <a:gd name="connsiteY6" fmla="*/ 35203 h 25470"/>
                <a:gd name="connsiteX7" fmla="*/ 47376 w 25470"/>
                <a:gd name="connsiteY7" fmla="*/ 35203 h 25470"/>
                <a:gd name="connsiteX8" fmla="*/ 49668 w 25470"/>
                <a:gd name="connsiteY8" fmla="*/ 33166 h 25470"/>
                <a:gd name="connsiteX9" fmla="*/ 32857 w 25470"/>
                <a:gd name="connsiteY9" fmla="*/ 20176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25470">
                  <a:moveTo>
                    <a:pt x="32857" y="20176"/>
                  </a:moveTo>
                  <a:cubicBezTo>
                    <a:pt x="32857" y="20176"/>
                    <a:pt x="39480" y="2092"/>
                    <a:pt x="36168" y="54"/>
                  </a:cubicBezTo>
                  <a:cubicBezTo>
                    <a:pt x="32857" y="-965"/>
                    <a:pt x="19867" y="12789"/>
                    <a:pt x="19867" y="12789"/>
                  </a:cubicBezTo>
                  <a:cubicBezTo>
                    <a:pt x="16556" y="2346"/>
                    <a:pt x="0" y="2346"/>
                    <a:pt x="0" y="2346"/>
                  </a:cubicBezTo>
                  <a:lnTo>
                    <a:pt x="0" y="6676"/>
                  </a:lnTo>
                  <a:cubicBezTo>
                    <a:pt x="10952" y="7695"/>
                    <a:pt x="13245" y="22468"/>
                    <a:pt x="9934" y="27817"/>
                  </a:cubicBezTo>
                  <a:cubicBezTo>
                    <a:pt x="8915" y="31128"/>
                    <a:pt x="20886" y="38260"/>
                    <a:pt x="23178" y="35203"/>
                  </a:cubicBezTo>
                  <a:cubicBezTo>
                    <a:pt x="26490" y="29855"/>
                    <a:pt x="40753" y="25779"/>
                    <a:pt x="47376" y="35203"/>
                  </a:cubicBezTo>
                  <a:lnTo>
                    <a:pt x="49668" y="33166"/>
                  </a:lnTo>
                  <a:cubicBezTo>
                    <a:pt x="49413" y="32911"/>
                    <a:pt x="44064" y="18138"/>
                    <a:pt x="32857" y="20176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3" name="Forma libre: forma 112">
              <a:extLst>
                <a:ext uri="{FF2B5EF4-FFF2-40B4-BE49-F238E27FC236}">
                  <a16:creationId xmlns:a16="http://schemas.microsoft.com/office/drawing/2014/main" id="{97E9949E-669B-4507-8983-FE00272BE0F2}"/>
                </a:ext>
              </a:extLst>
            </p:cNvPr>
            <p:cNvSpPr/>
            <p:nvPr/>
          </p:nvSpPr>
          <p:spPr>
            <a:xfrm>
              <a:off x="6808564" y="8434422"/>
              <a:ext cx="25471" cy="50941"/>
            </a:xfrm>
            <a:custGeom>
              <a:avLst/>
              <a:gdLst>
                <a:gd name="connsiteX0" fmla="*/ 33117 w 25470"/>
                <a:gd name="connsiteY0" fmla="*/ 14773 h 50941"/>
                <a:gd name="connsiteX1" fmla="*/ 259 w 25470"/>
                <a:gd name="connsiteY1" fmla="*/ 0 h 50941"/>
                <a:gd name="connsiteX2" fmla="*/ 12485 w 25470"/>
                <a:gd name="connsiteY2" fmla="*/ 35914 h 50941"/>
                <a:gd name="connsiteX3" fmla="*/ 45343 w 25470"/>
                <a:gd name="connsiteY3" fmla="*/ 51960 h 50941"/>
                <a:gd name="connsiteX4" fmla="*/ 33117 w 25470"/>
                <a:gd name="connsiteY4" fmla="*/ 14773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33117" y="14773"/>
                  </a:moveTo>
                  <a:cubicBezTo>
                    <a:pt x="23183" y="5094"/>
                    <a:pt x="10957" y="0"/>
                    <a:pt x="259" y="0"/>
                  </a:cubicBezTo>
                  <a:cubicBezTo>
                    <a:pt x="-1014" y="12735"/>
                    <a:pt x="2297" y="25471"/>
                    <a:pt x="12485" y="35914"/>
                  </a:cubicBezTo>
                  <a:cubicBezTo>
                    <a:pt x="21145" y="46611"/>
                    <a:pt x="33371" y="51960"/>
                    <a:pt x="45343" y="51960"/>
                  </a:cubicBezTo>
                  <a:cubicBezTo>
                    <a:pt x="46107" y="39225"/>
                    <a:pt x="41777" y="25471"/>
                    <a:pt x="33117" y="14773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4" name="Forma libre: forma 113">
              <a:extLst>
                <a:ext uri="{FF2B5EF4-FFF2-40B4-BE49-F238E27FC236}">
                  <a16:creationId xmlns:a16="http://schemas.microsoft.com/office/drawing/2014/main" id="{7D6A73D7-2A79-4E9C-9E18-6D87C7A96A3A}"/>
                </a:ext>
              </a:extLst>
            </p:cNvPr>
            <p:cNvSpPr/>
            <p:nvPr/>
          </p:nvSpPr>
          <p:spPr>
            <a:xfrm>
              <a:off x="6693441" y="7945384"/>
              <a:ext cx="76412" cy="50941"/>
            </a:xfrm>
            <a:custGeom>
              <a:avLst/>
              <a:gdLst>
                <a:gd name="connsiteX0" fmla="*/ 72592 w 76412"/>
                <a:gd name="connsiteY0" fmla="*/ 51960 h 50941"/>
                <a:gd name="connsiteX1" fmla="*/ 94496 w 76412"/>
                <a:gd name="connsiteY1" fmla="*/ 17829 h 50941"/>
                <a:gd name="connsiteX2" fmla="*/ 60366 w 76412"/>
                <a:gd name="connsiteY2" fmla="*/ 30565 h 50941"/>
                <a:gd name="connsiteX3" fmla="*/ 48394 w 76412"/>
                <a:gd name="connsiteY3" fmla="*/ 0 h 50941"/>
                <a:gd name="connsiteX4" fmla="*/ 35150 w 76412"/>
                <a:gd name="connsiteY4" fmla="*/ 30565 h 50941"/>
                <a:gd name="connsiteX5" fmla="*/ 0 w 76412"/>
                <a:gd name="connsiteY5" fmla="*/ 17829 h 50941"/>
                <a:gd name="connsiteX6" fmla="*/ 22924 w 76412"/>
                <a:gd name="connsiteY6" fmla="*/ 5196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412" h="50941">
                  <a:moveTo>
                    <a:pt x="72592" y="51960"/>
                  </a:moveTo>
                  <a:lnTo>
                    <a:pt x="94496" y="17829"/>
                  </a:lnTo>
                  <a:lnTo>
                    <a:pt x="60366" y="30565"/>
                  </a:lnTo>
                  <a:lnTo>
                    <a:pt x="48394" y="0"/>
                  </a:lnTo>
                  <a:lnTo>
                    <a:pt x="35150" y="30565"/>
                  </a:lnTo>
                  <a:lnTo>
                    <a:pt x="0" y="17829"/>
                  </a:lnTo>
                  <a:lnTo>
                    <a:pt x="22924" y="5196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5" name="Forma libre: forma 114">
              <a:extLst>
                <a:ext uri="{FF2B5EF4-FFF2-40B4-BE49-F238E27FC236}">
                  <a16:creationId xmlns:a16="http://schemas.microsoft.com/office/drawing/2014/main" id="{90A3D22C-68A5-4F47-AC42-EAC152CA4C23}"/>
                </a:ext>
              </a:extLst>
            </p:cNvPr>
            <p:cNvSpPr/>
            <p:nvPr/>
          </p:nvSpPr>
          <p:spPr>
            <a:xfrm>
              <a:off x="6651173" y="8642651"/>
              <a:ext cx="50941" cy="25471"/>
            </a:xfrm>
            <a:custGeom>
              <a:avLst/>
              <a:gdLst>
                <a:gd name="connsiteX0" fmla="*/ 43032 w 50941"/>
                <a:gd name="connsiteY0" fmla="*/ 885 h 25470"/>
                <a:gd name="connsiteX1" fmla="*/ 241 w 50941"/>
                <a:gd name="connsiteY1" fmla="*/ 12601 h 25470"/>
                <a:gd name="connsiteX2" fmla="*/ 33353 w 50941"/>
                <a:gd name="connsiteY2" fmla="*/ 40110 h 25470"/>
                <a:gd name="connsiteX3" fmla="*/ 70795 w 50941"/>
                <a:gd name="connsiteY3" fmla="*/ 26355 h 25470"/>
                <a:gd name="connsiteX4" fmla="*/ 43032 w 50941"/>
                <a:gd name="connsiteY4" fmla="*/ 885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43032" y="885"/>
                  </a:moveTo>
                  <a:cubicBezTo>
                    <a:pt x="21127" y="-2172"/>
                    <a:pt x="2279" y="2922"/>
                    <a:pt x="241" y="12601"/>
                  </a:cubicBezTo>
                  <a:cubicBezTo>
                    <a:pt x="-2051" y="22025"/>
                    <a:pt x="12213" y="36034"/>
                    <a:pt x="33353" y="40110"/>
                  </a:cubicBezTo>
                  <a:cubicBezTo>
                    <a:pt x="54239" y="44440"/>
                    <a:pt x="68503" y="37053"/>
                    <a:pt x="70795" y="26355"/>
                  </a:cubicBezTo>
                  <a:cubicBezTo>
                    <a:pt x="72833" y="16931"/>
                    <a:pt x="63918" y="5215"/>
                    <a:pt x="43032" y="885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6" name="Forma libre: forma 115">
              <a:extLst>
                <a:ext uri="{FF2B5EF4-FFF2-40B4-BE49-F238E27FC236}">
                  <a16:creationId xmlns:a16="http://schemas.microsoft.com/office/drawing/2014/main" id="{0BCFA341-EDB4-4EA8-A89C-37BFB7D10A7B}"/>
                </a:ext>
              </a:extLst>
            </p:cNvPr>
            <p:cNvSpPr/>
            <p:nvPr/>
          </p:nvSpPr>
          <p:spPr>
            <a:xfrm>
              <a:off x="6608022" y="7852161"/>
              <a:ext cx="50941" cy="25471"/>
            </a:xfrm>
            <a:custGeom>
              <a:avLst/>
              <a:gdLst>
                <a:gd name="connsiteX0" fmla="*/ 32949 w 50941"/>
                <a:gd name="connsiteY0" fmla="*/ 40244 h 25470"/>
                <a:gd name="connsiteX1" fmla="*/ 71410 w 50941"/>
                <a:gd name="connsiteY1" fmla="*/ 20122 h 25470"/>
                <a:gd name="connsiteX2" fmla="*/ 31931 w 50941"/>
                <a:gd name="connsiteY2" fmla="*/ 0 h 25470"/>
                <a:gd name="connsiteX3" fmla="*/ 92 w 50941"/>
                <a:gd name="connsiteY3" fmla="*/ 21141 h 25470"/>
                <a:gd name="connsiteX4" fmla="*/ 32949 w 50941"/>
                <a:gd name="connsiteY4" fmla="*/ 40244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32949" y="40244"/>
                  </a:moveTo>
                  <a:cubicBezTo>
                    <a:pt x="53835" y="39225"/>
                    <a:pt x="70391" y="30565"/>
                    <a:pt x="71410" y="20122"/>
                  </a:cubicBezTo>
                  <a:cubicBezTo>
                    <a:pt x="71410" y="10698"/>
                    <a:pt x="53835" y="0"/>
                    <a:pt x="31931" y="0"/>
                  </a:cubicBezTo>
                  <a:cubicBezTo>
                    <a:pt x="11045" y="1019"/>
                    <a:pt x="92" y="11717"/>
                    <a:pt x="92" y="21141"/>
                  </a:cubicBezTo>
                  <a:cubicBezTo>
                    <a:pt x="-1181" y="31584"/>
                    <a:pt x="10790" y="41263"/>
                    <a:pt x="32949" y="40244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7" name="Forma libre: forma 116">
              <a:extLst>
                <a:ext uri="{FF2B5EF4-FFF2-40B4-BE49-F238E27FC236}">
                  <a16:creationId xmlns:a16="http://schemas.microsoft.com/office/drawing/2014/main" id="{84415AD1-0C9B-4291-899F-B5D3A015D40B}"/>
                </a:ext>
              </a:extLst>
            </p:cNvPr>
            <p:cNvSpPr/>
            <p:nvPr/>
          </p:nvSpPr>
          <p:spPr>
            <a:xfrm>
              <a:off x="7078222" y="7900764"/>
              <a:ext cx="25471" cy="50941"/>
            </a:xfrm>
            <a:custGeom>
              <a:avLst/>
              <a:gdLst>
                <a:gd name="connsiteX0" fmla="*/ 23260 w 25470"/>
                <a:gd name="connsiteY0" fmla="*/ 69072 h 50941"/>
                <a:gd name="connsiteX1" fmla="*/ 41854 w 25470"/>
                <a:gd name="connsiteY1" fmla="*/ 36214 h 50941"/>
                <a:gd name="connsiteX2" fmla="*/ 17657 w 25470"/>
                <a:gd name="connsiteY2" fmla="*/ 46 h 50941"/>
                <a:gd name="connsiteX3" fmla="*/ 82 w 25470"/>
                <a:gd name="connsiteY3" fmla="*/ 39271 h 50941"/>
                <a:gd name="connsiteX4" fmla="*/ 23260 w 25470"/>
                <a:gd name="connsiteY4" fmla="*/ 690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23260" y="69072"/>
                  </a:moveTo>
                  <a:cubicBezTo>
                    <a:pt x="33194" y="68053"/>
                    <a:pt x="43127" y="56336"/>
                    <a:pt x="41854" y="36214"/>
                  </a:cubicBezTo>
                  <a:cubicBezTo>
                    <a:pt x="40835" y="15074"/>
                    <a:pt x="28609" y="-973"/>
                    <a:pt x="17657" y="46"/>
                  </a:cubicBezTo>
                  <a:cubicBezTo>
                    <a:pt x="7723" y="1065"/>
                    <a:pt x="-937" y="18130"/>
                    <a:pt x="82" y="39271"/>
                  </a:cubicBezTo>
                  <a:cubicBezTo>
                    <a:pt x="1101" y="59393"/>
                    <a:pt x="12053" y="70090"/>
                    <a:pt x="23260" y="690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8" name="Forma libre: forma 117">
              <a:extLst>
                <a:ext uri="{FF2B5EF4-FFF2-40B4-BE49-F238E27FC236}">
                  <a16:creationId xmlns:a16="http://schemas.microsoft.com/office/drawing/2014/main" id="{AE72FCB0-855E-421C-AB2D-0E00ADC77D87}"/>
                </a:ext>
              </a:extLst>
            </p:cNvPr>
            <p:cNvSpPr/>
            <p:nvPr/>
          </p:nvSpPr>
          <p:spPr>
            <a:xfrm>
              <a:off x="6383699" y="8517894"/>
              <a:ext cx="50941" cy="50941"/>
            </a:xfrm>
            <a:custGeom>
              <a:avLst/>
              <a:gdLst>
                <a:gd name="connsiteX0" fmla="*/ 44847 w 50941"/>
                <a:gd name="connsiteY0" fmla="*/ 21722 h 50941"/>
                <a:gd name="connsiteX1" fmla="*/ 6131 w 50941"/>
                <a:gd name="connsiteY1" fmla="*/ 1600 h 50941"/>
                <a:gd name="connsiteX2" fmla="*/ 9442 w 50941"/>
                <a:gd name="connsiteY2" fmla="*/ 42862 h 50941"/>
                <a:gd name="connsiteX3" fmla="*/ 44592 w 50941"/>
                <a:gd name="connsiteY3" fmla="*/ 58654 h 50941"/>
                <a:gd name="connsiteX4" fmla="*/ 44847 w 50941"/>
                <a:gd name="connsiteY4" fmla="*/ 2172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50941">
                  <a:moveTo>
                    <a:pt x="44847" y="21722"/>
                  </a:moveTo>
                  <a:cubicBezTo>
                    <a:pt x="32621" y="4656"/>
                    <a:pt x="15046" y="-3749"/>
                    <a:pt x="6131" y="1600"/>
                  </a:cubicBezTo>
                  <a:cubicBezTo>
                    <a:pt x="-2529" y="6949"/>
                    <a:pt x="-2529" y="26052"/>
                    <a:pt x="9442" y="42862"/>
                  </a:cubicBezTo>
                  <a:cubicBezTo>
                    <a:pt x="21668" y="59928"/>
                    <a:pt x="35932" y="64003"/>
                    <a:pt x="44592" y="58654"/>
                  </a:cubicBezTo>
                  <a:cubicBezTo>
                    <a:pt x="53761" y="53560"/>
                    <a:pt x="55799" y="38787"/>
                    <a:pt x="44847" y="2172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9" name="Forma libre: forma 118">
              <a:extLst>
                <a:ext uri="{FF2B5EF4-FFF2-40B4-BE49-F238E27FC236}">
                  <a16:creationId xmlns:a16="http://schemas.microsoft.com/office/drawing/2014/main" id="{10E2C7E2-37D6-4E5E-A7E5-55879396E37C}"/>
                </a:ext>
              </a:extLst>
            </p:cNvPr>
            <p:cNvSpPr/>
            <p:nvPr/>
          </p:nvSpPr>
          <p:spPr>
            <a:xfrm>
              <a:off x="6370843" y="8212526"/>
              <a:ext cx="25471" cy="50941"/>
            </a:xfrm>
            <a:custGeom>
              <a:avLst/>
              <a:gdLst>
                <a:gd name="connsiteX0" fmla="*/ 40637 w 25470"/>
                <a:gd name="connsiteY0" fmla="*/ 36214 h 50941"/>
                <a:gd name="connsiteX1" fmla="*/ 16440 w 25470"/>
                <a:gd name="connsiteY1" fmla="*/ 46 h 50941"/>
                <a:gd name="connsiteX2" fmla="*/ 139 w 25470"/>
                <a:gd name="connsiteY2" fmla="*/ 39271 h 50941"/>
                <a:gd name="connsiteX3" fmla="*/ 22044 w 25470"/>
                <a:gd name="connsiteY3" fmla="*/ 69072 h 50941"/>
                <a:gd name="connsiteX4" fmla="*/ 40637 w 25470"/>
                <a:gd name="connsiteY4" fmla="*/ 36214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40637" y="36214"/>
                  </a:moveTo>
                  <a:cubicBezTo>
                    <a:pt x="39619" y="15074"/>
                    <a:pt x="27393" y="-973"/>
                    <a:pt x="16440" y="46"/>
                  </a:cubicBezTo>
                  <a:cubicBezTo>
                    <a:pt x="6507" y="1065"/>
                    <a:pt x="-1135" y="18130"/>
                    <a:pt x="139" y="39271"/>
                  </a:cubicBezTo>
                  <a:cubicBezTo>
                    <a:pt x="1158" y="59393"/>
                    <a:pt x="12110" y="70090"/>
                    <a:pt x="22044" y="69072"/>
                  </a:cubicBezTo>
                  <a:cubicBezTo>
                    <a:pt x="32996" y="68053"/>
                    <a:pt x="41656" y="56336"/>
                    <a:pt x="40637" y="36214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0" name="Forma libre: forma 119">
              <a:extLst>
                <a:ext uri="{FF2B5EF4-FFF2-40B4-BE49-F238E27FC236}">
                  <a16:creationId xmlns:a16="http://schemas.microsoft.com/office/drawing/2014/main" id="{C59A0FB9-0382-4D25-9A82-98A89D5B6C02}"/>
                </a:ext>
              </a:extLst>
            </p:cNvPr>
            <p:cNvSpPr/>
            <p:nvPr/>
          </p:nvSpPr>
          <p:spPr>
            <a:xfrm>
              <a:off x="6363548" y="7900764"/>
              <a:ext cx="25471" cy="50941"/>
            </a:xfrm>
            <a:custGeom>
              <a:avLst/>
              <a:gdLst>
                <a:gd name="connsiteX0" fmla="*/ 18895 w 25470"/>
                <a:gd name="connsiteY0" fmla="*/ 69072 h 50941"/>
                <a:gd name="connsiteX1" fmla="*/ 40800 w 25470"/>
                <a:gd name="connsiteY1" fmla="*/ 39272 h 50941"/>
                <a:gd name="connsiteX2" fmla="*/ 24244 w 25470"/>
                <a:gd name="connsiteY2" fmla="*/ 47 h 50941"/>
                <a:gd name="connsiteX3" fmla="*/ 47 w 25470"/>
                <a:gd name="connsiteY3" fmla="*/ 36215 h 50941"/>
                <a:gd name="connsiteX4" fmla="*/ 18895 w 25470"/>
                <a:gd name="connsiteY4" fmla="*/ 690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18895" y="69072"/>
                  </a:moveTo>
                  <a:cubicBezTo>
                    <a:pt x="28829" y="70091"/>
                    <a:pt x="39781" y="59648"/>
                    <a:pt x="40800" y="39272"/>
                  </a:cubicBezTo>
                  <a:cubicBezTo>
                    <a:pt x="41819" y="18131"/>
                    <a:pt x="34178" y="1065"/>
                    <a:pt x="24244" y="47"/>
                  </a:cubicBezTo>
                  <a:cubicBezTo>
                    <a:pt x="13292" y="-972"/>
                    <a:pt x="1066" y="14820"/>
                    <a:pt x="47" y="36215"/>
                  </a:cubicBezTo>
                  <a:cubicBezTo>
                    <a:pt x="-717" y="56337"/>
                    <a:pt x="7943" y="68053"/>
                    <a:pt x="18895" y="690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1" name="Forma libre: forma 120">
              <a:extLst>
                <a:ext uri="{FF2B5EF4-FFF2-40B4-BE49-F238E27FC236}">
                  <a16:creationId xmlns:a16="http://schemas.microsoft.com/office/drawing/2014/main" id="{341F8701-A69B-4535-BFD9-F5FF4FDA8EC7}"/>
                </a:ext>
              </a:extLst>
            </p:cNvPr>
            <p:cNvSpPr/>
            <p:nvPr/>
          </p:nvSpPr>
          <p:spPr>
            <a:xfrm>
              <a:off x="7047048" y="8517894"/>
              <a:ext cx="50941" cy="50941"/>
            </a:xfrm>
            <a:custGeom>
              <a:avLst/>
              <a:gdLst>
                <a:gd name="connsiteX0" fmla="*/ 46793 w 50941"/>
                <a:gd name="connsiteY0" fmla="*/ 1600 h 50941"/>
                <a:gd name="connsiteX1" fmla="*/ 8332 w 50941"/>
                <a:gd name="connsiteY1" fmla="*/ 21722 h 50941"/>
                <a:gd name="connsiteX2" fmla="*/ 8332 w 50941"/>
                <a:gd name="connsiteY2" fmla="*/ 58909 h 50941"/>
                <a:gd name="connsiteX3" fmla="*/ 43481 w 50941"/>
                <a:gd name="connsiteY3" fmla="*/ 43117 h 50941"/>
                <a:gd name="connsiteX4" fmla="*/ 46793 w 50941"/>
                <a:gd name="connsiteY4" fmla="*/ 160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50941">
                  <a:moveTo>
                    <a:pt x="46793" y="1600"/>
                  </a:moveTo>
                  <a:cubicBezTo>
                    <a:pt x="38133" y="-3749"/>
                    <a:pt x="20303" y="4656"/>
                    <a:pt x="8332" y="21722"/>
                  </a:cubicBezTo>
                  <a:cubicBezTo>
                    <a:pt x="-3894" y="38787"/>
                    <a:pt x="-1602" y="53560"/>
                    <a:pt x="8332" y="58909"/>
                  </a:cubicBezTo>
                  <a:cubicBezTo>
                    <a:pt x="16992" y="64258"/>
                    <a:pt x="31510" y="59928"/>
                    <a:pt x="43481" y="43117"/>
                  </a:cubicBezTo>
                  <a:cubicBezTo>
                    <a:pt x="55453" y="25797"/>
                    <a:pt x="55453" y="6694"/>
                    <a:pt x="46793" y="1600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2" name="Forma libre: forma 121">
              <a:extLst>
                <a:ext uri="{FF2B5EF4-FFF2-40B4-BE49-F238E27FC236}">
                  <a16:creationId xmlns:a16="http://schemas.microsoft.com/office/drawing/2014/main" id="{11174AAC-8AFB-476E-A6D6-02B962F29F66}"/>
                </a:ext>
              </a:extLst>
            </p:cNvPr>
            <p:cNvSpPr/>
            <p:nvPr/>
          </p:nvSpPr>
          <p:spPr>
            <a:xfrm>
              <a:off x="6306795" y="7755882"/>
              <a:ext cx="840534" cy="993357"/>
            </a:xfrm>
            <a:custGeom>
              <a:avLst/>
              <a:gdLst>
                <a:gd name="connsiteX0" fmla="*/ 432493 w 840534"/>
                <a:gd name="connsiteY0" fmla="*/ 1019 h 993357"/>
                <a:gd name="connsiteX1" fmla="*/ 0 w 840534"/>
                <a:gd name="connsiteY1" fmla="*/ 0 h 993357"/>
                <a:gd name="connsiteX2" fmla="*/ 0 w 840534"/>
                <a:gd name="connsiteY2" fmla="*/ 774819 h 993357"/>
                <a:gd name="connsiteX3" fmla="*/ 174984 w 840534"/>
                <a:gd name="connsiteY3" fmla="*/ 944963 h 993357"/>
                <a:gd name="connsiteX4" fmla="*/ 432493 w 840534"/>
                <a:gd name="connsiteY4" fmla="*/ 1009404 h 993357"/>
                <a:gd name="connsiteX5" fmla="*/ 688983 w 840534"/>
                <a:gd name="connsiteY5" fmla="*/ 944963 h 993357"/>
                <a:gd name="connsiteX6" fmla="*/ 864986 w 840534"/>
                <a:gd name="connsiteY6" fmla="*/ 774819 h 993357"/>
                <a:gd name="connsiteX7" fmla="*/ 864986 w 840534"/>
                <a:gd name="connsiteY7" fmla="*/ 0 h 993357"/>
                <a:gd name="connsiteX8" fmla="*/ 432493 w 840534"/>
                <a:gd name="connsiteY8" fmla="*/ 1019 h 993357"/>
                <a:gd name="connsiteX9" fmla="*/ 780169 w 840534"/>
                <a:gd name="connsiteY9" fmla="*/ 121495 h 993357"/>
                <a:gd name="connsiteX10" fmla="*/ 785772 w 840534"/>
                <a:gd name="connsiteY10" fmla="*/ 104685 h 993357"/>
                <a:gd name="connsiteX11" fmla="*/ 794432 w 840534"/>
                <a:gd name="connsiteY11" fmla="*/ 120476 h 993357"/>
                <a:gd name="connsiteX12" fmla="*/ 814299 w 840534"/>
                <a:gd name="connsiteY12" fmla="*/ 121495 h 993357"/>
                <a:gd name="connsiteX13" fmla="*/ 813280 w 840534"/>
                <a:gd name="connsiteY13" fmla="*/ 124806 h 993357"/>
                <a:gd name="connsiteX14" fmla="*/ 795706 w 840534"/>
                <a:gd name="connsiteY14" fmla="*/ 136523 h 993357"/>
                <a:gd name="connsiteX15" fmla="*/ 781187 w 840534"/>
                <a:gd name="connsiteY15" fmla="*/ 137542 h 993357"/>
                <a:gd name="connsiteX16" fmla="*/ 761320 w 840534"/>
                <a:gd name="connsiteY16" fmla="*/ 126844 h 993357"/>
                <a:gd name="connsiteX17" fmla="*/ 760301 w 840534"/>
                <a:gd name="connsiteY17" fmla="*/ 124806 h 993357"/>
                <a:gd name="connsiteX18" fmla="*/ 780169 w 840534"/>
                <a:gd name="connsiteY18" fmla="*/ 121495 h 993357"/>
                <a:gd name="connsiteX19" fmla="*/ 789083 w 840534"/>
                <a:gd name="connsiteY19" fmla="*/ 143909 h 993357"/>
                <a:gd name="connsiteX20" fmla="*/ 840789 w 840534"/>
                <a:gd name="connsiteY20" fmla="*/ 176767 h 993357"/>
                <a:gd name="connsiteX21" fmla="*/ 800290 w 840534"/>
                <a:gd name="connsiteY21" fmla="*/ 216501 h 993357"/>
                <a:gd name="connsiteX22" fmla="*/ 839770 w 840534"/>
                <a:gd name="connsiteY22" fmla="*/ 213699 h 993357"/>
                <a:gd name="connsiteX23" fmla="*/ 804875 w 840534"/>
                <a:gd name="connsiteY23" fmla="*/ 230255 h 993357"/>
                <a:gd name="connsiteX24" fmla="*/ 789083 w 840534"/>
                <a:gd name="connsiteY24" fmla="*/ 284508 h 993357"/>
                <a:gd name="connsiteX25" fmla="*/ 800036 w 840534"/>
                <a:gd name="connsiteY25" fmla="*/ 274319 h 993357"/>
                <a:gd name="connsiteX26" fmla="*/ 836459 w 840534"/>
                <a:gd name="connsiteY26" fmla="*/ 267952 h 993357"/>
                <a:gd name="connsiteX27" fmla="*/ 818884 w 840534"/>
                <a:gd name="connsiteY27" fmla="*/ 294441 h 993357"/>
                <a:gd name="connsiteX28" fmla="*/ 787300 w 840534"/>
                <a:gd name="connsiteY28" fmla="*/ 302337 h 993357"/>
                <a:gd name="connsiteX29" fmla="*/ 796725 w 840534"/>
                <a:gd name="connsiteY29" fmla="*/ 334685 h 993357"/>
                <a:gd name="connsiteX30" fmla="*/ 779150 w 840534"/>
                <a:gd name="connsiteY30" fmla="*/ 348439 h 993357"/>
                <a:gd name="connsiteX31" fmla="*/ 781187 w 840534"/>
                <a:gd name="connsiteY31" fmla="*/ 264641 h 993357"/>
                <a:gd name="connsiteX32" fmla="*/ 790866 w 840534"/>
                <a:gd name="connsiteY32" fmla="*/ 231274 h 993357"/>
                <a:gd name="connsiteX33" fmla="*/ 751641 w 840534"/>
                <a:gd name="connsiteY33" fmla="*/ 221086 h 993357"/>
                <a:gd name="connsiteX34" fmla="*/ 791121 w 840534"/>
                <a:gd name="connsiteY34" fmla="*/ 217010 h 993357"/>
                <a:gd name="connsiteX35" fmla="*/ 744000 w 840534"/>
                <a:gd name="connsiteY35" fmla="*/ 183134 h 993357"/>
                <a:gd name="connsiteX36" fmla="*/ 789083 w 840534"/>
                <a:gd name="connsiteY36" fmla="*/ 143909 h 993357"/>
                <a:gd name="connsiteX37" fmla="*/ 818120 w 840534"/>
                <a:gd name="connsiteY37" fmla="*/ 435549 h 993357"/>
                <a:gd name="connsiteX38" fmla="*/ 816846 w 840534"/>
                <a:gd name="connsiteY38" fmla="*/ 438860 h 993357"/>
                <a:gd name="connsiteX39" fmla="*/ 797234 w 840534"/>
                <a:gd name="connsiteY39" fmla="*/ 449558 h 993357"/>
                <a:gd name="connsiteX40" fmla="*/ 782970 w 840534"/>
                <a:gd name="connsiteY40" fmla="*/ 448284 h 993357"/>
                <a:gd name="connsiteX41" fmla="*/ 765396 w 840534"/>
                <a:gd name="connsiteY41" fmla="*/ 436568 h 993357"/>
                <a:gd name="connsiteX42" fmla="*/ 764377 w 840534"/>
                <a:gd name="connsiteY42" fmla="*/ 433257 h 993357"/>
                <a:gd name="connsiteX43" fmla="*/ 783989 w 840534"/>
                <a:gd name="connsiteY43" fmla="*/ 432238 h 993357"/>
                <a:gd name="connsiteX44" fmla="*/ 792904 w 840534"/>
                <a:gd name="connsiteY44" fmla="*/ 416446 h 993357"/>
                <a:gd name="connsiteX45" fmla="*/ 798508 w 840534"/>
                <a:gd name="connsiteY45" fmla="*/ 433511 h 993357"/>
                <a:gd name="connsiteX46" fmla="*/ 818120 w 840534"/>
                <a:gd name="connsiteY46" fmla="*/ 435549 h 993357"/>
                <a:gd name="connsiteX47" fmla="*/ 534376 w 840534"/>
                <a:gd name="connsiteY47" fmla="*/ 70554 h 993357"/>
                <a:gd name="connsiteX48" fmla="*/ 570799 w 840534"/>
                <a:gd name="connsiteY48" fmla="*/ 113599 h 993357"/>
                <a:gd name="connsiteX49" fmla="*/ 571818 w 840534"/>
                <a:gd name="connsiteY49" fmla="*/ 74629 h 993357"/>
                <a:gd name="connsiteX50" fmla="*/ 587355 w 840534"/>
                <a:gd name="connsiteY50" fmla="*/ 109015 h 993357"/>
                <a:gd name="connsiteX51" fmla="*/ 640080 w 840534"/>
                <a:gd name="connsiteY51" fmla="*/ 128627 h 993357"/>
                <a:gd name="connsiteX52" fmla="*/ 631165 w 840534"/>
                <a:gd name="connsiteY52" fmla="*/ 117165 h 993357"/>
                <a:gd name="connsiteX53" fmla="*/ 626835 w 840534"/>
                <a:gd name="connsiteY53" fmla="*/ 82270 h 993357"/>
                <a:gd name="connsiteX54" fmla="*/ 653070 w 840534"/>
                <a:gd name="connsiteY54" fmla="*/ 101373 h 993357"/>
                <a:gd name="connsiteX55" fmla="*/ 658418 w 840534"/>
                <a:gd name="connsiteY55" fmla="*/ 131938 h 993357"/>
                <a:gd name="connsiteX56" fmla="*/ 692549 w 840534"/>
                <a:gd name="connsiteY56" fmla="*/ 125825 h 993357"/>
                <a:gd name="connsiteX57" fmla="*/ 705794 w 840534"/>
                <a:gd name="connsiteY57" fmla="*/ 143909 h 993357"/>
                <a:gd name="connsiteX58" fmla="*/ 618939 w 840534"/>
                <a:gd name="connsiteY58" fmla="*/ 134231 h 993357"/>
                <a:gd name="connsiteX59" fmla="*/ 586336 w 840534"/>
                <a:gd name="connsiteY59" fmla="*/ 122005 h 993357"/>
                <a:gd name="connsiteX60" fmla="*/ 572582 w 840534"/>
                <a:gd name="connsiteY60" fmla="*/ 158682 h 993357"/>
                <a:gd name="connsiteX61" fmla="*/ 570290 w 840534"/>
                <a:gd name="connsiteY61" fmla="*/ 119712 h 993357"/>
                <a:gd name="connsiteX62" fmla="*/ 530810 w 840534"/>
                <a:gd name="connsiteY62" fmla="*/ 163012 h 993357"/>
                <a:gd name="connsiteX63" fmla="*/ 494642 w 840534"/>
                <a:gd name="connsiteY63" fmla="*/ 116401 h 993357"/>
                <a:gd name="connsiteX64" fmla="*/ 534376 w 840534"/>
                <a:gd name="connsiteY64" fmla="*/ 70554 h 993357"/>
                <a:gd name="connsiteX65" fmla="*/ 471718 w 840534"/>
                <a:gd name="connsiteY65" fmla="*/ 109779 h 993357"/>
                <a:gd name="connsiteX66" fmla="*/ 473756 w 840534"/>
                <a:gd name="connsiteY66" fmla="*/ 90676 h 993357"/>
                <a:gd name="connsiteX67" fmla="*/ 477067 w 840534"/>
                <a:gd name="connsiteY67" fmla="*/ 91695 h 993357"/>
                <a:gd name="connsiteX68" fmla="*/ 488019 w 840534"/>
                <a:gd name="connsiteY68" fmla="*/ 109779 h 993357"/>
                <a:gd name="connsiteX69" fmla="*/ 488019 w 840534"/>
                <a:gd name="connsiteY69" fmla="*/ 122514 h 993357"/>
                <a:gd name="connsiteX70" fmla="*/ 474774 w 840534"/>
                <a:gd name="connsiteY70" fmla="*/ 141617 h 993357"/>
                <a:gd name="connsiteX71" fmla="*/ 471463 w 840534"/>
                <a:gd name="connsiteY71" fmla="*/ 141617 h 993357"/>
                <a:gd name="connsiteX72" fmla="*/ 470190 w 840534"/>
                <a:gd name="connsiteY72" fmla="*/ 122514 h 993357"/>
                <a:gd name="connsiteX73" fmla="*/ 452615 w 840534"/>
                <a:gd name="connsiteY73" fmla="*/ 116146 h 993357"/>
                <a:gd name="connsiteX74" fmla="*/ 471718 w 840534"/>
                <a:gd name="connsiteY74" fmla="*/ 109779 h 993357"/>
                <a:gd name="connsiteX75" fmla="*/ 380278 w 840534"/>
                <a:gd name="connsiteY75" fmla="*/ 109779 h 993357"/>
                <a:gd name="connsiteX76" fmla="*/ 391230 w 840534"/>
                <a:gd name="connsiteY76" fmla="*/ 91695 h 993357"/>
                <a:gd name="connsiteX77" fmla="*/ 394542 w 840534"/>
                <a:gd name="connsiteY77" fmla="*/ 90676 h 993357"/>
                <a:gd name="connsiteX78" fmla="*/ 396834 w 840534"/>
                <a:gd name="connsiteY78" fmla="*/ 109779 h 993357"/>
                <a:gd name="connsiteX79" fmla="*/ 415428 w 840534"/>
                <a:gd name="connsiteY79" fmla="*/ 116146 h 993357"/>
                <a:gd name="connsiteX80" fmla="*/ 397853 w 840534"/>
                <a:gd name="connsiteY80" fmla="*/ 122514 h 993357"/>
                <a:gd name="connsiteX81" fmla="*/ 396834 w 840534"/>
                <a:gd name="connsiteY81" fmla="*/ 141617 h 993357"/>
                <a:gd name="connsiteX82" fmla="*/ 393523 w 840534"/>
                <a:gd name="connsiteY82" fmla="*/ 141617 h 993357"/>
                <a:gd name="connsiteX83" fmla="*/ 380278 w 840534"/>
                <a:gd name="connsiteY83" fmla="*/ 122514 h 993357"/>
                <a:gd name="connsiteX84" fmla="*/ 380278 w 840534"/>
                <a:gd name="connsiteY84" fmla="*/ 109779 h 993357"/>
                <a:gd name="connsiteX85" fmla="*/ 175748 w 840534"/>
                <a:gd name="connsiteY85" fmla="*/ 125825 h 993357"/>
                <a:gd name="connsiteX86" fmla="*/ 209879 w 840534"/>
                <a:gd name="connsiteY86" fmla="*/ 131938 h 993357"/>
                <a:gd name="connsiteX87" fmla="*/ 215482 w 840534"/>
                <a:gd name="connsiteY87" fmla="*/ 101373 h 993357"/>
                <a:gd name="connsiteX88" fmla="*/ 241972 w 840534"/>
                <a:gd name="connsiteY88" fmla="*/ 82270 h 993357"/>
                <a:gd name="connsiteX89" fmla="*/ 237642 w 840534"/>
                <a:gd name="connsiteY89" fmla="*/ 117165 h 993357"/>
                <a:gd name="connsiteX90" fmla="*/ 228727 w 840534"/>
                <a:gd name="connsiteY90" fmla="*/ 128627 h 993357"/>
                <a:gd name="connsiteX91" fmla="*/ 281452 w 840534"/>
                <a:gd name="connsiteY91" fmla="*/ 109015 h 993357"/>
                <a:gd name="connsiteX92" fmla="*/ 296989 w 840534"/>
                <a:gd name="connsiteY92" fmla="*/ 74629 h 993357"/>
                <a:gd name="connsiteX93" fmla="*/ 298008 w 840534"/>
                <a:gd name="connsiteY93" fmla="*/ 113599 h 993357"/>
                <a:gd name="connsiteX94" fmla="*/ 334431 w 840534"/>
                <a:gd name="connsiteY94" fmla="*/ 70554 h 993357"/>
                <a:gd name="connsiteX95" fmla="*/ 374165 w 840534"/>
                <a:gd name="connsiteY95" fmla="*/ 116146 h 993357"/>
                <a:gd name="connsiteX96" fmla="*/ 337742 w 840534"/>
                <a:gd name="connsiteY96" fmla="*/ 162758 h 993357"/>
                <a:gd name="connsiteX97" fmla="*/ 298262 w 840534"/>
                <a:gd name="connsiteY97" fmla="*/ 119458 h 993357"/>
                <a:gd name="connsiteX98" fmla="*/ 295970 w 840534"/>
                <a:gd name="connsiteY98" fmla="*/ 158428 h 993357"/>
                <a:gd name="connsiteX99" fmla="*/ 282216 w 840534"/>
                <a:gd name="connsiteY99" fmla="*/ 121750 h 993357"/>
                <a:gd name="connsiteX100" fmla="*/ 249359 w 840534"/>
                <a:gd name="connsiteY100" fmla="*/ 134231 h 993357"/>
                <a:gd name="connsiteX101" fmla="*/ 162503 w 840534"/>
                <a:gd name="connsiteY101" fmla="*/ 143909 h 993357"/>
                <a:gd name="connsiteX102" fmla="*/ 175748 w 840534"/>
                <a:gd name="connsiteY102" fmla="*/ 125825 h 993357"/>
                <a:gd name="connsiteX103" fmla="*/ 75648 w 840534"/>
                <a:gd name="connsiteY103" fmla="*/ 120476 h 993357"/>
                <a:gd name="connsiteX104" fmla="*/ 84308 w 840534"/>
                <a:gd name="connsiteY104" fmla="*/ 104685 h 993357"/>
                <a:gd name="connsiteX105" fmla="*/ 89912 w 840534"/>
                <a:gd name="connsiteY105" fmla="*/ 121495 h 993357"/>
                <a:gd name="connsiteX106" fmla="*/ 109779 w 840534"/>
                <a:gd name="connsiteY106" fmla="*/ 124806 h 993357"/>
                <a:gd name="connsiteX107" fmla="*/ 108760 w 840534"/>
                <a:gd name="connsiteY107" fmla="*/ 126844 h 993357"/>
                <a:gd name="connsiteX108" fmla="*/ 89148 w 840534"/>
                <a:gd name="connsiteY108" fmla="*/ 137542 h 993357"/>
                <a:gd name="connsiteX109" fmla="*/ 74884 w 840534"/>
                <a:gd name="connsiteY109" fmla="*/ 136523 h 993357"/>
                <a:gd name="connsiteX110" fmla="*/ 57309 w 840534"/>
                <a:gd name="connsiteY110" fmla="*/ 124806 h 993357"/>
                <a:gd name="connsiteX111" fmla="*/ 56290 w 840534"/>
                <a:gd name="connsiteY111" fmla="*/ 121495 h 993357"/>
                <a:gd name="connsiteX112" fmla="*/ 75648 w 840534"/>
                <a:gd name="connsiteY112" fmla="*/ 120476 h 993357"/>
                <a:gd name="connsiteX113" fmla="*/ 81252 w 840534"/>
                <a:gd name="connsiteY113" fmla="*/ 143909 h 993357"/>
                <a:gd name="connsiteX114" fmla="*/ 126335 w 840534"/>
                <a:gd name="connsiteY114" fmla="*/ 183134 h 993357"/>
                <a:gd name="connsiteX115" fmla="*/ 79214 w 840534"/>
                <a:gd name="connsiteY115" fmla="*/ 217010 h 993357"/>
                <a:gd name="connsiteX116" fmla="*/ 118694 w 840534"/>
                <a:gd name="connsiteY116" fmla="*/ 221086 h 993357"/>
                <a:gd name="connsiteX117" fmla="*/ 79469 w 840534"/>
                <a:gd name="connsiteY117" fmla="*/ 231274 h 993357"/>
                <a:gd name="connsiteX118" fmla="*/ 89148 w 840534"/>
                <a:gd name="connsiteY118" fmla="*/ 264641 h 993357"/>
                <a:gd name="connsiteX119" fmla="*/ 91440 w 840534"/>
                <a:gd name="connsiteY119" fmla="*/ 348439 h 993357"/>
                <a:gd name="connsiteX120" fmla="*/ 73865 w 840534"/>
                <a:gd name="connsiteY120" fmla="*/ 334685 h 993357"/>
                <a:gd name="connsiteX121" fmla="*/ 82780 w 840534"/>
                <a:gd name="connsiteY121" fmla="*/ 302337 h 993357"/>
                <a:gd name="connsiteX122" fmla="*/ 51960 w 840534"/>
                <a:gd name="connsiteY122" fmla="*/ 294441 h 993357"/>
                <a:gd name="connsiteX123" fmla="*/ 34386 w 840534"/>
                <a:gd name="connsiteY123" fmla="*/ 267952 h 993357"/>
                <a:gd name="connsiteX124" fmla="*/ 70554 w 840534"/>
                <a:gd name="connsiteY124" fmla="*/ 274319 h 993357"/>
                <a:gd name="connsiteX125" fmla="*/ 80488 w 840534"/>
                <a:gd name="connsiteY125" fmla="*/ 283234 h 993357"/>
                <a:gd name="connsiteX126" fmla="*/ 65460 w 840534"/>
                <a:gd name="connsiteY126" fmla="*/ 230510 h 993357"/>
                <a:gd name="connsiteX127" fmla="*/ 31074 w 840534"/>
                <a:gd name="connsiteY127" fmla="*/ 213954 h 993357"/>
                <a:gd name="connsiteX128" fmla="*/ 70554 w 840534"/>
                <a:gd name="connsiteY128" fmla="*/ 216501 h 993357"/>
                <a:gd name="connsiteX129" fmla="*/ 30055 w 840534"/>
                <a:gd name="connsiteY129" fmla="*/ 176767 h 993357"/>
                <a:gd name="connsiteX130" fmla="*/ 81252 w 840534"/>
                <a:gd name="connsiteY130" fmla="*/ 143909 h 993357"/>
                <a:gd name="connsiteX131" fmla="*/ 105704 w 840534"/>
                <a:gd name="connsiteY131" fmla="*/ 433511 h 993357"/>
                <a:gd name="connsiteX132" fmla="*/ 104685 w 840534"/>
                <a:gd name="connsiteY132" fmla="*/ 436823 h 993357"/>
                <a:gd name="connsiteX133" fmla="*/ 87110 w 840534"/>
                <a:gd name="connsiteY133" fmla="*/ 448539 h 993357"/>
                <a:gd name="connsiteX134" fmla="*/ 72846 w 840534"/>
                <a:gd name="connsiteY134" fmla="*/ 449813 h 993357"/>
                <a:gd name="connsiteX135" fmla="*/ 52979 w 840534"/>
                <a:gd name="connsiteY135" fmla="*/ 439115 h 993357"/>
                <a:gd name="connsiteX136" fmla="*/ 51960 w 840534"/>
                <a:gd name="connsiteY136" fmla="*/ 435804 h 993357"/>
                <a:gd name="connsiteX137" fmla="*/ 71827 w 840534"/>
                <a:gd name="connsiteY137" fmla="*/ 433766 h 993357"/>
                <a:gd name="connsiteX138" fmla="*/ 77176 w 840534"/>
                <a:gd name="connsiteY138" fmla="*/ 416701 h 993357"/>
                <a:gd name="connsiteX139" fmla="*/ 86091 w 840534"/>
                <a:gd name="connsiteY139" fmla="*/ 432493 h 993357"/>
                <a:gd name="connsiteX140" fmla="*/ 105704 w 840534"/>
                <a:gd name="connsiteY140" fmla="*/ 433511 h 993357"/>
                <a:gd name="connsiteX141" fmla="*/ 24197 w 840534"/>
                <a:gd name="connsiteY141" fmla="*/ 556535 h 993357"/>
                <a:gd name="connsiteX142" fmla="*/ 57054 w 840534"/>
                <a:gd name="connsiteY142" fmla="*/ 568251 h 993357"/>
                <a:gd name="connsiteX143" fmla="*/ 68516 w 840534"/>
                <a:gd name="connsiteY143" fmla="*/ 586845 h 993357"/>
                <a:gd name="connsiteX144" fmla="*/ 72592 w 840534"/>
                <a:gd name="connsiteY144" fmla="*/ 576657 h 993357"/>
                <a:gd name="connsiteX145" fmla="*/ 82270 w 840534"/>
                <a:gd name="connsiteY145" fmla="*/ 543290 h 993357"/>
                <a:gd name="connsiteX146" fmla="*/ 43046 w 840534"/>
                <a:gd name="connsiteY146" fmla="*/ 533102 h 993357"/>
                <a:gd name="connsiteX147" fmla="*/ 83799 w 840534"/>
                <a:gd name="connsiteY147" fmla="*/ 528008 h 993357"/>
                <a:gd name="connsiteX148" fmla="*/ 35404 w 840534"/>
                <a:gd name="connsiteY148" fmla="*/ 494896 h 993357"/>
                <a:gd name="connsiteX149" fmla="*/ 80488 w 840534"/>
                <a:gd name="connsiteY149" fmla="*/ 454652 h 993357"/>
                <a:gd name="connsiteX150" fmla="*/ 132193 w 840534"/>
                <a:gd name="connsiteY150" fmla="*/ 488783 h 993357"/>
                <a:gd name="connsiteX151" fmla="*/ 89912 w 840534"/>
                <a:gd name="connsiteY151" fmla="*/ 527753 h 993357"/>
                <a:gd name="connsiteX152" fmla="*/ 131174 w 840534"/>
                <a:gd name="connsiteY152" fmla="*/ 525970 h 993357"/>
                <a:gd name="connsiteX153" fmla="*/ 96534 w 840534"/>
                <a:gd name="connsiteY153" fmla="*/ 542526 h 993357"/>
                <a:gd name="connsiteX154" fmla="*/ 88129 w 840534"/>
                <a:gd name="connsiteY154" fmla="*/ 646956 h 993357"/>
                <a:gd name="connsiteX155" fmla="*/ 70554 w 840534"/>
                <a:gd name="connsiteY155" fmla="*/ 660710 h 993357"/>
                <a:gd name="connsiteX156" fmla="*/ 65969 w 840534"/>
                <a:gd name="connsiteY156" fmla="*/ 597288 h 993357"/>
                <a:gd name="connsiteX157" fmla="*/ 34131 w 840534"/>
                <a:gd name="connsiteY157" fmla="*/ 585571 h 993357"/>
                <a:gd name="connsiteX158" fmla="*/ 24197 w 840534"/>
                <a:gd name="connsiteY158" fmla="*/ 556535 h 993357"/>
                <a:gd name="connsiteX159" fmla="*/ 50177 w 840534"/>
                <a:gd name="connsiteY159" fmla="*/ 760300 h 993357"/>
                <a:gd name="connsiteX160" fmla="*/ 48140 w 840534"/>
                <a:gd name="connsiteY160" fmla="*/ 758263 h 993357"/>
                <a:gd name="connsiteX161" fmla="*/ 64696 w 840534"/>
                <a:gd name="connsiteY161" fmla="*/ 746546 h 993357"/>
                <a:gd name="connsiteX162" fmla="*/ 60366 w 840534"/>
                <a:gd name="connsiteY162" fmla="*/ 728462 h 993357"/>
                <a:gd name="connsiteX163" fmla="*/ 75903 w 840534"/>
                <a:gd name="connsiteY163" fmla="*/ 739160 h 993357"/>
                <a:gd name="connsiteX164" fmla="*/ 93478 w 840534"/>
                <a:gd name="connsiteY164" fmla="*/ 729736 h 993357"/>
                <a:gd name="connsiteX165" fmla="*/ 94496 w 840534"/>
                <a:gd name="connsiteY165" fmla="*/ 732792 h 993357"/>
                <a:gd name="connsiteX166" fmla="*/ 84563 w 840534"/>
                <a:gd name="connsiteY166" fmla="*/ 753169 h 993357"/>
                <a:gd name="connsiteX167" fmla="*/ 73610 w 840534"/>
                <a:gd name="connsiteY167" fmla="*/ 760555 h 993357"/>
                <a:gd name="connsiteX168" fmla="*/ 50177 w 840534"/>
                <a:gd name="connsiteY168" fmla="*/ 760300 h 993357"/>
                <a:gd name="connsiteX169" fmla="*/ 196634 w 840534"/>
                <a:gd name="connsiteY169" fmla="*/ 918473 h 993357"/>
                <a:gd name="connsiteX170" fmla="*/ 183899 w 840534"/>
                <a:gd name="connsiteY170" fmla="*/ 887654 h 993357"/>
                <a:gd name="connsiteX171" fmla="*/ 154862 w 840534"/>
                <a:gd name="connsiteY171" fmla="*/ 899370 h 993357"/>
                <a:gd name="connsiteX172" fmla="*/ 123024 w 840534"/>
                <a:gd name="connsiteY172" fmla="*/ 887654 h 993357"/>
                <a:gd name="connsiteX173" fmla="*/ 156136 w 840534"/>
                <a:gd name="connsiteY173" fmla="*/ 872881 h 993357"/>
                <a:gd name="connsiteX174" fmla="*/ 170654 w 840534"/>
                <a:gd name="connsiteY174" fmla="*/ 873900 h 993357"/>
                <a:gd name="connsiteX175" fmla="*/ 124807 w 840534"/>
                <a:gd name="connsiteY175" fmla="*/ 840533 h 993357"/>
                <a:gd name="connsiteX176" fmla="*/ 86855 w 840534"/>
                <a:gd name="connsiteY176" fmla="*/ 846391 h 993357"/>
                <a:gd name="connsiteX177" fmla="*/ 121495 w 840534"/>
                <a:gd name="connsiteY177" fmla="*/ 823977 h 993357"/>
                <a:gd name="connsiteX178" fmla="*/ 62658 w 840534"/>
                <a:gd name="connsiteY178" fmla="*/ 817610 h 993357"/>
                <a:gd name="connsiteX179" fmla="*/ 82525 w 840534"/>
                <a:gd name="connsiteY179" fmla="*/ 761319 h 993357"/>
                <a:gd name="connsiteX180" fmla="*/ 143146 w 840534"/>
                <a:gd name="connsiteY180" fmla="*/ 766668 h 993357"/>
                <a:gd name="connsiteX181" fmla="*/ 125825 w 840534"/>
                <a:gd name="connsiteY181" fmla="*/ 821175 h 993357"/>
                <a:gd name="connsiteX182" fmla="*/ 161739 w 840534"/>
                <a:gd name="connsiteY182" fmla="*/ 802837 h 993357"/>
                <a:gd name="connsiteX183" fmla="*/ 136523 w 840534"/>
                <a:gd name="connsiteY183" fmla="*/ 833147 h 993357"/>
                <a:gd name="connsiteX184" fmla="*/ 165050 w 840534"/>
                <a:gd name="connsiteY184" fmla="*/ 853778 h 993357"/>
                <a:gd name="connsiteX185" fmla="*/ 220067 w 840534"/>
                <a:gd name="connsiteY185" fmla="*/ 919492 h 993357"/>
                <a:gd name="connsiteX186" fmla="*/ 196634 w 840534"/>
                <a:gd name="connsiteY186" fmla="*/ 918473 h 993357"/>
                <a:gd name="connsiteX187" fmla="*/ 335704 w 840534"/>
                <a:gd name="connsiteY187" fmla="*/ 903701 h 993357"/>
                <a:gd name="connsiteX188" fmla="*/ 319403 w 840534"/>
                <a:gd name="connsiteY188" fmla="*/ 919492 h 993357"/>
                <a:gd name="connsiteX189" fmla="*/ 316092 w 840534"/>
                <a:gd name="connsiteY189" fmla="*/ 919492 h 993357"/>
                <a:gd name="connsiteX190" fmla="*/ 319403 w 840534"/>
                <a:gd name="connsiteY190" fmla="*/ 900389 h 993357"/>
                <a:gd name="connsiteX191" fmla="*/ 302847 w 840534"/>
                <a:gd name="connsiteY191" fmla="*/ 889692 h 993357"/>
                <a:gd name="connsiteX192" fmla="*/ 321695 w 840534"/>
                <a:gd name="connsiteY192" fmla="*/ 887654 h 993357"/>
                <a:gd name="connsiteX193" fmla="*/ 327044 w 840534"/>
                <a:gd name="connsiteY193" fmla="*/ 868551 h 993357"/>
                <a:gd name="connsiteX194" fmla="*/ 330355 w 840534"/>
                <a:gd name="connsiteY194" fmla="*/ 870589 h 993357"/>
                <a:gd name="connsiteX195" fmla="*/ 337997 w 840534"/>
                <a:gd name="connsiteY195" fmla="*/ 890710 h 993357"/>
                <a:gd name="connsiteX196" fmla="*/ 335704 w 840534"/>
                <a:gd name="connsiteY196" fmla="*/ 903701 h 993357"/>
                <a:gd name="connsiteX197" fmla="*/ 539215 w 840534"/>
                <a:gd name="connsiteY197" fmla="*/ 932228 h 993357"/>
                <a:gd name="connsiteX198" fmla="*/ 507377 w 840534"/>
                <a:gd name="connsiteY198" fmla="*/ 919238 h 993357"/>
                <a:gd name="connsiteX199" fmla="*/ 495151 w 840534"/>
                <a:gd name="connsiteY199" fmla="*/ 947001 h 993357"/>
                <a:gd name="connsiteX200" fmla="*/ 464331 w 840534"/>
                <a:gd name="connsiteY200" fmla="*/ 960755 h 993357"/>
                <a:gd name="connsiteX201" fmla="*/ 476557 w 840534"/>
                <a:gd name="connsiteY201" fmla="*/ 926624 h 993357"/>
                <a:gd name="connsiteX202" fmla="*/ 488019 w 840534"/>
                <a:gd name="connsiteY202" fmla="*/ 918473 h 993357"/>
                <a:gd name="connsiteX203" fmla="*/ 431220 w 840534"/>
                <a:gd name="connsiteY203" fmla="*/ 926369 h 993357"/>
                <a:gd name="connsiteX204" fmla="*/ 408296 w 840534"/>
                <a:gd name="connsiteY204" fmla="*/ 955406 h 993357"/>
                <a:gd name="connsiteX205" fmla="*/ 416447 w 840534"/>
                <a:gd name="connsiteY205" fmla="*/ 917709 h 993357"/>
                <a:gd name="connsiteX206" fmla="*/ 370854 w 840534"/>
                <a:gd name="connsiteY206" fmla="*/ 952350 h 993357"/>
                <a:gd name="connsiteX207" fmla="*/ 342327 w 840534"/>
                <a:gd name="connsiteY207" fmla="*/ 899370 h 993357"/>
                <a:gd name="connsiteX208" fmla="*/ 389702 w 840534"/>
                <a:gd name="connsiteY208" fmla="*/ 861164 h 993357"/>
                <a:gd name="connsiteX209" fmla="*/ 417975 w 840534"/>
                <a:gd name="connsiteY209" fmla="*/ 911087 h 993357"/>
                <a:gd name="connsiteX210" fmla="*/ 428418 w 840534"/>
                <a:gd name="connsiteY210" fmla="*/ 874919 h 993357"/>
                <a:gd name="connsiteX211" fmla="*/ 434021 w 840534"/>
                <a:gd name="connsiteY211" fmla="*/ 912615 h 993357"/>
                <a:gd name="connsiteX212" fmla="*/ 468916 w 840534"/>
                <a:gd name="connsiteY212" fmla="*/ 908795 h 993357"/>
                <a:gd name="connsiteX213" fmla="*/ 557045 w 840534"/>
                <a:gd name="connsiteY213" fmla="*/ 917200 h 993357"/>
                <a:gd name="connsiteX214" fmla="*/ 539215 w 840534"/>
                <a:gd name="connsiteY214" fmla="*/ 932228 h 993357"/>
                <a:gd name="connsiteX215" fmla="*/ 431729 w 840534"/>
                <a:gd name="connsiteY215" fmla="*/ 849703 h 993357"/>
                <a:gd name="connsiteX216" fmla="*/ 260311 w 840534"/>
                <a:gd name="connsiteY216" fmla="*/ 808185 h 993357"/>
                <a:gd name="connsiteX217" fmla="*/ 147730 w 840534"/>
                <a:gd name="connsiteY217" fmla="*/ 695605 h 993357"/>
                <a:gd name="connsiteX218" fmla="*/ 146966 w 840534"/>
                <a:gd name="connsiteY218" fmla="*/ 174474 h 993357"/>
                <a:gd name="connsiteX219" fmla="*/ 435040 w 840534"/>
                <a:gd name="connsiteY219" fmla="*/ 152060 h 993357"/>
                <a:gd name="connsiteX220" fmla="*/ 723114 w 840534"/>
                <a:gd name="connsiteY220" fmla="*/ 174474 h 993357"/>
                <a:gd name="connsiteX221" fmla="*/ 722605 w 840534"/>
                <a:gd name="connsiteY221" fmla="*/ 695605 h 993357"/>
                <a:gd name="connsiteX222" fmla="*/ 601873 w 840534"/>
                <a:gd name="connsiteY222" fmla="*/ 808185 h 993357"/>
                <a:gd name="connsiteX223" fmla="*/ 431729 w 840534"/>
                <a:gd name="connsiteY223" fmla="*/ 849703 h 993357"/>
                <a:gd name="connsiteX224" fmla="*/ 807932 w 840534"/>
                <a:gd name="connsiteY224" fmla="*/ 817610 h 993357"/>
                <a:gd name="connsiteX225" fmla="*/ 749604 w 840534"/>
                <a:gd name="connsiteY225" fmla="*/ 824996 h 993357"/>
                <a:gd name="connsiteX226" fmla="*/ 783734 w 840534"/>
                <a:gd name="connsiteY226" fmla="*/ 846391 h 993357"/>
                <a:gd name="connsiteX227" fmla="*/ 746038 w 840534"/>
                <a:gd name="connsiteY227" fmla="*/ 840533 h 993357"/>
                <a:gd name="connsiteX228" fmla="*/ 699936 w 840534"/>
                <a:gd name="connsiteY228" fmla="*/ 874155 h 993357"/>
                <a:gd name="connsiteX229" fmla="*/ 714454 w 840534"/>
                <a:gd name="connsiteY229" fmla="*/ 873136 h 993357"/>
                <a:gd name="connsiteX230" fmla="*/ 747566 w 840534"/>
                <a:gd name="connsiteY230" fmla="*/ 887909 h 993357"/>
                <a:gd name="connsiteX231" fmla="*/ 715728 w 840534"/>
                <a:gd name="connsiteY231" fmla="*/ 899625 h 993357"/>
                <a:gd name="connsiteX232" fmla="*/ 686436 w 840534"/>
                <a:gd name="connsiteY232" fmla="*/ 888163 h 993357"/>
                <a:gd name="connsiteX233" fmla="*/ 673701 w 840534"/>
                <a:gd name="connsiteY233" fmla="*/ 918728 h 993357"/>
                <a:gd name="connsiteX234" fmla="*/ 650523 w 840534"/>
                <a:gd name="connsiteY234" fmla="*/ 919747 h 993357"/>
                <a:gd name="connsiteX235" fmla="*/ 705539 w 840534"/>
                <a:gd name="connsiteY235" fmla="*/ 854033 h 993357"/>
                <a:gd name="connsiteX236" fmla="*/ 734067 w 840534"/>
                <a:gd name="connsiteY236" fmla="*/ 833401 h 993357"/>
                <a:gd name="connsiteX237" fmla="*/ 708851 w 840534"/>
                <a:gd name="connsiteY237" fmla="*/ 803091 h 993357"/>
                <a:gd name="connsiteX238" fmla="*/ 743745 w 840534"/>
                <a:gd name="connsiteY238" fmla="*/ 821685 h 993357"/>
                <a:gd name="connsiteX239" fmla="*/ 727444 w 840534"/>
                <a:gd name="connsiteY239" fmla="*/ 767178 h 993357"/>
                <a:gd name="connsiteX240" fmla="*/ 788065 w 840534"/>
                <a:gd name="connsiteY240" fmla="*/ 761829 h 993357"/>
                <a:gd name="connsiteX241" fmla="*/ 807932 w 840534"/>
                <a:gd name="connsiteY241" fmla="*/ 817610 h 993357"/>
                <a:gd name="connsiteX242" fmla="*/ 818884 w 840534"/>
                <a:gd name="connsiteY242" fmla="*/ 760300 h 993357"/>
                <a:gd name="connsiteX243" fmla="*/ 796725 w 840534"/>
                <a:gd name="connsiteY243" fmla="*/ 760300 h 993357"/>
                <a:gd name="connsiteX244" fmla="*/ 784499 w 840534"/>
                <a:gd name="connsiteY244" fmla="*/ 752914 h 993357"/>
                <a:gd name="connsiteX245" fmla="*/ 775839 w 840534"/>
                <a:gd name="connsiteY245" fmla="*/ 732537 h 993357"/>
                <a:gd name="connsiteX246" fmla="*/ 776857 w 840534"/>
                <a:gd name="connsiteY246" fmla="*/ 729481 h 993357"/>
                <a:gd name="connsiteX247" fmla="*/ 794432 w 840534"/>
                <a:gd name="connsiteY247" fmla="*/ 738905 h 993357"/>
                <a:gd name="connsiteX248" fmla="*/ 809715 w 840534"/>
                <a:gd name="connsiteY248" fmla="*/ 728207 h 993357"/>
                <a:gd name="connsiteX249" fmla="*/ 805385 w 840534"/>
                <a:gd name="connsiteY249" fmla="*/ 746292 h 993357"/>
                <a:gd name="connsiteX250" fmla="*/ 821941 w 840534"/>
                <a:gd name="connsiteY250" fmla="*/ 758008 h 993357"/>
                <a:gd name="connsiteX251" fmla="*/ 818884 w 840534"/>
                <a:gd name="connsiteY251" fmla="*/ 760300 h 993357"/>
                <a:gd name="connsiteX252" fmla="*/ 835695 w 840534"/>
                <a:gd name="connsiteY252" fmla="*/ 585062 h 993357"/>
                <a:gd name="connsiteX253" fmla="*/ 804366 w 840534"/>
                <a:gd name="connsiteY253" fmla="*/ 596779 h 993357"/>
                <a:gd name="connsiteX254" fmla="*/ 799272 w 840534"/>
                <a:gd name="connsiteY254" fmla="*/ 660201 h 993357"/>
                <a:gd name="connsiteX255" fmla="*/ 781697 w 840534"/>
                <a:gd name="connsiteY255" fmla="*/ 646446 h 993357"/>
                <a:gd name="connsiteX256" fmla="*/ 773546 w 840534"/>
                <a:gd name="connsiteY256" fmla="*/ 542017 h 993357"/>
                <a:gd name="connsiteX257" fmla="*/ 739925 w 840534"/>
                <a:gd name="connsiteY257" fmla="*/ 525461 h 993357"/>
                <a:gd name="connsiteX258" fmla="*/ 779914 w 840534"/>
                <a:gd name="connsiteY258" fmla="*/ 527244 h 993357"/>
                <a:gd name="connsiteX259" fmla="*/ 737632 w 840534"/>
                <a:gd name="connsiteY259" fmla="*/ 488273 h 993357"/>
                <a:gd name="connsiteX260" fmla="*/ 789338 w 840534"/>
                <a:gd name="connsiteY260" fmla="*/ 454143 h 993357"/>
                <a:gd name="connsiteX261" fmla="*/ 834421 w 840534"/>
                <a:gd name="connsiteY261" fmla="*/ 494386 h 993357"/>
                <a:gd name="connsiteX262" fmla="*/ 786027 w 840534"/>
                <a:gd name="connsiteY262" fmla="*/ 527498 h 993357"/>
                <a:gd name="connsiteX263" fmla="*/ 826780 w 840534"/>
                <a:gd name="connsiteY263" fmla="*/ 532592 h 993357"/>
                <a:gd name="connsiteX264" fmla="*/ 787300 w 840534"/>
                <a:gd name="connsiteY264" fmla="*/ 542781 h 993357"/>
                <a:gd name="connsiteX265" fmla="*/ 796979 w 840534"/>
                <a:gd name="connsiteY265" fmla="*/ 576147 h 993357"/>
                <a:gd name="connsiteX266" fmla="*/ 801309 w 840534"/>
                <a:gd name="connsiteY266" fmla="*/ 586336 h 993357"/>
                <a:gd name="connsiteX267" fmla="*/ 812516 w 840534"/>
                <a:gd name="connsiteY267" fmla="*/ 567742 h 993357"/>
                <a:gd name="connsiteX268" fmla="*/ 846393 w 840534"/>
                <a:gd name="connsiteY268" fmla="*/ 556025 h 993357"/>
                <a:gd name="connsiteX269" fmla="*/ 835695 w 840534"/>
                <a:gd name="connsiteY269" fmla="*/ 585062 h 99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</a:cxnLst>
              <a:rect l="l" t="t" r="r" b="b"/>
              <a:pathLst>
                <a:path w="840534" h="993357">
                  <a:moveTo>
                    <a:pt x="432493" y="1019"/>
                  </a:moveTo>
                  <a:cubicBezTo>
                    <a:pt x="298008" y="71318"/>
                    <a:pt x="133976" y="71063"/>
                    <a:pt x="0" y="0"/>
                  </a:cubicBezTo>
                  <a:lnTo>
                    <a:pt x="0" y="774819"/>
                  </a:lnTo>
                  <a:cubicBezTo>
                    <a:pt x="0" y="869570"/>
                    <a:pt x="77940" y="944963"/>
                    <a:pt x="174984" y="944963"/>
                  </a:cubicBezTo>
                  <a:cubicBezTo>
                    <a:pt x="268716" y="944963"/>
                    <a:pt x="352006" y="957953"/>
                    <a:pt x="432493" y="1009404"/>
                  </a:cubicBezTo>
                  <a:cubicBezTo>
                    <a:pt x="512981" y="958717"/>
                    <a:pt x="595506" y="944963"/>
                    <a:pt x="688983" y="944963"/>
                  </a:cubicBezTo>
                  <a:cubicBezTo>
                    <a:pt x="785517" y="944963"/>
                    <a:pt x="864986" y="869824"/>
                    <a:pt x="864986" y="774819"/>
                  </a:cubicBezTo>
                  <a:lnTo>
                    <a:pt x="864986" y="0"/>
                  </a:lnTo>
                  <a:cubicBezTo>
                    <a:pt x="729991" y="71318"/>
                    <a:pt x="567743" y="70554"/>
                    <a:pt x="432493" y="1019"/>
                  </a:cubicBezTo>
                  <a:close/>
                  <a:moveTo>
                    <a:pt x="780169" y="121495"/>
                  </a:moveTo>
                  <a:cubicBezTo>
                    <a:pt x="780169" y="121495"/>
                    <a:pt x="782461" y="104685"/>
                    <a:pt x="785772" y="104685"/>
                  </a:cubicBezTo>
                  <a:cubicBezTo>
                    <a:pt x="789083" y="103666"/>
                    <a:pt x="794432" y="120476"/>
                    <a:pt x="794432" y="120476"/>
                  </a:cubicBezTo>
                  <a:cubicBezTo>
                    <a:pt x="801055" y="114109"/>
                    <a:pt x="814299" y="121495"/>
                    <a:pt x="814299" y="121495"/>
                  </a:cubicBezTo>
                  <a:lnTo>
                    <a:pt x="813280" y="124806"/>
                  </a:lnTo>
                  <a:cubicBezTo>
                    <a:pt x="803347" y="120476"/>
                    <a:pt x="794687" y="131174"/>
                    <a:pt x="795706" y="136523"/>
                  </a:cubicBezTo>
                  <a:cubicBezTo>
                    <a:pt x="795706" y="139579"/>
                    <a:pt x="781187" y="140598"/>
                    <a:pt x="781187" y="137542"/>
                  </a:cubicBezTo>
                  <a:cubicBezTo>
                    <a:pt x="781187" y="132193"/>
                    <a:pt x="771254" y="122769"/>
                    <a:pt x="761320" y="126844"/>
                  </a:cubicBezTo>
                  <a:lnTo>
                    <a:pt x="760301" y="124806"/>
                  </a:lnTo>
                  <a:cubicBezTo>
                    <a:pt x="760301" y="124806"/>
                    <a:pt x="771508" y="115128"/>
                    <a:pt x="780169" y="121495"/>
                  </a:cubicBezTo>
                  <a:close/>
                  <a:moveTo>
                    <a:pt x="789083" y="143909"/>
                  </a:moveTo>
                  <a:cubicBezTo>
                    <a:pt x="815318" y="141872"/>
                    <a:pt x="838497" y="156645"/>
                    <a:pt x="840789" y="176767"/>
                  </a:cubicBezTo>
                  <a:cubicBezTo>
                    <a:pt x="841808" y="195870"/>
                    <a:pt x="824488" y="212935"/>
                    <a:pt x="800290" y="216501"/>
                  </a:cubicBezTo>
                  <a:cubicBezTo>
                    <a:pt x="815064" y="221850"/>
                    <a:pt x="830855" y="215737"/>
                    <a:pt x="839770" y="213699"/>
                  </a:cubicBezTo>
                  <a:cubicBezTo>
                    <a:pt x="839770" y="213699"/>
                    <a:pt x="842827" y="238151"/>
                    <a:pt x="804875" y="230255"/>
                  </a:cubicBezTo>
                  <a:cubicBezTo>
                    <a:pt x="806403" y="250122"/>
                    <a:pt x="793668" y="264641"/>
                    <a:pt x="789083" y="284508"/>
                  </a:cubicBezTo>
                  <a:cubicBezTo>
                    <a:pt x="791885" y="280687"/>
                    <a:pt x="795451" y="277376"/>
                    <a:pt x="800036" y="274319"/>
                  </a:cubicBezTo>
                  <a:cubicBezTo>
                    <a:pt x="810988" y="267952"/>
                    <a:pt x="824233" y="265914"/>
                    <a:pt x="836459" y="267952"/>
                  </a:cubicBezTo>
                  <a:cubicBezTo>
                    <a:pt x="835440" y="277376"/>
                    <a:pt x="828563" y="288074"/>
                    <a:pt x="818884" y="294441"/>
                  </a:cubicBezTo>
                  <a:cubicBezTo>
                    <a:pt x="809205" y="300809"/>
                    <a:pt x="797998" y="303356"/>
                    <a:pt x="787300" y="302337"/>
                  </a:cubicBezTo>
                  <a:cubicBezTo>
                    <a:pt x="787810" y="311507"/>
                    <a:pt x="790357" y="322204"/>
                    <a:pt x="796725" y="334685"/>
                  </a:cubicBezTo>
                  <a:lnTo>
                    <a:pt x="779150" y="348439"/>
                  </a:lnTo>
                  <a:cubicBezTo>
                    <a:pt x="770490" y="331374"/>
                    <a:pt x="766924" y="292149"/>
                    <a:pt x="781187" y="264641"/>
                  </a:cubicBezTo>
                  <a:cubicBezTo>
                    <a:pt x="790102" y="245792"/>
                    <a:pt x="791885" y="238406"/>
                    <a:pt x="790866" y="231274"/>
                  </a:cubicBezTo>
                  <a:cubicBezTo>
                    <a:pt x="778895" y="235604"/>
                    <a:pt x="754953" y="241462"/>
                    <a:pt x="751641" y="221086"/>
                  </a:cubicBezTo>
                  <a:cubicBezTo>
                    <a:pt x="751641" y="221086"/>
                    <a:pt x="778640" y="225416"/>
                    <a:pt x="791121" y="217010"/>
                  </a:cubicBezTo>
                  <a:cubicBezTo>
                    <a:pt x="766669" y="216246"/>
                    <a:pt x="746038" y="201983"/>
                    <a:pt x="744000" y="183134"/>
                  </a:cubicBezTo>
                  <a:cubicBezTo>
                    <a:pt x="742727" y="163012"/>
                    <a:pt x="762594" y="144928"/>
                    <a:pt x="789083" y="143909"/>
                  </a:cubicBezTo>
                  <a:close/>
                  <a:moveTo>
                    <a:pt x="818120" y="435549"/>
                  </a:moveTo>
                  <a:lnTo>
                    <a:pt x="816846" y="438860"/>
                  </a:lnTo>
                  <a:cubicBezTo>
                    <a:pt x="806913" y="434530"/>
                    <a:pt x="797234" y="444209"/>
                    <a:pt x="797234" y="449558"/>
                  </a:cubicBezTo>
                  <a:cubicBezTo>
                    <a:pt x="797234" y="452614"/>
                    <a:pt x="782970" y="451596"/>
                    <a:pt x="782970" y="448284"/>
                  </a:cubicBezTo>
                  <a:cubicBezTo>
                    <a:pt x="783989" y="442936"/>
                    <a:pt x="775074" y="432493"/>
                    <a:pt x="765396" y="436568"/>
                  </a:cubicBezTo>
                  <a:lnTo>
                    <a:pt x="764377" y="433257"/>
                  </a:lnTo>
                  <a:cubicBezTo>
                    <a:pt x="764377" y="433257"/>
                    <a:pt x="777622" y="425870"/>
                    <a:pt x="783989" y="432238"/>
                  </a:cubicBezTo>
                  <a:cubicBezTo>
                    <a:pt x="783989" y="432238"/>
                    <a:pt x="789593" y="415427"/>
                    <a:pt x="792904" y="416446"/>
                  </a:cubicBezTo>
                  <a:cubicBezTo>
                    <a:pt x="796215" y="416446"/>
                    <a:pt x="798508" y="433511"/>
                    <a:pt x="798508" y="433511"/>
                  </a:cubicBezTo>
                  <a:cubicBezTo>
                    <a:pt x="807168" y="426889"/>
                    <a:pt x="818120" y="435549"/>
                    <a:pt x="818120" y="435549"/>
                  </a:cubicBezTo>
                  <a:close/>
                  <a:moveTo>
                    <a:pt x="534376" y="70554"/>
                  </a:moveTo>
                  <a:cubicBezTo>
                    <a:pt x="554498" y="70554"/>
                    <a:pt x="570290" y="89657"/>
                    <a:pt x="570799" y="113599"/>
                  </a:cubicBezTo>
                  <a:cubicBezTo>
                    <a:pt x="578695" y="99336"/>
                    <a:pt x="572837" y="82525"/>
                    <a:pt x="571818" y="74629"/>
                  </a:cubicBezTo>
                  <a:cubicBezTo>
                    <a:pt x="571818" y="74629"/>
                    <a:pt x="597289" y="73610"/>
                    <a:pt x="587355" y="109015"/>
                  </a:cubicBezTo>
                  <a:cubicBezTo>
                    <a:pt x="606968" y="109779"/>
                    <a:pt x="620976" y="122514"/>
                    <a:pt x="640080" y="128627"/>
                  </a:cubicBezTo>
                  <a:cubicBezTo>
                    <a:pt x="636514" y="125571"/>
                    <a:pt x="633457" y="121750"/>
                    <a:pt x="631165" y="117165"/>
                  </a:cubicBezTo>
                  <a:cubicBezTo>
                    <a:pt x="624288" y="106468"/>
                    <a:pt x="623524" y="93732"/>
                    <a:pt x="626835" y="82270"/>
                  </a:cubicBezTo>
                  <a:cubicBezTo>
                    <a:pt x="637532" y="84308"/>
                    <a:pt x="647721" y="90676"/>
                    <a:pt x="653070" y="101373"/>
                  </a:cubicBezTo>
                  <a:cubicBezTo>
                    <a:pt x="658673" y="111307"/>
                    <a:pt x="660201" y="122259"/>
                    <a:pt x="658418" y="131938"/>
                  </a:cubicBezTo>
                  <a:cubicBezTo>
                    <a:pt x="668097" y="132193"/>
                    <a:pt x="679304" y="130665"/>
                    <a:pt x="692549" y="125825"/>
                  </a:cubicBezTo>
                  <a:lnTo>
                    <a:pt x="705794" y="143909"/>
                  </a:lnTo>
                  <a:cubicBezTo>
                    <a:pt x="687200" y="150277"/>
                    <a:pt x="646193" y="150277"/>
                    <a:pt x="618939" y="134231"/>
                  </a:cubicBezTo>
                  <a:cubicBezTo>
                    <a:pt x="601364" y="124806"/>
                    <a:pt x="593468" y="122259"/>
                    <a:pt x="586336" y="122005"/>
                  </a:cubicBezTo>
                  <a:cubicBezTo>
                    <a:pt x="589138" y="133466"/>
                    <a:pt x="592704" y="157918"/>
                    <a:pt x="572582" y="158682"/>
                  </a:cubicBezTo>
                  <a:cubicBezTo>
                    <a:pt x="572582" y="158682"/>
                    <a:pt x="579204" y="131938"/>
                    <a:pt x="570290" y="119712"/>
                  </a:cubicBezTo>
                  <a:cubicBezTo>
                    <a:pt x="569271" y="144164"/>
                    <a:pt x="551951" y="163012"/>
                    <a:pt x="530810" y="163012"/>
                  </a:cubicBezTo>
                  <a:cubicBezTo>
                    <a:pt x="509924" y="163012"/>
                    <a:pt x="493368" y="141872"/>
                    <a:pt x="494642" y="116401"/>
                  </a:cubicBezTo>
                  <a:cubicBezTo>
                    <a:pt x="494896" y="90676"/>
                    <a:pt x="512471" y="70554"/>
                    <a:pt x="534376" y="70554"/>
                  </a:cubicBezTo>
                  <a:close/>
                  <a:moveTo>
                    <a:pt x="471718" y="109779"/>
                  </a:moveTo>
                  <a:cubicBezTo>
                    <a:pt x="465096" y="102392"/>
                    <a:pt x="473756" y="90676"/>
                    <a:pt x="473756" y="90676"/>
                  </a:cubicBezTo>
                  <a:lnTo>
                    <a:pt x="477067" y="91695"/>
                  </a:lnTo>
                  <a:cubicBezTo>
                    <a:pt x="471718" y="101373"/>
                    <a:pt x="482670" y="109779"/>
                    <a:pt x="488019" y="109779"/>
                  </a:cubicBezTo>
                  <a:cubicBezTo>
                    <a:pt x="491330" y="109779"/>
                    <a:pt x="491330" y="122514"/>
                    <a:pt x="488019" y="122514"/>
                  </a:cubicBezTo>
                  <a:cubicBezTo>
                    <a:pt x="481397" y="122514"/>
                    <a:pt x="471463" y="131174"/>
                    <a:pt x="474774" y="141617"/>
                  </a:cubicBezTo>
                  <a:lnTo>
                    <a:pt x="471463" y="141617"/>
                  </a:lnTo>
                  <a:cubicBezTo>
                    <a:pt x="471463" y="141617"/>
                    <a:pt x="463822" y="129901"/>
                    <a:pt x="470190" y="122514"/>
                  </a:cubicBezTo>
                  <a:cubicBezTo>
                    <a:pt x="470190" y="122514"/>
                    <a:pt x="452615" y="119458"/>
                    <a:pt x="452615" y="116146"/>
                  </a:cubicBezTo>
                  <a:cubicBezTo>
                    <a:pt x="452870" y="113090"/>
                    <a:pt x="471718" y="109779"/>
                    <a:pt x="471718" y="109779"/>
                  </a:cubicBezTo>
                  <a:close/>
                  <a:moveTo>
                    <a:pt x="380278" y="109779"/>
                  </a:moveTo>
                  <a:cubicBezTo>
                    <a:pt x="385882" y="109779"/>
                    <a:pt x="396834" y="101373"/>
                    <a:pt x="391230" y="91695"/>
                  </a:cubicBezTo>
                  <a:lnTo>
                    <a:pt x="394542" y="90676"/>
                  </a:lnTo>
                  <a:cubicBezTo>
                    <a:pt x="394542" y="90676"/>
                    <a:pt x="403456" y="102392"/>
                    <a:pt x="396834" y="109779"/>
                  </a:cubicBezTo>
                  <a:cubicBezTo>
                    <a:pt x="396834" y="109779"/>
                    <a:pt x="415428" y="113090"/>
                    <a:pt x="415428" y="116146"/>
                  </a:cubicBezTo>
                  <a:cubicBezTo>
                    <a:pt x="415428" y="119458"/>
                    <a:pt x="397853" y="122514"/>
                    <a:pt x="397853" y="122514"/>
                  </a:cubicBezTo>
                  <a:cubicBezTo>
                    <a:pt x="404475" y="129901"/>
                    <a:pt x="396834" y="141617"/>
                    <a:pt x="396834" y="141617"/>
                  </a:cubicBezTo>
                  <a:lnTo>
                    <a:pt x="393523" y="141617"/>
                  </a:lnTo>
                  <a:cubicBezTo>
                    <a:pt x="396834" y="131174"/>
                    <a:pt x="386900" y="122514"/>
                    <a:pt x="380278" y="122514"/>
                  </a:cubicBezTo>
                  <a:cubicBezTo>
                    <a:pt x="376967" y="122514"/>
                    <a:pt x="376967" y="109779"/>
                    <a:pt x="380278" y="109779"/>
                  </a:cubicBezTo>
                  <a:close/>
                  <a:moveTo>
                    <a:pt x="175748" y="125825"/>
                  </a:moveTo>
                  <a:cubicBezTo>
                    <a:pt x="189248" y="130665"/>
                    <a:pt x="200200" y="132193"/>
                    <a:pt x="209879" y="131938"/>
                  </a:cubicBezTo>
                  <a:cubicBezTo>
                    <a:pt x="208096" y="122259"/>
                    <a:pt x="209624" y="111562"/>
                    <a:pt x="215482" y="101373"/>
                  </a:cubicBezTo>
                  <a:cubicBezTo>
                    <a:pt x="221086" y="90676"/>
                    <a:pt x="230765" y="84308"/>
                    <a:pt x="241972" y="82270"/>
                  </a:cubicBezTo>
                  <a:cubicBezTo>
                    <a:pt x="245283" y="93987"/>
                    <a:pt x="244264" y="106722"/>
                    <a:pt x="237642" y="117165"/>
                  </a:cubicBezTo>
                  <a:cubicBezTo>
                    <a:pt x="235350" y="121495"/>
                    <a:pt x="232293" y="125571"/>
                    <a:pt x="228727" y="128627"/>
                  </a:cubicBezTo>
                  <a:cubicBezTo>
                    <a:pt x="248085" y="122514"/>
                    <a:pt x="261839" y="109779"/>
                    <a:pt x="281452" y="109015"/>
                  </a:cubicBezTo>
                  <a:cubicBezTo>
                    <a:pt x="271773" y="73865"/>
                    <a:pt x="296989" y="74629"/>
                    <a:pt x="296989" y="74629"/>
                  </a:cubicBezTo>
                  <a:cubicBezTo>
                    <a:pt x="295970" y="82525"/>
                    <a:pt x="290366" y="99336"/>
                    <a:pt x="298008" y="113599"/>
                  </a:cubicBezTo>
                  <a:cubicBezTo>
                    <a:pt x="298517" y="89657"/>
                    <a:pt x="314309" y="70554"/>
                    <a:pt x="334431" y="70554"/>
                  </a:cubicBezTo>
                  <a:cubicBezTo>
                    <a:pt x="356336" y="70554"/>
                    <a:pt x="374165" y="90676"/>
                    <a:pt x="374165" y="116146"/>
                  </a:cubicBezTo>
                  <a:cubicBezTo>
                    <a:pt x="375184" y="141617"/>
                    <a:pt x="358628" y="162758"/>
                    <a:pt x="337742" y="162758"/>
                  </a:cubicBezTo>
                  <a:cubicBezTo>
                    <a:pt x="316347" y="162758"/>
                    <a:pt x="299281" y="143909"/>
                    <a:pt x="298262" y="119458"/>
                  </a:cubicBezTo>
                  <a:cubicBezTo>
                    <a:pt x="289348" y="131684"/>
                    <a:pt x="295970" y="158428"/>
                    <a:pt x="295970" y="158428"/>
                  </a:cubicBezTo>
                  <a:cubicBezTo>
                    <a:pt x="275848" y="157664"/>
                    <a:pt x="279414" y="133212"/>
                    <a:pt x="282216" y="121750"/>
                  </a:cubicBezTo>
                  <a:cubicBezTo>
                    <a:pt x="274829" y="122259"/>
                    <a:pt x="266933" y="124806"/>
                    <a:pt x="249359" y="134231"/>
                  </a:cubicBezTo>
                  <a:cubicBezTo>
                    <a:pt x="221850" y="150277"/>
                    <a:pt x="181097" y="150277"/>
                    <a:pt x="162503" y="143909"/>
                  </a:cubicBezTo>
                  <a:lnTo>
                    <a:pt x="175748" y="125825"/>
                  </a:lnTo>
                  <a:close/>
                  <a:moveTo>
                    <a:pt x="75648" y="120476"/>
                  </a:moveTo>
                  <a:cubicBezTo>
                    <a:pt x="75648" y="120476"/>
                    <a:pt x="81252" y="103411"/>
                    <a:pt x="84308" y="104685"/>
                  </a:cubicBezTo>
                  <a:cubicBezTo>
                    <a:pt x="87619" y="104685"/>
                    <a:pt x="89912" y="121495"/>
                    <a:pt x="89912" y="121495"/>
                  </a:cubicBezTo>
                  <a:cubicBezTo>
                    <a:pt x="98572" y="115128"/>
                    <a:pt x="109779" y="124806"/>
                    <a:pt x="109779" y="124806"/>
                  </a:cubicBezTo>
                  <a:lnTo>
                    <a:pt x="108760" y="126844"/>
                  </a:lnTo>
                  <a:cubicBezTo>
                    <a:pt x="98826" y="122769"/>
                    <a:pt x="89148" y="132193"/>
                    <a:pt x="89148" y="137542"/>
                  </a:cubicBezTo>
                  <a:cubicBezTo>
                    <a:pt x="88129" y="140853"/>
                    <a:pt x="74884" y="139579"/>
                    <a:pt x="74884" y="136523"/>
                  </a:cubicBezTo>
                  <a:cubicBezTo>
                    <a:pt x="74884" y="131174"/>
                    <a:pt x="67243" y="120476"/>
                    <a:pt x="57309" y="124806"/>
                  </a:cubicBezTo>
                  <a:lnTo>
                    <a:pt x="56290" y="121495"/>
                  </a:lnTo>
                  <a:cubicBezTo>
                    <a:pt x="56036" y="121495"/>
                    <a:pt x="69026" y="114109"/>
                    <a:pt x="75648" y="120476"/>
                  </a:cubicBezTo>
                  <a:close/>
                  <a:moveTo>
                    <a:pt x="81252" y="143909"/>
                  </a:moveTo>
                  <a:cubicBezTo>
                    <a:pt x="107741" y="144928"/>
                    <a:pt x="127608" y="163012"/>
                    <a:pt x="126335" y="183134"/>
                  </a:cubicBezTo>
                  <a:cubicBezTo>
                    <a:pt x="124297" y="201983"/>
                    <a:pt x="103666" y="216501"/>
                    <a:pt x="79214" y="217010"/>
                  </a:cubicBezTo>
                  <a:cubicBezTo>
                    <a:pt x="91695" y="225670"/>
                    <a:pt x="118694" y="221086"/>
                    <a:pt x="118694" y="221086"/>
                  </a:cubicBezTo>
                  <a:cubicBezTo>
                    <a:pt x="115382" y="241717"/>
                    <a:pt x="91440" y="235604"/>
                    <a:pt x="79469" y="231274"/>
                  </a:cubicBezTo>
                  <a:cubicBezTo>
                    <a:pt x="78450" y="238406"/>
                    <a:pt x="80233" y="245792"/>
                    <a:pt x="89148" y="264641"/>
                  </a:cubicBezTo>
                  <a:cubicBezTo>
                    <a:pt x="102392" y="292149"/>
                    <a:pt x="100100" y="331374"/>
                    <a:pt x="91440" y="348439"/>
                  </a:cubicBezTo>
                  <a:lnTo>
                    <a:pt x="73865" y="334685"/>
                  </a:lnTo>
                  <a:cubicBezTo>
                    <a:pt x="79978" y="322204"/>
                    <a:pt x="82270" y="311761"/>
                    <a:pt x="82780" y="302337"/>
                  </a:cubicBezTo>
                  <a:cubicBezTo>
                    <a:pt x="72337" y="303101"/>
                    <a:pt x="61384" y="300554"/>
                    <a:pt x="51960" y="294441"/>
                  </a:cubicBezTo>
                  <a:cubicBezTo>
                    <a:pt x="41008" y="288074"/>
                    <a:pt x="35404" y="277376"/>
                    <a:pt x="34386" y="267952"/>
                  </a:cubicBezTo>
                  <a:cubicBezTo>
                    <a:pt x="46611" y="265914"/>
                    <a:pt x="59602" y="267952"/>
                    <a:pt x="70554" y="274319"/>
                  </a:cubicBezTo>
                  <a:cubicBezTo>
                    <a:pt x="74629" y="277121"/>
                    <a:pt x="77686" y="279923"/>
                    <a:pt x="80488" y="283234"/>
                  </a:cubicBezTo>
                  <a:cubicBezTo>
                    <a:pt x="75393" y="264131"/>
                    <a:pt x="63677" y="249868"/>
                    <a:pt x="65460" y="230510"/>
                  </a:cubicBezTo>
                  <a:cubicBezTo>
                    <a:pt x="28273" y="238406"/>
                    <a:pt x="31074" y="213954"/>
                    <a:pt x="31074" y="213954"/>
                  </a:cubicBezTo>
                  <a:cubicBezTo>
                    <a:pt x="39734" y="215992"/>
                    <a:pt x="55526" y="221850"/>
                    <a:pt x="70554" y="216501"/>
                  </a:cubicBezTo>
                  <a:cubicBezTo>
                    <a:pt x="46357" y="212680"/>
                    <a:pt x="29037" y="195615"/>
                    <a:pt x="30055" y="176767"/>
                  </a:cubicBezTo>
                  <a:cubicBezTo>
                    <a:pt x="31584" y="156645"/>
                    <a:pt x="54762" y="141617"/>
                    <a:pt x="81252" y="143909"/>
                  </a:cubicBezTo>
                  <a:close/>
                  <a:moveTo>
                    <a:pt x="105704" y="433511"/>
                  </a:moveTo>
                  <a:lnTo>
                    <a:pt x="104685" y="436823"/>
                  </a:lnTo>
                  <a:cubicBezTo>
                    <a:pt x="94751" y="432493"/>
                    <a:pt x="85836" y="443190"/>
                    <a:pt x="87110" y="448539"/>
                  </a:cubicBezTo>
                  <a:cubicBezTo>
                    <a:pt x="87110" y="451850"/>
                    <a:pt x="73865" y="452869"/>
                    <a:pt x="72846" y="449813"/>
                  </a:cubicBezTo>
                  <a:cubicBezTo>
                    <a:pt x="72846" y="444464"/>
                    <a:pt x="62913" y="435040"/>
                    <a:pt x="52979" y="439115"/>
                  </a:cubicBezTo>
                  <a:lnTo>
                    <a:pt x="51960" y="435804"/>
                  </a:lnTo>
                  <a:cubicBezTo>
                    <a:pt x="51960" y="435804"/>
                    <a:pt x="62913" y="427144"/>
                    <a:pt x="71827" y="433766"/>
                  </a:cubicBezTo>
                  <a:cubicBezTo>
                    <a:pt x="71827" y="433766"/>
                    <a:pt x="74120" y="416701"/>
                    <a:pt x="77176" y="416701"/>
                  </a:cubicBezTo>
                  <a:cubicBezTo>
                    <a:pt x="80488" y="415682"/>
                    <a:pt x="86091" y="432493"/>
                    <a:pt x="86091" y="432493"/>
                  </a:cubicBezTo>
                  <a:cubicBezTo>
                    <a:pt x="92459" y="426125"/>
                    <a:pt x="105704" y="433511"/>
                    <a:pt x="105704" y="433511"/>
                  </a:cubicBezTo>
                  <a:close/>
                  <a:moveTo>
                    <a:pt x="24197" y="556535"/>
                  </a:moveTo>
                  <a:cubicBezTo>
                    <a:pt x="36168" y="555516"/>
                    <a:pt x="48394" y="559591"/>
                    <a:pt x="57054" y="568251"/>
                  </a:cubicBezTo>
                  <a:cubicBezTo>
                    <a:pt x="63677" y="573091"/>
                    <a:pt x="67497" y="579968"/>
                    <a:pt x="68516" y="586845"/>
                  </a:cubicBezTo>
                  <a:cubicBezTo>
                    <a:pt x="69535" y="583279"/>
                    <a:pt x="71063" y="579968"/>
                    <a:pt x="72592" y="576657"/>
                  </a:cubicBezTo>
                  <a:cubicBezTo>
                    <a:pt x="81506" y="557808"/>
                    <a:pt x="83289" y="550422"/>
                    <a:pt x="82270" y="543290"/>
                  </a:cubicBezTo>
                  <a:cubicBezTo>
                    <a:pt x="70045" y="547620"/>
                    <a:pt x="46102" y="553478"/>
                    <a:pt x="43046" y="533102"/>
                  </a:cubicBezTo>
                  <a:cubicBezTo>
                    <a:pt x="43046" y="533102"/>
                    <a:pt x="71827" y="537687"/>
                    <a:pt x="83799" y="528008"/>
                  </a:cubicBezTo>
                  <a:cubicBezTo>
                    <a:pt x="58837" y="528772"/>
                    <a:pt x="37442" y="514253"/>
                    <a:pt x="35404" y="494896"/>
                  </a:cubicBezTo>
                  <a:cubicBezTo>
                    <a:pt x="34386" y="474774"/>
                    <a:pt x="53998" y="456690"/>
                    <a:pt x="80488" y="454652"/>
                  </a:cubicBezTo>
                  <a:cubicBezTo>
                    <a:pt x="106977" y="453633"/>
                    <a:pt x="129901" y="468406"/>
                    <a:pt x="132193" y="488783"/>
                  </a:cubicBezTo>
                  <a:cubicBezTo>
                    <a:pt x="133212" y="508141"/>
                    <a:pt x="114873" y="525715"/>
                    <a:pt x="89912" y="527753"/>
                  </a:cubicBezTo>
                  <a:cubicBezTo>
                    <a:pt x="105449" y="534375"/>
                    <a:pt x="122005" y="527753"/>
                    <a:pt x="131174" y="525970"/>
                  </a:cubicBezTo>
                  <a:cubicBezTo>
                    <a:pt x="131174" y="525970"/>
                    <a:pt x="133976" y="550422"/>
                    <a:pt x="96534" y="542526"/>
                  </a:cubicBezTo>
                  <a:cubicBezTo>
                    <a:pt x="99845" y="575638"/>
                    <a:pt x="62913" y="594232"/>
                    <a:pt x="88129" y="646956"/>
                  </a:cubicBezTo>
                  <a:lnTo>
                    <a:pt x="70554" y="660710"/>
                  </a:lnTo>
                  <a:cubicBezTo>
                    <a:pt x="63677" y="647720"/>
                    <a:pt x="60875" y="621230"/>
                    <a:pt x="65969" y="597288"/>
                  </a:cubicBezTo>
                  <a:cubicBezTo>
                    <a:pt x="54507" y="597543"/>
                    <a:pt x="42536" y="593467"/>
                    <a:pt x="34131" y="585571"/>
                  </a:cubicBezTo>
                  <a:cubicBezTo>
                    <a:pt x="25471" y="576657"/>
                    <a:pt x="22160" y="565959"/>
                    <a:pt x="24197" y="556535"/>
                  </a:cubicBezTo>
                  <a:close/>
                  <a:moveTo>
                    <a:pt x="50177" y="760300"/>
                  </a:moveTo>
                  <a:lnTo>
                    <a:pt x="48140" y="758263"/>
                  </a:lnTo>
                  <a:cubicBezTo>
                    <a:pt x="48140" y="758263"/>
                    <a:pt x="53743" y="744509"/>
                    <a:pt x="64696" y="746546"/>
                  </a:cubicBezTo>
                  <a:cubicBezTo>
                    <a:pt x="64696" y="746546"/>
                    <a:pt x="57054" y="730754"/>
                    <a:pt x="60366" y="728462"/>
                  </a:cubicBezTo>
                  <a:cubicBezTo>
                    <a:pt x="63677" y="726424"/>
                    <a:pt x="75903" y="739160"/>
                    <a:pt x="75903" y="739160"/>
                  </a:cubicBezTo>
                  <a:cubicBezTo>
                    <a:pt x="79214" y="729736"/>
                    <a:pt x="93478" y="729736"/>
                    <a:pt x="93478" y="729736"/>
                  </a:cubicBezTo>
                  <a:lnTo>
                    <a:pt x="94496" y="732792"/>
                  </a:lnTo>
                  <a:cubicBezTo>
                    <a:pt x="83544" y="734830"/>
                    <a:pt x="81252" y="747820"/>
                    <a:pt x="84563" y="753169"/>
                  </a:cubicBezTo>
                  <a:cubicBezTo>
                    <a:pt x="86855" y="755206"/>
                    <a:pt x="74629" y="762848"/>
                    <a:pt x="73610" y="760555"/>
                  </a:cubicBezTo>
                  <a:cubicBezTo>
                    <a:pt x="70045" y="754952"/>
                    <a:pt x="56800" y="750622"/>
                    <a:pt x="50177" y="760300"/>
                  </a:cubicBezTo>
                  <a:close/>
                  <a:moveTo>
                    <a:pt x="196634" y="918473"/>
                  </a:moveTo>
                  <a:cubicBezTo>
                    <a:pt x="193832" y="905229"/>
                    <a:pt x="189248" y="895295"/>
                    <a:pt x="183899" y="887654"/>
                  </a:cubicBezTo>
                  <a:cubicBezTo>
                    <a:pt x="175493" y="894276"/>
                    <a:pt x="165050" y="898352"/>
                    <a:pt x="154862" y="899370"/>
                  </a:cubicBezTo>
                  <a:cubicBezTo>
                    <a:pt x="141617" y="900389"/>
                    <a:pt x="129646" y="895040"/>
                    <a:pt x="123024" y="887654"/>
                  </a:cubicBezTo>
                  <a:cubicBezTo>
                    <a:pt x="130665" y="879249"/>
                    <a:pt x="142891" y="872881"/>
                    <a:pt x="156136" y="872881"/>
                  </a:cubicBezTo>
                  <a:cubicBezTo>
                    <a:pt x="161484" y="872372"/>
                    <a:pt x="166324" y="872881"/>
                    <a:pt x="170654" y="873900"/>
                  </a:cubicBezTo>
                  <a:cubicBezTo>
                    <a:pt x="154862" y="861674"/>
                    <a:pt x="136014" y="857089"/>
                    <a:pt x="124807" y="840533"/>
                  </a:cubicBezTo>
                  <a:cubicBezTo>
                    <a:pt x="99336" y="868042"/>
                    <a:pt x="86855" y="846391"/>
                    <a:pt x="86855" y="846391"/>
                  </a:cubicBezTo>
                  <a:cubicBezTo>
                    <a:pt x="95006" y="843335"/>
                    <a:pt x="112835" y="838496"/>
                    <a:pt x="121495" y="823977"/>
                  </a:cubicBezTo>
                  <a:cubicBezTo>
                    <a:pt x="99845" y="837477"/>
                    <a:pt x="74375" y="834166"/>
                    <a:pt x="62658" y="817610"/>
                  </a:cubicBezTo>
                  <a:cubicBezTo>
                    <a:pt x="51706" y="800799"/>
                    <a:pt x="60366" y="775073"/>
                    <a:pt x="82525" y="761319"/>
                  </a:cubicBezTo>
                  <a:cubicBezTo>
                    <a:pt x="104430" y="747565"/>
                    <a:pt x="131938" y="749603"/>
                    <a:pt x="143146" y="766668"/>
                  </a:cubicBezTo>
                  <a:cubicBezTo>
                    <a:pt x="154862" y="782969"/>
                    <a:pt x="147221" y="807167"/>
                    <a:pt x="125825" y="821175"/>
                  </a:cubicBezTo>
                  <a:cubicBezTo>
                    <a:pt x="141108" y="822704"/>
                    <a:pt x="161739" y="802837"/>
                    <a:pt x="161739" y="802837"/>
                  </a:cubicBezTo>
                  <a:cubicBezTo>
                    <a:pt x="171673" y="820411"/>
                    <a:pt x="148494" y="829581"/>
                    <a:pt x="136523" y="833147"/>
                  </a:cubicBezTo>
                  <a:cubicBezTo>
                    <a:pt x="140089" y="839769"/>
                    <a:pt x="146202" y="844609"/>
                    <a:pt x="165050" y="853778"/>
                  </a:cubicBezTo>
                  <a:cubicBezTo>
                    <a:pt x="193578" y="867532"/>
                    <a:pt x="215737" y="900389"/>
                    <a:pt x="220067" y="919492"/>
                  </a:cubicBezTo>
                  <a:lnTo>
                    <a:pt x="196634" y="918473"/>
                  </a:lnTo>
                  <a:close/>
                  <a:moveTo>
                    <a:pt x="335704" y="903701"/>
                  </a:moveTo>
                  <a:cubicBezTo>
                    <a:pt x="329082" y="902427"/>
                    <a:pt x="317111" y="909049"/>
                    <a:pt x="319403" y="919492"/>
                  </a:cubicBezTo>
                  <a:lnTo>
                    <a:pt x="316092" y="919492"/>
                  </a:lnTo>
                  <a:cubicBezTo>
                    <a:pt x="316092" y="919492"/>
                    <a:pt x="310488" y="906757"/>
                    <a:pt x="319403" y="900389"/>
                  </a:cubicBezTo>
                  <a:cubicBezTo>
                    <a:pt x="319403" y="900389"/>
                    <a:pt x="301828" y="893003"/>
                    <a:pt x="302847" y="889692"/>
                  </a:cubicBezTo>
                  <a:cubicBezTo>
                    <a:pt x="304121" y="887654"/>
                    <a:pt x="321695" y="887654"/>
                    <a:pt x="321695" y="887654"/>
                  </a:cubicBezTo>
                  <a:cubicBezTo>
                    <a:pt x="316092" y="878230"/>
                    <a:pt x="327044" y="868551"/>
                    <a:pt x="327044" y="868551"/>
                  </a:cubicBezTo>
                  <a:lnTo>
                    <a:pt x="330355" y="870589"/>
                  </a:lnTo>
                  <a:cubicBezTo>
                    <a:pt x="323733" y="878994"/>
                    <a:pt x="332648" y="889692"/>
                    <a:pt x="337997" y="890710"/>
                  </a:cubicBezTo>
                  <a:cubicBezTo>
                    <a:pt x="341308" y="891984"/>
                    <a:pt x="337997" y="904719"/>
                    <a:pt x="335704" y="903701"/>
                  </a:cubicBezTo>
                  <a:close/>
                  <a:moveTo>
                    <a:pt x="539215" y="932228"/>
                  </a:moveTo>
                  <a:cubicBezTo>
                    <a:pt x="527244" y="924841"/>
                    <a:pt x="517056" y="921021"/>
                    <a:pt x="507377" y="919238"/>
                  </a:cubicBezTo>
                  <a:cubicBezTo>
                    <a:pt x="506868" y="929426"/>
                    <a:pt x="502538" y="939869"/>
                    <a:pt x="495151" y="947001"/>
                  </a:cubicBezTo>
                  <a:cubicBezTo>
                    <a:pt x="486491" y="956425"/>
                    <a:pt x="475284" y="960755"/>
                    <a:pt x="464331" y="960755"/>
                  </a:cubicBezTo>
                  <a:cubicBezTo>
                    <a:pt x="464331" y="949038"/>
                    <a:pt x="468661" y="936303"/>
                    <a:pt x="476557" y="926624"/>
                  </a:cubicBezTo>
                  <a:cubicBezTo>
                    <a:pt x="479869" y="923313"/>
                    <a:pt x="483944" y="920511"/>
                    <a:pt x="488019" y="918473"/>
                  </a:cubicBezTo>
                  <a:cubicBezTo>
                    <a:pt x="467897" y="920766"/>
                    <a:pt x="451087" y="929935"/>
                    <a:pt x="431220" y="926369"/>
                  </a:cubicBezTo>
                  <a:cubicBezTo>
                    <a:pt x="433512" y="962793"/>
                    <a:pt x="408296" y="955406"/>
                    <a:pt x="408296" y="955406"/>
                  </a:cubicBezTo>
                  <a:cubicBezTo>
                    <a:pt x="411352" y="947765"/>
                    <a:pt x="420522" y="932992"/>
                    <a:pt x="416447" y="917709"/>
                  </a:cubicBezTo>
                  <a:cubicBezTo>
                    <a:pt x="411098" y="940633"/>
                    <a:pt x="390976" y="956425"/>
                    <a:pt x="370854" y="952350"/>
                  </a:cubicBezTo>
                  <a:cubicBezTo>
                    <a:pt x="349968" y="947001"/>
                    <a:pt x="337742" y="923822"/>
                    <a:pt x="342327" y="899370"/>
                  </a:cubicBezTo>
                  <a:cubicBezTo>
                    <a:pt x="347930" y="873900"/>
                    <a:pt x="368816" y="856834"/>
                    <a:pt x="389702" y="861164"/>
                  </a:cubicBezTo>
                  <a:cubicBezTo>
                    <a:pt x="409569" y="866259"/>
                    <a:pt x="421286" y="887399"/>
                    <a:pt x="417975" y="911087"/>
                  </a:cubicBezTo>
                  <a:cubicBezTo>
                    <a:pt x="429182" y="901408"/>
                    <a:pt x="428418" y="874919"/>
                    <a:pt x="428418" y="874919"/>
                  </a:cubicBezTo>
                  <a:cubicBezTo>
                    <a:pt x="449049" y="880522"/>
                    <a:pt x="439880" y="902172"/>
                    <a:pt x="434021" y="912615"/>
                  </a:cubicBezTo>
                  <a:cubicBezTo>
                    <a:pt x="441408" y="914398"/>
                    <a:pt x="449558" y="914144"/>
                    <a:pt x="468916" y="908795"/>
                  </a:cubicBezTo>
                  <a:cubicBezTo>
                    <a:pt x="499736" y="899370"/>
                    <a:pt x="540234" y="906757"/>
                    <a:pt x="557045" y="917200"/>
                  </a:cubicBezTo>
                  <a:lnTo>
                    <a:pt x="539215" y="932228"/>
                  </a:lnTo>
                  <a:close/>
                  <a:moveTo>
                    <a:pt x="431729" y="849703"/>
                  </a:moveTo>
                  <a:cubicBezTo>
                    <a:pt x="376457" y="815063"/>
                    <a:pt x="323988" y="808185"/>
                    <a:pt x="260311" y="808185"/>
                  </a:cubicBezTo>
                  <a:cubicBezTo>
                    <a:pt x="195106" y="808185"/>
                    <a:pt x="147730" y="757499"/>
                    <a:pt x="147730" y="695605"/>
                  </a:cubicBezTo>
                  <a:lnTo>
                    <a:pt x="146966" y="174474"/>
                  </a:lnTo>
                  <a:cubicBezTo>
                    <a:pt x="216247" y="211662"/>
                    <a:pt x="368561" y="186700"/>
                    <a:pt x="435040" y="152060"/>
                  </a:cubicBezTo>
                  <a:cubicBezTo>
                    <a:pt x="502283" y="187210"/>
                    <a:pt x="653070" y="211152"/>
                    <a:pt x="723114" y="174474"/>
                  </a:cubicBezTo>
                  <a:lnTo>
                    <a:pt x="722605" y="695605"/>
                  </a:lnTo>
                  <a:cubicBezTo>
                    <a:pt x="722605" y="757499"/>
                    <a:pt x="667079" y="808185"/>
                    <a:pt x="601873" y="808185"/>
                  </a:cubicBezTo>
                  <a:cubicBezTo>
                    <a:pt x="538706" y="808185"/>
                    <a:pt x="486491" y="815317"/>
                    <a:pt x="431729" y="849703"/>
                  </a:cubicBezTo>
                  <a:close/>
                  <a:moveTo>
                    <a:pt x="807932" y="817610"/>
                  </a:moveTo>
                  <a:cubicBezTo>
                    <a:pt x="796470" y="833656"/>
                    <a:pt x="772018" y="837477"/>
                    <a:pt x="749604" y="824996"/>
                  </a:cubicBezTo>
                  <a:cubicBezTo>
                    <a:pt x="758518" y="838750"/>
                    <a:pt x="775584" y="843590"/>
                    <a:pt x="783734" y="846391"/>
                  </a:cubicBezTo>
                  <a:cubicBezTo>
                    <a:pt x="783734" y="846391"/>
                    <a:pt x="771254" y="867787"/>
                    <a:pt x="746038" y="840533"/>
                  </a:cubicBezTo>
                  <a:cubicBezTo>
                    <a:pt x="734576" y="857089"/>
                    <a:pt x="715982" y="861929"/>
                    <a:pt x="699936" y="874155"/>
                  </a:cubicBezTo>
                  <a:cubicBezTo>
                    <a:pt x="704521" y="872881"/>
                    <a:pt x="709360" y="872626"/>
                    <a:pt x="714454" y="873136"/>
                  </a:cubicBezTo>
                  <a:cubicBezTo>
                    <a:pt x="727699" y="873136"/>
                    <a:pt x="738651" y="879503"/>
                    <a:pt x="747566" y="887909"/>
                  </a:cubicBezTo>
                  <a:cubicBezTo>
                    <a:pt x="739925" y="895295"/>
                    <a:pt x="728718" y="900644"/>
                    <a:pt x="715728" y="899625"/>
                  </a:cubicBezTo>
                  <a:cubicBezTo>
                    <a:pt x="704266" y="898606"/>
                    <a:pt x="694587" y="894531"/>
                    <a:pt x="686436" y="888163"/>
                  </a:cubicBezTo>
                  <a:cubicBezTo>
                    <a:pt x="681087" y="895805"/>
                    <a:pt x="676503" y="905483"/>
                    <a:pt x="673701" y="918728"/>
                  </a:cubicBezTo>
                  <a:lnTo>
                    <a:pt x="650523" y="919747"/>
                  </a:lnTo>
                  <a:cubicBezTo>
                    <a:pt x="654853" y="900644"/>
                    <a:pt x="677012" y="867787"/>
                    <a:pt x="705539" y="854033"/>
                  </a:cubicBezTo>
                  <a:cubicBezTo>
                    <a:pt x="724388" y="844609"/>
                    <a:pt x="730246" y="839769"/>
                    <a:pt x="734067" y="833401"/>
                  </a:cubicBezTo>
                  <a:cubicBezTo>
                    <a:pt x="722095" y="829835"/>
                    <a:pt x="698917" y="820666"/>
                    <a:pt x="708851" y="803091"/>
                  </a:cubicBezTo>
                  <a:cubicBezTo>
                    <a:pt x="708851" y="803091"/>
                    <a:pt x="728718" y="822194"/>
                    <a:pt x="743745" y="821685"/>
                  </a:cubicBezTo>
                  <a:cubicBezTo>
                    <a:pt x="723624" y="807676"/>
                    <a:pt x="715728" y="783479"/>
                    <a:pt x="727444" y="767178"/>
                  </a:cubicBezTo>
                  <a:cubicBezTo>
                    <a:pt x="738397" y="750367"/>
                    <a:pt x="765905" y="748075"/>
                    <a:pt x="788065" y="761829"/>
                  </a:cubicBezTo>
                  <a:cubicBezTo>
                    <a:pt x="810224" y="775073"/>
                    <a:pt x="818884" y="800799"/>
                    <a:pt x="807932" y="817610"/>
                  </a:cubicBezTo>
                  <a:close/>
                  <a:moveTo>
                    <a:pt x="818884" y="760300"/>
                  </a:moveTo>
                  <a:cubicBezTo>
                    <a:pt x="813280" y="750876"/>
                    <a:pt x="800036" y="755206"/>
                    <a:pt x="796725" y="760300"/>
                  </a:cubicBezTo>
                  <a:cubicBezTo>
                    <a:pt x="795451" y="762593"/>
                    <a:pt x="783480" y="755206"/>
                    <a:pt x="784499" y="752914"/>
                  </a:cubicBezTo>
                  <a:cubicBezTo>
                    <a:pt x="788065" y="747565"/>
                    <a:pt x="786791" y="734830"/>
                    <a:pt x="775839" y="732537"/>
                  </a:cubicBezTo>
                  <a:lnTo>
                    <a:pt x="776857" y="729481"/>
                  </a:lnTo>
                  <a:cubicBezTo>
                    <a:pt x="776857" y="729481"/>
                    <a:pt x="791121" y="729481"/>
                    <a:pt x="794432" y="738905"/>
                  </a:cubicBezTo>
                  <a:cubicBezTo>
                    <a:pt x="794432" y="738905"/>
                    <a:pt x="806403" y="726170"/>
                    <a:pt x="809715" y="728207"/>
                  </a:cubicBezTo>
                  <a:cubicBezTo>
                    <a:pt x="812007" y="730500"/>
                    <a:pt x="805385" y="746292"/>
                    <a:pt x="805385" y="746292"/>
                  </a:cubicBezTo>
                  <a:cubicBezTo>
                    <a:pt x="816337" y="744254"/>
                    <a:pt x="821941" y="758008"/>
                    <a:pt x="821941" y="758008"/>
                  </a:cubicBezTo>
                  <a:lnTo>
                    <a:pt x="818884" y="760300"/>
                  </a:lnTo>
                  <a:close/>
                  <a:moveTo>
                    <a:pt x="835695" y="585062"/>
                  </a:moveTo>
                  <a:cubicBezTo>
                    <a:pt x="827544" y="592958"/>
                    <a:pt x="815828" y="597033"/>
                    <a:pt x="804366" y="596779"/>
                  </a:cubicBezTo>
                  <a:cubicBezTo>
                    <a:pt x="809715" y="620721"/>
                    <a:pt x="806149" y="647211"/>
                    <a:pt x="799272" y="660201"/>
                  </a:cubicBezTo>
                  <a:lnTo>
                    <a:pt x="781697" y="646446"/>
                  </a:lnTo>
                  <a:cubicBezTo>
                    <a:pt x="807932" y="593722"/>
                    <a:pt x="771254" y="575128"/>
                    <a:pt x="773546" y="542017"/>
                  </a:cubicBezTo>
                  <a:cubicBezTo>
                    <a:pt x="736104" y="549913"/>
                    <a:pt x="739925" y="525461"/>
                    <a:pt x="739925" y="525461"/>
                  </a:cubicBezTo>
                  <a:cubicBezTo>
                    <a:pt x="748075" y="527244"/>
                    <a:pt x="764631" y="533866"/>
                    <a:pt x="779914" y="527244"/>
                  </a:cubicBezTo>
                  <a:cubicBezTo>
                    <a:pt x="754953" y="524951"/>
                    <a:pt x="736359" y="507631"/>
                    <a:pt x="737632" y="488273"/>
                  </a:cubicBezTo>
                  <a:cubicBezTo>
                    <a:pt x="739925" y="467897"/>
                    <a:pt x="762848" y="453124"/>
                    <a:pt x="789338" y="454143"/>
                  </a:cubicBezTo>
                  <a:cubicBezTo>
                    <a:pt x="815573" y="456180"/>
                    <a:pt x="835440" y="474264"/>
                    <a:pt x="834421" y="494386"/>
                  </a:cubicBezTo>
                  <a:cubicBezTo>
                    <a:pt x="832384" y="513744"/>
                    <a:pt x="810988" y="528262"/>
                    <a:pt x="786027" y="527498"/>
                  </a:cubicBezTo>
                  <a:cubicBezTo>
                    <a:pt x="797998" y="537177"/>
                    <a:pt x="826780" y="532592"/>
                    <a:pt x="826780" y="532592"/>
                  </a:cubicBezTo>
                  <a:cubicBezTo>
                    <a:pt x="823469" y="553224"/>
                    <a:pt x="799526" y="547111"/>
                    <a:pt x="787300" y="542781"/>
                  </a:cubicBezTo>
                  <a:cubicBezTo>
                    <a:pt x="786282" y="549913"/>
                    <a:pt x="788065" y="557299"/>
                    <a:pt x="796979" y="576147"/>
                  </a:cubicBezTo>
                  <a:cubicBezTo>
                    <a:pt x="798508" y="579459"/>
                    <a:pt x="800036" y="582770"/>
                    <a:pt x="801309" y="586336"/>
                  </a:cubicBezTo>
                  <a:cubicBezTo>
                    <a:pt x="802583" y="579459"/>
                    <a:pt x="806403" y="572581"/>
                    <a:pt x="812516" y="567742"/>
                  </a:cubicBezTo>
                  <a:cubicBezTo>
                    <a:pt x="821176" y="559082"/>
                    <a:pt x="833148" y="554752"/>
                    <a:pt x="846393" y="556025"/>
                  </a:cubicBezTo>
                  <a:cubicBezTo>
                    <a:pt x="847666" y="565959"/>
                    <a:pt x="844610" y="576657"/>
                    <a:pt x="835695" y="58506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3" name="Forma libre: forma 122">
              <a:extLst>
                <a:ext uri="{FF2B5EF4-FFF2-40B4-BE49-F238E27FC236}">
                  <a16:creationId xmlns:a16="http://schemas.microsoft.com/office/drawing/2014/main" id="{AF489EAF-EAF5-435D-9EC9-416038569575}"/>
                </a:ext>
              </a:extLst>
            </p:cNvPr>
            <p:cNvSpPr/>
            <p:nvPr/>
          </p:nvSpPr>
          <p:spPr>
            <a:xfrm>
              <a:off x="7072119" y="8212780"/>
              <a:ext cx="25471" cy="50941"/>
            </a:xfrm>
            <a:custGeom>
              <a:avLst/>
              <a:gdLst>
                <a:gd name="connsiteX0" fmla="*/ 41844 w 25470"/>
                <a:gd name="connsiteY0" fmla="*/ 39272 h 50941"/>
                <a:gd name="connsiteX1" fmla="*/ 24269 w 25470"/>
                <a:gd name="connsiteY1" fmla="*/ 47 h 50941"/>
                <a:gd name="connsiteX2" fmla="*/ 72 w 25470"/>
                <a:gd name="connsiteY2" fmla="*/ 36215 h 50941"/>
                <a:gd name="connsiteX3" fmla="*/ 18666 w 25470"/>
                <a:gd name="connsiteY3" fmla="*/ 69072 h 50941"/>
                <a:gd name="connsiteX4" fmla="*/ 41844 w 25470"/>
                <a:gd name="connsiteY4" fmla="*/ 392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41844" y="39272"/>
                  </a:moveTo>
                  <a:cubicBezTo>
                    <a:pt x="43118" y="18131"/>
                    <a:pt x="34203" y="1065"/>
                    <a:pt x="24269" y="47"/>
                  </a:cubicBezTo>
                  <a:cubicBezTo>
                    <a:pt x="13062" y="-972"/>
                    <a:pt x="1091" y="14820"/>
                    <a:pt x="72" y="36215"/>
                  </a:cubicBezTo>
                  <a:cubicBezTo>
                    <a:pt x="-947" y="56337"/>
                    <a:pt x="8987" y="68053"/>
                    <a:pt x="18666" y="69072"/>
                  </a:cubicBezTo>
                  <a:cubicBezTo>
                    <a:pt x="29618" y="69836"/>
                    <a:pt x="40825" y="59139"/>
                    <a:pt x="41844" y="392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4" name="Forma libre: forma 123">
              <a:extLst>
                <a:ext uri="{FF2B5EF4-FFF2-40B4-BE49-F238E27FC236}">
                  <a16:creationId xmlns:a16="http://schemas.microsoft.com/office/drawing/2014/main" id="{11028F8A-E0DB-49DD-931E-E83AE3F9EC3C}"/>
                </a:ext>
              </a:extLst>
            </p:cNvPr>
            <p:cNvSpPr/>
            <p:nvPr/>
          </p:nvSpPr>
          <p:spPr>
            <a:xfrm>
              <a:off x="6802711" y="7852161"/>
              <a:ext cx="50941" cy="25471"/>
            </a:xfrm>
            <a:custGeom>
              <a:avLst/>
              <a:gdLst>
                <a:gd name="connsiteX0" fmla="*/ 71573 w 50941"/>
                <a:gd name="connsiteY0" fmla="*/ 21141 h 25470"/>
                <a:gd name="connsiteX1" fmla="*/ 39480 w 50941"/>
                <a:gd name="connsiteY1" fmla="*/ 0 h 25470"/>
                <a:gd name="connsiteX2" fmla="*/ 0 w 50941"/>
                <a:gd name="connsiteY2" fmla="*/ 20122 h 25470"/>
                <a:gd name="connsiteX3" fmla="*/ 38206 w 50941"/>
                <a:gd name="connsiteY3" fmla="*/ 40244 h 25470"/>
                <a:gd name="connsiteX4" fmla="*/ 71573 w 50941"/>
                <a:gd name="connsiteY4" fmla="*/ 21141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71573" y="21141"/>
                  </a:moveTo>
                  <a:cubicBezTo>
                    <a:pt x="71573" y="11462"/>
                    <a:pt x="60620" y="1019"/>
                    <a:pt x="39480" y="0"/>
                  </a:cubicBezTo>
                  <a:cubicBezTo>
                    <a:pt x="17575" y="0"/>
                    <a:pt x="0" y="10698"/>
                    <a:pt x="0" y="20122"/>
                  </a:cubicBezTo>
                  <a:cubicBezTo>
                    <a:pt x="1019" y="30820"/>
                    <a:pt x="17575" y="39225"/>
                    <a:pt x="38206" y="40244"/>
                  </a:cubicBezTo>
                  <a:cubicBezTo>
                    <a:pt x="60366" y="41263"/>
                    <a:pt x="72592" y="31584"/>
                    <a:pt x="71573" y="21141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</p:grp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575C4382-8D0A-40F9-8DF0-4018C259544D}"/>
              </a:ext>
            </a:extLst>
          </p:cNvPr>
          <p:cNvCxnSpPr>
            <a:cxnSpLocks/>
          </p:cNvCxnSpPr>
          <p:nvPr/>
        </p:nvCxnSpPr>
        <p:spPr>
          <a:xfrm>
            <a:off x="0" y="661946"/>
            <a:ext cx="12192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ector recto 124">
            <a:extLst>
              <a:ext uri="{FF2B5EF4-FFF2-40B4-BE49-F238E27FC236}">
                <a16:creationId xmlns:a16="http://schemas.microsoft.com/office/drawing/2014/main" id="{46C1343A-DE20-4318-9415-87889E803DF7}"/>
              </a:ext>
            </a:extLst>
          </p:cNvPr>
          <p:cNvCxnSpPr>
            <a:cxnSpLocks/>
          </p:cNvCxnSpPr>
          <p:nvPr/>
        </p:nvCxnSpPr>
        <p:spPr>
          <a:xfrm>
            <a:off x="0" y="679838"/>
            <a:ext cx="12192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9 CuadroTexto">
            <a:extLst>
              <a:ext uri="{FF2B5EF4-FFF2-40B4-BE49-F238E27FC236}">
                <a16:creationId xmlns:a16="http://schemas.microsoft.com/office/drawing/2014/main" id="{1A664F1F-198E-4512-9874-85ED0BAD2903}"/>
              </a:ext>
            </a:extLst>
          </p:cNvPr>
          <p:cNvSpPr txBox="1"/>
          <p:nvPr/>
        </p:nvSpPr>
        <p:spPr>
          <a:xfrm>
            <a:off x="112205" y="72566"/>
            <a:ext cx="9807449" cy="495627"/>
          </a:xfrm>
          <a:prstGeom prst="rect">
            <a:avLst/>
          </a:prstGeom>
          <a:noFill/>
        </p:spPr>
        <p:txBody>
          <a:bodyPr wrap="square" lIns="64116" tIns="32057" rIns="64116" bIns="32057" rtlCol="0">
            <a:spAutoFit/>
          </a:bodyPr>
          <a:lstStyle/>
          <a:p>
            <a:pPr defTabSz="1077006"/>
            <a:r>
              <a:rPr lang="es-CO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Rendición de Cuentas vigencia 2020 – Antonio Nariño</a:t>
            </a:r>
          </a:p>
        </p:txBody>
      </p:sp>
      <p:sp>
        <p:nvSpPr>
          <p:cNvPr id="65" name="Llaves 64">
            <a:extLst>
              <a:ext uri="{FF2B5EF4-FFF2-40B4-BE49-F238E27FC236}">
                <a16:creationId xmlns:a16="http://schemas.microsoft.com/office/drawing/2014/main" id="{DF9758BD-6E37-4F49-8D80-D410009FA4D5}"/>
              </a:ext>
            </a:extLst>
          </p:cNvPr>
          <p:cNvSpPr/>
          <p:nvPr/>
        </p:nvSpPr>
        <p:spPr>
          <a:xfrm>
            <a:off x="1146412" y="5672161"/>
            <a:ext cx="10009911" cy="932461"/>
          </a:xfrm>
          <a:prstGeom prst="bracePair">
            <a:avLst/>
          </a:prstGeom>
          <a:ln w="28575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</a:t>
            </a:r>
            <a:r>
              <a:rPr lang="es-CO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79%</a:t>
            </a:r>
            <a:r>
              <a:rPr lang="es-CO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paraderos de la localidad Antonio Nariño cuenta con accesibilidad para las</a:t>
            </a:r>
          </a:p>
          <a:p>
            <a:pPr algn="ctr"/>
            <a:r>
              <a:rPr lang="es-CO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personas con discapacidad visual.</a:t>
            </a:r>
          </a:p>
          <a:p>
            <a:pPr algn="ctr"/>
            <a:r>
              <a:rPr lang="es-CO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Sistema Braille</a:t>
            </a:r>
          </a:p>
        </p:txBody>
      </p:sp>
      <p:grpSp>
        <p:nvGrpSpPr>
          <p:cNvPr id="66" name="Grupo 65">
            <a:extLst>
              <a:ext uri="{FF2B5EF4-FFF2-40B4-BE49-F238E27FC236}">
                <a16:creationId xmlns:a16="http://schemas.microsoft.com/office/drawing/2014/main" id="{A45AFB6D-BDA6-4739-97AD-E19DC134A02F}"/>
              </a:ext>
            </a:extLst>
          </p:cNvPr>
          <p:cNvGrpSpPr/>
          <p:nvPr/>
        </p:nvGrpSpPr>
        <p:grpSpPr>
          <a:xfrm>
            <a:off x="4153133" y="2431656"/>
            <a:ext cx="1962150" cy="546482"/>
            <a:chOff x="13982700" y="9001264"/>
            <a:chExt cx="1962150" cy="546482"/>
          </a:xfrm>
        </p:grpSpPr>
        <p:sp>
          <p:nvSpPr>
            <p:cNvPr id="67" name="Flecha: a la derecha 66">
              <a:extLst>
                <a:ext uri="{FF2B5EF4-FFF2-40B4-BE49-F238E27FC236}">
                  <a16:creationId xmlns:a16="http://schemas.microsoft.com/office/drawing/2014/main" id="{534AF5FC-D7A5-4D27-B8A6-92DE11F3367E}"/>
                </a:ext>
              </a:extLst>
            </p:cNvPr>
            <p:cNvSpPr/>
            <p:nvPr/>
          </p:nvSpPr>
          <p:spPr>
            <a:xfrm>
              <a:off x="13982700" y="9001264"/>
              <a:ext cx="1962150" cy="276086"/>
            </a:xfrm>
            <a:prstGeom prst="rightArrow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68" name="CuadroTexto 67">
              <a:extLst>
                <a:ext uri="{FF2B5EF4-FFF2-40B4-BE49-F238E27FC236}">
                  <a16:creationId xmlns:a16="http://schemas.microsoft.com/office/drawing/2014/main" id="{C2665163-35A0-4CF0-B94A-9A35A6E1F65A}"/>
                </a:ext>
              </a:extLst>
            </p:cNvPr>
            <p:cNvSpPr txBox="1"/>
            <p:nvPr/>
          </p:nvSpPr>
          <p:spPr>
            <a:xfrm>
              <a:off x="13982700" y="9239969"/>
              <a:ext cx="19621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PARADEROS MÚLTIPLES</a:t>
              </a:r>
            </a:p>
          </p:txBody>
        </p:sp>
      </p:grpSp>
      <p:grpSp>
        <p:nvGrpSpPr>
          <p:cNvPr id="70" name="Grupo 69">
            <a:extLst>
              <a:ext uri="{FF2B5EF4-FFF2-40B4-BE49-F238E27FC236}">
                <a16:creationId xmlns:a16="http://schemas.microsoft.com/office/drawing/2014/main" id="{12A89EA5-5D4C-4443-89E5-CBEABD5E3B6D}"/>
              </a:ext>
            </a:extLst>
          </p:cNvPr>
          <p:cNvGrpSpPr/>
          <p:nvPr/>
        </p:nvGrpSpPr>
        <p:grpSpPr>
          <a:xfrm>
            <a:off x="4153133" y="4221752"/>
            <a:ext cx="1962150" cy="546482"/>
            <a:chOff x="13982700" y="9001264"/>
            <a:chExt cx="1962150" cy="546482"/>
          </a:xfrm>
        </p:grpSpPr>
        <p:sp>
          <p:nvSpPr>
            <p:cNvPr id="71" name="Flecha: a la derecha 70">
              <a:extLst>
                <a:ext uri="{FF2B5EF4-FFF2-40B4-BE49-F238E27FC236}">
                  <a16:creationId xmlns:a16="http://schemas.microsoft.com/office/drawing/2014/main" id="{DFD8126A-3523-453C-9B4C-ADA365662976}"/>
                </a:ext>
              </a:extLst>
            </p:cNvPr>
            <p:cNvSpPr/>
            <p:nvPr/>
          </p:nvSpPr>
          <p:spPr>
            <a:xfrm>
              <a:off x="13982700" y="9001264"/>
              <a:ext cx="1962150" cy="276086"/>
            </a:xfrm>
            <a:prstGeom prst="rightArrow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72" name="CuadroTexto 71">
              <a:extLst>
                <a:ext uri="{FF2B5EF4-FFF2-40B4-BE49-F238E27FC236}">
                  <a16:creationId xmlns:a16="http://schemas.microsoft.com/office/drawing/2014/main" id="{89A60291-A8DC-424D-9CDF-BEACC613B4C7}"/>
                </a:ext>
              </a:extLst>
            </p:cNvPr>
            <p:cNvSpPr txBox="1"/>
            <p:nvPr/>
          </p:nvSpPr>
          <p:spPr>
            <a:xfrm>
              <a:off x="13982700" y="9239969"/>
              <a:ext cx="19621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PARADEROS SENCILLOS</a:t>
              </a:r>
            </a:p>
          </p:txBody>
        </p:sp>
      </p:grpSp>
      <p:sp>
        <p:nvSpPr>
          <p:cNvPr id="9" name="CuadroTexto 8">
            <a:extLst>
              <a:ext uri="{FF2B5EF4-FFF2-40B4-BE49-F238E27FC236}">
                <a16:creationId xmlns:a16="http://schemas.microsoft.com/office/drawing/2014/main" id="{42EE20F5-3822-4D90-861C-B9A984270C4D}"/>
              </a:ext>
            </a:extLst>
          </p:cNvPr>
          <p:cNvSpPr txBox="1"/>
          <p:nvPr/>
        </p:nvSpPr>
        <p:spPr>
          <a:xfrm>
            <a:off x="741524" y="2120037"/>
            <a:ext cx="27664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5400" b="1" spc="50" dirty="0">
                <a:ln w="9525" cmpd="sng">
                  <a:noFill/>
                  <a:prstDash val="solid"/>
                </a:ln>
                <a:solidFill>
                  <a:srgbClr val="0033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26</a:t>
            </a:r>
          </a:p>
        </p:txBody>
      </p:sp>
      <p:sp>
        <p:nvSpPr>
          <p:cNvPr id="128" name="CuadroTexto 127">
            <a:extLst>
              <a:ext uri="{FF2B5EF4-FFF2-40B4-BE49-F238E27FC236}">
                <a16:creationId xmlns:a16="http://schemas.microsoft.com/office/drawing/2014/main" id="{9FBB7865-D121-4753-99C4-1EB2F1ACEAD8}"/>
              </a:ext>
            </a:extLst>
          </p:cNvPr>
          <p:cNvSpPr txBox="1"/>
          <p:nvPr/>
        </p:nvSpPr>
        <p:spPr>
          <a:xfrm>
            <a:off x="694826" y="3929223"/>
            <a:ext cx="27664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5400" b="1" spc="50" dirty="0">
                <a:ln w="9525" cmpd="sng">
                  <a:noFill/>
                  <a:prstDash val="solid"/>
                </a:ln>
                <a:solidFill>
                  <a:srgbClr val="0033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78</a:t>
            </a:r>
          </a:p>
        </p:txBody>
      </p:sp>
      <p:sp>
        <p:nvSpPr>
          <p:cNvPr id="129" name="9 CuadroTexto">
            <a:extLst>
              <a:ext uri="{FF2B5EF4-FFF2-40B4-BE49-F238E27FC236}">
                <a16:creationId xmlns:a16="http://schemas.microsoft.com/office/drawing/2014/main" id="{A38C554A-B1BF-4DB4-BECB-FB5727A21187}"/>
              </a:ext>
            </a:extLst>
          </p:cNvPr>
          <p:cNvSpPr txBox="1"/>
          <p:nvPr/>
        </p:nvSpPr>
        <p:spPr>
          <a:xfrm>
            <a:off x="1272927" y="854646"/>
            <a:ext cx="9646145" cy="495627"/>
          </a:xfrm>
          <a:prstGeom prst="rect">
            <a:avLst/>
          </a:prstGeom>
          <a:noFill/>
        </p:spPr>
        <p:txBody>
          <a:bodyPr wrap="square" lIns="64116" tIns="32057" rIns="64116" bIns="32057" rtlCol="0">
            <a:spAutoFit/>
          </a:bodyPr>
          <a:lstStyle/>
          <a:p>
            <a:pPr algn="ctr" defTabSz="1077006"/>
            <a:r>
              <a:rPr lang="es-CO" sz="2800" b="1" dirty="0">
                <a:solidFill>
                  <a:srgbClr val="25427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Infraestructura Zonal Antonio Nariño</a:t>
            </a:r>
          </a:p>
        </p:txBody>
      </p:sp>
      <p:pic>
        <p:nvPicPr>
          <p:cNvPr id="126" name="Imagen 125" descr="Gente caminando por la calle&#10;&#10;Descripción generada automáticamente">
            <a:extLst>
              <a:ext uri="{FF2B5EF4-FFF2-40B4-BE49-F238E27FC236}">
                <a16:creationId xmlns:a16="http://schemas.microsoft.com/office/drawing/2014/main" id="{144AC278-C3E9-4D98-8F65-0674AEA9538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881" y="3633852"/>
            <a:ext cx="3572070" cy="1802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7FBA866-71DF-4684-8758-64E56A2C06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982" y="1590365"/>
            <a:ext cx="3579969" cy="187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203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Rectángulo 157">
            <a:extLst>
              <a:ext uri="{FF2B5EF4-FFF2-40B4-BE49-F238E27FC236}">
                <a16:creationId xmlns:a16="http://schemas.microsoft.com/office/drawing/2014/main" id="{863EC1F6-BC15-457D-9E65-B4851C4E4E03}"/>
              </a:ext>
            </a:extLst>
          </p:cNvPr>
          <p:cNvSpPr/>
          <p:nvPr/>
        </p:nvSpPr>
        <p:spPr>
          <a:xfrm>
            <a:off x="0" y="774956"/>
            <a:ext cx="12192000" cy="608304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Rectángulo 68">
            <a:extLst>
              <a:ext uri="{FF2B5EF4-FFF2-40B4-BE49-F238E27FC236}">
                <a16:creationId xmlns:a16="http://schemas.microsoft.com/office/drawing/2014/main" id="{07532289-3B7E-41C0-A1AC-915E049C7D6F}"/>
              </a:ext>
            </a:extLst>
          </p:cNvPr>
          <p:cNvSpPr/>
          <p:nvPr/>
        </p:nvSpPr>
        <p:spPr>
          <a:xfrm>
            <a:off x="0" y="0"/>
            <a:ext cx="10098681" cy="644625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9 CuadroTexto">
            <a:extLst>
              <a:ext uri="{FF2B5EF4-FFF2-40B4-BE49-F238E27FC236}">
                <a16:creationId xmlns:a16="http://schemas.microsoft.com/office/drawing/2014/main" id="{392DAB16-0355-43FC-A76D-76546A7D8CBF}"/>
              </a:ext>
            </a:extLst>
          </p:cNvPr>
          <p:cNvSpPr txBox="1"/>
          <p:nvPr/>
        </p:nvSpPr>
        <p:spPr>
          <a:xfrm>
            <a:off x="112205" y="72566"/>
            <a:ext cx="9842792" cy="495627"/>
          </a:xfrm>
          <a:prstGeom prst="rect">
            <a:avLst/>
          </a:prstGeom>
          <a:noFill/>
        </p:spPr>
        <p:txBody>
          <a:bodyPr wrap="square" lIns="64116" tIns="32057" rIns="64116" bIns="32057" rtlCol="0">
            <a:spAutoFit/>
          </a:bodyPr>
          <a:lstStyle/>
          <a:p>
            <a:pPr defTabSz="1077006"/>
            <a:r>
              <a:rPr lang="es-CO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Rendición de Cuentas vigencia 2020 – Antonio Nariño</a:t>
            </a:r>
          </a:p>
        </p:txBody>
      </p:sp>
      <p:grpSp>
        <p:nvGrpSpPr>
          <p:cNvPr id="73" name="Grupo 72">
            <a:extLst>
              <a:ext uri="{FF2B5EF4-FFF2-40B4-BE49-F238E27FC236}">
                <a16:creationId xmlns:a16="http://schemas.microsoft.com/office/drawing/2014/main" id="{7435ED4F-F6A0-415A-99B8-B1A7D86F7863}"/>
              </a:ext>
            </a:extLst>
          </p:cNvPr>
          <p:cNvGrpSpPr/>
          <p:nvPr/>
        </p:nvGrpSpPr>
        <p:grpSpPr>
          <a:xfrm>
            <a:off x="10251830" y="105216"/>
            <a:ext cx="1763234" cy="450539"/>
            <a:chOff x="6018212" y="7750788"/>
            <a:chExt cx="5133627" cy="1447246"/>
          </a:xfrm>
          <a:solidFill>
            <a:schemeClr val="tx2"/>
          </a:solidFill>
        </p:grpSpPr>
        <p:sp>
          <p:nvSpPr>
            <p:cNvPr id="74" name="Forma libre: forma 73">
              <a:extLst>
                <a:ext uri="{FF2B5EF4-FFF2-40B4-BE49-F238E27FC236}">
                  <a16:creationId xmlns:a16="http://schemas.microsoft.com/office/drawing/2014/main" id="{B16ACA10-D1CE-40CA-BC01-C5D7FAACA294}"/>
                </a:ext>
              </a:extLst>
            </p:cNvPr>
            <p:cNvSpPr/>
            <p:nvPr/>
          </p:nvSpPr>
          <p:spPr>
            <a:xfrm>
              <a:off x="8345982" y="8533248"/>
              <a:ext cx="305649" cy="433002"/>
            </a:xfrm>
            <a:custGeom>
              <a:avLst/>
              <a:gdLst>
                <a:gd name="connsiteX0" fmla="*/ 315328 w 305648"/>
                <a:gd name="connsiteY0" fmla="*/ 142127 h 433001"/>
                <a:gd name="connsiteX1" fmla="*/ 172182 w 305648"/>
                <a:gd name="connsiteY1" fmla="*/ 0 h 433001"/>
                <a:gd name="connsiteX2" fmla="*/ 0 w 305648"/>
                <a:gd name="connsiteY2" fmla="*/ 0 h 433001"/>
                <a:gd name="connsiteX3" fmla="*/ 0 w 305648"/>
                <a:gd name="connsiteY3" fmla="*/ 453633 h 433001"/>
                <a:gd name="connsiteX4" fmla="*/ 187210 w 305648"/>
                <a:gd name="connsiteY4" fmla="*/ 453633 h 433001"/>
                <a:gd name="connsiteX5" fmla="*/ 330355 w 305648"/>
                <a:gd name="connsiteY5" fmla="*/ 311507 h 433001"/>
                <a:gd name="connsiteX6" fmla="*/ 293678 w 305648"/>
                <a:gd name="connsiteY6" fmla="*/ 216756 h 433001"/>
                <a:gd name="connsiteX7" fmla="*/ 315328 w 305648"/>
                <a:gd name="connsiteY7" fmla="*/ 142127 h 433001"/>
                <a:gd name="connsiteX8" fmla="*/ 115382 w 305648"/>
                <a:gd name="connsiteY8" fmla="*/ 98826 h 433001"/>
                <a:gd name="connsiteX9" fmla="*/ 172182 w 305648"/>
                <a:gd name="connsiteY9" fmla="*/ 98826 h 433001"/>
                <a:gd name="connsiteX10" fmla="*/ 216501 w 305648"/>
                <a:gd name="connsiteY10" fmla="*/ 142127 h 433001"/>
                <a:gd name="connsiteX11" fmla="*/ 172182 w 305648"/>
                <a:gd name="connsiteY11" fmla="*/ 185427 h 433001"/>
                <a:gd name="connsiteX12" fmla="*/ 115382 w 305648"/>
                <a:gd name="connsiteY12" fmla="*/ 185427 h 433001"/>
                <a:gd name="connsiteX13" fmla="*/ 115382 w 305648"/>
                <a:gd name="connsiteY13" fmla="*/ 98826 h 433001"/>
                <a:gd name="connsiteX14" fmla="*/ 187210 w 305648"/>
                <a:gd name="connsiteY14" fmla="*/ 354807 h 433001"/>
                <a:gd name="connsiteX15" fmla="*/ 115128 w 305648"/>
                <a:gd name="connsiteY15" fmla="*/ 354807 h 433001"/>
                <a:gd name="connsiteX16" fmla="*/ 115128 w 305648"/>
                <a:gd name="connsiteY16" fmla="*/ 267952 h 433001"/>
                <a:gd name="connsiteX17" fmla="*/ 171927 w 305648"/>
                <a:gd name="connsiteY17" fmla="*/ 267952 h 433001"/>
                <a:gd name="connsiteX18" fmla="*/ 186955 w 305648"/>
                <a:gd name="connsiteY18" fmla="*/ 267952 h 433001"/>
                <a:gd name="connsiteX19" fmla="*/ 231274 w 305648"/>
                <a:gd name="connsiteY19" fmla="*/ 311507 h 433001"/>
                <a:gd name="connsiteX20" fmla="*/ 187210 w 305648"/>
                <a:gd name="connsiteY20" fmla="*/ 354807 h 43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05648" h="433001">
                  <a:moveTo>
                    <a:pt x="315328" y="142127"/>
                  </a:moveTo>
                  <a:cubicBezTo>
                    <a:pt x="315328" y="63931"/>
                    <a:pt x="251141" y="0"/>
                    <a:pt x="172182" y="0"/>
                  </a:cubicBezTo>
                  <a:lnTo>
                    <a:pt x="0" y="0"/>
                  </a:lnTo>
                  <a:lnTo>
                    <a:pt x="0" y="453633"/>
                  </a:lnTo>
                  <a:lnTo>
                    <a:pt x="187210" y="453633"/>
                  </a:lnTo>
                  <a:cubicBezTo>
                    <a:pt x="266169" y="453633"/>
                    <a:pt x="330355" y="389956"/>
                    <a:pt x="330355" y="311507"/>
                  </a:cubicBezTo>
                  <a:cubicBezTo>
                    <a:pt x="330355" y="276612"/>
                    <a:pt x="317111" y="242736"/>
                    <a:pt x="293678" y="216756"/>
                  </a:cubicBezTo>
                  <a:cubicBezTo>
                    <a:pt x="307941" y="194596"/>
                    <a:pt x="315328" y="168871"/>
                    <a:pt x="315328" y="142127"/>
                  </a:cubicBezTo>
                  <a:moveTo>
                    <a:pt x="115382" y="98826"/>
                  </a:moveTo>
                  <a:lnTo>
                    <a:pt x="172182" y="98826"/>
                  </a:lnTo>
                  <a:cubicBezTo>
                    <a:pt x="196634" y="98826"/>
                    <a:pt x="216501" y="118184"/>
                    <a:pt x="216501" y="142127"/>
                  </a:cubicBezTo>
                  <a:cubicBezTo>
                    <a:pt x="216501" y="166069"/>
                    <a:pt x="196634" y="185427"/>
                    <a:pt x="172182" y="185427"/>
                  </a:cubicBezTo>
                  <a:lnTo>
                    <a:pt x="115382" y="185427"/>
                  </a:lnTo>
                  <a:lnTo>
                    <a:pt x="115382" y="98826"/>
                  </a:lnTo>
                  <a:close/>
                  <a:moveTo>
                    <a:pt x="187210" y="354807"/>
                  </a:moveTo>
                  <a:lnTo>
                    <a:pt x="115128" y="354807"/>
                  </a:lnTo>
                  <a:lnTo>
                    <a:pt x="115128" y="267952"/>
                  </a:lnTo>
                  <a:lnTo>
                    <a:pt x="171927" y="267952"/>
                  </a:lnTo>
                  <a:lnTo>
                    <a:pt x="186955" y="267952"/>
                  </a:lnTo>
                  <a:cubicBezTo>
                    <a:pt x="211407" y="267952"/>
                    <a:pt x="231274" y="287564"/>
                    <a:pt x="231274" y="311507"/>
                  </a:cubicBezTo>
                  <a:cubicBezTo>
                    <a:pt x="231784" y="335449"/>
                    <a:pt x="211916" y="354807"/>
                    <a:pt x="187210" y="35480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5" name="Forma libre: forma 74">
              <a:extLst>
                <a:ext uri="{FF2B5EF4-FFF2-40B4-BE49-F238E27FC236}">
                  <a16:creationId xmlns:a16="http://schemas.microsoft.com/office/drawing/2014/main" id="{6F5E0C87-9DBC-4A65-B1C8-F5F5DB584E85}"/>
                </a:ext>
              </a:extLst>
            </p:cNvPr>
            <p:cNvSpPr/>
            <p:nvPr/>
          </p:nvSpPr>
          <p:spPr>
            <a:xfrm>
              <a:off x="8694677" y="8525097"/>
              <a:ext cx="433002" cy="458473"/>
            </a:xfrm>
            <a:custGeom>
              <a:avLst/>
              <a:gdLst>
                <a:gd name="connsiteX0" fmla="*/ 228982 w 433002"/>
                <a:gd name="connsiteY0" fmla="*/ 0 h 458472"/>
                <a:gd name="connsiteX1" fmla="*/ 0 w 433002"/>
                <a:gd name="connsiteY1" fmla="*/ 237132 h 458472"/>
                <a:gd name="connsiteX2" fmla="*/ 228982 w 433002"/>
                <a:gd name="connsiteY2" fmla="*/ 474265 h 458472"/>
                <a:gd name="connsiteX3" fmla="*/ 457964 w 433002"/>
                <a:gd name="connsiteY3" fmla="*/ 237132 h 458472"/>
                <a:gd name="connsiteX4" fmla="*/ 228982 w 433002"/>
                <a:gd name="connsiteY4" fmla="*/ 0 h 458472"/>
                <a:gd name="connsiteX5" fmla="*/ 228982 w 433002"/>
                <a:gd name="connsiteY5" fmla="*/ 350986 h 458472"/>
                <a:gd name="connsiteX6" fmla="*/ 123278 w 433002"/>
                <a:gd name="connsiteY6" fmla="*/ 236878 h 458472"/>
                <a:gd name="connsiteX7" fmla="*/ 228982 w 433002"/>
                <a:gd name="connsiteY7" fmla="*/ 123023 h 458472"/>
                <a:gd name="connsiteX8" fmla="*/ 334685 w 433002"/>
                <a:gd name="connsiteY8" fmla="*/ 236878 h 458472"/>
                <a:gd name="connsiteX9" fmla="*/ 228982 w 433002"/>
                <a:gd name="connsiteY9" fmla="*/ 350986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3002" h="458472">
                  <a:moveTo>
                    <a:pt x="228982" y="0"/>
                  </a:moveTo>
                  <a:cubicBezTo>
                    <a:pt x="102647" y="0"/>
                    <a:pt x="0" y="106468"/>
                    <a:pt x="0" y="237132"/>
                  </a:cubicBezTo>
                  <a:cubicBezTo>
                    <a:pt x="0" y="368052"/>
                    <a:pt x="102647" y="474265"/>
                    <a:pt x="228982" y="474265"/>
                  </a:cubicBezTo>
                  <a:cubicBezTo>
                    <a:pt x="355317" y="474265"/>
                    <a:pt x="457964" y="368052"/>
                    <a:pt x="457964" y="237132"/>
                  </a:cubicBezTo>
                  <a:cubicBezTo>
                    <a:pt x="457964" y="106468"/>
                    <a:pt x="355317" y="0"/>
                    <a:pt x="228982" y="0"/>
                  </a:cubicBezTo>
                  <a:moveTo>
                    <a:pt x="228982" y="350986"/>
                  </a:moveTo>
                  <a:cubicBezTo>
                    <a:pt x="170654" y="350986"/>
                    <a:pt x="123278" y="300045"/>
                    <a:pt x="123278" y="236878"/>
                  </a:cubicBezTo>
                  <a:cubicBezTo>
                    <a:pt x="123278" y="174220"/>
                    <a:pt x="170654" y="123023"/>
                    <a:pt x="228982" y="123023"/>
                  </a:cubicBezTo>
                  <a:cubicBezTo>
                    <a:pt x="287310" y="123023"/>
                    <a:pt x="334685" y="174220"/>
                    <a:pt x="334685" y="236878"/>
                  </a:cubicBezTo>
                  <a:cubicBezTo>
                    <a:pt x="334685" y="300045"/>
                    <a:pt x="287310" y="350986"/>
                    <a:pt x="228982" y="350986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6" name="Forma libre: forma 75">
              <a:extLst>
                <a:ext uri="{FF2B5EF4-FFF2-40B4-BE49-F238E27FC236}">
                  <a16:creationId xmlns:a16="http://schemas.microsoft.com/office/drawing/2014/main" id="{4A8804E1-EB1C-46D2-8BAE-632B6DE0A9CC}"/>
                </a:ext>
              </a:extLst>
            </p:cNvPr>
            <p:cNvSpPr/>
            <p:nvPr/>
          </p:nvSpPr>
          <p:spPr>
            <a:xfrm>
              <a:off x="9176074" y="8525097"/>
              <a:ext cx="433002" cy="458473"/>
            </a:xfrm>
            <a:custGeom>
              <a:avLst/>
              <a:gdLst>
                <a:gd name="connsiteX0" fmla="*/ 258273 w 433002"/>
                <a:gd name="connsiteY0" fmla="*/ 306922 h 458472"/>
                <a:gd name="connsiteX1" fmla="*/ 312016 w 433002"/>
                <a:gd name="connsiteY1" fmla="*/ 306922 h 458472"/>
                <a:gd name="connsiteX2" fmla="*/ 312016 w 433002"/>
                <a:gd name="connsiteY2" fmla="*/ 331883 h 458472"/>
                <a:gd name="connsiteX3" fmla="*/ 244519 w 433002"/>
                <a:gd name="connsiteY3" fmla="*/ 351241 h 458472"/>
                <a:gd name="connsiteX4" fmla="*/ 123278 w 433002"/>
                <a:gd name="connsiteY4" fmla="*/ 237132 h 458472"/>
                <a:gd name="connsiteX5" fmla="*/ 244519 w 433002"/>
                <a:gd name="connsiteY5" fmla="*/ 123278 h 458472"/>
                <a:gd name="connsiteX6" fmla="*/ 329082 w 433002"/>
                <a:gd name="connsiteY6" fmla="*/ 155626 h 458472"/>
                <a:gd name="connsiteX7" fmla="*/ 341053 w 433002"/>
                <a:gd name="connsiteY7" fmla="*/ 166578 h 458472"/>
                <a:gd name="connsiteX8" fmla="*/ 424342 w 433002"/>
                <a:gd name="connsiteY8" fmla="*/ 75648 h 458472"/>
                <a:gd name="connsiteX9" fmla="*/ 412371 w 433002"/>
                <a:gd name="connsiteY9" fmla="*/ 64696 h 458472"/>
                <a:gd name="connsiteX10" fmla="*/ 244519 w 433002"/>
                <a:gd name="connsiteY10" fmla="*/ 0 h 458472"/>
                <a:gd name="connsiteX11" fmla="*/ 0 w 433002"/>
                <a:gd name="connsiteY11" fmla="*/ 237132 h 458472"/>
                <a:gd name="connsiteX12" fmla="*/ 244519 w 433002"/>
                <a:gd name="connsiteY12" fmla="*/ 474265 h 458472"/>
                <a:gd name="connsiteX13" fmla="*/ 312016 w 433002"/>
                <a:gd name="connsiteY13" fmla="*/ 465095 h 458472"/>
                <a:gd name="connsiteX14" fmla="*/ 312016 w 433002"/>
                <a:gd name="connsiteY14" fmla="*/ 466114 h 458472"/>
                <a:gd name="connsiteX15" fmla="*/ 435295 w 433002"/>
                <a:gd name="connsiteY15" fmla="*/ 466114 h 458472"/>
                <a:gd name="connsiteX16" fmla="*/ 435295 w 433002"/>
                <a:gd name="connsiteY16" fmla="*/ 183644 h 458472"/>
                <a:gd name="connsiteX17" fmla="*/ 258273 w 433002"/>
                <a:gd name="connsiteY17" fmla="*/ 183644 h 458472"/>
                <a:gd name="connsiteX18" fmla="*/ 258273 w 433002"/>
                <a:gd name="connsiteY18" fmla="*/ 306922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3002" h="458472">
                  <a:moveTo>
                    <a:pt x="258273" y="306922"/>
                  </a:moveTo>
                  <a:lnTo>
                    <a:pt x="312016" y="306922"/>
                  </a:lnTo>
                  <a:lnTo>
                    <a:pt x="312016" y="331883"/>
                  </a:lnTo>
                  <a:cubicBezTo>
                    <a:pt x="292149" y="344364"/>
                    <a:pt x="268462" y="351241"/>
                    <a:pt x="244519" y="351241"/>
                  </a:cubicBezTo>
                  <a:cubicBezTo>
                    <a:pt x="177531" y="351241"/>
                    <a:pt x="123278" y="300300"/>
                    <a:pt x="123278" y="237132"/>
                  </a:cubicBezTo>
                  <a:cubicBezTo>
                    <a:pt x="123278" y="174474"/>
                    <a:pt x="177786" y="123278"/>
                    <a:pt x="244519" y="123278"/>
                  </a:cubicBezTo>
                  <a:cubicBezTo>
                    <a:pt x="276103" y="123278"/>
                    <a:pt x="306158" y="134740"/>
                    <a:pt x="329082" y="155626"/>
                  </a:cubicBezTo>
                  <a:lnTo>
                    <a:pt x="341053" y="166578"/>
                  </a:lnTo>
                  <a:lnTo>
                    <a:pt x="424342" y="75648"/>
                  </a:lnTo>
                  <a:lnTo>
                    <a:pt x="412371" y="64696"/>
                  </a:lnTo>
                  <a:cubicBezTo>
                    <a:pt x="366779" y="22924"/>
                    <a:pt x="307177" y="0"/>
                    <a:pt x="244519" y="0"/>
                  </a:cubicBezTo>
                  <a:cubicBezTo>
                    <a:pt x="109779" y="0"/>
                    <a:pt x="0" y="106468"/>
                    <a:pt x="0" y="237132"/>
                  </a:cubicBezTo>
                  <a:cubicBezTo>
                    <a:pt x="0" y="368052"/>
                    <a:pt x="109779" y="474265"/>
                    <a:pt x="244519" y="474265"/>
                  </a:cubicBezTo>
                  <a:cubicBezTo>
                    <a:pt x="267443" y="474265"/>
                    <a:pt x="290111" y="471208"/>
                    <a:pt x="312016" y="465095"/>
                  </a:cubicBezTo>
                  <a:lnTo>
                    <a:pt x="312016" y="466114"/>
                  </a:lnTo>
                  <a:lnTo>
                    <a:pt x="435295" y="466114"/>
                  </a:lnTo>
                  <a:lnTo>
                    <a:pt x="435295" y="183644"/>
                  </a:lnTo>
                  <a:lnTo>
                    <a:pt x="258273" y="183644"/>
                  </a:lnTo>
                  <a:lnTo>
                    <a:pt x="258273" y="306922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7" name="Forma libre: forma 76">
              <a:extLst>
                <a:ext uri="{FF2B5EF4-FFF2-40B4-BE49-F238E27FC236}">
                  <a16:creationId xmlns:a16="http://schemas.microsoft.com/office/drawing/2014/main" id="{09E6831A-324A-4EEE-9356-0BAAAA201850}"/>
                </a:ext>
              </a:extLst>
            </p:cNvPr>
            <p:cNvSpPr/>
            <p:nvPr/>
          </p:nvSpPr>
          <p:spPr>
            <a:xfrm>
              <a:off x="10105246" y="8527135"/>
              <a:ext cx="407532" cy="458473"/>
            </a:xfrm>
            <a:custGeom>
              <a:avLst/>
              <a:gdLst>
                <a:gd name="connsiteX0" fmla="*/ 138306 w 407531"/>
                <a:gd name="connsiteY0" fmla="*/ 139579 h 458472"/>
                <a:gd name="connsiteX1" fmla="*/ 138306 w 407531"/>
                <a:gd name="connsiteY1" fmla="*/ 463821 h 458472"/>
                <a:gd name="connsiteX2" fmla="*/ 284508 w 407531"/>
                <a:gd name="connsiteY2" fmla="*/ 463821 h 458472"/>
                <a:gd name="connsiteX3" fmla="*/ 284508 w 407531"/>
                <a:gd name="connsiteY3" fmla="*/ 139579 h 458472"/>
                <a:gd name="connsiteX4" fmla="*/ 422559 w 407531"/>
                <a:gd name="connsiteY4" fmla="*/ 139579 h 458472"/>
                <a:gd name="connsiteX5" fmla="*/ 422559 w 407531"/>
                <a:gd name="connsiteY5" fmla="*/ 0 h 458472"/>
                <a:gd name="connsiteX6" fmla="*/ 0 w 407531"/>
                <a:gd name="connsiteY6" fmla="*/ 0 h 458472"/>
                <a:gd name="connsiteX7" fmla="*/ 0 w 407531"/>
                <a:gd name="connsiteY7" fmla="*/ 139579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7531" h="458472">
                  <a:moveTo>
                    <a:pt x="138306" y="139579"/>
                  </a:moveTo>
                  <a:lnTo>
                    <a:pt x="138306" y="463821"/>
                  </a:lnTo>
                  <a:lnTo>
                    <a:pt x="284508" y="463821"/>
                  </a:lnTo>
                  <a:lnTo>
                    <a:pt x="284508" y="139579"/>
                  </a:lnTo>
                  <a:lnTo>
                    <a:pt x="422559" y="139579"/>
                  </a:lnTo>
                  <a:lnTo>
                    <a:pt x="422559" y="0"/>
                  </a:lnTo>
                  <a:lnTo>
                    <a:pt x="0" y="0"/>
                  </a:lnTo>
                  <a:lnTo>
                    <a:pt x="0" y="139579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8" name="Forma libre: forma 77">
              <a:extLst>
                <a:ext uri="{FF2B5EF4-FFF2-40B4-BE49-F238E27FC236}">
                  <a16:creationId xmlns:a16="http://schemas.microsoft.com/office/drawing/2014/main" id="{8125508B-CD7E-4E0A-87AD-CCA30CFCC5D7}"/>
                </a:ext>
              </a:extLst>
            </p:cNvPr>
            <p:cNvSpPr/>
            <p:nvPr/>
          </p:nvSpPr>
          <p:spPr>
            <a:xfrm>
              <a:off x="10438658" y="8441553"/>
              <a:ext cx="713181" cy="738650"/>
            </a:xfrm>
            <a:custGeom>
              <a:avLst/>
              <a:gdLst>
                <a:gd name="connsiteX0" fmla="*/ 736359 w 713180"/>
                <a:gd name="connsiteY0" fmla="*/ 743744 h 738650"/>
                <a:gd name="connsiteX1" fmla="*/ 456690 w 713180"/>
                <a:gd name="connsiteY1" fmla="*/ 0 h 738650"/>
                <a:gd name="connsiteX2" fmla="*/ 205549 w 713180"/>
                <a:gd name="connsiteY2" fmla="*/ 0 h 738650"/>
                <a:gd name="connsiteX3" fmla="*/ 0 w 713180"/>
                <a:gd name="connsiteY3" fmla="*/ 548639 h 738650"/>
                <a:gd name="connsiteX4" fmla="*/ 152315 w 713180"/>
                <a:gd name="connsiteY4" fmla="*/ 548639 h 738650"/>
                <a:gd name="connsiteX5" fmla="*/ 330610 w 713180"/>
                <a:gd name="connsiteY5" fmla="*/ 97298 h 738650"/>
                <a:gd name="connsiteX6" fmla="*/ 584044 w 713180"/>
                <a:gd name="connsiteY6" fmla="*/ 743744 h 73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3180" h="738650">
                  <a:moveTo>
                    <a:pt x="736359" y="743744"/>
                  </a:moveTo>
                  <a:lnTo>
                    <a:pt x="456690" y="0"/>
                  </a:lnTo>
                  <a:lnTo>
                    <a:pt x="205549" y="0"/>
                  </a:lnTo>
                  <a:lnTo>
                    <a:pt x="0" y="548639"/>
                  </a:lnTo>
                  <a:lnTo>
                    <a:pt x="152315" y="548639"/>
                  </a:lnTo>
                  <a:lnTo>
                    <a:pt x="330610" y="97298"/>
                  </a:lnTo>
                  <a:lnTo>
                    <a:pt x="584044" y="74374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9" name="Forma libre: forma 78">
              <a:extLst>
                <a:ext uri="{FF2B5EF4-FFF2-40B4-BE49-F238E27FC236}">
                  <a16:creationId xmlns:a16="http://schemas.microsoft.com/office/drawing/2014/main" id="{BACCE1C0-8497-4188-84A5-829D5ED6D041}"/>
                </a:ext>
              </a:extLst>
            </p:cNvPr>
            <p:cNvSpPr/>
            <p:nvPr/>
          </p:nvSpPr>
          <p:spPr>
            <a:xfrm>
              <a:off x="9638621" y="8524843"/>
              <a:ext cx="433001" cy="458473"/>
            </a:xfrm>
            <a:custGeom>
              <a:avLst/>
              <a:gdLst>
                <a:gd name="connsiteX0" fmla="*/ 430965 w 433002"/>
                <a:gd name="connsiteY0" fmla="*/ 125316 h 458472"/>
                <a:gd name="connsiteX1" fmla="*/ 430710 w 433002"/>
                <a:gd name="connsiteY1" fmla="*/ 124806 h 458472"/>
                <a:gd name="connsiteX2" fmla="*/ 228982 w 433002"/>
                <a:gd name="connsiteY2" fmla="*/ 0 h 458472"/>
                <a:gd name="connsiteX3" fmla="*/ 0 w 433002"/>
                <a:gd name="connsiteY3" fmla="*/ 237132 h 458472"/>
                <a:gd name="connsiteX4" fmla="*/ 228982 w 433002"/>
                <a:gd name="connsiteY4" fmla="*/ 474264 h 458472"/>
                <a:gd name="connsiteX5" fmla="*/ 457964 w 433002"/>
                <a:gd name="connsiteY5" fmla="*/ 237132 h 458472"/>
                <a:gd name="connsiteX6" fmla="*/ 430965 w 433002"/>
                <a:gd name="connsiteY6" fmla="*/ 125316 h 458472"/>
                <a:gd name="connsiteX7" fmla="*/ 229237 w 433002"/>
                <a:gd name="connsiteY7" fmla="*/ 351241 h 458472"/>
                <a:gd name="connsiteX8" fmla="*/ 123533 w 433002"/>
                <a:gd name="connsiteY8" fmla="*/ 237132 h 458472"/>
                <a:gd name="connsiteX9" fmla="*/ 229237 w 433002"/>
                <a:gd name="connsiteY9" fmla="*/ 123278 h 458472"/>
                <a:gd name="connsiteX10" fmla="*/ 334940 w 433002"/>
                <a:gd name="connsiteY10" fmla="*/ 237132 h 458472"/>
                <a:gd name="connsiteX11" fmla="*/ 229237 w 433002"/>
                <a:gd name="connsiteY11" fmla="*/ 351241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3002" h="458472">
                  <a:moveTo>
                    <a:pt x="430965" y="125316"/>
                  </a:moveTo>
                  <a:lnTo>
                    <a:pt x="430710" y="124806"/>
                  </a:lnTo>
                  <a:cubicBezTo>
                    <a:pt x="391995" y="50687"/>
                    <a:pt x="316092" y="0"/>
                    <a:pt x="228982" y="0"/>
                  </a:cubicBezTo>
                  <a:cubicBezTo>
                    <a:pt x="102647" y="0"/>
                    <a:pt x="0" y="106468"/>
                    <a:pt x="0" y="237132"/>
                  </a:cubicBezTo>
                  <a:cubicBezTo>
                    <a:pt x="0" y="368052"/>
                    <a:pt x="102647" y="474264"/>
                    <a:pt x="228982" y="474264"/>
                  </a:cubicBezTo>
                  <a:cubicBezTo>
                    <a:pt x="355317" y="474264"/>
                    <a:pt x="457964" y="368052"/>
                    <a:pt x="457964" y="237132"/>
                  </a:cubicBezTo>
                  <a:cubicBezTo>
                    <a:pt x="458219" y="196889"/>
                    <a:pt x="448285" y="158937"/>
                    <a:pt x="430965" y="125316"/>
                  </a:cubicBezTo>
                  <a:moveTo>
                    <a:pt x="229237" y="351241"/>
                  </a:moveTo>
                  <a:cubicBezTo>
                    <a:pt x="170909" y="351241"/>
                    <a:pt x="123533" y="300300"/>
                    <a:pt x="123533" y="237132"/>
                  </a:cubicBezTo>
                  <a:cubicBezTo>
                    <a:pt x="123533" y="174474"/>
                    <a:pt x="170909" y="123278"/>
                    <a:pt x="229237" y="123278"/>
                  </a:cubicBezTo>
                  <a:cubicBezTo>
                    <a:pt x="287564" y="123278"/>
                    <a:pt x="334940" y="174474"/>
                    <a:pt x="334940" y="237132"/>
                  </a:cubicBezTo>
                  <a:cubicBezTo>
                    <a:pt x="334940" y="300300"/>
                    <a:pt x="287310" y="351241"/>
                    <a:pt x="229237" y="351241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0" name="Forma libre: forma 79">
              <a:extLst>
                <a:ext uri="{FF2B5EF4-FFF2-40B4-BE49-F238E27FC236}">
                  <a16:creationId xmlns:a16="http://schemas.microsoft.com/office/drawing/2014/main" id="{301587E0-82CC-469E-8218-14ED2099FBE0}"/>
                </a:ext>
              </a:extLst>
            </p:cNvPr>
            <p:cNvSpPr/>
            <p:nvPr/>
          </p:nvSpPr>
          <p:spPr>
            <a:xfrm>
              <a:off x="10428469" y="7766580"/>
              <a:ext cx="662239" cy="662238"/>
            </a:xfrm>
            <a:custGeom>
              <a:avLst/>
              <a:gdLst>
                <a:gd name="connsiteX0" fmla="*/ 530810 w 662239"/>
                <a:gd name="connsiteY0" fmla="*/ 434021 h 662238"/>
                <a:gd name="connsiteX1" fmla="*/ 667843 w 662239"/>
                <a:gd name="connsiteY1" fmla="*/ 377985 h 662238"/>
                <a:gd name="connsiteX2" fmla="*/ 485473 w 662239"/>
                <a:gd name="connsiteY2" fmla="*/ 312780 h 662238"/>
                <a:gd name="connsiteX3" fmla="*/ 368562 w 662239"/>
                <a:gd name="connsiteY3" fmla="*/ 0 h 662238"/>
                <a:gd name="connsiteX4" fmla="*/ 247321 w 662239"/>
                <a:gd name="connsiteY4" fmla="*/ 230255 h 662238"/>
                <a:gd name="connsiteX5" fmla="*/ 0 w 662239"/>
                <a:gd name="connsiteY5" fmla="*/ 179568 h 662238"/>
                <a:gd name="connsiteX6" fmla="*/ 174475 w 662239"/>
                <a:gd name="connsiteY6" fmla="*/ 368561 h 662238"/>
                <a:gd name="connsiteX7" fmla="*/ 89403 w 662239"/>
                <a:gd name="connsiteY7" fmla="*/ 597288 h 662238"/>
                <a:gd name="connsiteX8" fmla="*/ 396580 w 662239"/>
                <a:gd name="connsiteY8" fmla="*/ 487000 h 662238"/>
                <a:gd name="connsiteX9" fmla="*/ 620722 w 662239"/>
                <a:gd name="connsiteY9" fmla="*/ 674974 h 66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2239" h="662238">
                  <a:moveTo>
                    <a:pt x="530810" y="434021"/>
                  </a:moveTo>
                  <a:lnTo>
                    <a:pt x="667843" y="377985"/>
                  </a:lnTo>
                  <a:lnTo>
                    <a:pt x="485473" y="312780"/>
                  </a:lnTo>
                  <a:lnTo>
                    <a:pt x="368562" y="0"/>
                  </a:lnTo>
                  <a:lnTo>
                    <a:pt x="247321" y="230255"/>
                  </a:lnTo>
                  <a:lnTo>
                    <a:pt x="0" y="179568"/>
                  </a:lnTo>
                  <a:lnTo>
                    <a:pt x="174475" y="368561"/>
                  </a:lnTo>
                  <a:lnTo>
                    <a:pt x="89403" y="597288"/>
                  </a:lnTo>
                  <a:lnTo>
                    <a:pt x="396580" y="487000"/>
                  </a:lnTo>
                  <a:lnTo>
                    <a:pt x="620722" y="67497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1" name="Forma libre: forma 80">
              <a:extLst>
                <a:ext uri="{FF2B5EF4-FFF2-40B4-BE49-F238E27FC236}">
                  <a16:creationId xmlns:a16="http://schemas.microsoft.com/office/drawing/2014/main" id="{5AFFDBEB-BCBC-4B7B-B53D-220DF10406AD}"/>
                </a:ext>
              </a:extLst>
            </p:cNvPr>
            <p:cNvSpPr/>
            <p:nvPr/>
          </p:nvSpPr>
          <p:spPr>
            <a:xfrm>
              <a:off x="10289144" y="8095661"/>
              <a:ext cx="203766" cy="178295"/>
            </a:xfrm>
            <a:custGeom>
              <a:avLst/>
              <a:gdLst>
                <a:gd name="connsiteX0" fmla="*/ 158938 w 203765"/>
                <a:gd name="connsiteY0" fmla="*/ 117420 h 178294"/>
                <a:gd name="connsiteX1" fmla="*/ 214973 w 203765"/>
                <a:gd name="connsiteY1" fmla="*/ 81252 h 178294"/>
                <a:gd name="connsiteX2" fmla="*/ 147730 w 203765"/>
                <a:gd name="connsiteY2" fmla="*/ 66988 h 178294"/>
                <a:gd name="connsiteX3" fmla="*/ 128627 w 203765"/>
                <a:gd name="connsiteY3" fmla="*/ 0 h 178294"/>
                <a:gd name="connsiteX4" fmla="*/ 101883 w 203765"/>
                <a:gd name="connsiteY4" fmla="*/ 57054 h 178294"/>
                <a:gd name="connsiteX5" fmla="*/ 0 w 203765"/>
                <a:gd name="connsiteY5" fmla="*/ 35404 h 178294"/>
                <a:gd name="connsiteX6" fmla="*/ 79469 w 203765"/>
                <a:gd name="connsiteY6" fmla="*/ 117675 h 178294"/>
                <a:gd name="connsiteX7" fmla="*/ 55017 w 203765"/>
                <a:gd name="connsiteY7" fmla="*/ 183898 h 178294"/>
                <a:gd name="connsiteX8" fmla="*/ 126590 w 203765"/>
                <a:gd name="connsiteY8" fmla="*/ 138051 h 178294"/>
                <a:gd name="connsiteX9" fmla="*/ 182116 w 203765"/>
                <a:gd name="connsiteY9" fmla="*/ 182880 h 17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765" h="178294">
                  <a:moveTo>
                    <a:pt x="158938" y="117420"/>
                  </a:moveTo>
                  <a:lnTo>
                    <a:pt x="214973" y="81252"/>
                  </a:lnTo>
                  <a:lnTo>
                    <a:pt x="147730" y="66988"/>
                  </a:lnTo>
                  <a:lnTo>
                    <a:pt x="128627" y="0"/>
                  </a:lnTo>
                  <a:lnTo>
                    <a:pt x="101883" y="57054"/>
                  </a:lnTo>
                  <a:lnTo>
                    <a:pt x="0" y="35404"/>
                  </a:lnTo>
                  <a:lnTo>
                    <a:pt x="79469" y="117675"/>
                  </a:lnTo>
                  <a:lnTo>
                    <a:pt x="55017" y="183898"/>
                  </a:lnTo>
                  <a:lnTo>
                    <a:pt x="126590" y="138051"/>
                  </a:lnTo>
                  <a:lnTo>
                    <a:pt x="182116" y="18288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2" name="Forma libre: forma 81">
              <a:extLst>
                <a:ext uri="{FF2B5EF4-FFF2-40B4-BE49-F238E27FC236}">
                  <a16:creationId xmlns:a16="http://schemas.microsoft.com/office/drawing/2014/main" id="{F7695EFB-4A37-4AA8-BDA0-9D5F60AE40CA}"/>
                </a:ext>
              </a:extLst>
            </p:cNvPr>
            <p:cNvSpPr/>
            <p:nvPr/>
          </p:nvSpPr>
          <p:spPr>
            <a:xfrm>
              <a:off x="10888980" y="7750788"/>
              <a:ext cx="203766" cy="178295"/>
            </a:xfrm>
            <a:custGeom>
              <a:avLst/>
              <a:gdLst>
                <a:gd name="connsiteX0" fmla="*/ 165815 w 203765"/>
                <a:gd name="connsiteY0" fmla="*/ 122514 h 178294"/>
                <a:gd name="connsiteX1" fmla="*/ 224652 w 203765"/>
                <a:gd name="connsiteY1" fmla="*/ 84817 h 178294"/>
                <a:gd name="connsiteX2" fmla="*/ 154353 w 203765"/>
                <a:gd name="connsiteY2" fmla="*/ 70044 h 178294"/>
                <a:gd name="connsiteX3" fmla="*/ 134231 w 203765"/>
                <a:gd name="connsiteY3" fmla="*/ 0 h 178294"/>
                <a:gd name="connsiteX4" fmla="*/ 100100 w 203765"/>
                <a:gd name="connsiteY4" fmla="*/ 58328 h 178294"/>
                <a:gd name="connsiteX5" fmla="*/ 0 w 203765"/>
                <a:gd name="connsiteY5" fmla="*/ 37187 h 178294"/>
                <a:gd name="connsiteX6" fmla="*/ 83035 w 203765"/>
                <a:gd name="connsiteY6" fmla="*/ 122769 h 178294"/>
                <a:gd name="connsiteX7" fmla="*/ 57564 w 203765"/>
                <a:gd name="connsiteY7" fmla="*/ 192049 h 178294"/>
                <a:gd name="connsiteX8" fmla="*/ 132193 w 203765"/>
                <a:gd name="connsiteY8" fmla="*/ 144164 h 178294"/>
                <a:gd name="connsiteX9" fmla="*/ 190012 w 203765"/>
                <a:gd name="connsiteY9" fmla="*/ 190776 h 17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765" h="178294">
                  <a:moveTo>
                    <a:pt x="165815" y="122514"/>
                  </a:moveTo>
                  <a:lnTo>
                    <a:pt x="224652" y="84817"/>
                  </a:lnTo>
                  <a:lnTo>
                    <a:pt x="154353" y="70044"/>
                  </a:lnTo>
                  <a:lnTo>
                    <a:pt x="134231" y="0"/>
                  </a:lnTo>
                  <a:lnTo>
                    <a:pt x="100100" y="58328"/>
                  </a:lnTo>
                  <a:lnTo>
                    <a:pt x="0" y="37187"/>
                  </a:lnTo>
                  <a:lnTo>
                    <a:pt x="83035" y="122769"/>
                  </a:lnTo>
                  <a:lnTo>
                    <a:pt x="57564" y="192049"/>
                  </a:lnTo>
                  <a:lnTo>
                    <a:pt x="132193" y="144164"/>
                  </a:lnTo>
                  <a:lnTo>
                    <a:pt x="190012" y="19077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3" name="Forma libre: forma 82">
              <a:extLst>
                <a:ext uri="{FF2B5EF4-FFF2-40B4-BE49-F238E27FC236}">
                  <a16:creationId xmlns:a16="http://schemas.microsoft.com/office/drawing/2014/main" id="{948732F5-C07A-4035-B902-24FFCE529468}"/>
                </a:ext>
              </a:extLst>
            </p:cNvPr>
            <p:cNvSpPr/>
            <p:nvPr/>
          </p:nvSpPr>
          <p:spPr>
            <a:xfrm>
              <a:off x="7894896" y="7755627"/>
              <a:ext cx="25471" cy="1426359"/>
            </a:xfrm>
            <a:custGeom>
              <a:avLst/>
              <a:gdLst>
                <a:gd name="connsiteX0" fmla="*/ 0 w 25470"/>
                <a:gd name="connsiteY0" fmla="*/ 0 h 1426359"/>
                <a:gd name="connsiteX1" fmla="*/ 26490 w 25470"/>
                <a:gd name="connsiteY1" fmla="*/ 0 h 1426359"/>
                <a:gd name="connsiteX2" fmla="*/ 26490 w 25470"/>
                <a:gd name="connsiteY2" fmla="*/ 1441642 h 1426359"/>
                <a:gd name="connsiteX3" fmla="*/ 0 w 25470"/>
                <a:gd name="connsiteY3" fmla="*/ 1441642 h 1426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70" h="1426359">
                  <a:moveTo>
                    <a:pt x="0" y="0"/>
                  </a:moveTo>
                  <a:lnTo>
                    <a:pt x="26490" y="0"/>
                  </a:lnTo>
                  <a:lnTo>
                    <a:pt x="26490" y="1441642"/>
                  </a:lnTo>
                  <a:lnTo>
                    <a:pt x="0" y="1441642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4" name="Forma libre: forma 83">
              <a:extLst>
                <a:ext uri="{FF2B5EF4-FFF2-40B4-BE49-F238E27FC236}">
                  <a16:creationId xmlns:a16="http://schemas.microsoft.com/office/drawing/2014/main" id="{395B46B3-270B-4434-9AF0-E60ECC9F2012}"/>
                </a:ext>
              </a:extLst>
            </p:cNvPr>
            <p:cNvSpPr/>
            <p:nvPr/>
          </p:nvSpPr>
          <p:spPr>
            <a:xfrm>
              <a:off x="6018212" y="8873537"/>
              <a:ext cx="101883" cy="101883"/>
            </a:xfrm>
            <a:custGeom>
              <a:avLst/>
              <a:gdLst>
                <a:gd name="connsiteX0" fmla="*/ 77686 w 101882"/>
                <a:gd name="connsiteY0" fmla="*/ 74120 h 101882"/>
                <a:gd name="connsiteX1" fmla="*/ 60620 w 101882"/>
                <a:gd name="connsiteY1" fmla="*/ 28782 h 101882"/>
                <a:gd name="connsiteX2" fmla="*/ 44064 w 101882"/>
                <a:gd name="connsiteY2" fmla="*/ 74120 h 101882"/>
                <a:gd name="connsiteX3" fmla="*/ 77686 w 101882"/>
                <a:gd name="connsiteY3" fmla="*/ 74120 h 101882"/>
                <a:gd name="connsiteX4" fmla="*/ 123533 w 101882"/>
                <a:gd name="connsiteY4" fmla="*/ 123023 h 101882"/>
                <a:gd name="connsiteX5" fmla="*/ 96534 w 101882"/>
                <a:gd name="connsiteY5" fmla="*/ 123023 h 101882"/>
                <a:gd name="connsiteX6" fmla="*/ 85836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533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686" y="74120"/>
                  </a:moveTo>
                  <a:lnTo>
                    <a:pt x="60620" y="28782"/>
                  </a:lnTo>
                  <a:lnTo>
                    <a:pt x="44064" y="74120"/>
                  </a:lnTo>
                  <a:lnTo>
                    <a:pt x="77686" y="74120"/>
                  </a:lnTo>
                  <a:close/>
                  <a:moveTo>
                    <a:pt x="123533" y="123023"/>
                  </a:moveTo>
                  <a:lnTo>
                    <a:pt x="96534" y="123023"/>
                  </a:lnTo>
                  <a:lnTo>
                    <a:pt x="85836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533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5" name="Forma libre: forma 84">
              <a:extLst>
                <a:ext uri="{FF2B5EF4-FFF2-40B4-BE49-F238E27FC236}">
                  <a16:creationId xmlns:a16="http://schemas.microsoft.com/office/drawing/2014/main" id="{86E0CEC9-C8CE-445E-824C-B21F5ABC958D}"/>
                </a:ext>
              </a:extLst>
            </p:cNvPr>
            <p:cNvSpPr/>
            <p:nvPr/>
          </p:nvSpPr>
          <p:spPr>
            <a:xfrm>
              <a:off x="6148367" y="8874555"/>
              <a:ext cx="76412" cy="101883"/>
            </a:xfrm>
            <a:custGeom>
              <a:avLst/>
              <a:gdLst>
                <a:gd name="connsiteX0" fmla="*/ 0 w 76412"/>
                <a:gd name="connsiteY0" fmla="*/ 122005 h 101882"/>
                <a:gd name="connsiteX1" fmla="*/ 0 w 76412"/>
                <a:gd name="connsiteY1" fmla="*/ 0 h 101882"/>
                <a:gd name="connsiteX2" fmla="*/ 24961 w 76412"/>
                <a:gd name="connsiteY2" fmla="*/ 0 h 101882"/>
                <a:gd name="connsiteX3" fmla="*/ 24961 w 76412"/>
                <a:gd name="connsiteY3" fmla="*/ 101119 h 101882"/>
                <a:gd name="connsiteX4" fmla="*/ 86600 w 76412"/>
                <a:gd name="connsiteY4" fmla="*/ 101119 h 101882"/>
                <a:gd name="connsiteX5" fmla="*/ 86600 w 76412"/>
                <a:gd name="connsiteY5" fmla="*/ 12200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12" h="101882">
                  <a:moveTo>
                    <a:pt x="0" y="122005"/>
                  </a:moveTo>
                  <a:lnTo>
                    <a:pt x="0" y="0"/>
                  </a:lnTo>
                  <a:lnTo>
                    <a:pt x="24961" y="0"/>
                  </a:lnTo>
                  <a:lnTo>
                    <a:pt x="24961" y="101119"/>
                  </a:lnTo>
                  <a:lnTo>
                    <a:pt x="86600" y="101119"/>
                  </a:lnTo>
                  <a:lnTo>
                    <a:pt x="86600" y="12200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6" name="Forma libre: forma 85">
              <a:extLst>
                <a:ext uri="{FF2B5EF4-FFF2-40B4-BE49-F238E27FC236}">
                  <a16:creationId xmlns:a16="http://schemas.microsoft.com/office/drawing/2014/main" id="{EE74FAE9-2CA3-4E66-BCE2-BACAC12D5DAE}"/>
                </a:ext>
              </a:extLst>
            </p:cNvPr>
            <p:cNvSpPr/>
            <p:nvPr/>
          </p:nvSpPr>
          <p:spPr>
            <a:xfrm>
              <a:off x="6241081" y="8871499"/>
              <a:ext cx="101883" cy="101883"/>
            </a:xfrm>
            <a:custGeom>
              <a:avLst/>
              <a:gdLst>
                <a:gd name="connsiteX0" fmla="*/ 83035 w 101882"/>
                <a:gd name="connsiteY0" fmla="*/ 79723 h 101882"/>
                <a:gd name="connsiteX1" fmla="*/ 106977 w 101882"/>
                <a:gd name="connsiteY1" fmla="*/ 87365 h 101882"/>
                <a:gd name="connsiteX2" fmla="*/ 88638 w 101882"/>
                <a:gd name="connsiteY2" fmla="*/ 117420 h 101882"/>
                <a:gd name="connsiteX3" fmla="*/ 56036 w 101882"/>
                <a:gd name="connsiteY3" fmla="*/ 127099 h 101882"/>
                <a:gd name="connsiteX4" fmla="*/ 15792 w 101882"/>
                <a:gd name="connsiteY4" fmla="*/ 110288 h 101882"/>
                <a:gd name="connsiteX5" fmla="*/ 0 w 101882"/>
                <a:gd name="connsiteY5" fmla="*/ 64441 h 101882"/>
                <a:gd name="connsiteX6" fmla="*/ 15792 w 101882"/>
                <a:gd name="connsiteY6" fmla="*/ 16811 h 101882"/>
                <a:gd name="connsiteX7" fmla="*/ 57564 w 101882"/>
                <a:gd name="connsiteY7" fmla="*/ 0 h 101882"/>
                <a:gd name="connsiteX8" fmla="*/ 94242 w 101882"/>
                <a:gd name="connsiteY8" fmla="*/ 13499 h 101882"/>
                <a:gd name="connsiteX9" fmla="*/ 106977 w 101882"/>
                <a:gd name="connsiteY9" fmla="*/ 36168 h 101882"/>
                <a:gd name="connsiteX10" fmla="*/ 82270 w 101882"/>
                <a:gd name="connsiteY10" fmla="*/ 42027 h 101882"/>
                <a:gd name="connsiteX11" fmla="*/ 73101 w 101882"/>
                <a:gd name="connsiteY11" fmla="*/ 26999 h 101882"/>
                <a:gd name="connsiteX12" fmla="*/ 56290 w 101882"/>
                <a:gd name="connsiteY12" fmla="*/ 21395 h 101882"/>
                <a:gd name="connsiteX13" fmla="*/ 33876 w 101882"/>
                <a:gd name="connsiteY13" fmla="*/ 31329 h 101882"/>
                <a:gd name="connsiteX14" fmla="*/ 25471 w 101882"/>
                <a:gd name="connsiteY14" fmla="*/ 63167 h 101882"/>
                <a:gd name="connsiteX15" fmla="*/ 33876 w 101882"/>
                <a:gd name="connsiteY15" fmla="*/ 96279 h 101882"/>
                <a:gd name="connsiteX16" fmla="*/ 55781 w 101882"/>
                <a:gd name="connsiteY16" fmla="*/ 106213 h 101882"/>
                <a:gd name="connsiteX17" fmla="*/ 72846 w 101882"/>
                <a:gd name="connsiteY17" fmla="*/ 99845 h 101882"/>
                <a:gd name="connsiteX18" fmla="*/ 83035 w 101882"/>
                <a:gd name="connsiteY18" fmla="*/ 797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882" h="101882">
                  <a:moveTo>
                    <a:pt x="83035" y="79723"/>
                  </a:moveTo>
                  <a:lnTo>
                    <a:pt x="106977" y="87365"/>
                  </a:lnTo>
                  <a:cubicBezTo>
                    <a:pt x="103411" y="100864"/>
                    <a:pt x="97044" y="110798"/>
                    <a:pt x="88638" y="117420"/>
                  </a:cubicBezTo>
                  <a:cubicBezTo>
                    <a:pt x="79978" y="124042"/>
                    <a:pt x="69026" y="127099"/>
                    <a:pt x="56036" y="127099"/>
                  </a:cubicBezTo>
                  <a:cubicBezTo>
                    <a:pt x="39734" y="127099"/>
                    <a:pt x="26235" y="121495"/>
                    <a:pt x="15792" y="110288"/>
                  </a:cubicBezTo>
                  <a:cubicBezTo>
                    <a:pt x="5349" y="99081"/>
                    <a:pt x="0" y="83799"/>
                    <a:pt x="0" y="64441"/>
                  </a:cubicBezTo>
                  <a:cubicBezTo>
                    <a:pt x="0" y="44064"/>
                    <a:pt x="5349" y="28272"/>
                    <a:pt x="15792" y="16811"/>
                  </a:cubicBezTo>
                  <a:cubicBezTo>
                    <a:pt x="26490" y="5604"/>
                    <a:pt x="40244" y="0"/>
                    <a:pt x="57564" y="0"/>
                  </a:cubicBezTo>
                  <a:cubicBezTo>
                    <a:pt x="72592" y="0"/>
                    <a:pt x="84818" y="4585"/>
                    <a:pt x="94242" y="13499"/>
                  </a:cubicBezTo>
                  <a:cubicBezTo>
                    <a:pt x="99845" y="18594"/>
                    <a:pt x="103921" y="26490"/>
                    <a:pt x="106977" y="36168"/>
                  </a:cubicBezTo>
                  <a:lnTo>
                    <a:pt x="82270" y="42027"/>
                  </a:lnTo>
                  <a:cubicBezTo>
                    <a:pt x="80742" y="35659"/>
                    <a:pt x="77940" y="30565"/>
                    <a:pt x="73101" y="26999"/>
                  </a:cubicBezTo>
                  <a:cubicBezTo>
                    <a:pt x="68516" y="23433"/>
                    <a:pt x="62913" y="21395"/>
                    <a:pt x="56290" y="21395"/>
                  </a:cubicBezTo>
                  <a:cubicBezTo>
                    <a:pt x="47121" y="21395"/>
                    <a:pt x="39734" y="24707"/>
                    <a:pt x="33876" y="31329"/>
                  </a:cubicBezTo>
                  <a:cubicBezTo>
                    <a:pt x="28273" y="37951"/>
                    <a:pt x="25471" y="48394"/>
                    <a:pt x="25471" y="63167"/>
                  </a:cubicBezTo>
                  <a:cubicBezTo>
                    <a:pt x="25471" y="78704"/>
                    <a:pt x="28273" y="89657"/>
                    <a:pt x="33876" y="96279"/>
                  </a:cubicBezTo>
                  <a:cubicBezTo>
                    <a:pt x="39480" y="102902"/>
                    <a:pt x="46611" y="106213"/>
                    <a:pt x="55781" y="106213"/>
                  </a:cubicBezTo>
                  <a:cubicBezTo>
                    <a:pt x="62403" y="106213"/>
                    <a:pt x="68007" y="104175"/>
                    <a:pt x="72846" y="99845"/>
                  </a:cubicBezTo>
                  <a:cubicBezTo>
                    <a:pt x="77686" y="95260"/>
                    <a:pt x="80997" y="88638"/>
                    <a:pt x="83035" y="79723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7" name="Forma libre: forma 86">
              <a:extLst>
                <a:ext uri="{FF2B5EF4-FFF2-40B4-BE49-F238E27FC236}">
                  <a16:creationId xmlns:a16="http://schemas.microsoft.com/office/drawing/2014/main" id="{3FAF3A0F-596D-40BA-8968-89345DEA6DA0}"/>
                </a:ext>
              </a:extLst>
            </p:cNvPr>
            <p:cNvSpPr/>
            <p:nvPr/>
          </p:nvSpPr>
          <p:spPr>
            <a:xfrm>
              <a:off x="6349586" y="8873537"/>
              <a:ext cx="101883" cy="101883"/>
            </a:xfrm>
            <a:custGeom>
              <a:avLst/>
              <a:gdLst>
                <a:gd name="connsiteX0" fmla="*/ 77940 w 101882"/>
                <a:gd name="connsiteY0" fmla="*/ 74120 h 101882"/>
                <a:gd name="connsiteX1" fmla="*/ 61130 w 101882"/>
                <a:gd name="connsiteY1" fmla="*/ 28782 h 101882"/>
                <a:gd name="connsiteX2" fmla="*/ 44319 w 101882"/>
                <a:gd name="connsiteY2" fmla="*/ 74120 h 101882"/>
                <a:gd name="connsiteX3" fmla="*/ 77940 w 101882"/>
                <a:gd name="connsiteY3" fmla="*/ 74120 h 101882"/>
                <a:gd name="connsiteX4" fmla="*/ 123788 w 101882"/>
                <a:gd name="connsiteY4" fmla="*/ 123023 h 101882"/>
                <a:gd name="connsiteX5" fmla="*/ 96534 w 101882"/>
                <a:gd name="connsiteY5" fmla="*/ 123023 h 101882"/>
                <a:gd name="connsiteX6" fmla="*/ 85836 w 101882"/>
                <a:gd name="connsiteY6" fmla="*/ 95006 h 101882"/>
                <a:gd name="connsiteX7" fmla="*/ 36678 w 101882"/>
                <a:gd name="connsiteY7" fmla="*/ 95006 h 101882"/>
                <a:gd name="connsiteX8" fmla="*/ 26490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78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940" y="74120"/>
                  </a:moveTo>
                  <a:lnTo>
                    <a:pt x="61130" y="28782"/>
                  </a:lnTo>
                  <a:lnTo>
                    <a:pt x="44319" y="74120"/>
                  </a:lnTo>
                  <a:lnTo>
                    <a:pt x="77940" y="74120"/>
                  </a:lnTo>
                  <a:close/>
                  <a:moveTo>
                    <a:pt x="123788" y="123023"/>
                  </a:moveTo>
                  <a:lnTo>
                    <a:pt x="96534" y="123023"/>
                  </a:lnTo>
                  <a:lnTo>
                    <a:pt x="85836" y="95006"/>
                  </a:lnTo>
                  <a:lnTo>
                    <a:pt x="36678" y="95006"/>
                  </a:lnTo>
                  <a:lnTo>
                    <a:pt x="26490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78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8" name="Forma libre: forma 87">
              <a:extLst>
                <a:ext uri="{FF2B5EF4-FFF2-40B4-BE49-F238E27FC236}">
                  <a16:creationId xmlns:a16="http://schemas.microsoft.com/office/drawing/2014/main" id="{9A7D4DA3-48D3-4032-8215-5E0EA732D106}"/>
                </a:ext>
              </a:extLst>
            </p:cNvPr>
            <p:cNvSpPr/>
            <p:nvPr/>
          </p:nvSpPr>
          <p:spPr>
            <a:xfrm>
              <a:off x="6479996" y="8874555"/>
              <a:ext cx="76412" cy="101883"/>
            </a:xfrm>
            <a:custGeom>
              <a:avLst/>
              <a:gdLst>
                <a:gd name="connsiteX0" fmla="*/ 0 w 76412"/>
                <a:gd name="connsiteY0" fmla="*/ 122005 h 101882"/>
                <a:gd name="connsiteX1" fmla="*/ 0 w 76412"/>
                <a:gd name="connsiteY1" fmla="*/ 0 h 101882"/>
                <a:gd name="connsiteX2" fmla="*/ 24707 w 76412"/>
                <a:gd name="connsiteY2" fmla="*/ 0 h 101882"/>
                <a:gd name="connsiteX3" fmla="*/ 24707 w 76412"/>
                <a:gd name="connsiteY3" fmla="*/ 101119 h 101882"/>
                <a:gd name="connsiteX4" fmla="*/ 86346 w 76412"/>
                <a:gd name="connsiteY4" fmla="*/ 101119 h 101882"/>
                <a:gd name="connsiteX5" fmla="*/ 86346 w 76412"/>
                <a:gd name="connsiteY5" fmla="*/ 12200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12" h="101882">
                  <a:moveTo>
                    <a:pt x="0" y="122005"/>
                  </a:moveTo>
                  <a:lnTo>
                    <a:pt x="0" y="0"/>
                  </a:lnTo>
                  <a:lnTo>
                    <a:pt x="24707" y="0"/>
                  </a:lnTo>
                  <a:lnTo>
                    <a:pt x="24707" y="101119"/>
                  </a:lnTo>
                  <a:lnTo>
                    <a:pt x="86346" y="101119"/>
                  </a:lnTo>
                  <a:lnTo>
                    <a:pt x="86346" y="12200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9" name="Forma libre: forma 88">
              <a:extLst>
                <a:ext uri="{FF2B5EF4-FFF2-40B4-BE49-F238E27FC236}">
                  <a16:creationId xmlns:a16="http://schemas.microsoft.com/office/drawing/2014/main" id="{FE187511-E220-4586-BBCB-A81AEE59211C}"/>
                </a:ext>
              </a:extLst>
            </p:cNvPr>
            <p:cNvSpPr/>
            <p:nvPr/>
          </p:nvSpPr>
          <p:spPr>
            <a:xfrm>
              <a:off x="6576530" y="8873537"/>
              <a:ext cx="101883" cy="101883"/>
            </a:xfrm>
            <a:custGeom>
              <a:avLst/>
              <a:gdLst>
                <a:gd name="connsiteX0" fmla="*/ 25216 w 101882"/>
                <a:gd name="connsiteY0" fmla="*/ 20886 h 101882"/>
                <a:gd name="connsiteX1" fmla="*/ 25216 w 101882"/>
                <a:gd name="connsiteY1" fmla="*/ 102137 h 101882"/>
                <a:gd name="connsiteX2" fmla="*/ 43810 w 101882"/>
                <a:gd name="connsiteY2" fmla="*/ 102137 h 101882"/>
                <a:gd name="connsiteX3" fmla="*/ 58837 w 101882"/>
                <a:gd name="connsiteY3" fmla="*/ 100864 h 101882"/>
                <a:gd name="connsiteX4" fmla="*/ 69026 w 101882"/>
                <a:gd name="connsiteY4" fmla="*/ 95770 h 101882"/>
                <a:gd name="connsiteX5" fmla="*/ 75648 w 101882"/>
                <a:gd name="connsiteY5" fmla="*/ 83799 h 101882"/>
                <a:gd name="connsiteX6" fmla="*/ 78195 w 101882"/>
                <a:gd name="connsiteY6" fmla="*/ 61384 h 101882"/>
                <a:gd name="connsiteX7" fmla="*/ 75648 w 101882"/>
                <a:gd name="connsiteY7" fmla="*/ 39480 h 101882"/>
                <a:gd name="connsiteX8" fmla="*/ 68516 w 101882"/>
                <a:gd name="connsiteY8" fmla="*/ 27508 h 101882"/>
                <a:gd name="connsiteX9" fmla="*/ 57054 w 101882"/>
                <a:gd name="connsiteY9" fmla="*/ 21650 h 101882"/>
                <a:gd name="connsiteX10" fmla="*/ 36678 w 101882"/>
                <a:gd name="connsiteY10" fmla="*/ 20631 h 101882"/>
                <a:gd name="connsiteX11" fmla="*/ 25216 w 101882"/>
                <a:gd name="connsiteY11" fmla="*/ 20631 h 101882"/>
                <a:gd name="connsiteX12" fmla="*/ 255 w 101882"/>
                <a:gd name="connsiteY12" fmla="*/ 0 h 101882"/>
                <a:gd name="connsiteX13" fmla="*/ 45593 w 101882"/>
                <a:gd name="connsiteY13" fmla="*/ 0 h 101882"/>
                <a:gd name="connsiteX14" fmla="*/ 69026 w 101882"/>
                <a:gd name="connsiteY14" fmla="*/ 2292 h 101882"/>
                <a:gd name="connsiteX15" fmla="*/ 87619 w 101882"/>
                <a:gd name="connsiteY15" fmla="*/ 13754 h 101882"/>
                <a:gd name="connsiteX16" fmla="*/ 99336 w 101882"/>
                <a:gd name="connsiteY16" fmla="*/ 33621 h 101882"/>
                <a:gd name="connsiteX17" fmla="*/ 103411 w 101882"/>
                <a:gd name="connsiteY17" fmla="*/ 62658 h 101882"/>
                <a:gd name="connsiteX18" fmla="*/ 99591 w 101882"/>
                <a:gd name="connsiteY18" fmla="*/ 88893 h 101882"/>
                <a:gd name="connsiteX19" fmla="*/ 86346 w 101882"/>
                <a:gd name="connsiteY19" fmla="*/ 110543 h 101882"/>
                <a:gd name="connsiteX20" fmla="*/ 68771 w 101882"/>
                <a:gd name="connsiteY20" fmla="*/ 120476 h 101882"/>
                <a:gd name="connsiteX21" fmla="*/ 46866 w 101882"/>
                <a:gd name="connsiteY21" fmla="*/ 123023 h 101882"/>
                <a:gd name="connsiteX22" fmla="*/ 0 w 101882"/>
                <a:gd name="connsiteY22" fmla="*/ 123023 h 101882"/>
                <a:gd name="connsiteX23" fmla="*/ 0 w 10188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1882" h="101882">
                  <a:moveTo>
                    <a:pt x="25216" y="20886"/>
                  </a:moveTo>
                  <a:lnTo>
                    <a:pt x="25216" y="102137"/>
                  </a:lnTo>
                  <a:lnTo>
                    <a:pt x="43810" y="102137"/>
                  </a:lnTo>
                  <a:cubicBezTo>
                    <a:pt x="50941" y="102137"/>
                    <a:pt x="55781" y="101628"/>
                    <a:pt x="58837" y="100864"/>
                  </a:cubicBezTo>
                  <a:cubicBezTo>
                    <a:pt x="62913" y="99845"/>
                    <a:pt x="66224" y="98317"/>
                    <a:pt x="69026" y="95770"/>
                  </a:cubicBezTo>
                  <a:cubicBezTo>
                    <a:pt x="71573" y="93223"/>
                    <a:pt x="73865" y="89402"/>
                    <a:pt x="75648" y="83799"/>
                  </a:cubicBezTo>
                  <a:cubicBezTo>
                    <a:pt x="77176" y="78195"/>
                    <a:pt x="78195" y="70809"/>
                    <a:pt x="78195" y="61384"/>
                  </a:cubicBezTo>
                  <a:cubicBezTo>
                    <a:pt x="78195" y="51960"/>
                    <a:pt x="77431" y="44574"/>
                    <a:pt x="75648" y="39480"/>
                  </a:cubicBezTo>
                  <a:cubicBezTo>
                    <a:pt x="73865" y="34385"/>
                    <a:pt x="71573" y="30310"/>
                    <a:pt x="68516" y="27508"/>
                  </a:cubicBezTo>
                  <a:cubicBezTo>
                    <a:pt x="65460" y="24707"/>
                    <a:pt x="61639" y="22924"/>
                    <a:pt x="57054" y="21650"/>
                  </a:cubicBezTo>
                  <a:cubicBezTo>
                    <a:pt x="53489" y="20886"/>
                    <a:pt x="46866" y="20631"/>
                    <a:pt x="36678" y="20631"/>
                  </a:cubicBezTo>
                  <a:lnTo>
                    <a:pt x="25216" y="20631"/>
                  </a:lnTo>
                  <a:close/>
                  <a:moveTo>
                    <a:pt x="255" y="0"/>
                  </a:moveTo>
                  <a:lnTo>
                    <a:pt x="45593" y="0"/>
                  </a:lnTo>
                  <a:cubicBezTo>
                    <a:pt x="55781" y="0"/>
                    <a:pt x="63677" y="764"/>
                    <a:pt x="69026" y="2292"/>
                  </a:cubicBezTo>
                  <a:cubicBezTo>
                    <a:pt x="76157" y="4330"/>
                    <a:pt x="82270" y="8151"/>
                    <a:pt x="87619" y="13754"/>
                  </a:cubicBezTo>
                  <a:cubicBezTo>
                    <a:pt x="92713" y="19103"/>
                    <a:pt x="96789" y="25980"/>
                    <a:pt x="99336" y="33621"/>
                  </a:cubicBezTo>
                  <a:cubicBezTo>
                    <a:pt x="102138" y="41517"/>
                    <a:pt x="103411" y="51196"/>
                    <a:pt x="103411" y="62658"/>
                  </a:cubicBezTo>
                  <a:cubicBezTo>
                    <a:pt x="103411" y="72846"/>
                    <a:pt x="102138" y="81506"/>
                    <a:pt x="99591" y="88893"/>
                  </a:cubicBezTo>
                  <a:cubicBezTo>
                    <a:pt x="96534" y="97807"/>
                    <a:pt x="92204" y="104939"/>
                    <a:pt x="86346" y="110543"/>
                  </a:cubicBezTo>
                  <a:cubicBezTo>
                    <a:pt x="82016" y="114873"/>
                    <a:pt x="76157" y="118184"/>
                    <a:pt x="68771" y="120476"/>
                  </a:cubicBezTo>
                  <a:cubicBezTo>
                    <a:pt x="63422" y="122259"/>
                    <a:pt x="56036" y="123023"/>
                    <a:pt x="46866" y="123023"/>
                  </a:cubicBezTo>
                  <a:lnTo>
                    <a:pt x="0" y="12302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0" name="Forma libre: forma 89">
              <a:extLst>
                <a:ext uri="{FF2B5EF4-FFF2-40B4-BE49-F238E27FC236}">
                  <a16:creationId xmlns:a16="http://schemas.microsoft.com/office/drawing/2014/main" id="{15DCDBB7-7901-4AF3-8790-80CAB29E0A04}"/>
                </a:ext>
              </a:extLst>
            </p:cNvPr>
            <p:cNvSpPr/>
            <p:nvPr/>
          </p:nvSpPr>
          <p:spPr>
            <a:xfrm>
              <a:off x="6693186" y="8837368"/>
              <a:ext cx="25471" cy="152824"/>
            </a:xfrm>
            <a:custGeom>
              <a:avLst/>
              <a:gdLst>
                <a:gd name="connsiteX0" fmla="*/ 0 w 25470"/>
                <a:gd name="connsiteY0" fmla="*/ 36168 h 152824"/>
                <a:gd name="connsiteX1" fmla="*/ 24961 w 25470"/>
                <a:gd name="connsiteY1" fmla="*/ 36168 h 152824"/>
                <a:gd name="connsiteX2" fmla="*/ 24961 w 25470"/>
                <a:gd name="connsiteY2" fmla="*/ 159192 h 152824"/>
                <a:gd name="connsiteX3" fmla="*/ 0 w 25470"/>
                <a:gd name="connsiteY3" fmla="*/ 159192 h 152824"/>
                <a:gd name="connsiteX4" fmla="*/ 0 w 25470"/>
                <a:gd name="connsiteY4" fmla="*/ 36168 h 152824"/>
                <a:gd name="connsiteX5" fmla="*/ 6113 w 25470"/>
                <a:gd name="connsiteY5" fmla="*/ 24961 h 152824"/>
                <a:gd name="connsiteX6" fmla="*/ 17575 w 25470"/>
                <a:gd name="connsiteY6" fmla="*/ 0 h 152824"/>
                <a:gd name="connsiteX7" fmla="*/ 44064 w 25470"/>
                <a:gd name="connsiteY7" fmla="*/ 0 h 152824"/>
                <a:gd name="connsiteX8" fmla="*/ 21141 w 25470"/>
                <a:gd name="connsiteY8" fmla="*/ 24961 h 152824"/>
                <a:gd name="connsiteX9" fmla="*/ 6113 w 25470"/>
                <a:gd name="connsiteY9" fmla="*/ 24961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152824">
                  <a:moveTo>
                    <a:pt x="0" y="36168"/>
                  </a:moveTo>
                  <a:lnTo>
                    <a:pt x="24961" y="36168"/>
                  </a:lnTo>
                  <a:lnTo>
                    <a:pt x="24961" y="159192"/>
                  </a:lnTo>
                  <a:lnTo>
                    <a:pt x="0" y="159192"/>
                  </a:lnTo>
                  <a:lnTo>
                    <a:pt x="0" y="36168"/>
                  </a:lnTo>
                  <a:close/>
                  <a:moveTo>
                    <a:pt x="6113" y="24961"/>
                  </a:moveTo>
                  <a:lnTo>
                    <a:pt x="17575" y="0"/>
                  </a:lnTo>
                  <a:lnTo>
                    <a:pt x="44064" y="0"/>
                  </a:lnTo>
                  <a:lnTo>
                    <a:pt x="21141" y="24961"/>
                  </a:lnTo>
                  <a:lnTo>
                    <a:pt x="6113" y="24961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1" name="Forma libre: forma 90">
              <a:extLst>
                <a:ext uri="{FF2B5EF4-FFF2-40B4-BE49-F238E27FC236}">
                  <a16:creationId xmlns:a16="http://schemas.microsoft.com/office/drawing/2014/main" id="{5C5AFE53-3F1C-43D2-94CA-1C514704F72A}"/>
                </a:ext>
              </a:extLst>
            </p:cNvPr>
            <p:cNvSpPr/>
            <p:nvPr/>
          </p:nvSpPr>
          <p:spPr>
            <a:xfrm>
              <a:off x="6722223" y="8873537"/>
              <a:ext cx="101883" cy="101883"/>
            </a:xfrm>
            <a:custGeom>
              <a:avLst/>
              <a:gdLst>
                <a:gd name="connsiteX0" fmla="*/ 77431 w 101882"/>
                <a:gd name="connsiteY0" fmla="*/ 74120 h 101882"/>
                <a:gd name="connsiteX1" fmla="*/ 60366 w 101882"/>
                <a:gd name="connsiteY1" fmla="*/ 28782 h 101882"/>
                <a:gd name="connsiteX2" fmla="*/ 43810 w 101882"/>
                <a:gd name="connsiteY2" fmla="*/ 74120 h 101882"/>
                <a:gd name="connsiteX3" fmla="*/ 77431 w 101882"/>
                <a:gd name="connsiteY3" fmla="*/ 74120 h 101882"/>
                <a:gd name="connsiteX4" fmla="*/ 123278 w 101882"/>
                <a:gd name="connsiteY4" fmla="*/ 123023 h 101882"/>
                <a:gd name="connsiteX5" fmla="*/ 96279 w 101882"/>
                <a:gd name="connsiteY5" fmla="*/ 123023 h 101882"/>
                <a:gd name="connsiteX6" fmla="*/ 85582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27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431" y="74120"/>
                  </a:moveTo>
                  <a:lnTo>
                    <a:pt x="60366" y="28782"/>
                  </a:lnTo>
                  <a:lnTo>
                    <a:pt x="43810" y="74120"/>
                  </a:lnTo>
                  <a:lnTo>
                    <a:pt x="77431" y="74120"/>
                  </a:lnTo>
                  <a:close/>
                  <a:moveTo>
                    <a:pt x="123278" y="123023"/>
                  </a:moveTo>
                  <a:lnTo>
                    <a:pt x="96279" y="123023"/>
                  </a:lnTo>
                  <a:lnTo>
                    <a:pt x="85582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27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2" name="Forma libre: forma 91">
              <a:extLst>
                <a:ext uri="{FF2B5EF4-FFF2-40B4-BE49-F238E27FC236}">
                  <a16:creationId xmlns:a16="http://schemas.microsoft.com/office/drawing/2014/main" id="{4C847A87-01F4-45AD-B566-A62D304509E4}"/>
                </a:ext>
              </a:extLst>
            </p:cNvPr>
            <p:cNvSpPr/>
            <p:nvPr/>
          </p:nvSpPr>
          <p:spPr>
            <a:xfrm>
              <a:off x="6885236" y="8873537"/>
              <a:ext cx="101883" cy="101883"/>
            </a:xfrm>
            <a:custGeom>
              <a:avLst/>
              <a:gdLst>
                <a:gd name="connsiteX0" fmla="*/ 0 w 101882"/>
                <a:gd name="connsiteY0" fmla="*/ 123023 h 101882"/>
                <a:gd name="connsiteX1" fmla="*/ 0 w 101882"/>
                <a:gd name="connsiteY1" fmla="*/ 0 h 101882"/>
                <a:gd name="connsiteX2" fmla="*/ 37187 w 101882"/>
                <a:gd name="connsiteY2" fmla="*/ 0 h 101882"/>
                <a:gd name="connsiteX3" fmla="*/ 59347 w 101882"/>
                <a:gd name="connsiteY3" fmla="*/ 84053 h 101882"/>
                <a:gd name="connsiteX4" fmla="*/ 81506 w 101882"/>
                <a:gd name="connsiteY4" fmla="*/ 0 h 101882"/>
                <a:gd name="connsiteX5" fmla="*/ 118694 w 101882"/>
                <a:gd name="connsiteY5" fmla="*/ 0 h 101882"/>
                <a:gd name="connsiteX6" fmla="*/ 118694 w 101882"/>
                <a:gd name="connsiteY6" fmla="*/ 123023 h 101882"/>
                <a:gd name="connsiteX7" fmla="*/ 95515 w 101882"/>
                <a:gd name="connsiteY7" fmla="*/ 123023 h 101882"/>
                <a:gd name="connsiteX8" fmla="*/ 95515 w 101882"/>
                <a:gd name="connsiteY8" fmla="*/ 26235 h 101882"/>
                <a:gd name="connsiteX9" fmla="*/ 71063 w 101882"/>
                <a:gd name="connsiteY9" fmla="*/ 123023 h 101882"/>
                <a:gd name="connsiteX10" fmla="*/ 47121 w 101882"/>
                <a:gd name="connsiteY10" fmla="*/ 123023 h 101882"/>
                <a:gd name="connsiteX11" fmla="*/ 22924 w 101882"/>
                <a:gd name="connsiteY11" fmla="*/ 26235 h 101882"/>
                <a:gd name="connsiteX12" fmla="*/ 22924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0" y="123023"/>
                  </a:moveTo>
                  <a:lnTo>
                    <a:pt x="0" y="0"/>
                  </a:lnTo>
                  <a:lnTo>
                    <a:pt x="37187" y="0"/>
                  </a:lnTo>
                  <a:lnTo>
                    <a:pt x="59347" y="84053"/>
                  </a:lnTo>
                  <a:lnTo>
                    <a:pt x="81506" y="0"/>
                  </a:lnTo>
                  <a:lnTo>
                    <a:pt x="118694" y="0"/>
                  </a:lnTo>
                  <a:lnTo>
                    <a:pt x="118694" y="123023"/>
                  </a:lnTo>
                  <a:lnTo>
                    <a:pt x="95515" y="123023"/>
                  </a:lnTo>
                  <a:lnTo>
                    <a:pt x="95515" y="26235"/>
                  </a:lnTo>
                  <a:lnTo>
                    <a:pt x="71063" y="123023"/>
                  </a:lnTo>
                  <a:lnTo>
                    <a:pt x="47121" y="123023"/>
                  </a:lnTo>
                  <a:lnTo>
                    <a:pt x="22924" y="26235"/>
                  </a:lnTo>
                  <a:lnTo>
                    <a:pt x="22924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3" name="Forma libre: forma 92">
              <a:extLst>
                <a:ext uri="{FF2B5EF4-FFF2-40B4-BE49-F238E27FC236}">
                  <a16:creationId xmlns:a16="http://schemas.microsoft.com/office/drawing/2014/main" id="{A2FC2C4D-E2EA-49B5-9591-F8CAF31C99C4}"/>
                </a:ext>
              </a:extLst>
            </p:cNvPr>
            <p:cNvSpPr/>
            <p:nvPr/>
          </p:nvSpPr>
          <p:spPr>
            <a:xfrm>
              <a:off x="7009278" y="8873537"/>
              <a:ext cx="101883" cy="101883"/>
            </a:xfrm>
            <a:custGeom>
              <a:avLst/>
              <a:gdLst>
                <a:gd name="connsiteX0" fmla="*/ 77431 w 101882"/>
                <a:gd name="connsiteY0" fmla="*/ 74120 h 101882"/>
                <a:gd name="connsiteX1" fmla="*/ 60366 w 101882"/>
                <a:gd name="connsiteY1" fmla="*/ 28782 h 101882"/>
                <a:gd name="connsiteX2" fmla="*/ 43810 w 101882"/>
                <a:gd name="connsiteY2" fmla="*/ 74120 h 101882"/>
                <a:gd name="connsiteX3" fmla="*/ 77431 w 101882"/>
                <a:gd name="connsiteY3" fmla="*/ 74120 h 101882"/>
                <a:gd name="connsiteX4" fmla="*/ 123278 w 101882"/>
                <a:gd name="connsiteY4" fmla="*/ 123023 h 101882"/>
                <a:gd name="connsiteX5" fmla="*/ 96279 w 101882"/>
                <a:gd name="connsiteY5" fmla="*/ 123023 h 101882"/>
                <a:gd name="connsiteX6" fmla="*/ 85582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27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431" y="74120"/>
                  </a:moveTo>
                  <a:lnTo>
                    <a:pt x="60366" y="28782"/>
                  </a:lnTo>
                  <a:lnTo>
                    <a:pt x="43810" y="74120"/>
                  </a:lnTo>
                  <a:lnTo>
                    <a:pt x="77431" y="74120"/>
                  </a:lnTo>
                  <a:close/>
                  <a:moveTo>
                    <a:pt x="123278" y="123023"/>
                  </a:moveTo>
                  <a:lnTo>
                    <a:pt x="96279" y="123023"/>
                  </a:lnTo>
                  <a:lnTo>
                    <a:pt x="85582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27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4" name="Forma libre: forma 93">
              <a:extLst>
                <a:ext uri="{FF2B5EF4-FFF2-40B4-BE49-F238E27FC236}">
                  <a16:creationId xmlns:a16="http://schemas.microsoft.com/office/drawing/2014/main" id="{8756FC9E-EB94-490C-BFB4-0D58489DB34B}"/>
                </a:ext>
              </a:extLst>
            </p:cNvPr>
            <p:cNvSpPr/>
            <p:nvPr/>
          </p:nvSpPr>
          <p:spPr>
            <a:xfrm>
              <a:off x="7109888" y="8873537"/>
              <a:ext cx="101883" cy="101883"/>
            </a:xfrm>
            <a:custGeom>
              <a:avLst/>
              <a:gdLst>
                <a:gd name="connsiteX0" fmla="*/ 44828 w 101882"/>
                <a:gd name="connsiteY0" fmla="*/ 123023 h 101882"/>
                <a:gd name="connsiteX1" fmla="*/ 44828 w 101882"/>
                <a:gd name="connsiteY1" fmla="*/ 71318 h 101882"/>
                <a:gd name="connsiteX2" fmla="*/ 0 w 101882"/>
                <a:gd name="connsiteY2" fmla="*/ 0 h 101882"/>
                <a:gd name="connsiteX3" fmla="*/ 29037 w 101882"/>
                <a:gd name="connsiteY3" fmla="*/ 0 h 101882"/>
                <a:gd name="connsiteX4" fmla="*/ 58073 w 101882"/>
                <a:gd name="connsiteY4" fmla="*/ 48649 h 101882"/>
                <a:gd name="connsiteX5" fmla="*/ 86346 w 101882"/>
                <a:gd name="connsiteY5" fmla="*/ 0 h 101882"/>
                <a:gd name="connsiteX6" fmla="*/ 115128 w 101882"/>
                <a:gd name="connsiteY6" fmla="*/ 0 h 101882"/>
                <a:gd name="connsiteX7" fmla="*/ 69790 w 101882"/>
                <a:gd name="connsiteY7" fmla="*/ 71318 h 101882"/>
                <a:gd name="connsiteX8" fmla="*/ 69790 w 101882"/>
                <a:gd name="connsiteY8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882" h="101882">
                  <a:moveTo>
                    <a:pt x="44828" y="123023"/>
                  </a:moveTo>
                  <a:lnTo>
                    <a:pt x="44828" y="71318"/>
                  </a:lnTo>
                  <a:lnTo>
                    <a:pt x="0" y="0"/>
                  </a:lnTo>
                  <a:lnTo>
                    <a:pt x="29037" y="0"/>
                  </a:lnTo>
                  <a:lnTo>
                    <a:pt x="58073" y="48649"/>
                  </a:lnTo>
                  <a:lnTo>
                    <a:pt x="86346" y="0"/>
                  </a:lnTo>
                  <a:lnTo>
                    <a:pt x="115128" y="0"/>
                  </a:lnTo>
                  <a:lnTo>
                    <a:pt x="69790" y="71318"/>
                  </a:lnTo>
                  <a:lnTo>
                    <a:pt x="69790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5" name="Forma libre: forma 94">
              <a:extLst>
                <a:ext uri="{FF2B5EF4-FFF2-40B4-BE49-F238E27FC236}">
                  <a16:creationId xmlns:a16="http://schemas.microsoft.com/office/drawing/2014/main" id="{4B4DAAC5-936D-451D-8ECD-0C01206777DC}"/>
                </a:ext>
              </a:extLst>
            </p:cNvPr>
            <p:cNvSpPr/>
            <p:nvPr/>
          </p:nvSpPr>
          <p:spPr>
            <a:xfrm>
              <a:off x="7225015" y="8871499"/>
              <a:ext cx="101883" cy="101883"/>
            </a:xfrm>
            <a:custGeom>
              <a:avLst/>
              <a:gdLst>
                <a:gd name="connsiteX0" fmla="*/ 25471 w 101882"/>
                <a:gd name="connsiteY0" fmla="*/ 63422 h 101882"/>
                <a:gd name="connsiteX1" fmla="*/ 35150 w 101882"/>
                <a:gd name="connsiteY1" fmla="*/ 95006 h 101882"/>
                <a:gd name="connsiteX2" fmla="*/ 59602 w 101882"/>
                <a:gd name="connsiteY2" fmla="*/ 105703 h 101882"/>
                <a:gd name="connsiteX3" fmla="*/ 83799 w 101882"/>
                <a:gd name="connsiteY3" fmla="*/ 95006 h 101882"/>
                <a:gd name="connsiteX4" fmla="*/ 93223 w 101882"/>
                <a:gd name="connsiteY4" fmla="*/ 62913 h 101882"/>
                <a:gd name="connsiteX5" fmla="*/ 84053 w 101882"/>
                <a:gd name="connsiteY5" fmla="*/ 31329 h 101882"/>
                <a:gd name="connsiteX6" fmla="*/ 59347 w 101882"/>
                <a:gd name="connsiteY6" fmla="*/ 20886 h 101882"/>
                <a:gd name="connsiteX7" fmla="*/ 34640 w 101882"/>
                <a:gd name="connsiteY7" fmla="*/ 31329 h 101882"/>
                <a:gd name="connsiteX8" fmla="*/ 25471 w 101882"/>
                <a:gd name="connsiteY8" fmla="*/ 63422 h 101882"/>
                <a:gd name="connsiteX9" fmla="*/ 0 w 101882"/>
                <a:gd name="connsiteY9" fmla="*/ 64441 h 101882"/>
                <a:gd name="connsiteX10" fmla="*/ 5603 w 101882"/>
                <a:gd name="connsiteY10" fmla="*/ 32857 h 101882"/>
                <a:gd name="connsiteX11" fmla="*/ 17065 w 101882"/>
                <a:gd name="connsiteY11" fmla="*/ 16047 h 101882"/>
                <a:gd name="connsiteX12" fmla="*/ 33112 w 101882"/>
                <a:gd name="connsiteY12" fmla="*/ 4839 h 101882"/>
                <a:gd name="connsiteX13" fmla="*/ 59602 w 101882"/>
                <a:gd name="connsiteY13" fmla="*/ 0 h 101882"/>
                <a:gd name="connsiteX14" fmla="*/ 103156 w 101882"/>
                <a:gd name="connsiteY14" fmla="*/ 16811 h 101882"/>
                <a:gd name="connsiteX15" fmla="*/ 119458 w 101882"/>
                <a:gd name="connsiteY15" fmla="*/ 63677 h 101882"/>
                <a:gd name="connsiteX16" fmla="*/ 103411 w 101882"/>
                <a:gd name="connsiteY16" fmla="*/ 110288 h 101882"/>
                <a:gd name="connsiteX17" fmla="*/ 60111 w 101882"/>
                <a:gd name="connsiteY17" fmla="*/ 127099 h 101882"/>
                <a:gd name="connsiteX18" fmla="*/ 16301 w 101882"/>
                <a:gd name="connsiteY18" fmla="*/ 110543 h 101882"/>
                <a:gd name="connsiteX19" fmla="*/ 0 w 101882"/>
                <a:gd name="connsiteY19" fmla="*/ 64441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471" y="63422"/>
                  </a:moveTo>
                  <a:cubicBezTo>
                    <a:pt x="25471" y="77431"/>
                    <a:pt x="28782" y="87874"/>
                    <a:pt x="35150" y="95006"/>
                  </a:cubicBezTo>
                  <a:cubicBezTo>
                    <a:pt x="41517" y="102137"/>
                    <a:pt x="49668" y="105703"/>
                    <a:pt x="59602" y="105703"/>
                  </a:cubicBezTo>
                  <a:cubicBezTo>
                    <a:pt x="69280" y="105703"/>
                    <a:pt x="77686" y="102137"/>
                    <a:pt x="83799" y="95006"/>
                  </a:cubicBezTo>
                  <a:cubicBezTo>
                    <a:pt x="90166" y="87874"/>
                    <a:pt x="93223" y="77176"/>
                    <a:pt x="93223" y="62913"/>
                  </a:cubicBezTo>
                  <a:cubicBezTo>
                    <a:pt x="93223" y="48904"/>
                    <a:pt x="90166" y="38461"/>
                    <a:pt x="84053" y="31329"/>
                  </a:cubicBezTo>
                  <a:cubicBezTo>
                    <a:pt x="77940" y="24452"/>
                    <a:pt x="69535" y="20886"/>
                    <a:pt x="59347" y="20886"/>
                  </a:cubicBezTo>
                  <a:cubicBezTo>
                    <a:pt x="49159" y="20886"/>
                    <a:pt x="40753" y="24452"/>
                    <a:pt x="34640" y="31329"/>
                  </a:cubicBezTo>
                  <a:cubicBezTo>
                    <a:pt x="28527" y="38715"/>
                    <a:pt x="25471" y="49413"/>
                    <a:pt x="25471" y="63422"/>
                  </a:cubicBezTo>
                  <a:moveTo>
                    <a:pt x="0" y="64441"/>
                  </a:moveTo>
                  <a:cubicBezTo>
                    <a:pt x="0" y="51960"/>
                    <a:pt x="2038" y="41263"/>
                    <a:pt x="5603" y="32857"/>
                  </a:cubicBezTo>
                  <a:cubicBezTo>
                    <a:pt x="8405" y="26490"/>
                    <a:pt x="12226" y="20886"/>
                    <a:pt x="17065" y="16047"/>
                  </a:cubicBezTo>
                  <a:cubicBezTo>
                    <a:pt x="21905" y="10952"/>
                    <a:pt x="27254" y="7387"/>
                    <a:pt x="33112" y="4839"/>
                  </a:cubicBezTo>
                  <a:cubicBezTo>
                    <a:pt x="40753" y="1528"/>
                    <a:pt x="49668" y="0"/>
                    <a:pt x="59602" y="0"/>
                  </a:cubicBezTo>
                  <a:cubicBezTo>
                    <a:pt x="77686" y="0"/>
                    <a:pt x="92204" y="5604"/>
                    <a:pt x="103156" y="16811"/>
                  </a:cubicBezTo>
                  <a:cubicBezTo>
                    <a:pt x="114109" y="28018"/>
                    <a:pt x="119458" y="43810"/>
                    <a:pt x="119458" y="63677"/>
                  </a:cubicBezTo>
                  <a:cubicBezTo>
                    <a:pt x="119458" y="83544"/>
                    <a:pt x="114109" y="99081"/>
                    <a:pt x="103411" y="110288"/>
                  </a:cubicBezTo>
                  <a:cubicBezTo>
                    <a:pt x="92713" y="121495"/>
                    <a:pt x="78195" y="127099"/>
                    <a:pt x="60111" y="127099"/>
                  </a:cubicBezTo>
                  <a:cubicBezTo>
                    <a:pt x="41772" y="127099"/>
                    <a:pt x="27254" y="121495"/>
                    <a:pt x="16301" y="110543"/>
                  </a:cubicBezTo>
                  <a:cubicBezTo>
                    <a:pt x="5349" y="99336"/>
                    <a:pt x="0" y="84053"/>
                    <a:pt x="0" y="64441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6" name="Forma libre: forma 95">
              <a:extLst>
                <a:ext uri="{FF2B5EF4-FFF2-40B4-BE49-F238E27FC236}">
                  <a16:creationId xmlns:a16="http://schemas.microsoft.com/office/drawing/2014/main" id="{560EB8B4-B8FD-4AB8-9E0B-C7A4EEA4E55C}"/>
                </a:ext>
              </a:extLst>
            </p:cNvPr>
            <p:cNvSpPr/>
            <p:nvPr/>
          </p:nvSpPr>
          <p:spPr>
            <a:xfrm>
              <a:off x="7356444" y="8873537"/>
              <a:ext cx="101883" cy="101883"/>
            </a:xfrm>
            <a:custGeom>
              <a:avLst/>
              <a:gdLst>
                <a:gd name="connsiteX0" fmla="*/ 24961 w 101882"/>
                <a:gd name="connsiteY0" fmla="*/ 52215 h 101882"/>
                <a:gd name="connsiteX1" fmla="*/ 43300 w 101882"/>
                <a:gd name="connsiteY1" fmla="*/ 52215 h 101882"/>
                <a:gd name="connsiteX2" fmla="*/ 65460 w 101882"/>
                <a:gd name="connsiteY2" fmla="*/ 50687 h 101882"/>
                <a:gd name="connsiteX3" fmla="*/ 72592 w 101882"/>
                <a:gd name="connsiteY3" fmla="*/ 45338 h 101882"/>
                <a:gd name="connsiteX4" fmla="*/ 75139 w 101882"/>
                <a:gd name="connsiteY4" fmla="*/ 36168 h 101882"/>
                <a:gd name="connsiteX5" fmla="*/ 71827 w 101882"/>
                <a:gd name="connsiteY5" fmla="*/ 26235 h 101882"/>
                <a:gd name="connsiteX6" fmla="*/ 62658 w 101882"/>
                <a:gd name="connsiteY6" fmla="*/ 21395 h 101882"/>
                <a:gd name="connsiteX7" fmla="*/ 44574 w 101882"/>
                <a:gd name="connsiteY7" fmla="*/ 21141 h 101882"/>
                <a:gd name="connsiteX8" fmla="*/ 25216 w 101882"/>
                <a:gd name="connsiteY8" fmla="*/ 21141 h 101882"/>
                <a:gd name="connsiteX9" fmla="*/ 25216 w 101882"/>
                <a:gd name="connsiteY9" fmla="*/ 52215 h 101882"/>
                <a:gd name="connsiteX10" fmla="*/ 0 w 101882"/>
                <a:gd name="connsiteY10" fmla="*/ 123023 h 101882"/>
                <a:gd name="connsiteX11" fmla="*/ 0 w 101882"/>
                <a:gd name="connsiteY11" fmla="*/ 0 h 101882"/>
                <a:gd name="connsiteX12" fmla="*/ 52215 w 101882"/>
                <a:gd name="connsiteY12" fmla="*/ 0 h 101882"/>
                <a:gd name="connsiteX13" fmla="*/ 80997 w 101882"/>
                <a:gd name="connsiteY13" fmla="*/ 3311 h 101882"/>
                <a:gd name="connsiteX14" fmla="*/ 95260 w 101882"/>
                <a:gd name="connsiteY14" fmla="*/ 15028 h 101882"/>
                <a:gd name="connsiteX15" fmla="*/ 100609 w 101882"/>
                <a:gd name="connsiteY15" fmla="*/ 34385 h 101882"/>
                <a:gd name="connsiteX16" fmla="*/ 92459 w 101882"/>
                <a:gd name="connsiteY16" fmla="*/ 57309 h 101882"/>
                <a:gd name="connsiteX17" fmla="*/ 68262 w 101882"/>
                <a:gd name="connsiteY17" fmla="*/ 68771 h 101882"/>
                <a:gd name="connsiteX18" fmla="*/ 81506 w 101882"/>
                <a:gd name="connsiteY18" fmla="*/ 79214 h 101882"/>
                <a:gd name="connsiteX19" fmla="*/ 95515 w 101882"/>
                <a:gd name="connsiteY19" fmla="*/ 99081 h 101882"/>
                <a:gd name="connsiteX20" fmla="*/ 110543 w 101882"/>
                <a:gd name="connsiteY20" fmla="*/ 123023 h 101882"/>
                <a:gd name="connsiteX21" fmla="*/ 80742 w 101882"/>
                <a:gd name="connsiteY21" fmla="*/ 123023 h 101882"/>
                <a:gd name="connsiteX22" fmla="*/ 62913 w 101882"/>
                <a:gd name="connsiteY22" fmla="*/ 96279 h 101882"/>
                <a:gd name="connsiteX23" fmla="*/ 49923 w 101882"/>
                <a:gd name="connsiteY23" fmla="*/ 78195 h 101882"/>
                <a:gd name="connsiteX24" fmla="*/ 42536 w 101882"/>
                <a:gd name="connsiteY24" fmla="*/ 73101 h 101882"/>
                <a:gd name="connsiteX25" fmla="*/ 29801 w 101882"/>
                <a:gd name="connsiteY25" fmla="*/ 71827 h 101882"/>
                <a:gd name="connsiteX26" fmla="*/ 24707 w 101882"/>
                <a:gd name="connsiteY26" fmla="*/ 71827 h 101882"/>
                <a:gd name="connsiteX27" fmla="*/ 24707 w 101882"/>
                <a:gd name="connsiteY27" fmla="*/ 123023 h 101882"/>
                <a:gd name="connsiteX28" fmla="*/ 0 w 101882"/>
                <a:gd name="connsiteY28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1882" h="101882">
                  <a:moveTo>
                    <a:pt x="24961" y="52215"/>
                  </a:moveTo>
                  <a:lnTo>
                    <a:pt x="43300" y="52215"/>
                  </a:lnTo>
                  <a:cubicBezTo>
                    <a:pt x="55271" y="52215"/>
                    <a:pt x="62658" y="51705"/>
                    <a:pt x="65460" y="50687"/>
                  </a:cubicBezTo>
                  <a:cubicBezTo>
                    <a:pt x="68516" y="49668"/>
                    <a:pt x="70809" y="47885"/>
                    <a:pt x="72592" y="45338"/>
                  </a:cubicBezTo>
                  <a:cubicBezTo>
                    <a:pt x="74374" y="42791"/>
                    <a:pt x="75139" y="39734"/>
                    <a:pt x="75139" y="36168"/>
                  </a:cubicBezTo>
                  <a:cubicBezTo>
                    <a:pt x="75139" y="32093"/>
                    <a:pt x="74120" y="28782"/>
                    <a:pt x="71827" y="26235"/>
                  </a:cubicBezTo>
                  <a:cubicBezTo>
                    <a:pt x="69535" y="23688"/>
                    <a:pt x="66733" y="21905"/>
                    <a:pt x="62658" y="21395"/>
                  </a:cubicBezTo>
                  <a:cubicBezTo>
                    <a:pt x="60875" y="21141"/>
                    <a:pt x="54762" y="21141"/>
                    <a:pt x="44574" y="21141"/>
                  </a:cubicBezTo>
                  <a:lnTo>
                    <a:pt x="25216" y="21141"/>
                  </a:lnTo>
                  <a:lnTo>
                    <a:pt x="25216" y="52215"/>
                  </a:lnTo>
                  <a:close/>
                  <a:moveTo>
                    <a:pt x="0" y="123023"/>
                  </a:moveTo>
                  <a:lnTo>
                    <a:pt x="0" y="0"/>
                  </a:lnTo>
                  <a:lnTo>
                    <a:pt x="52215" y="0"/>
                  </a:lnTo>
                  <a:cubicBezTo>
                    <a:pt x="65460" y="0"/>
                    <a:pt x="74884" y="1019"/>
                    <a:pt x="80997" y="3311"/>
                  </a:cubicBezTo>
                  <a:cubicBezTo>
                    <a:pt x="86855" y="5603"/>
                    <a:pt x="91695" y="9424"/>
                    <a:pt x="95260" y="15028"/>
                  </a:cubicBezTo>
                  <a:cubicBezTo>
                    <a:pt x="98826" y="20631"/>
                    <a:pt x="100609" y="27254"/>
                    <a:pt x="100609" y="34385"/>
                  </a:cubicBezTo>
                  <a:cubicBezTo>
                    <a:pt x="100609" y="43555"/>
                    <a:pt x="97808" y="51196"/>
                    <a:pt x="92459" y="57309"/>
                  </a:cubicBezTo>
                  <a:cubicBezTo>
                    <a:pt x="87110" y="63167"/>
                    <a:pt x="78959" y="66988"/>
                    <a:pt x="68262" y="68771"/>
                  </a:cubicBezTo>
                  <a:cubicBezTo>
                    <a:pt x="73610" y="71827"/>
                    <a:pt x="77940" y="75393"/>
                    <a:pt x="81506" y="79214"/>
                  </a:cubicBezTo>
                  <a:cubicBezTo>
                    <a:pt x="85072" y="82780"/>
                    <a:pt x="89657" y="89402"/>
                    <a:pt x="95515" y="99081"/>
                  </a:cubicBezTo>
                  <a:lnTo>
                    <a:pt x="110543" y="123023"/>
                  </a:lnTo>
                  <a:lnTo>
                    <a:pt x="80742" y="123023"/>
                  </a:lnTo>
                  <a:lnTo>
                    <a:pt x="62913" y="96279"/>
                  </a:lnTo>
                  <a:cubicBezTo>
                    <a:pt x="56545" y="86600"/>
                    <a:pt x="52215" y="80742"/>
                    <a:pt x="49923" y="78195"/>
                  </a:cubicBezTo>
                  <a:cubicBezTo>
                    <a:pt x="47376" y="75648"/>
                    <a:pt x="45083" y="74120"/>
                    <a:pt x="42536" y="73101"/>
                  </a:cubicBezTo>
                  <a:cubicBezTo>
                    <a:pt x="39734" y="72337"/>
                    <a:pt x="35659" y="71827"/>
                    <a:pt x="29801" y="71827"/>
                  </a:cubicBezTo>
                  <a:lnTo>
                    <a:pt x="24707" y="71827"/>
                  </a:lnTo>
                  <a:lnTo>
                    <a:pt x="24707" y="123023"/>
                  </a:lnTo>
                  <a:lnTo>
                    <a:pt x="0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7" name="Forma libre: forma 96">
              <a:extLst>
                <a:ext uri="{FF2B5EF4-FFF2-40B4-BE49-F238E27FC236}">
                  <a16:creationId xmlns:a16="http://schemas.microsoft.com/office/drawing/2014/main" id="{3FE5F272-8229-4A5E-9AD9-4B86FB631A3B}"/>
                </a:ext>
              </a:extLst>
            </p:cNvPr>
            <p:cNvSpPr/>
            <p:nvPr/>
          </p:nvSpPr>
          <p:spPr>
            <a:xfrm>
              <a:off x="7210497" y="9172308"/>
              <a:ext cx="25471" cy="25471"/>
            </a:xfrm>
            <a:custGeom>
              <a:avLst/>
              <a:gdLst>
                <a:gd name="connsiteX0" fmla="*/ 0 w 0"/>
                <a:gd name="connsiteY0" fmla="*/ 0 h 0"/>
                <a:gd name="connsiteX1" fmla="*/ 23178 w 0"/>
                <a:gd name="connsiteY1" fmla="*/ 0 h 0"/>
                <a:gd name="connsiteX2" fmla="*/ 23178 w 0"/>
                <a:gd name="connsiteY2" fmla="*/ 23178 h 0"/>
                <a:gd name="connsiteX3" fmla="*/ 0 w 0"/>
                <a:gd name="connsiteY3" fmla="*/ 231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23178" y="0"/>
                  </a:lnTo>
                  <a:lnTo>
                    <a:pt x="23178" y="23178"/>
                  </a:lnTo>
                  <a:lnTo>
                    <a:pt x="0" y="23178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8" name="Forma libre: forma 97">
              <a:extLst>
                <a:ext uri="{FF2B5EF4-FFF2-40B4-BE49-F238E27FC236}">
                  <a16:creationId xmlns:a16="http://schemas.microsoft.com/office/drawing/2014/main" id="{F1236A63-70E2-41A4-BDC8-B433D00183EB}"/>
                </a:ext>
              </a:extLst>
            </p:cNvPr>
            <p:cNvSpPr/>
            <p:nvPr/>
          </p:nvSpPr>
          <p:spPr>
            <a:xfrm>
              <a:off x="6096917" y="9074246"/>
              <a:ext cx="76412" cy="101883"/>
            </a:xfrm>
            <a:custGeom>
              <a:avLst/>
              <a:gdLst>
                <a:gd name="connsiteX0" fmla="*/ 24452 w 76412"/>
                <a:gd name="connsiteY0" fmla="*/ 20631 h 101882"/>
                <a:gd name="connsiteX1" fmla="*/ 24452 w 76412"/>
                <a:gd name="connsiteY1" fmla="*/ 100355 h 101882"/>
                <a:gd name="connsiteX2" fmla="*/ 42791 w 76412"/>
                <a:gd name="connsiteY2" fmla="*/ 100355 h 101882"/>
                <a:gd name="connsiteX3" fmla="*/ 57564 w 76412"/>
                <a:gd name="connsiteY3" fmla="*/ 99336 h 101882"/>
                <a:gd name="connsiteX4" fmla="*/ 67497 w 76412"/>
                <a:gd name="connsiteY4" fmla="*/ 94242 h 101882"/>
                <a:gd name="connsiteX5" fmla="*/ 73865 w 76412"/>
                <a:gd name="connsiteY5" fmla="*/ 82525 h 101882"/>
                <a:gd name="connsiteX6" fmla="*/ 76412 w 76412"/>
                <a:gd name="connsiteY6" fmla="*/ 60366 h 101882"/>
                <a:gd name="connsiteX7" fmla="*/ 73865 w 76412"/>
                <a:gd name="connsiteY7" fmla="*/ 38970 h 101882"/>
                <a:gd name="connsiteX8" fmla="*/ 66988 w 76412"/>
                <a:gd name="connsiteY8" fmla="*/ 27254 h 101882"/>
                <a:gd name="connsiteX9" fmla="*/ 55781 w 76412"/>
                <a:gd name="connsiteY9" fmla="*/ 21650 h 101882"/>
                <a:gd name="connsiteX10" fmla="*/ 35659 w 76412"/>
                <a:gd name="connsiteY10" fmla="*/ 20377 h 101882"/>
                <a:gd name="connsiteX11" fmla="*/ 24452 w 76412"/>
                <a:gd name="connsiteY11" fmla="*/ 20377 h 101882"/>
                <a:gd name="connsiteX12" fmla="*/ 0 w 76412"/>
                <a:gd name="connsiteY12" fmla="*/ 0 h 101882"/>
                <a:gd name="connsiteX13" fmla="*/ 44574 w 76412"/>
                <a:gd name="connsiteY13" fmla="*/ 0 h 101882"/>
                <a:gd name="connsiteX14" fmla="*/ 67497 w 76412"/>
                <a:gd name="connsiteY14" fmla="*/ 2292 h 101882"/>
                <a:gd name="connsiteX15" fmla="*/ 85836 w 76412"/>
                <a:gd name="connsiteY15" fmla="*/ 13500 h 101882"/>
                <a:gd name="connsiteX16" fmla="*/ 97298 w 76412"/>
                <a:gd name="connsiteY16" fmla="*/ 33112 h 101882"/>
                <a:gd name="connsiteX17" fmla="*/ 101374 w 76412"/>
                <a:gd name="connsiteY17" fmla="*/ 61639 h 101882"/>
                <a:gd name="connsiteX18" fmla="*/ 97553 w 76412"/>
                <a:gd name="connsiteY18" fmla="*/ 87365 h 101882"/>
                <a:gd name="connsiteX19" fmla="*/ 84563 w 76412"/>
                <a:gd name="connsiteY19" fmla="*/ 108760 h 101882"/>
                <a:gd name="connsiteX20" fmla="*/ 67497 w 76412"/>
                <a:gd name="connsiteY20" fmla="*/ 118439 h 101882"/>
                <a:gd name="connsiteX21" fmla="*/ 45847 w 76412"/>
                <a:gd name="connsiteY21" fmla="*/ 120986 h 101882"/>
                <a:gd name="connsiteX22" fmla="*/ 0 w 76412"/>
                <a:gd name="connsiteY22" fmla="*/ 120986 h 101882"/>
                <a:gd name="connsiteX23" fmla="*/ 0 w 7641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412" h="101882">
                  <a:moveTo>
                    <a:pt x="24452" y="20631"/>
                  </a:moveTo>
                  <a:lnTo>
                    <a:pt x="24452" y="100355"/>
                  </a:lnTo>
                  <a:lnTo>
                    <a:pt x="42791" y="100355"/>
                  </a:lnTo>
                  <a:cubicBezTo>
                    <a:pt x="49668" y="100355"/>
                    <a:pt x="54507" y="99845"/>
                    <a:pt x="57564" y="99336"/>
                  </a:cubicBezTo>
                  <a:cubicBezTo>
                    <a:pt x="61384" y="98317"/>
                    <a:pt x="64696" y="96789"/>
                    <a:pt x="67497" y="94242"/>
                  </a:cubicBezTo>
                  <a:cubicBezTo>
                    <a:pt x="70045" y="91949"/>
                    <a:pt x="72082" y="87874"/>
                    <a:pt x="73865" y="82525"/>
                  </a:cubicBezTo>
                  <a:cubicBezTo>
                    <a:pt x="75648" y="77176"/>
                    <a:pt x="76412" y="69535"/>
                    <a:pt x="76412" y="60366"/>
                  </a:cubicBezTo>
                  <a:cubicBezTo>
                    <a:pt x="76412" y="51196"/>
                    <a:pt x="75648" y="43810"/>
                    <a:pt x="73865" y="38970"/>
                  </a:cubicBezTo>
                  <a:cubicBezTo>
                    <a:pt x="72082" y="33876"/>
                    <a:pt x="70045" y="30055"/>
                    <a:pt x="66988" y="27254"/>
                  </a:cubicBezTo>
                  <a:cubicBezTo>
                    <a:pt x="63932" y="24452"/>
                    <a:pt x="60111" y="22669"/>
                    <a:pt x="55781" y="21650"/>
                  </a:cubicBezTo>
                  <a:cubicBezTo>
                    <a:pt x="52470" y="20886"/>
                    <a:pt x="45593" y="20377"/>
                    <a:pt x="35659" y="20377"/>
                  </a:cubicBezTo>
                  <a:lnTo>
                    <a:pt x="24452" y="20377"/>
                  </a:lnTo>
                  <a:close/>
                  <a:moveTo>
                    <a:pt x="0" y="0"/>
                  </a:moveTo>
                  <a:lnTo>
                    <a:pt x="44574" y="0"/>
                  </a:lnTo>
                  <a:cubicBezTo>
                    <a:pt x="54762" y="0"/>
                    <a:pt x="62149" y="764"/>
                    <a:pt x="67497" y="2292"/>
                  </a:cubicBezTo>
                  <a:cubicBezTo>
                    <a:pt x="74629" y="4330"/>
                    <a:pt x="80488" y="8151"/>
                    <a:pt x="85836" y="13500"/>
                  </a:cubicBezTo>
                  <a:cubicBezTo>
                    <a:pt x="90931" y="18848"/>
                    <a:pt x="94751" y="25471"/>
                    <a:pt x="97298" y="33112"/>
                  </a:cubicBezTo>
                  <a:cubicBezTo>
                    <a:pt x="100100" y="40753"/>
                    <a:pt x="101374" y="50432"/>
                    <a:pt x="101374" y="61639"/>
                  </a:cubicBezTo>
                  <a:cubicBezTo>
                    <a:pt x="101374" y="71827"/>
                    <a:pt x="100100" y="80233"/>
                    <a:pt x="97553" y="87365"/>
                  </a:cubicBezTo>
                  <a:cubicBezTo>
                    <a:pt x="94496" y="96025"/>
                    <a:pt x="90166" y="103156"/>
                    <a:pt x="84563" y="108760"/>
                  </a:cubicBezTo>
                  <a:cubicBezTo>
                    <a:pt x="80233" y="112835"/>
                    <a:pt x="74629" y="116146"/>
                    <a:pt x="67497" y="118439"/>
                  </a:cubicBezTo>
                  <a:cubicBezTo>
                    <a:pt x="62149" y="120222"/>
                    <a:pt x="55017" y="120986"/>
                    <a:pt x="45847" y="120986"/>
                  </a:cubicBezTo>
                  <a:lnTo>
                    <a:pt x="0" y="1209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9" name="Forma libre: forma 98">
              <a:extLst>
                <a:ext uri="{FF2B5EF4-FFF2-40B4-BE49-F238E27FC236}">
                  <a16:creationId xmlns:a16="http://schemas.microsoft.com/office/drawing/2014/main" id="{B9C41481-2339-49E2-9EBD-75BF063649D1}"/>
                </a:ext>
              </a:extLst>
            </p:cNvPr>
            <p:cNvSpPr/>
            <p:nvPr/>
          </p:nvSpPr>
          <p:spPr>
            <a:xfrm>
              <a:off x="6212044" y="9074246"/>
              <a:ext cx="76412" cy="101883"/>
            </a:xfrm>
            <a:custGeom>
              <a:avLst/>
              <a:gdLst>
                <a:gd name="connsiteX0" fmla="*/ 0 w 76412"/>
                <a:gd name="connsiteY0" fmla="*/ 120986 h 101882"/>
                <a:gd name="connsiteX1" fmla="*/ 0 w 76412"/>
                <a:gd name="connsiteY1" fmla="*/ 0 h 101882"/>
                <a:gd name="connsiteX2" fmla="*/ 89657 w 76412"/>
                <a:gd name="connsiteY2" fmla="*/ 0 h 101882"/>
                <a:gd name="connsiteX3" fmla="*/ 89657 w 76412"/>
                <a:gd name="connsiteY3" fmla="*/ 20631 h 101882"/>
                <a:gd name="connsiteX4" fmla="*/ 24452 w 76412"/>
                <a:gd name="connsiteY4" fmla="*/ 20631 h 101882"/>
                <a:gd name="connsiteX5" fmla="*/ 24452 w 76412"/>
                <a:gd name="connsiteY5" fmla="*/ 47121 h 101882"/>
                <a:gd name="connsiteX6" fmla="*/ 85072 w 76412"/>
                <a:gd name="connsiteY6" fmla="*/ 47121 h 101882"/>
                <a:gd name="connsiteX7" fmla="*/ 85072 w 76412"/>
                <a:gd name="connsiteY7" fmla="*/ 67752 h 101882"/>
                <a:gd name="connsiteX8" fmla="*/ 24452 w 76412"/>
                <a:gd name="connsiteY8" fmla="*/ 67752 h 101882"/>
                <a:gd name="connsiteX9" fmla="*/ 24452 w 76412"/>
                <a:gd name="connsiteY9" fmla="*/ 100355 h 101882"/>
                <a:gd name="connsiteX10" fmla="*/ 91949 w 76412"/>
                <a:gd name="connsiteY10" fmla="*/ 100355 h 101882"/>
                <a:gd name="connsiteX11" fmla="*/ 91949 w 76412"/>
                <a:gd name="connsiteY11" fmla="*/ 120986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412" h="101882">
                  <a:moveTo>
                    <a:pt x="0" y="120986"/>
                  </a:moveTo>
                  <a:lnTo>
                    <a:pt x="0" y="0"/>
                  </a:lnTo>
                  <a:lnTo>
                    <a:pt x="89657" y="0"/>
                  </a:lnTo>
                  <a:lnTo>
                    <a:pt x="89657" y="20631"/>
                  </a:lnTo>
                  <a:lnTo>
                    <a:pt x="24452" y="20631"/>
                  </a:lnTo>
                  <a:lnTo>
                    <a:pt x="24452" y="47121"/>
                  </a:lnTo>
                  <a:lnTo>
                    <a:pt x="85072" y="47121"/>
                  </a:lnTo>
                  <a:lnTo>
                    <a:pt x="85072" y="67752"/>
                  </a:lnTo>
                  <a:lnTo>
                    <a:pt x="24452" y="67752"/>
                  </a:lnTo>
                  <a:lnTo>
                    <a:pt x="24452" y="100355"/>
                  </a:lnTo>
                  <a:lnTo>
                    <a:pt x="91949" y="100355"/>
                  </a:lnTo>
                  <a:lnTo>
                    <a:pt x="91949" y="12098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0" name="Forma libre: forma 99">
              <a:extLst>
                <a:ext uri="{FF2B5EF4-FFF2-40B4-BE49-F238E27FC236}">
                  <a16:creationId xmlns:a16="http://schemas.microsoft.com/office/drawing/2014/main" id="{2D2288A3-7B81-412C-9685-03DAE4A7F959}"/>
                </a:ext>
              </a:extLst>
            </p:cNvPr>
            <p:cNvSpPr/>
            <p:nvPr/>
          </p:nvSpPr>
          <p:spPr>
            <a:xfrm>
              <a:off x="6357227" y="9074246"/>
              <a:ext cx="76412" cy="101883"/>
            </a:xfrm>
            <a:custGeom>
              <a:avLst/>
              <a:gdLst>
                <a:gd name="connsiteX0" fmla="*/ 24707 w 76412"/>
                <a:gd name="connsiteY0" fmla="*/ 68007 h 101882"/>
                <a:gd name="connsiteX1" fmla="*/ 24707 w 76412"/>
                <a:gd name="connsiteY1" fmla="*/ 100355 h 101882"/>
                <a:gd name="connsiteX2" fmla="*/ 47121 w 76412"/>
                <a:gd name="connsiteY2" fmla="*/ 100355 h 101882"/>
                <a:gd name="connsiteX3" fmla="*/ 63932 w 76412"/>
                <a:gd name="connsiteY3" fmla="*/ 99590 h 101882"/>
                <a:gd name="connsiteX4" fmla="*/ 72846 w 76412"/>
                <a:gd name="connsiteY4" fmla="*/ 94751 h 101882"/>
                <a:gd name="connsiteX5" fmla="*/ 76157 w 76412"/>
                <a:gd name="connsiteY5" fmla="*/ 84563 h 101882"/>
                <a:gd name="connsiteX6" fmla="*/ 73610 w 76412"/>
                <a:gd name="connsiteY6" fmla="*/ 75393 h 101882"/>
                <a:gd name="connsiteX7" fmla="*/ 65969 w 76412"/>
                <a:gd name="connsiteY7" fmla="*/ 69790 h 101882"/>
                <a:gd name="connsiteX8" fmla="*/ 44319 w 76412"/>
                <a:gd name="connsiteY8" fmla="*/ 68007 h 101882"/>
                <a:gd name="connsiteX9" fmla="*/ 24707 w 76412"/>
                <a:gd name="connsiteY9" fmla="*/ 68007 h 101882"/>
                <a:gd name="connsiteX10" fmla="*/ 24707 w 76412"/>
                <a:gd name="connsiteY10" fmla="*/ 20122 h 101882"/>
                <a:gd name="connsiteX11" fmla="*/ 24707 w 76412"/>
                <a:gd name="connsiteY11" fmla="*/ 48140 h 101882"/>
                <a:gd name="connsiteX12" fmla="*/ 40753 w 76412"/>
                <a:gd name="connsiteY12" fmla="*/ 48140 h 101882"/>
                <a:gd name="connsiteX13" fmla="*/ 58583 w 76412"/>
                <a:gd name="connsiteY13" fmla="*/ 47630 h 101882"/>
                <a:gd name="connsiteX14" fmla="*/ 68262 w 76412"/>
                <a:gd name="connsiteY14" fmla="*/ 43300 h 101882"/>
                <a:gd name="connsiteX15" fmla="*/ 71827 w 76412"/>
                <a:gd name="connsiteY15" fmla="*/ 33876 h 101882"/>
                <a:gd name="connsiteX16" fmla="*/ 68771 w 76412"/>
                <a:gd name="connsiteY16" fmla="*/ 24707 h 101882"/>
                <a:gd name="connsiteX17" fmla="*/ 59601 w 76412"/>
                <a:gd name="connsiteY17" fmla="*/ 20631 h 101882"/>
                <a:gd name="connsiteX18" fmla="*/ 38716 w 76412"/>
                <a:gd name="connsiteY18" fmla="*/ 20122 h 101882"/>
                <a:gd name="connsiteX19" fmla="*/ 24707 w 76412"/>
                <a:gd name="connsiteY19" fmla="*/ 20122 h 101882"/>
                <a:gd name="connsiteX20" fmla="*/ 255 w 76412"/>
                <a:gd name="connsiteY20" fmla="*/ 0 h 101882"/>
                <a:gd name="connsiteX21" fmla="*/ 48649 w 76412"/>
                <a:gd name="connsiteY21" fmla="*/ 0 h 101882"/>
                <a:gd name="connsiteX22" fmla="*/ 70044 w 76412"/>
                <a:gd name="connsiteY22" fmla="*/ 1274 h 101882"/>
                <a:gd name="connsiteX23" fmla="*/ 82780 w 76412"/>
                <a:gd name="connsiteY23" fmla="*/ 6368 h 101882"/>
                <a:gd name="connsiteX24" fmla="*/ 91949 w 76412"/>
                <a:gd name="connsiteY24" fmla="*/ 16301 h 101882"/>
                <a:gd name="connsiteX25" fmla="*/ 95515 w 76412"/>
                <a:gd name="connsiteY25" fmla="*/ 30565 h 101882"/>
                <a:gd name="connsiteX26" fmla="*/ 90930 w 76412"/>
                <a:gd name="connsiteY26" fmla="*/ 46102 h 101882"/>
                <a:gd name="connsiteX27" fmla="*/ 78705 w 76412"/>
                <a:gd name="connsiteY27" fmla="*/ 56800 h 101882"/>
                <a:gd name="connsiteX28" fmla="*/ 95515 w 76412"/>
                <a:gd name="connsiteY28" fmla="*/ 67752 h 101882"/>
                <a:gd name="connsiteX29" fmla="*/ 101628 w 76412"/>
                <a:gd name="connsiteY29" fmla="*/ 86091 h 101882"/>
                <a:gd name="connsiteX30" fmla="*/ 97808 w 76412"/>
                <a:gd name="connsiteY30" fmla="*/ 102138 h 101882"/>
                <a:gd name="connsiteX31" fmla="*/ 87365 w 76412"/>
                <a:gd name="connsiteY31" fmla="*/ 114618 h 101882"/>
                <a:gd name="connsiteX32" fmla="*/ 70809 w 76412"/>
                <a:gd name="connsiteY32" fmla="*/ 120476 h 101882"/>
                <a:gd name="connsiteX33" fmla="*/ 41263 w 76412"/>
                <a:gd name="connsiteY33" fmla="*/ 121241 h 101882"/>
                <a:gd name="connsiteX34" fmla="*/ 0 w 76412"/>
                <a:gd name="connsiteY34" fmla="*/ 121241 h 101882"/>
                <a:gd name="connsiteX35" fmla="*/ 0 w 76412"/>
                <a:gd name="connsiteY35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6412" h="101882">
                  <a:moveTo>
                    <a:pt x="24707" y="68007"/>
                  </a:moveTo>
                  <a:lnTo>
                    <a:pt x="24707" y="100355"/>
                  </a:lnTo>
                  <a:lnTo>
                    <a:pt x="47121" y="100355"/>
                  </a:lnTo>
                  <a:cubicBezTo>
                    <a:pt x="55781" y="100355"/>
                    <a:pt x="61639" y="100100"/>
                    <a:pt x="63932" y="99590"/>
                  </a:cubicBezTo>
                  <a:cubicBezTo>
                    <a:pt x="67497" y="98826"/>
                    <a:pt x="70554" y="97298"/>
                    <a:pt x="72846" y="94751"/>
                  </a:cubicBezTo>
                  <a:cubicBezTo>
                    <a:pt x="75139" y="92204"/>
                    <a:pt x="76157" y="88638"/>
                    <a:pt x="76157" y="84563"/>
                  </a:cubicBezTo>
                  <a:cubicBezTo>
                    <a:pt x="76157" y="80997"/>
                    <a:pt x="75393" y="77686"/>
                    <a:pt x="73610" y="75393"/>
                  </a:cubicBezTo>
                  <a:cubicBezTo>
                    <a:pt x="71827" y="72846"/>
                    <a:pt x="69280" y="71063"/>
                    <a:pt x="65969" y="69790"/>
                  </a:cubicBezTo>
                  <a:cubicBezTo>
                    <a:pt x="62658" y="68516"/>
                    <a:pt x="55271" y="68007"/>
                    <a:pt x="44319" y="68007"/>
                  </a:cubicBezTo>
                  <a:lnTo>
                    <a:pt x="24707" y="68007"/>
                  </a:lnTo>
                  <a:close/>
                  <a:moveTo>
                    <a:pt x="24707" y="20122"/>
                  </a:moveTo>
                  <a:lnTo>
                    <a:pt x="24707" y="48140"/>
                  </a:lnTo>
                  <a:lnTo>
                    <a:pt x="40753" y="48140"/>
                  </a:lnTo>
                  <a:cubicBezTo>
                    <a:pt x="50177" y="48140"/>
                    <a:pt x="56036" y="47885"/>
                    <a:pt x="58583" y="47630"/>
                  </a:cubicBezTo>
                  <a:cubicBezTo>
                    <a:pt x="62658" y="47121"/>
                    <a:pt x="65969" y="45593"/>
                    <a:pt x="68262" y="43300"/>
                  </a:cubicBezTo>
                  <a:cubicBezTo>
                    <a:pt x="70554" y="41008"/>
                    <a:pt x="71827" y="37697"/>
                    <a:pt x="71827" y="33876"/>
                  </a:cubicBezTo>
                  <a:cubicBezTo>
                    <a:pt x="71827" y="30055"/>
                    <a:pt x="70809" y="26999"/>
                    <a:pt x="68771" y="24707"/>
                  </a:cubicBezTo>
                  <a:cubicBezTo>
                    <a:pt x="66733" y="22414"/>
                    <a:pt x="63677" y="20886"/>
                    <a:pt x="59601" y="20631"/>
                  </a:cubicBezTo>
                  <a:cubicBezTo>
                    <a:pt x="57309" y="20377"/>
                    <a:pt x="50177" y="20122"/>
                    <a:pt x="38716" y="20122"/>
                  </a:cubicBezTo>
                  <a:lnTo>
                    <a:pt x="24707" y="20122"/>
                  </a:lnTo>
                  <a:close/>
                  <a:moveTo>
                    <a:pt x="255" y="0"/>
                  </a:moveTo>
                  <a:lnTo>
                    <a:pt x="48649" y="0"/>
                  </a:lnTo>
                  <a:cubicBezTo>
                    <a:pt x="58073" y="0"/>
                    <a:pt x="65205" y="509"/>
                    <a:pt x="70044" y="1274"/>
                  </a:cubicBezTo>
                  <a:cubicBezTo>
                    <a:pt x="74629" y="2038"/>
                    <a:pt x="78959" y="3821"/>
                    <a:pt x="82780" y="6368"/>
                  </a:cubicBezTo>
                  <a:cubicBezTo>
                    <a:pt x="86600" y="8915"/>
                    <a:pt x="89657" y="12226"/>
                    <a:pt x="91949" y="16301"/>
                  </a:cubicBezTo>
                  <a:cubicBezTo>
                    <a:pt x="94496" y="20631"/>
                    <a:pt x="95515" y="25216"/>
                    <a:pt x="95515" y="30565"/>
                  </a:cubicBezTo>
                  <a:cubicBezTo>
                    <a:pt x="95515" y="36168"/>
                    <a:pt x="93987" y="41517"/>
                    <a:pt x="90930" y="46102"/>
                  </a:cubicBezTo>
                  <a:cubicBezTo>
                    <a:pt x="87874" y="50941"/>
                    <a:pt x="83799" y="54507"/>
                    <a:pt x="78705" y="56800"/>
                  </a:cubicBezTo>
                  <a:cubicBezTo>
                    <a:pt x="86091" y="59092"/>
                    <a:pt x="91695" y="62658"/>
                    <a:pt x="95515" y="67752"/>
                  </a:cubicBezTo>
                  <a:cubicBezTo>
                    <a:pt x="99591" y="73101"/>
                    <a:pt x="101628" y="78959"/>
                    <a:pt x="101628" y="86091"/>
                  </a:cubicBezTo>
                  <a:cubicBezTo>
                    <a:pt x="101628" y="91695"/>
                    <a:pt x="100355" y="97043"/>
                    <a:pt x="97808" y="102138"/>
                  </a:cubicBezTo>
                  <a:cubicBezTo>
                    <a:pt x="95261" y="107232"/>
                    <a:pt x="91695" y="111562"/>
                    <a:pt x="87365" y="114618"/>
                  </a:cubicBezTo>
                  <a:cubicBezTo>
                    <a:pt x="82780" y="117675"/>
                    <a:pt x="77431" y="119712"/>
                    <a:pt x="70809" y="120476"/>
                  </a:cubicBezTo>
                  <a:cubicBezTo>
                    <a:pt x="66733" y="120731"/>
                    <a:pt x="56800" y="121241"/>
                    <a:pt x="41263" y="121241"/>
                  </a:cubicBezTo>
                  <a:lnTo>
                    <a:pt x="0" y="12124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1" name="Forma libre: forma 100">
              <a:extLst>
                <a:ext uri="{FF2B5EF4-FFF2-40B4-BE49-F238E27FC236}">
                  <a16:creationId xmlns:a16="http://schemas.microsoft.com/office/drawing/2014/main" id="{55151BDF-4FD3-49D4-9EA2-C90505102C12}"/>
                </a:ext>
              </a:extLst>
            </p:cNvPr>
            <p:cNvSpPr/>
            <p:nvPr/>
          </p:nvSpPr>
          <p:spPr>
            <a:xfrm>
              <a:off x="6467261" y="9072208"/>
              <a:ext cx="101883" cy="101883"/>
            </a:xfrm>
            <a:custGeom>
              <a:avLst/>
              <a:gdLst>
                <a:gd name="connsiteX0" fmla="*/ 25216 w 101882"/>
                <a:gd name="connsiteY0" fmla="*/ 62403 h 101882"/>
                <a:gd name="connsiteX1" fmla="*/ 34640 w 101882"/>
                <a:gd name="connsiteY1" fmla="*/ 93477 h 101882"/>
                <a:gd name="connsiteX2" fmla="*/ 58837 w 101882"/>
                <a:gd name="connsiteY2" fmla="*/ 104175 h 101882"/>
                <a:gd name="connsiteX3" fmla="*/ 82780 w 101882"/>
                <a:gd name="connsiteY3" fmla="*/ 93732 h 101882"/>
                <a:gd name="connsiteX4" fmla="*/ 92204 w 101882"/>
                <a:gd name="connsiteY4" fmla="*/ 62148 h 101882"/>
                <a:gd name="connsiteX5" fmla="*/ 83035 w 101882"/>
                <a:gd name="connsiteY5" fmla="*/ 31074 h 101882"/>
                <a:gd name="connsiteX6" fmla="*/ 58837 w 101882"/>
                <a:gd name="connsiteY6" fmla="*/ 20886 h 101882"/>
                <a:gd name="connsiteX7" fmla="*/ 34640 w 101882"/>
                <a:gd name="connsiteY7" fmla="*/ 31329 h 101882"/>
                <a:gd name="connsiteX8" fmla="*/ 25216 w 101882"/>
                <a:gd name="connsiteY8" fmla="*/ 62403 h 101882"/>
                <a:gd name="connsiteX9" fmla="*/ 0 w 101882"/>
                <a:gd name="connsiteY9" fmla="*/ 63167 h 101882"/>
                <a:gd name="connsiteX10" fmla="*/ 5349 w 101882"/>
                <a:gd name="connsiteY10" fmla="*/ 32093 h 101882"/>
                <a:gd name="connsiteX11" fmla="*/ 16811 w 101882"/>
                <a:gd name="connsiteY11" fmla="*/ 15537 h 101882"/>
                <a:gd name="connsiteX12" fmla="*/ 32348 w 101882"/>
                <a:gd name="connsiteY12" fmla="*/ 4839 h 101882"/>
                <a:gd name="connsiteX13" fmla="*/ 58328 w 101882"/>
                <a:gd name="connsiteY13" fmla="*/ 0 h 101882"/>
                <a:gd name="connsiteX14" fmla="*/ 101119 w 101882"/>
                <a:gd name="connsiteY14" fmla="*/ 16556 h 101882"/>
                <a:gd name="connsiteX15" fmla="*/ 117165 w 101882"/>
                <a:gd name="connsiteY15" fmla="*/ 62658 h 101882"/>
                <a:gd name="connsiteX16" fmla="*/ 101374 w 101882"/>
                <a:gd name="connsiteY16" fmla="*/ 108250 h 101882"/>
                <a:gd name="connsiteX17" fmla="*/ 58837 w 101882"/>
                <a:gd name="connsiteY17" fmla="*/ 124806 h 101882"/>
                <a:gd name="connsiteX18" fmla="*/ 16047 w 101882"/>
                <a:gd name="connsiteY18" fmla="*/ 108505 h 101882"/>
                <a:gd name="connsiteX19" fmla="*/ 0 w 101882"/>
                <a:gd name="connsiteY19" fmla="*/ 63167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216" y="62403"/>
                  </a:moveTo>
                  <a:cubicBezTo>
                    <a:pt x="25216" y="76157"/>
                    <a:pt x="28527" y="86346"/>
                    <a:pt x="34640" y="93477"/>
                  </a:cubicBezTo>
                  <a:cubicBezTo>
                    <a:pt x="41008" y="100609"/>
                    <a:pt x="48904" y="104175"/>
                    <a:pt x="58837" y="104175"/>
                  </a:cubicBezTo>
                  <a:cubicBezTo>
                    <a:pt x="68516" y="104175"/>
                    <a:pt x="76412" y="100609"/>
                    <a:pt x="82780" y="93732"/>
                  </a:cubicBezTo>
                  <a:cubicBezTo>
                    <a:pt x="88893" y="86600"/>
                    <a:pt x="92204" y="76157"/>
                    <a:pt x="92204" y="62148"/>
                  </a:cubicBezTo>
                  <a:cubicBezTo>
                    <a:pt x="92204" y="48394"/>
                    <a:pt x="89148" y="37951"/>
                    <a:pt x="83035" y="31074"/>
                  </a:cubicBezTo>
                  <a:cubicBezTo>
                    <a:pt x="76922" y="24197"/>
                    <a:pt x="68771" y="20886"/>
                    <a:pt x="58837" y="20886"/>
                  </a:cubicBezTo>
                  <a:cubicBezTo>
                    <a:pt x="48904" y="20886"/>
                    <a:pt x="40753" y="24452"/>
                    <a:pt x="34640" y="31329"/>
                  </a:cubicBezTo>
                  <a:cubicBezTo>
                    <a:pt x="28273" y="38206"/>
                    <a:pt x="25216" y="48394"/>
                    <a:pt x="25216" y="62403"/>
                  </a:cubicBezTo>
                  <a:moveTo>
                    <a:pt x="0" y="63167"/>
                  </a:moveTo>
                  <a:cubicBezTo>
                    <a:pt x="0" y="50941"/>
                    <a:pt x="1783" y="40753"/>
                    <a:pt x="5349" y="32093"/>
                  </a:cubicBezTo>
                  <a:cubicBezTo>
                    <a:pt x="8151" y="25980"/>
                    <a:pt x="11971" y="20377"/>
                    <a:pt x="16811" y="15537"/>
                  </a:cubicBezTo>
                  <a:cubicBezTo>
                    <a:pt x="21395" y="10698"/>
                    <a:pt x="26744" y="7132"/>
                    <a:pt x="32348" y="4839"/>
                  </a:cubicBezTo>
                  <a:cubicBezTo>
                    <a:pt x="39989" y="1528"/>
                    <a:pt x="48394" y="0"/>
                    <a:pt x="58328" y="0"/>
                  </a:cubicBezTo>
                  <a:cubicBezTo>
                    <a:pt x="76158" y="0"/>
                    <a:pt x="90421" y="5603"/>
                    <a:pt x="101119" y="16556"/>
                  </a:cubicBezTo>
                  <a:cubicBezTo>
                    <a:pt x="111817" y="27508"/>
                    <a:pt x="117165" y="43045"/>
                    <a:pt x="117165" y="62658"/>
                  </a:cubicBezTo>
                  <a:cubicBezTo>
                    <a:pt x="117165" y="82016"/>
                    <a:pt x="111817" y="97553"/>
                    <a:pt x="101374" y="108250"/>
                  </a:cubicBezTo>
                  <a:cubicBezTo>
                    <a:pt x="90676" y="119203"/>
                    <a:pt x="76412" y="124806"/>
                    <a:pt x="58837" y="124806"/>
                  </a:cubicBezTo>
                  <a:cubicBezTo>
                    <a:pt x="41008" y="124806"/>
                    <a:pt x="26490" y="119203"/>
                    <a:pt x="16047" y="108505"/>
                  </a:cubicBezTo>
                  <a:cubicBezTo>
                    <a:pt x="5349" y="97553"/>
                    <a:pt x="0" y="82525"/>
                    <a:pt x="0" y="6316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2" name="Forma libre: forma 101">
              <a:extLst>
                <a:ext uri="{FF2B5EF4-FFF2-40B4-BE49-F238E27FC236}">
                  <a16:creationId xmlns:a16="http://schemas.microsoft.com/office/drawing/2014/main" id="{D0E55694-30CC-41F7-88F9-6E1830333767}"/>
                </a:ext>
              </a:extLst>
            </p:cNvPr>
            <p:cNvSpPr/>
            <p:nvPr/>
          </p:nvSpPr>
          <p:spPr>
            <a:xfrm>
              <a:off x="6592322" y="9071699"/>
              <a:ext cx="101883" cy="101883"/>
            </a:xfrm>
            <a:custGeom>
              <a:avLst/>
              <a:gdLst>
                <a:gd name="connsiteX0" fmla="*/ 60366 w 101882"/>
                <a:gd name="connsiteY0" fmla="*/ 79214 h 101882"/>
                <a:gd name="connsiteX1" fmla="*/ 60366 w 101882"/>
                <a:gd name="connsiteY1" fmla="*/ 58583 h 101882"/>
                <a:gd name="connsiteX2" fmla="*/ 113090 w 101882"/>
                <a:gd name="connsiteY2" fmla="*/ 58583 h 101882"/>
                <a:gd name="connsiteX3" fmla="*/ 113090 w 101882"/>
                <a:gd name="connsiteY3" fmla="*/ 106722 h 101882"/>
                <a:gd name="connsiteX4" fmla="*/ 90931 w 101882"/>
                <a:gd name="connsiteY4" fmla="*/ 119712 h 101882"/>
                <a:gd name="connsiteX5" fmla="*/ 61384 w 101882"/>
                <a:gd name="connsiteY5" fmla="*/ 125316 h 101882"/>
                <a:gd name="connsiteX6" fmla="*/ 28272 w 101882"/>
                <a:gd name="connsiteY6" fmla="*/ 117165 h 101882"/>
                <a:gd name="connsiteX7" fmla="*/ 7132 w 101882"/>
                <a:gd name="connsiteY7" fmla="*/ 94496 h 101882"/>
                <a:gd name="connsiteX8" fmla="*/ 0 w 101882"/>
                <a:gd name="connsiteY8" fmla="*/ 62403 h 101882"/>
                <a:gd name="connsiteX9" fmla="*/ 8151 w 101882"/>
                <a:gd name="connsiteY9" fmla="*/ 28782 h 101882"/>
                <a:gd name="connsiteX10" fmla="*/ 31329 w 101882"/>
                <a:gd name="connsiteY10" fmla="*/ 6113 h 101882"/>
                <a:gd name="connsiteX11" fmla="*/ 60366 w 101882"/>
                <a:gd name="connsiteY11" fmla="*/ 0 h 101882"/>
                <a:gd name="connsiteX12" fmla="*/ 95515 w 101882"/>
                <a:gd name="connsiteY12" fmla="*/ 9424 h 101882"/>
                <a:gd name="connsiteX13" fmla="*/ 111817 w 101882"/>
                <a:gd name="connsiteY13" fmla="*/ 35659 h 101882"/>
                <a:gd name="connsiteX14" fmla="*/ 87619 w 101882"/>
                <a:gd name="connsiteY14" fmla="*/ 40244 h 101882"/>
                <a:gd name="connsiteX15" fmla="*/ 77940 w 101882"/>
                <a:gd name="connsiteY15" fmla="*/ 26235 h 101882"/>
                <a:gd name="connsiteX16" fmla="*/ 60366 w 101882"/>
                <a:gd name="connsiteY16" fmla="*/ 21141 h 101882"/>
                <a:gd name="connsiteX17" fmla="*/ 34895 w 101882"/>
                <a:gd name="connsiteY17" fmla="*/ 31329 h 101882"/>
                <a:gd name="connsiteX18" fmla="*/ 25471 w 101882"/>
                <a:gd name="connsiteY18" fmla="*/ 61384 h 101882"/>
                <a:gd name="connsiteX19" fmla="*/ 35150 w 101882"/>
                <a:gd name="connsiteY19" fmla="*/ 93477 h 101882"/>
                <a:gd name="connsiteX20" fmla="*/ 60111 w 101882"/>
                <a:gd name="connsiteY20" fmla="*/ 104175 h 101882"/>
                <a:gd name="connsiteX21" fmla="*/ 75393 w 101882"/>
                <a:gd name="connsiteY21" fmla="*/ 101119 h 101882"/>
                <a:gd name="connsiteX22" fmla="*/ 88638 w 101882"/>
                <a:gd name="connsiteY22" fmla="*/ 93732 h 101882"/>
                <a:gd name="connsiteX23" fmla="*/ 88638 w 101882"/>
                <a:gd name="connsiteY23" fmla="*/ 78704 h 101882"/>
                <a:gd name="connsiteX24" fmla="*/ 60366 w 101882"/>
                <a:gd name="connsiteY24" fmla="*/ 78704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1882" h="101882">
                  <a:moveTo>
                    <a:pt x="60366" y="79214"/>
                  </a:moveTo>
                  <a:lnTo>
                    <a:pt x="60366" y="58583"/>
                  </a:lnTo>
                  <a:lnTo>
                    <a:pt x="113090" y="58583"/>
                  </a:lnTo>
                  <a:lnTo>
                    <a:pt x="113090" y="106722"/>
                  </a:lnTo>
                  <a:cubicBezTo>
                    <a:pt x="107996" y="111562"/>
                    <a:pt x="100609" y="116146"/>
                    <a:pt x="90931" y="119712"/>
                  </a:cubicBezTo>
                  <a:cubicBezTo>
                    <a:pt x="81252" y="123533"/>
                    <a:pt x="71318" y="125316"/>
                    <a:pt x="61384" y="125316"/>
                  </a:cubicBezTo>
                  <a:cubicBezTo>
                    <a:pt x="48649" y="125316"/>
                    <a:pt x="37697" y="122769"/>
                    <a:pt x="28272" y="117165"/>
                  </a:cubicBezTo>
                  <a:cubicBezTo>
                    <a:pt x="18848" y="112071"/>
                    <a:pt x="11971" y="104430"/>
                    <a:pt x="7132" y="94496"/>
                  </a:cubicBezTo>
                  <a:cubicBezTo>
                    <a:pt x="2547" y="84563"/>
                    <a:pt x="0" y="73865"/>
                    <a:pt x="0" y="62403"/>
                  </a:cubicBezTo>
                  <a:cubicBezTo>
                    <a:pt x="0" y="49668"/>
                    <a:pt x="2802" y="38461"/>
                    <a:pt x="8151" y="28782"/>
                  </a:cubicBezTo>
                  <a:cubicBezTo>
                    <a:pt x="13245" y="18848"/>
                    <a:pt x="21141" y="11462"/>
                    <a:pt x="31329" y="6113"/>
                  </a:cubicBezTo>
                  <a:cubicBezTo>
                    <a:pt x="38970" y="2038"/>
                    <a:pt x="48649" y="0"/>
                    <a:pt x="60366" y="0"/>
                  </a:cubicBezTo>
                  <a:cubicBezTo>
                    <a:pt x="75393" y="0"/>
                    <a:pt x="87110" y="3056"/>
                    <a:pt x="95515" y="9424"/>
                  </a:cubicBezTo>
                  <a:cubicBezTo>
                    <a:pt x="103921" y="15792"/>
                    <a:pt x="109269" y="24452"/>
                    <a:pt x="111817" y="35659"/>
                  </a:cubicBezTo>
                  <a:lnTo>
                    <a:pt x="87619" y="40244"/>
                  </a:lnTo>
                  <a:cubicBezTo>
                    <a:pt x="85836" y="34385"/>
                    <a:pt x="82780" y="29546"/>
                    <a:pt x="77940" y="26235"/>
                  </a:cubicBezTo>
                  <a:cubicBezTo>
                    <a:pt x="73356" y="22669"/>
                    <a:pt x="67497" y="21141"/>
                    <a:pt x="60366" y="21141"/>
                  </a:cubicBezTo>
                  <a:cubicBezTo>
                    <a:pt x="49668" y="21141"/>
                    <a:pt x="41263" y="24452"/>
                    <a:pt x="34895" y="31329"/>
                  </a:cubicBezTo>
                  <a:cubicBezTo>
                    <a:pt x="28527" y="38206"/>
                    <a:pt x="25471" y="48140"/>
                    <a:pt x="25471" y="61384"/>
                  </a:cubicBezTo>
                  <a:cubicBezTo>
                    <a:pt x="25471" y="75648"/>
                    <a:pt x="28782" y="86600"/>
                    <a:pt x="35150" y="93477"/>
                  </a:cubicBezTo>
                  <a:cubicBezTo>
                    <a:pt x="41517" y="100609"/>
                    <a:pt x="49923" y="104175"/>
                    <a:pt x="60111" y="104175"/>
                  </a:cubicBezTo>
                  <a:cubicBezTo>
                    <a:pt x="65205" y="104175"/>
                    <a:pt x="70299" y="103156"/>
                    <a:pt x="75393" y="101119"/>
                  </a:cubicBezTo>
                  <a:cubicBezTo>
                    <a:pt x="80488" y="99081"/>
                    <a:pt x="84818" y="96789"/>
                    <a:pt x="88638" y="93732"/>
                  </a:cubicBezTo>
                  <a:lnTo>
                    <a:pt x="88638" y="78704"/>
                  </a:lnTo>
                  <a:lnTo>
                    <a:pt x="60366" y="7870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3" name="Forma libre: forma 102">
              <a:extLst>
                <a:ext uri="{FF2B5EF4-FFF2-40B4-BE49-F238E27FC236}">
                  <a16:creationId xmlns:a16="http://schemas.microsoft.com/office/drawing/2014/main" id="{9B32E63E-F243-4EDB-9EA6-71942CA7C5B0}"/>
                </a:ext>
              </a:extLst>
            </p:cNvPr>
            <p:cNvSpPr/>
            <p:nvPr/>
          </p:nvSpPr>
          <p:spPr>
            <a:xfrm>
              <a:off x="6715855" y="9072208"/>
              <a:ext cx="101883" cy="101883"/>
            </a:xfrm>
            <a:custGeom>
              <a:avLst/>
              <a:gdLst>
                <a:gd name="connsiteX0" fmla="*/ 25216 w 101882"/>
                <a:gd name="connsiteY0" fmla="*/ 62403 h 101882"/>
                <a:gd name="connsiteX1" fmla="*/ 34640 w 101882"/>
                <a:gd name="connsiteY1" fmla="*/ 93477 h 101882"/>
                <a:gd name="connsiteX2" fmla="*/ 58837 w 101882"/>
                <a:gd name="connsiteY2" fmla="*/ 104175 h 101882"/>
                <a:gd name="connsiteX3" fmla="*/ 83035 w 101882"/>
                <a:gd name="connsiteY3" fmla="*/ 93732 h 101882"/>
                <a:gd name="connsiteX4" fmla="*/ 92459 w 101882"/>
                <a:gd name="connsiteY4" fmla="*/ 62148 h 101882"/>
                <a:gd name="connsiteX5" fmla="*/ 83544 w 101882"/>
                <a:gd name="connsiteY5" fmla="*/ 31074 h 101882"/>
                <a:gd name="connsiteX6" fmla="*/ 59092 w 101882"/>
                <a:gd name="connsiteY6" fmla="*/ 20886 h 101882"/>
                <a:gd name="connsiteX7" fmla="*/ 34895 w 101882"/>
                <a:gd name="connsiteY7" fmla="*/ 31329 h 101882"/>
                <a:gd name="connsiteX8" fmla="*/ 25216 w 101882"/>
                <a:gd name="connsiteY8" fmla="*/ 62403 h 101882"/>
                <a:gd name="connsiteX9" fmla="*/ 0 w 101882"/>
                <a:gd name="connsiteY9" fmla="*/ 63167 h 101882"/>
                <a:gd name="connsiteX10" fmla="*/ 5604 w 101882"/>
                <a:gd name="connsiteY10" fmla="*/ 32093 h 101882"/>
                <a:gd name="connsiteX11" fmla="*/ 16811 w 101882"/>
                <a:gd name="connsiteY11" fmla="*/ 15537 h 101882"/>
                <a:gd name="connsiteX12" fmla="*/ 32603 w 101882"/>
                <a:gd name="connsiteY12" fmla="*/ 4839 h 101882"/>
                <a:gd name="connsiteX13" fmla="*/ 58583 w 101882"/>
                <a:gd name="connsiteY13" fmla="*/ 0 h 101882"/>
                <a:gd name="connsiteX14" fmla="*/ 101374 w 101882"/>
                <a:gd name="connsiteY14" fmla="*/ 16556 h 101882"/>
                <a:gd name="connsiteX15" fmla="*/ 117165 w 101882"/>
                <a:gd name="connsiteY15" fmla="*/ 62658 h 101882"/>
                <a:gd name="connsiteX16" fmla="*/ 101374 w 101882"/>
                <a:gd name="connsiteY16" fmla="*/ 108250 h 101882"/>
                <a:gd name="connsiteX17" fmla="*/ 58837 w 101882"/>
                <a:gd name="connsiteY17" fmla="*/ 124806 h 101882"/>
                <a:gd name="connsiteX18" fmla="*/ 16047 w 101882"/>
                <a:gd name="connsiteY18" fmla="*/ 108505 h 101882"/>
                <a:gd name="connsiteX19" fmla="*/ 0 w 101882"/>
                <a:gd name="connsiteY19" fmla="*/ 63167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216" y="62403"/>
                  </a:moveTo>
                  <a:cubicBezTo>
                    <a:pt x="25216" y="76157"/>
                    <a:pt x="28273" y="86346"/>
                    <a:pt x="34640" y="93477"/>
                  </a:cubicBezTo>
                  <a:cubicBezTo>
                    <a:pt x="41008" y="100609"/>
                    <a:pt x="49159" y="104175"/>
                    <a:pt x="58837" y="104175"/>
                  </a:cubicBezTo>
                  <a:cubicBezTo>
                    <a:pt x="68516" y="104175"/>
                    <a:pt x="76412" y="100609"/>
                    <a:pt x="83035" y="93732"/>
                  </a:cubicBezTo>
                  <a:cubicBezTo>
                    <a:pt x="89402" y="86600"/>
                    <a:pt x="92459" y="76157"/>
                    <a:pt x="92459" y="62148"/>
                  </a:cubicBezTo>
                  <a:cubicBezTo>
                    <a:pt x="92459" y="48394"/>
                    <a:pt x="89402" y="37951"/>
                    <a:pt x="83544" y="31074"/>
                  </a:cubicBezTo>
                  <a:cubicBezTo>
                    <a:pt x="77431" y="24197"/>
                    <a:pt x="69280" y="20886"/>
                    <a:pt x="59092" y="20886"/>
                  </a:cubicBezTo>
                  <a:cubicBezTo>
                    <a:pt x="49159" y="20886"/>
                    <a:pt x="41008" y="24452"/>
                    <a:pt x="34895" y="31329"/>
                  </a:cubicBezTo>
                  <a:cubicBezTo>
                    <a:pt x="28273" y="38206"/>
                    <a:pt x="25216" y="48394"/>
                    <a:pt x="25216" y="62403"/>
                  </a:cubicBezTo>
                  <a:moveTo>
                    <a:pt x="0" y="63167"/>
                  </a:moveTo>
                  <a:cubicBezTo>
                    <a:pt x="0" y="50941"/>
                    <a:pt x="1783" y="40753"/>
                    <a:pt x="5604" y="32093"/>
                  </a:cubicBezTo>
                  <a:cubicBezTo>
                    <a:pt x="8405" y="25980"/>
                    <a:pt x="12226" y="20377"/>
                    <a:pt x="16811" y="15537"/>
                  </a:cubicBezTo>
                  <a:cubicBezTo>
                    <a:pt x="21650" y="10698"/>
                    <a:pt x="26744" y="7132"/>
                    <a:pt x="32603" y="4839"/>
                  </a:cubicBezTo>
                  <a:cubicBezTo>
                    <a:pt x="40244" y="1528"/>
                    <a:pt x="48649" y="0"/>
                    <a:pt x="58583" y="0"/>
                  </a:cubicBezTo>
                  <a:cubicBezTo>
                    <a:pt x="76157" y="0"/>
                    <a:pt x="90676" y="5603"/>
                    <a:pt x="101374" y="16556"/>
                  </a:cubicBezTo>
                  <a:cubicBezTo>
                    <a:pt x="111817" y="27508"/>
                    <a:pt x="117165" y="43045"/>
                    <a:pt x="117165" y="62658"/>
                  </a:cubicBezTo>
                  <a:cubicBezTo>
                    <a:pt x="117165" y="82016"/>
                    <a:pt x="111817" y="97553"/>
                    <a:pt x="101374" y="108250"/>
                  </a:cubicBezTo>
                  <a:cubicBezTo>
                    <a:pt x="90676" y="119203"/>
                    <a:pt x="76667" y="124806"/>
                    <a:pt x="58837" y="124806"/>
                  </a:cubicBezTo>
                  <a:cubicBezTo>
                    <a:pt x="40753" y="124806"/>
                    <a:pt x="26490" y="119203"/>
                    <a:pt x="16047" y="108505"/>
                  </a:cubicBezTo>
                  <a:cubicBezTo>
                    <a:pt x="5349" y="97553"/>
                    <a:pt x="0" y="82525"/>
                    <a:pt x="0" y="6316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4" name="Forma libre: forma 103">
              <a:extLst>
                <a:ext uri="{FF2B5EF4-FFF2-40B4-BE49-F238E27FC236}">
                  <a16:creationId xmlns:a16="http://schemas.microsoft.com/office/drawing/2014/main" id="{D77B04B0-7CE7-4856-B7ED-8ED93DC8997F}"/>
                </a:ext>
              </a:extLst>
            </p:cNvPr>
            <p:cNvSpPr/>
            <p:nvPr/>
          </p:nvSpPr>
          <p:spPr>
            <a:xfrm>
              <a:off x="6836587" y="9074246"/>
              <a:ext cx="76412" cy="101883"/>
            </a:xfrm>
            <a:custGeom>
              <a:avLst/>
              <a:gdLst>
                <a:gd name="connsiteX0" fmla="*/ 35914 w 76412"/>
                <a:gd name="connsiteY0" fmla="*/ 120986 h 101882"/>
                <a:gd name="connsiteX1" fmla="*/ 35914 w 76412"/>
                <a:gd name="connsiteY1" fmla="*/ 20631 h 101882"/>
                <a:gd name="connsiteX2" fmla="*/ 0 w 76412"/>
                <a:gd name="connsiteY2" fmla="*/ 20631 h 101882"/>
                <a:gd name="connsiteX3" fmla="*/ 0 w 76412"/>
                <a:gd name="connsiteY3" fmla="*/ 0 h 101882"/>
                <a:gd name="connsiteX4" fmla="*/ 96025 w 76412"/>
                <a:gd name="connsiteY4" fmla="*/ 0 h 101882"/>
                <a:gd name="connsiteX5" fmla="*/ 96025 w 76412"/>
                <a:gd name="connsiteY5" fmla="*/ 20631 h 101882"/>
                <a:gd name="connsiteX6" fmla="*/ 60366 w 76412"/>
                <a:gd name="connsiteY6" fmla="*/ 20631 h 101882"/>
                <a:gd name="connsiteX7" fmla="*/ 60366 w 76412"/>
                <a:gd name="connsiteY7" fmla="*/ 120986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412" h="101882">
                  <a:moveTo>
                    <a:pt x="35914" y="120986"/>
                  </a:moveTo>
                  <a:lnTo>
                    <a:pt x="35914" y="20631"/>
                  </a:lnTo>
                  <a:lnTo>
                    <a:pt x="0" y="20631"/>
                  </a:lnTo>
                  <a:lnTo>
                    <a:pt x="0" y="0"/>
                  </a:lnTo>
                  <a:lnTo>
                    <a:pt x="96025" y="0"/>
                  </a:lnTo>
                  <a:lnTo>
                    <a:pt x="96025" y="20631"/>
                  </a:lnTo>
                  <a:lnTo>
                    <a:pt x="60366" y="20631"/>
                  </a:lnTo>
                  <a:lnTo>
                    <a:pt x="60366" y="12098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5" name="Forma libre: forma 104">
              <a:extLst>
                <a:ext uri="{FF2B5EF4-FFF2-40B4-BE49-F238E27FC236}">
                  <a16:creationId xmlns:a16="http://schemas.microsoft.com/office/drawing/2014/main" id="{E005AE3E-37EE-48F6-B8A8-7EE5E7109955}"/>
                </a:ext>
              </a:extLst>
            </p:cNvPr>
            <p:cNvSpPr/>
            <p:nvPr/>
          </p:nvSpPr>
          <p:spPr>
            <a:xfrm>
              <a:off x="6928791" y="9038587"/>
              <a:ext cx="101883" cy="152824"/>
            </a:xfrm>
            <a:custGeom>
              <a:avLst/>
              <a:gdLst>
                <a:gd name="connsiteX0" fmla="*/ 51451 w 101882"/>
                <a:gd name="connsiteY0" fmla="*/ 24707 h 152824"/>
                <a:gd name="connsiteX1" fmla="*/ 62658 w 101882"/>
                <a:gd name="connsiteY1" fmla="*/ 0 h 152824"/>
                <a:gd name="connsiteX2" fmla="*/ 88638 w 101882"/>
                <a:gd name="connsiteY2" fmla="*/ 0 h 152824"/>
                <a:gd name="connsiteX3" fmla="*/ 65969 w 101882"/>
                <a:gd name="connsiteY3" fmla="*/ 24707 h 152824"/>
                <a:gd name="connsiteX4" fmla="*/ 51451 w 101882"/>
                <a:gd name="connsiteY4" fmla="*/ 24707 h 152824"/>
                <a:gd name="connsiteX5" fmla="*/ 76412 w 101882"/>
                <a:gd name="connsiteY5" fmla="*/ 108505 h 152824"/>
                <a:gd name="connsiteX6" fmla="*/ 59602 w 101882"/>
                <a:gd name="connsiteY6" fmla="*/ 63677 h 152824"/>
                <a:gd name="connsiteX7" fmla="*/ 43555 w 101882"/>
                <a:gd name="connsiteY7" fmla="*/ 108505 h 152824"/>
                <a:gd name="connsiteX8" fmla="*/ 76412 w 101882"/>
                <a:gd name="connsiteY8" fmla="*/ 108505 h 152824"/>
                <a:gd name="connsiteX9" fmla="*/ 121495 w 101882"/>
                <a:gd name="connsiteY9" fmla="*/ 156645 h 152824"/>
                <a:gd name="connsiteX10" fmla="*/ 94751 w 101882"/>
                <a:gd name="connsiteY10" fmla="*/ 156645 h 152824"/>
                <a:gd name="connsiteX11" fmla="*/ 84308 w 101882"/>
                <a:gd name="connsiteY11" fmla="*/ 129136 h 152824"/>
                <a:gd name="connsiteX12" fmla="*/ 35914 w 101882"/>
                <a:gd name="connsiteY12" fmla="*/ 129136 h 152824"/>
                <a:gd name="connsiteX13" fmla="*/ 25980 w 101882"/>
                <a:gd name="connsiteY13" fmla="*/ 156645 h 152824"/>
                <a:gd name="connsiteX14" fmla="*/ 0 w 101882"/>
                <a:gd name="connsiteY14" fmla="*/ 156645 h 152824"/>
                <a:gd name="connsiteX15" fmla="*/ 47121 w 101882"/>
                <a:gd name="connsiteY15" fmla="*/ 35659 h 152824"/>
                <a:gd name="connsiteX16" fmla="*/ 73101 w 101882"/>
                <a:gd name="connsiteY16" fmla="*/ 35659 h 152824"/>
                <a:gd name="connsiteX17" fmla="*/ 121495 w 101882"/>
                <a:gd name="connsiteY17" fmla="*/ 156645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1882" h="152824">
                  <a:moveTo>
                    <a:pt x="51451" y="24707"/>
                  </a:moveTo>
                  <a:lnTo>
                    <a:pt x="62658" y="0"/>
                  </a:lnTo>
                  <a:lnTo>
                    <a:pt x="88638" y="0"/>
                  </a:lnTo>
                  <a:lnTo>
                    <a:pt x="65969" y="24707"/>
                  </a:lnTo>
                  <a:lnTo>
                    <a:pt x="51451" y="24707"/>
                  </a:lnTo>
                  <a:close/>
                  <a:moveTo>
                    <a:pt x="76412" y="108505"/>
                  </a:moveTo>
                  <a:lnTo>
                    <a:pt x="59602" y="63677"/>
                  </a:lnTo>
                  <a:lnTo>
                    <a:pt x="43555" y="108505"/>
                  </a:lnTo>
                  <a:lnTo>
                    <a:pt x="76412" y="108505"/>
                  </a:lnTo>
                  <a:close/>
                  <a:moveTo>
                    <a:pt x="121495" y="156645"/>
                  </a:moveTo>
                  <a:lnTo>
                    <a:pt x="94751" y="156645"/>
                  </a:lnTo>
                  <a:lnTo>
                    <a:pt x="84308" y="129136"/>
                  </a:lnTo>
                  <a:lnTo>
                    <a:pt x="35914" y="129136"/>
                  </a:lnTo>
                  <a:lnTo>
                    <a:pt x="25980" y="156645"/>
                  </a:lnTo>
                  <a:lnTo>
                    <a:pt x="0" y="156645"/>
                  </a:lnTo>
                  <a:lnTo>
                    <a:pt x="47121" y="35659"/>
                  </a:lnTo>
                  <a:lnTo>
                    <a:pt x="73101" y="35659"/>
                  </a:lnTo>
                  <a:lnTo>
                    <a:pt x="121495" y="15664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6" name="Forma libre: forma 105">
              <a:extLst>
                <a:ext uri="{FF2B5EF4-FFF2-40B4-BE49-F238E27FC236}">
                  <a16:creationId xmlns:a16="http://schemas.microsoft.com/office/drawing/2014/main" id="{758D948A-0500-485A-BF07-86406380E416}"/>
                </a:ext>
              </a:extLst>
            </p:cNvPr>
            <p:cNvSpPr/>
            <p:nvPr/>
          </p:nvSpPr>
          <p:spPr>
            <a:xfrm>
              <a:off x="7095624" y="9074246"/>
              <a:ext cx="76412" cy="101883"/>
            </a:xfrm>
            <a:custGeom>
              <a:avLst/>
              <a:gdLst>
                <a:gd name="connsiteX0" fmla="*/ 24707 w 76412"/>
                <a:gd name="connsiteY0" fmla="*/ 20631 h 101882"/>
                <a:gd name="connsiteX1" fmla="*/ 24707 w 76412"/>
                <a:gd name="connsiteY1" fmla="*/ 100355 h 101882"/>
                <a:gd name="connsiteX2" fmla="*/ 43046 w 76412"/>
                <a:gd name="connsiteY2" fmla="*/ 100355 h 101882"/>
                <a:gd name="connsiteX3" fmla="*/ 57819 w 76412"/>
                <a:gd name="connsiteY3" fmla="*/ 99336 h 101882"/>
                <a:gd name="connsiteX4" fmla="*/ 67752 w 76412"/>
                <a:gd name="connsiteY4" fmla="*/ 94242 h 101882"/>
                <a:gd name="connsiteX5" fmla="*/ 74120 w 76412"/>
                <a:gd name="connsiteY5" fmla="*/ 82525 h 101882"/>
                <a:gd name="connsiteX6" fmla="*/ 76667 w 76412"/>
                <a:gd name="connsiteY6" fmla="*/ 60366 h 101882"/>
                <a:gd name="connsiteX7" fmla="*/ 74120 w 76412"/>
                <a:gd name="connsiteY7" fmla="*/ 38970 h 101882"/>
                <a:gd name="connsiteX8" fmla="*/ 66988 w 76412"/>
                <a:gd name="connsiteY8" fmla="*/ 27254 h 101882"/>
                <a:gd name="connsiteX9" fmla="*/ 55781 w 76412"/>
                <a:gd name="connsiteY9" fmla="*/ 21650 h 101882"/>
                <a:gd name="connsiteX10" fmla="*/ 35659 w 76412"/>
                <a:gd name="connsiteY10" fmla="*/ 20377 h 101882"/>
                <a:gd name="connsiteX11" fmla="*/ 24707 w 76412"/>
                <a:gd name="connsiteY11" fmla="*/ 20377 h 101882"/>
                <a:gd name="connsiteX12" fmla="*/ 255 w 76412"/>
                <a:gd name="connsiteY12" fmla="*/ 0 h 101882"/>
                <a:gd name="connsiteX13" fmla="*/ 44829 w 76412"/>
                <a:gd name="connsiteY13" fmla="*/ 0 h 101882"/>
                <a:gd name="connsiteX14" fmla="*/ 67752 w 76412"/>
                <a:gd name="connsiteY14" fmla="*/ 2292 h 101882"/>
                <a:gd name="connsiteX15" fmla="*/ 86091 w 76412"/>
                <a:gd name="connsiteY15" fmla="*/ 13500 h 101882"/>
                <a:gd name="connsiteX16" fmla="*/ 97553 w 76412"/>
                <a:gd name="connsiteY16" fmla="*/ 33112 h 101882"/>
                <a:gd name="connsiteX17" fmla="*/ 101374 w 76412"/>
                <a:gd name="connsiteY17" fmla="*/ 61639 h 101882"/>
                <a:gd name="connsiteX18" fmla="*/ 97808 w 76412"/>
                <a:gd name="connsiteY18" fmla="*/ 87365 h 101882"/>
                <a:gd name="connsiteX19" fmla="*/ 84818 w 76412"/>
                <a:gd name="connsiteY19" fmla="*/ 108760 h 101882"/>
                <a:gd name="connsiteX20" fmla="*/ 67752 w 76412"/>
                <a:gd name="connsiteY20" fmla="*/ 118439 h 101882"/>
                <a:gd name="connsiteX21" fmla="*/ 46102 w 76412"/>
                <a:gd name="connsiteY21" fmla="*/ 120986 h 101882"/>
                <a:gd name="connsiteX22" fmla="*/ 0 w 76412"/>
                <a:gd name="connsiteY22" fmla="*/ 120986 h 101882"/>
                <a:gd name="connsiteX23" fmla="*/ 0 w 7641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412" h="101882">
                  <a:moveTo>
                    <a:pt x="24707" y="20631"/>
                  </a:moveTo>
                  <a:lnTo>
                    <a:pt x="24707" y="100355"/>
                  </a:lnTo>
                  <a:lnTo>
                    <a:pt x="43046" y="100355"/>
                  </a:lnTo>
                  <a:cubicBezTo>
                    <a:pt x="49923" y="100355"/>
                    <a:pt x="54762" y="99845"/>
                    <a:pt x="57819" y="99336"/>
                  </a:cubicBezTo>
                  <a:cubicBezTo>
                    <a:pt x="61894" y="98317"/>
                    <a:pt x="65205" y="96789"/>
                    <a:pt x="67752" y="94242"/>
                  </a:cubicBezTo>
                  <a:cubicBezTo>
                    <a:pt x="70299" y="91949"/>
                    <a:pt x="72337" y="87874"/>
                    <a:pt x="74120" y="82525"/>
                  </a:cubicBezTo>
                  <a:cubicBezTo>
                    <a:pt x="75648" y="77176"/>
                    <a:pt x="76667" y="69535"/>
                    <a:pt x="76667" y="60366"/>
                  </a:cubicBezTo>
                  <a:cubicBezTo>
                    <a:pt x="76667" y="51196"/>
                    <a:pt x="75903" y="43810"/>
                    <a:pt x="74120" y="38970"/>
                  </a:cubicBezTo>
                  <a:cubicBezTo>
                    <a:pt x="72337" y="33876"/>
                    <a:pt x="70045" y="30055"/>
                    <a:pt x="66988" y="27254"/>
                  </a:cubicBezTo>
                  <a:cubicBezTo>
                    <a:pt x="64186" y="24452"/>
                    <a:pt x="60366" y="22669"/>
                    <a:pt x="55781" y="21650"/>
                  </a:cubicBezTo>
                  <a:cubicBezTo>
                    <a:pt x="52215" y="20886"/>
                    <a:pt x="45593" y="20377"/>
                    <a:pt x="35659" y="20377"/>
                  </a:cubicBezTo>
                  <a:lnTo>
                    <a:pt x="24707" y="20377"/>
                  </a:lnTo>
                  <a:close/>
                  <a:moveTo>
                    <a:pt x="255" y="0"/>
                  </a:moveTo>
                  <a:lnTo>
                    <a:pt x="44829" y="0"/>
                  </a:lnTo>
                  <a:cubicBezTo>
                    <a:pt x="54762" y="0"/>
                    <a:pt x="62658" y="764"/>
                    <a:pt x="67752" y="2292"/>
                  </a:cubicBezTo>
                  <a:cubicBezTo>
                    <a:pt x="74884" y="4330"/>
                    <a:pt x="80997" y="8151"/>
                    <a:pt x="86091" y="13500"/>
                  </a:cubicBezTo>
                  <a:cubicBezTo>
                    <a:pt x="90931" y="18848"/>
                    <a:pt x="95006" y="25471"/>
                    <a:pt x="97553" y="33112"/>
                  </a:cubicBezTo>
                  <a:cubicBezTo>
                    <a:pt x="100100" y="40753"/>
                    <a:pt x="101374" y="50432"/>
                    <a:pt x="101374" y="61639"/>
                  </a:cubicBezTo>
                  <a:cubicBezTo>
                    <a:pt x="101374" y="71827"/>
                    <a:pt x="100100" y="80233"/>
                    <a:pt x="97808" y="87365"/>
                  </a:cubicBezTo>
                  <a:cubicBezTo>
                    <a:pt x="94751" y="96025"/>
                    <a:pt x="90421" y="103156"/>
                    <a:pt x="84818" y="108760"/>
                  </a:cubicBezTo>
                  <a:cubicBezTo>
                    <a:pt x="80742" y="112835"/>
                    <a:pt x="74884" y="116146"/>
                    <a:pt x="67752" y="118439"/>
                  </a:cubicBezTo>
                  <a:cubicBezTo>
                    <a:pt x="62403" y="120222"/>
                    <a:pt x="55017" y="120986"/>
                    <a:pt x="46102" y="120986"/>
                  </a:cubicBezTo>
                  <a:lnTo>
                    <a:pt x="0" y="1209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7" name="Forma libre: forma 106">
              <a:extLst>
                <a:ext uri="{FF2B5EF4-FFF2-40B4-BE49-F238E27FC236}">
                  <a16:creationId xmlns:a16="http://schemas.microsoft.com/office/drawing/2014/main" id="{806DC39D-483F-4321-9663-CF77840C6EBF}"/>
                </a:ext>
              </a:extLst>
            </p:cNvPr>
            <p:cNvSpPr/>
            <p:nvPr/>
          </p:nvSpPr>
          <p:spPr>
            <a:xfrm>
              <a:off x="7246411" y="9072208"/>
              <a:ext cx="101883" cy="101883"/>
            </a:xfrm>
            <a:custGeom>
              <a:avLst/>
              <a:gdLst>
                <a:gd name="connsiteX0" fmla="*/ 81761 w 101882"/>
                <a:gd name="connsiteY0" fmla="*/ 78195 h 101882"/>
                <a:gd name="connsiteX1" fmla="*/ 105194 w 101882"/>
                <a:gd name="connsiteY1" fmla="*/ 85836 h 101882"/>
                <a:gd name="connsiteX2" fmla="*/ 87110 w 101882"/>
                <a:gd name="connsiteY2" fmla="*/ 115382 h 101882"/>
                <a:gd name="connsiteX3" fmla="*/ 55017 w 101882"/>
                <a:gd name="connsiteY3" fmla="*/ 125061 h 101882"/>
                <a:gd name="connsiteX4" fmla="*/ 15537 w 101882"/>
                <a:gd name="connsiteY4" fmla="*/ 108760 h 101882"/>
                <a:gd name="connsiteX5" fmla="*/ 0 w 101882"/>
                <a:gd name="connsiteY5" fmla="*/ 63677 h 101882"/>
                <a:gd name="connsiteX6" fmla="*/ 15537 w 101882"/>
                <a:gd name="connsiteY6" fmla="*/ 16811 h 101882"/>
                <a:gd name="connsiteX7" fmla="*/ 56545 w 101882"/>
                <a:gd name="connsiteY7" fmla="*/ 0 h 101882"/>
                <a:gd name="connsiteX8" fmla="*/ 92713 w 101882"/>
                <a:gd name="connsiteY8" fmla="*/ 13245 h 101882"/>
                <a:gd name="connsiteX9" fmla="*/ 104939 w 101882"/>
                <a:gd name="connsiteY9" fmla="*/ 35404 h 101882"/>
                <a:gd name="connsiteX10" fmla="*/ 80742 w 101882"/>
                <a:gd name="connsiteY10" fmla="*/ 41263 h 101882"/>
                <a:gd name="connsiteX11" fmla="*/ 71827 w 101882"/>
                <a:gd name="connsiteY11" fmla="*/ 26489 h 101882"/>
                <a:gd name="connsiteX12" fmla="*/ 55526 w 101882"/>
                <a:gd name="connsiteY12" fmla="*/ 20886 h 101882"/>
                <a:gd name="connsiteX13" fmla="*/ 33621 w 101882"/>
                <a:gd name="connsiteY13" fmla="*/ 30565 h 101882"/>
                <a:gd name="connsiteX14" fmla="*/ 25216 w 101882"/>
                <a:gd name="connsiteY14" fmla="*/ 61894 h 101882"/>
                <a:gd name="connsiteX15" fmla="*/ 33621 w 101882"/>
                <a:gd name="connsiteY15" fmla="*/ 94496 h 101882"/>
                <a:gd name="connsiteX16" fmla="*/ 55017 w 101882"/>
                <a:gd name="connsiteY16" fmla="*/ 104175 h 101882"/>
                <a:gd name="connsiteX17" fmla="*/ 71827 w 101882"/>
                <a:gd name="connsiteY17" fmla="*/ 98062 h 101882"/>
                <a:gd name="connsiteX18" fmla="*/ 81761 w 101882"/>
                <a:gd name="connsiteY18" fmla="*/ 7819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882" h="101882">
                  <a:moveTo>
                    <a:pt x="81761" y="78195"/>
                  </a:moveTo>
                  <a:lnTo>
                    <a:pt x="105194" y="85836"/>
                  </a:lnTo>
                  <a:cubicBezTo>
                    <a:pt x="101628" y="99081"/>
                    <a:pt x="95515" y="109015"/>
                    <a:pt x="87110" y="115382"/>
                  </a:cubicBezTo>
                  <a:cubicBezTo>
                    <a:pt x="78705" y="121750"/>
                    <a:pt x="68007" y="125061"/>
                    <a:pt x="55017" y="125061"/>
                  </a:cubicBezTo>
                  <a:cubicBezTo>
                    <a:pt x="38970" y="125061"/>
                    <a:pt x="25725" y="119458"/>
                    <a:pt x="15537" y="108760"/>
                  </a:cubicBezTo>
                  <a:cubicBezTo>
                    <a:pt x="5094" y="97808"/>
                    <a:pt x="0" y="82780"/>
                    <a:pt x="0" y="63677"/>
                  </a:cubicBezTo>
                  <a:cubicBezTo>
                    <a:pt x="0" y="43555"/>
                    <a:pt x="5349" y="28018"/>
                    <a:pt x="15537" y="16811"/>
                  </a:cubicBezTo>
                  <a:cubicBezTo>
                    <a:pt x="25980" y="5603"/>
                    <a:pt x="39734" y="0"/>
                    <a:pt x="56545" y="0"/>
                  </a:cubicBezTo>
                  <a:cubicBezTo>
                    <a:pt x="71318" y="0"/>
                    <a:pt x="83544" y="4330"/>
                    <a:pt x="92713" y="13245"/>
                  </a:cubicBezTo>
                  <a:cubicBezTo>
                    <a:pt x="98317" y="18339"/>
                    <a:pt x="102392" y="25980"/>
                    <a:pt x="104939" y="35404"/>
                  </a:cubicBezTo>
                  <a:lnTo>
                    <a:pt x="80742" y="41263"/>
                  </a:lnTo>
                  <a:cubicBezTo>
                    <a:pt x="79469" y="34895"/>
                    <a:pt x="76157" y="30055"/>
                    <a:pt x="71827" y="26489"/>
                  </a:cubicBezTo>
                  <a:cubicBezTo>
                    <a:pt x="67243" y="22924"/>
                    <a:pt x="61894" y="20886"/>
                    <a:pt x="55526" y="20886"/>
                  </a:cubicBezTo>
                  <a:cubicBezTo>
                    <a:pt x="46357" y="20886"/>
                    <a:pt x="39225" y="24197"/>
                    <a:pt x="33621" y="30565"/>
                  </a:cubicBezTo>
                  <a:cubicBezTo>
                    <a:pt x="28018" y="36933"/>
                    <a:pt x="25216" y="47376"/>
                    <a:pt x="25216" y="61894"/>
                  </a:cubicBezTo>
                  <a:cubicBezTo>
                    <a:pt x="25216" y="77176"/>
                    <a:pt x="28018" y="87874"/>
                    <a:pt x="33621" y="94496"/>
                  </a:cubicBezTo>
                  <a:cubicBezTo>
                    <a:pt x="38970" y="101119"/>
                    <a:pt x="46102" y="104175"/>
                    <a:pt x="55017" y="104175"/>
                  </a:cubicBezTo>
                  <a:cubicBezTo>
                    <a:pt x="61639" y="104175"/>
                    <a:pt x="67243" y="102137"/>
                    <a:pt x="71827" y="98062"/>
                  </a:cubicBezTo>
                  <a:cubicBezTo>
                    <a:pt x="76157" y="93732"/>
                    <a:pt x="79723" y="87110"/>
                    <a:pt x="81761" y="78195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8" name="Forma libre: forma 107">
              <a:extLst>
                <a:ext uri="{FF2B5EF4-FFF2-40B4-BE49-F238E27FC236}">
                  <a16:creationId xmlns:a16="http://schemas.microsoft.com/office/drawing/2014/main" id="{A2C91715-3E96-4635-8FB7-1AACC1C59EC1}"/>
                </a:ext>
              </a:extLst>
            </p:cNvPr>
            <p:cNvSpPr/>
            <p:nvPr/>
          </p:nvSpPr>
          <p:spPr>
            <a:xfrm>
              <a:off x="7365104" y="9172563"/>
              <a:ext cx="25471" cy="25471"/>
            </a:xfrm>
            <a:custGeom>
              <a:avLst/>
              <a:gdLst>
                <a:gd name="connsiteX0" fmla="*/ 0 w 0"/>
                <a:gd name="connsiteY0" fmla="*/ 0 h 0"/>
                <a:gd name="connsiteX1" fmla="*/ 23178 w 0"/>
                <a:gd name="connsiteY1" fmla="*/ 0 h 0"/>
                <a:gd name="connsiteX2" fmla="*/ 23178 w 0"/>
                <a:gd name="connsiteY2" fmla="*/ 23178 h 0"/>
                <a:gd name="connsiteX3" fmla="*/ 0 w 0"/>
                <a:gd name="connsiteY3" fmla="*/ 231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23178" y="0"/>
                  </a:lnTo>
                  <a:lnTo>
                    <a:pt x="23178" y="23178"/>
                  </a:lnTo>
                  <a:lnTo>
                    <a:pt x="0" y="23178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9" name="Forma libre: forma 108">
              <a:extLst>
                <a:ext uri="{FF2B5EF4-FFF2-40B4-BE49-F238E27FC236}">
                  <a16:creationId xmlns:a16="http://schemas.microsoft.com/office/drawing/2014/main" id="{A379792A-5905-470E-AAC7-F9441D93BB15}"/>
                </a:ext>
              </a:extLst>
            </p:cNvPr>
            <p:cNvSpPr/>
            <p:nvPr/>
          </p:nvSpPr>
          <p:spPr>
            <a:xfrm>
              <a:off x="6476176" y="8300392"/>
              <a:ext cx="25471" cy="25471"/>
            </a:xfrm>
            <a:custGeom>
              <a:avLst/>
              <a:gdLst>
                <a:gd name="connsiteX0" fmla="*/ 26490 w 25470"/>
                <a:gd name="connsiteY0" fmla="*/ 35203 h 25470"/>
                <a:gd name="connsiteX1" fmla="*/ 39734 w 25470"/>
                <a:gd name="connsiteY1" fmla="*/ 27817 h 25470"/>
                <a:gd name="connsiteX2" fmla="*/ 49668 w 25470"/>
                <a:gd name="connsiteY2" fmla="*/ 6676 h 25470"/>
                <a:gd name="connsiteX3" fmla="*/ 49668 w 25470"/>
                <a:gd name="connsiteY3" fmla="*/ 2346 h 25470"/>
                <a:gd name="connsiteX4" fmla="*/ 29801 w 25470"/>
                <a:gd name="connsiteY4" fmla="*/ 12789 h 25470"/>
                <a:gd name="connsiteX5" fmla="*/ 13245 w 25470"/>
                <a:gd name="connsiteY5" fmla="*/ 54 h 25470"/>
                <a:gd name="connsiteX6" fmla="*/ 16556 w 25470"/>
                <a:gd name="connsiteY6" fmla="*/ 20176 h 25470"/>
                <a:gd name="connsiteX7" fmla="*/ 0 w 25470"/>
                <a:gd name="connsiteY7" fmla="*/ 32911 h 25470"/>
                <a:gd name="connsiteX8" fmla="*/ 2038 w 25470"/>
                <a:gd name="connsiteY8" fmla="*/ 34949 h 25470"/>
                <a:gd name="connsiteX9" fmla="*/ 26490 w 25470"/>
                <a:gd name="connsiteY9" fmla="*/ 35203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25470">
                  <a:moveTo>
                    <a:pt x="26490" y="35203"/>
                  </a:moveTo>
                  <a:cubicBezTo>
                    <a:pt x="28782" y="38260"/>
                    <a:pt x="40753" y="30874"/>
                    <a:pt x="39734" y="27817"/>
                  </a:cubicBezTo>
                  <a:cubicBezTo>
                    <a:pt x="36423" y="22468"/>
                    <a:pt x="38716" y="7695"/>
                    <a:pt x="49668" y="6676"/>
                  </a:cubicBezTo>
                  <a:lnTo>
                    <a:pt x="49668" y="2346"/>
                  </a:lnTo>
                  <a:cubicBezTo>
                    <a:pt x="49668" y="2346"/>
                    <a:pt x="33112" y="2346"/>
                    <a:pt x="29801" y="12789"/>
                  </a:cubicBezTo>
                  <a:cubicBezTo>
                    <a:pt x="29801" y="12789"/>
                    <a:pt x="16556" y="-965"/>
                    <a:pt x="13245" y="54"/>
                  </a:cubicBezTo>
                  <a:cubicBezTo>
                    <a:pt x="9934" y="2092"/>
                    <a:pt x="16556" y="20176"/>
                    <a:pt x="16556" y="20176"/>
                  </a:cubicBezTo>
                  <a:cubicBezTo>
                    <a:pt x="5604" y="18138"/>
                    <a:pt x="0" y="32911"/>
                    <a:pt x="0" y="32911"/>
                  </a:cubicBezTo>
                  <a:lnTo>
                    <a:pt x="2038" y="34949"/>
                  </a:lnTo>
                  <a:cubicBezTo>
                    <a:pt x="8915" y="25779"/>
                    <a:pt x="23178" y="30109"/>
                    <a:pt x="26490" y="35203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0" name="Forma libre: forma 109">
              <a:extLst>
                <a:ext uri="{FF2B5EF4-FFF2-40B4-BE49-F238E27FC236}">
                  <a16:creationId xmlns:a16="http://schemas.microsoft.com/office/drawing/2014/main" id="{CCD61AE4-41C4-4790-A95A-26C3941A0211}"/>
                </a:ext>
              </a:extLst>
            </p:cNvPr>
            <p:cNvSpPr/>
            <p:nvPr/>
          </p:nvSpPr>
          <p:spPr>
            <a:xfrm>
              <a:off x="6624530" y="8434422"/>
              <a:ext cx="25471" cy="50941"/>
            </a:xfrm>
            <a:custGeom>
              <a:avLst/>
              <a:gdLst>
                <a:gd name="connsiteX0" fmla="*/ 140 w 25470"/>
                <a:gd name="connsiteY0" fmla="*/ 51960 h 50941"/>
                <a:gd name="connsiteX1" fmla="*/ 33252 w 25470"/>
                <a:gd name="connsiteY1" fmla="*/ 35914 h 50941"/>
                <a:gd name="connsiteX2" fmla="*/ 45224 w 25470"/>
                <a:gd name="connsiteY2" fmla="*/ 0 h 50941"/>
                <a:gd name="connsiteX3" fmla="*/ 12112 w 25470"/>
                <a:gd name="connsiteY3" fmla="*/ 14773 h 50941"/>
                <a:gd name="connsiteX4" fmla="*/ 140 w 25470"/>
                <a:gd name="connsiteY4" fmla="*/ 5196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140" y="51960"/>
                  </a:moveTo>
                  <a:cubicBezTo>
                    <a:pt x="12366" y="51960"/>
                    <a:pt x="24338" y="46611"/>
                    <a:pt x="33252" y="35914"/>
                  </a:cubicBezTo>
                  <a:cubicBezTo>
                    <a:pt x="43186" y="25471"/>
                    <a:pt x="46497" y="12481"/>
                    <a:pt x="45224" y="0"/>
                  </a:cubicBezTo>
                  <a:cubicBezTo>
                    <a:pt x="34271" y="0"/>
                    <a:pt x="22045" y="5349"/>
                    <a:pt x="12112" y="14773"/>
                  </a:cubicBezTo>
                  <a:cubicBezTo>
                    <a:pt x="3706" y="25471"/>
                    <a:pt x="-879" y="39225"/>
                    <a:pt x="140" y="51960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1" name="Forma libre: forma 110">
              <a:extLst>
                <a:ext uri="{FF2B5EF4-FFF2-40B4-BE49-F238E27FC236}">
                  <a16:creationId xmlns:a16="http://schemas.microsoft.com/office/drawing/2014/main" id="{24B5D01A-262C-4A56-8C44-FA4E44D100AB}"/>
                </a:ext>
              </a:extLst>
            </p:cNvPr>
            <p:cNvSpPr/>
            <p:nvPr/>
          </p:nvSpPr>
          <p:spPr>
            <a:xfrm>
              <a:off x="6483308" y="7974930"/>
              <a:ext cx="509415" cy="560355"/>
            </a:xfrm>
            <a:custGeom>
              <a:avLst/>
              <a:gdLst>
                <a:gd name="connsiteX0" fmla="*/ 482670 w 509414"/>
                <a:gd name="connsiteY0" fmla="*/ 359646 h 560355"/>
                <a:gd name="connsiteX1" fmla="*/ 416701 w 509414"/>
                <a:gd name="connsiteY1" fmla="*/ 367033 h 560355"/>
                <a:gd name="connsiteX2" fmla="*/ 436568 w 509414"/>
                <a:gd name="connsiteY2" fmla="*/ 425870 h 560355"/>
                <a:gd name="connsiteX3" fmla="*/ 399126 w 509414"/>
                <a:gd name="connsiteY3" fmla="*/ 405239 h 560355"/>
                <a:gd name="connsiteX4" fmla="*/ 420012 w 509414"/>
                <a:gd name="connsiteY4" fmla="*/ 436568 h 560355"/>
                <a:gd name="connsiteX5" fmla="*/ 414918 w 509414"/>
                <a:gd name="connsiteY5" fmla="*/ 440388 h 560355"/>
                <a:gd name="connsiteX6" fmla="*/ 397853 w 509414"/>
                <a:gd name="connsiteY6" fmla="*/ 443190 h 560355"/>
                <a:gd name="connsiteX7" fmla="*/ 347676 w 509414"/>
                <a:gd name="connsiteY7" fmla="*/ 391485 h 560355"/>
                <a:gd name="connsiteX8" fmla="*/ 366014 w 509414"/>
                <a:gd name="connsiteY8" fmla="*/ 387919 h 560355"/>
                <a:gd name="connsiteX9" fmla="*/ 292913 w 509414"/>
                <a:gd name="connsiteY9" fmla="*/ 332138 h 560355"/>
                <a:gd name="connsiteX10" fmla="*/ 300045 w 509414"/>
                <a:gd name="connsiteY10" fmla="*/ 316856 h 560355"/>
                <a:gd name="connsiteX11" fmla="*/ 385882 w 509414"/>
                <a:gd name="connsiteY11" fmla="*/ 328572 h 560355"/>
                <a:gd name="connsiteX12" fmla="*/ 338506 w 509414"/>
                <a:gd name="connsiteY12" fmla="*/ 281706 h 560355"/>
                <a:gd name="connsiteX13" fmla="*/ 455162 w 509414"/>
                <a:gd name="connsiteY13" fmla="*/ 276357 h 560355"/>
                <a:gd name="connsiteX14" fmla="*/ 376967 w 509414"/>
                <a:gd name="connsiteY14" fmla="*/ 242481 h 560355"/>
                <a:gd name="connsiteX15" fmla="*/ 492349 w 509414"/>
                <a:gd name="connsiteY15" fmla="*/ 212680 h 560355"/>
                <a:gd name="connsiteX16" fmla="*/ 404475 w 509414"/>
                <a:gd name="connsiteY16" fmla="*/ 188229 h 560355"/>
                <a:gd name="connsiteX17" fmla="*/ 514509 w 509414"/>
                <a:gd name="connsiteY17" fmla="*/ 113854 h 560355"/>
                <a:gd name="connsiteX18" fmla="*/ 413135 w 509414"/>
                <a:gd name="connsiteY18" fmla="*/ 123278 h 560355"/>
                <a:gd name="connsiteX19" fmla="*/ 509924 w 509414"/>
                <a:gd name="connsiteY19" fmla="*/ 255 h 560355"/>
                <a:gd name="connsiteX20" fmla="*/ 386900 w 509414"/>
                <a:gd name="connsiteY20" fmla="*/ 64950 h 560355"/>
                <a:gd name="connsiteX21" fmla="*/ 337487 w 509414"/>
                <a:gd name="connsiteY21" fmla="*/ 126335 h 560355"/>
                <a:gd name="connsiteX22" fmla="*/ 313290 w 509414"/>
                <a:gd name="connsiteY22" fmla="*/ 147475 h 560355"/>
                <a:gd name="connsiteX23" fmla="*/ 286800 w 509414"/>
                <a:gd name="connsiteY23" fmla="*/ 90166 h 560355"/>
                <a:gd name="connsiteX24" fmla="*/ 265914 w 509414"/>
                <a:gd name="connsiteY24" fmla="*/ 30820 h 560355"/>
                <a:gd name="connsiteX25" fmla="*/ 226435 w 509414"/>
                <a:gd name="connsiteY25" fmla="*/ 30820 h 560355"/>
                <a:gd name="connsiteX26" fmla="*/ 201983 w 509414"/>
                <a:gd name="connsiteY26" fmla="*/ 36168 h 560355"/>
                <a:gd name="connsiteX27" fmla="*/ 197908 w 509414"/>
                <a:gd name="connsiteY27" fmla="*/ 73101 h 560355"/>
                <a:gd name="connsiteX28" fmla="*/ 223124 w 509414"/>
                <a:gd name="connsiteY28" fmla="*/ 73101 h 560355"/>
                <a:gd name="connsiteX29" fmla="*/ 226435 w 509414"/>
                <a:gd name="connsiteY29" fmla="*/ 125061 h 560355"/>
                <a:gd name="connsiteX30" fmla="*/ 202238 w 509414"/>
                <a:gd name="connsiteY30" fmla="*/ 147221 h 560355"/>
                <a:gd name="connsiteX31" fmla="*/ 178040 w 509414"/>
                <a:gd name="connsiteY31" fmla="*/ 126080 h 560355"/>
                <a:gd name="connsiteX32" fmla="*/ 129646 w 509414"/>
                <a:gd name="connsiteY32" fmla="*/ 64696 h 560355"/>
                <a:gd name="connsiteX33" fmla="*/ 4330 w 509414"/>
                <a:gd name="connsiteY33" fmla="*/ 0 h 560355"/>
                <a:gd name="connsiteX34" fmla="*/ 102138 w 509414"/>
                <a:gd name="connsiteY34" fmla="*/ 125061 h 560355"/>
                <a:gd name="connsiteX35" fmla="*/ 0 w 509414"/>
                <a:gd name="connsiteY35" fmla="*/ 113345 h 560355"/>
                <a:gd name="connsiteX36" fmla="*/ 114364 w 509414"/>
                <a:gd name="connsiteY36" fmla="*/ 190776 h 560355"/>
                <a:gd name="connsiteX37" fmla="*/ 24197 w 509414"/>
                <a:gd name="connsiteY37" fmla="*/ 209879 h 560355"/>
                <a:gd name="connsiteX38" fmla="*/ 141872 w 509414"/>
                <a:gd name="connsiteY38" fmla="*/ 248085 h 560355"/>
                <a:gd name="connsiteX39" fmla="*/ 59347 w 509414"/>
                <a:gd name="connsiteY39" fmla="*/ 275848 h 560355"/>
                <a:gd name="connsiteX40" fmla="*/ 176003 w 509414"/>
                <a:gd name="connsiteY40" fmla="*/ 283234 h 560355"/>
                <a:gd name="connsiteX41" fmla="*/ 129646 w 509414"/>
                <a:gd name="connsiteY41" fmla="*/ 327808 h 560355"/>
                <a:gd name="connsiteX42" fmla="*/ 216501 w 509414"/>
                <a:gd name="connsiteY42" fmla="*/ 316091 h 560355"/>
                <a:gd name="connsiteX43" fmla="*/ 222359 w 509414"/>
                <a:gd name="connsiteY43" fmla="*/ 331629 h 560355"/>
                <a:gd name="connsiteX44" fmla="*/ 146202 w 509414"/>
                <a:gd name="connsiteY44" fmla="*/ 387409 h 560355"/>
                <a:gd name="connsiteX45" fmla="*/ 164796 w 509414"/>
                <a:gd name="connsiteY45" fmla="*/ 390975 h 560355"/>
                <a:gd name="connsiteX46" fmla="*/ 113345 w 509414"/>
                <a:gd name="connsiteY46" fmla="*/ 442426 h 560355"/>
                <a:gd name="connsiteX47" fmla="*/ 97553 w 509414"/>
                <a:gd name="connsiteY47" fmla="*/ 439115 h 560355"/>
                <a:gd name="connsiteX48" fmla="*/ 92713 w 509414"/>
                <a:gd name="connsiteY48" fmla="*/ 435549 h 560355"/>
                <a:gd name="connsiteX49" fmla="*/ 113599 w 509414"/>
                <a:gd name="connsiteY49" fmla="*/ 404220 h 560355"/>
                <a:gd name="connsiteX50" fmla="*/ 76157 w 509414"/>
                <a:gd name="connsiteY50" fmla="*/ 425106 h 560355"/>
                <a:gd name="connsiteX51" fmla="*/ 95770 w 509414"/>
                <a:gd name="connsiteY51" fmla="*/ 366014 h 560355"/>
                <a:gd name="connsiteX52" fmla="*/ 29801 w 509414"/>
                <a:gd name="connsiteY52" fmla="*/ 358627 h 560355"/>
                <a:gd name="connsiteX53" fmla="*/ 7896 w 509414"/>
                <a:gd name="connsiteY53" fmla="*/ 420267 h 560355"/>
                <a:gd name="connsiteX54" fmla="*/ 70299 w 509414"/>
                <a:gd name="connsiteY54" fmla="*/ 428672 h 560355"/>
                <a:gd name="connsiteX55" fmla="*/ 33112 w 509414"/>
                <a:gd name="connsiteY55" fmla="*/ 450831 h 560355"/>
                <a:gd name="connsiteX56" fmla="*/ 76667 w 509414"/>
                <a:gd name="connsiteY56" fmla="*/ 442171 h 560355"/>
                <a:gd name="connsiteX57" fmla="*/ 81506 w 509414"/>
                <a:gd name="connsiteY57" fmla="*/ 445737 h 560355"/>
                <a:gd name="connsiteX58" fmla="*/ 76667 w 509414"/>
                <a:gd name="connsiteY58" fmla="*/ 467642 h 560355"/>
                <a:gd name="connsiteX59" fmla="*/ 93223 w 509414"/>
                <a:gd name="connsiteY59" fmla="*/ 483434 h 560355"/>
                <a:gd name="connsiteX60" fmla="*/ 114109 w 509414"/>
                <a:gd name="connsiteY60" fmla="*/ 488273 h 560355"/>
                <a:gd name="connsiteX61" fmla="*/ 122260 w 509414"/>
                <a:gd name="connsiteY61" fmla="*/ 546092 h 560355"/>
                <a:gd name="connsiteX62" fmla="*/ 147476 w 509414"/>
                <a:gd name="connsiteY62" fmla="*/ 547111 h 560355"/>
                <a:gd name="connsiteX63" fmla="*/ 124297 w 509414"/>
                <a:gd name="connsiteY63" fmla="*/ 468406 h 560355"/>
                <a:gd name="connsiteX64" fmla="*/ 126080 w 509414"/>
                <a:gd name="connsiteY64" fmla="*/ 455926 h 560355"/>
                <a:gd name="connsiteX65" fmla="*/ 188738 w 509414"/>
                <a:gd name="connsiteY65" fmla="*/ 415427 h 560355"/>
                <a:gd name="connsiteX66" fmla="*/ 192304 w 509414"/>
                <a:gd name="connsiteY66" fmla="*/ 432493 h 560355"/>
                <a:gd name="connsiteX67" fmla="*/ 230510 w 509414"/>
                <a:gd name="connsiteY67" fmla="*/ 407022 h 560355"/>
                <a:gd name="connsiteX68" fmla="*/ 209879 w 509414"/>
                <a:gd name="connsiteY68" fmla="*/ 491839 h 560355"/>
                <a:gd name="connsiteX69" fmla="*/ 236368 w 509414"/>
                <a:gd name="connsiteY69" fmla="*/ 475793 h 560355"/>
                <a:gd name="connsiteX70" fmla="*/ 254962 w 509414"/>
                <a:gd name="connsiteY70" fmla="*/ 585062 h 560355"/>
                <a:gd name="connsiteX71" fmla="*/ 275848 w 509414"/>
                <a:gd name="connsiteY71" fmla="*/ 475793 h 560355"/>
                <a:gd name="connsiteX72" fmla="*/ 303356 w 509414"/>
                <a:gd name="connsiteY72" fmla="*/ 491839 h 560355"/>
                <a:gd name="connsiteX73" fmla="*/ 281452 w 509414"/>
                <a:gd name="connsiteY73" fmla="*/ 406258 h 560355"/>
                <a:gd name="connsiteX74" fmla="*/ 319912 w 509414"/>
                <a:gd name="connsiteY74" fmla="*/ 432493 h 560355"/>
                <a:gd name="connsiteX75" fmla="*/ 323478 w 509414"/>
                <a:gd name="connsiteY75" fmla="*/ 414918 h 560355"/>
                <a:gd name="connsiteX76" fmla="*/ 386136 w 509414"/>
                <a:gd name="connsiteY76" fmla="*/ 455926 h 560355"/>
                <a:gd name="connsiteX77" fmla="*/ 388683 w 509414"/>
                <a:gd name="connsiteY77" fmla="*/ 468661 h 560355"/>
                <a:gd name="connsiteX78" fmla="*/ 365505 w 509414"/>
                <a:gd name="connsiteY78" fmla="*/ 547111 h 560355"/>
                <a:gd name="connsiteX79" fmla="*/ 390721 w 509414"/>
                <a:gd name="connsiteY79" fmla="*/ 546092 h 560355"/>
                <a:gd name="connsiteX80" fmla="*/ 398617 w 509414"/>
                <a:gd name="connsiteY80" fmla="*/ 488783 h 560355"/>
                <a:gd name="connsiteX81" fmla="*/ 418994 w 509414"/>
                <a:gd name="connsiteY81" fmla="*/ 483434 h 560355"/>
                <a:gd name="connsiteX82" fmla="*/ 435550 w 509414"/>
                <a:gd name="connsiteY82" fmla="*/ 467642 h 560355"/>
                <a:gd name="connsiteX83" fmla="*/ 430710 w 509414"/>
                <a:gd name="connsiteY83" fmla="*/ 446247 h 560355"/>
                <a:gd name="connsiteX84" fmla="*/ 436314 w 509414"/>
                <a:gd name="connsiteY84" fmla="*/ 441917 h 560355"/>
                <a:gd name="connsiteX85" fmla="*/ 479869 w 509414"/>
                <a:gd name="connsiteY85" fmla="*/ 450577 h 560355"/>
                <a:gd name="connsiteX86" fmla="*/ 442681 w 509414"/>
                <a:gd name="connsiteY86" fmla="*/ 428417 h 560355"/>
                <a:gd name="connsiteX87" fmla="*/ 505085 w 509414"/>
                <a:gd name="connsiteY87" fmla="*/ 420012 h 560355"/>
                <a:gd name="connsiteX88" fmla="*/ 482670 w 509414"/>
                <a:gd name="connsiteY88" fmla="*/ 359646 h 560355"/>
                <a:gd name="connsiteX89" fmla="*/ 71063 w 509414"/>
                <a:gd name="connsiteY89" fmla="*/ 424342 h 560355"/>
                <a:gd name="connsiteX90" fmla="*/ 32603 w 509414"/>
                <a:gd name="connsiteY90" fmla="*/ 407277 h 560355"/>
                <a:gd name="connsiteX91" fmla="*/ 30310 w 509414"/>
                <a:gd name="connsiteY91" fmla="*/ 361684 h 560355"/>
                <a:gd name="connsiteX92" fmla="*/ 71063 w 509414"/>
                <a:gd name="connsiteY92" fmla="*/ 384862 h 560355"/>
                <a:gd name="connsiteX93" fmla="*/ 71063 w 509414"/>
                <a:gd name="connsiteY93" fmla="*/ 424342 h 560355"/>
                <a:gd name="connsiteX94" fmla="*/ 240189 w 509414"/>
                <a:gd name="connsiteY94" fmla="*/ 63677 h 560355"/>
                <a:gd name="connsiteX95" fmla="*/ 229237 w 509414"/>
                <a:gd name="connsiteY95" fmla="*/ 54253 h 560355"/>
                <a:gd name="connsiteX96" fmla="*/ 240189 w 509414"/>
                <a:gd name="connsiteY96" fmla="*/ 43555 h 560355"/>
                <a:gd name="connsiteX97" fmla="*/ 250123 w 509414"/>
                <a:gd name="connsiteY97" fmla="*/ 54253 h 560355"/>
                <a:gd name="connsiteX98" fmla="*/ 240189 w 509414"/>
                <a:gd name="connsiteY98" fmla="*/ 63677 h 560355"/>
                <a:gd name="connsiteX99" fmla="*/ 479104 w 509414"/>
                <a:gd name="connsiteY99" fmla="*/ 407531 h 560355"/>
                <a:gd name="connsiteX100" fmla="*/ 440644 w 509414"/>
                <a:gd name="connsiteY100" fmla="*/ 424597 h 560355"/>
                <a:gd name="connsiteX101" fmla="*/ 440644 w 509414"/>
                <a:gd name="connsiteY101" fmla="*/ 385372 h 560355"/>
                <a:gd name="connsiteX102" fmla="*/ 481142 w 509414"/>
                <a:gd name="connsiteY102" fmla="*/ 362193 h 560355"/>
                <a:gd name="connsiteX103" fmla="*/ 479104 w 509414"/>
                <a:gd name="connsiteY103" fmla="*/ 407531 h 560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509414" h="560355">
                  <a:moveTo>
                    <a:pt x="482670" y="359646"/>
                  </a:moveTo>
                  <a:cubicBezTo>
                    <a:pt x="458473" y="344873"/>
                    <a:pt x="428672" y="347930"/>
                    <a:pt x="416701" y="367033"/>
                  </a:cubicBezTo>
                  <a:cubicBezTo>
                    <a:pt x="404985" y="385626"/>
                    <a:pt x="413899" y="410842"/>
                    <a:pt x="436568" y="425870"/>
                  </a:cubicBezTo>
                  <a:cubicBezTo>
                    <a:pt x="420267" y="427398"/>
                    <a:pt x="399126" y="405239"/>
                    <a:pt x="399126" y="405239"/>
                  </a:cubicBezTo>
                  <a:cubicBezTo>
                    <a:pt x="389957" y="422304"/>
                    <a:pt x="406768" y="431983"/>
                    <a:pt x="420012" y="436568"/>
                  </a:cubicBezTo>
                  <a:cubicBezTo>
                    <a:pt x="418229" y="437841"/>
                    <a:pt x="416447" y="439115"/>
                    <a:pt x="414918" y="440388"/>
                  </a:cubicBezTo>
                  <a:cubicBezTo>
                    <a:pt x="402438" y="437332"/>
                    <a:pt x="397853" y="443190"/>
                    <a:pt x="397853" y="443190"/>
                  </a:cubicBezTo>
                  <a:cubicBezTo>
                    <a:pt x="395561" y="442426"/>
                    <a:pt x="368052" y="412625"/>
                    <a:pt x="347676" y="391485"/>
                  </a:cubicBezTo>
                  <a:lnTo>
                    <a:pt x="366014" y="387919"/>
                  </a:lnTo>
                  <a:cubicBezTo>
                    <a:pt x="352770" y="357354"/>
                    <a:pt x="317111" y="350732"/>
                    <a:pt x="292913" y="332138"/>
                  </a:cubicBezTo>
                  <a:cubicBezTo>
                    <a:pt x="274829" y="318129"/>
                    <a:pt x="295206" y="312016"/>
                    <a:pt x="300045" y="316856"/>
                  </a:cubicBezTo>
                  <a:cubicBezTo>
                    <a:pt x="345128" y="355062"/>
                    <a:pt x="385882" y="328572"/>
                    <a:pt x="385882" y="328572"/>
                  </a:cubicBezTo>
                  <a:cubicBezTo>
                    <a:pt x="354043" y="317874"/>
                    <a:pt x="338506" y="281706"/>
                    <a:pt x="338506" y="281706"/>
                  </a:cubicBezTo>
                  <a:cubicBezTo>
                    <a:pt x="404475" y="319912"/>
                    <a:pt x="455162" y="276357"/>
                    <a:pt x="455162" y="276357"/>
                  </a:cubicBezTo>
                  <a:cubicBezTo>
                    <a:pt x="411352" y="283744"/>
                    <a:pt x="376967" y="242481"/>
                    <a:pt x="376967" y="242481"/>
                  </a:cubicBezTo>
                  <a:cubicBezTo>
                    <a:pt x="445228" y="258273"/>
                    <a:pt x="492349" y="212680"/>
                    <a:pt x="492349" y="212680"/>
                  </a:cubicBezTo>
                  <a:cubicBezTo>
                    <a:pt x="467133" y="214718"/>
                    <a:pt x="404475" y="188229"/>
                    <a:pt x="404475" y="188229"/>
                  </a:cubicBezTo>
                  <a:cubicBezTo>
                    <a:pt x="504575" y="185172"/>
                    <a:pt x="513235" y="113854"/>
                    <a:pt x="514509" y="113854"/>
                  </a:cubicBezTo>
                  <a:cubicBezTo>
                    <a:pt x="487000" y="131938"/>
                    <a:pt x="413135" y="123278"/>
                    <a:pt x="413135" y="123278"/>
                  </a:cubicBezTo>
                  <a:cubicBezTo>
                    <a:pt x="517820" y="86091"/>
                    <a:pt x="509924" y="255"/>
                    <a:pt x="509924" y="255"/>
                  </a:cubicBezTo>
                  <a:cubicBezTo>
                    <a:pt x="487765" y="33112"/>
                    <a:pt x="386900" y="64950"/>
                    <a:pt x="386900" y="64950"/>
                  </a:cubicBezTo>
                  <a:cubicBezTo>
                    <a:pt x="359392" y="73356"/>
                    <a:pt x="337487" y="97808"/>
                    <a:pt x="337487" y="126335"/>
                  </a:cubicBezTo>
                  <a:cubicBezTo>
                    <a:pt x="336214" y="138051"/>
                    <a:pt x="325516" y="147475"/>
                    <a:pt x="313290" y="147475"/>
                  </a:cubicBezTo>
                  <a:cubicBezTo>
                    <a:pt x="286291" y="147475"/>
                    <a:pt x="286800" y="108505"/>
                    <a:pt x="286800" y="90166"/>
                  </a:cubicBezTo>
                  <a:cubicBezTo>
                    <a:pt x="286800" y="62658"/>
                    <a:pt x="285782" y="30820"/>
                    <a:pt x="265914" y="30820"/>
                  </a:cubicBezTo>
                  <a:lnTo>
                    <a:pt x="226435" y="30820"/>
                  </a:lnTo>
                  <a:cubicBezTo>
                    <a:pt x="219303" y="30820"/>
                    <a:pt x="207077" y="30055"/>
                    <a:pt x="201983" y="36168"/>
                  </a:cubicBezTo>
                  <a:cubicBezTo>
                    <a:pt x="191795" y="48140"/>
                    <a:pt x="193323" y="79469"/>
                    <a:pt x="197908" y="73101"/>
                  </a:cubicBezTo>
                  <a:cubicBezTo>
                    <a:pt x="197908" y="73101"/>
                    <a:pt x="213190" y="68771"/>
                    <a:pt x="223124" y="73101"/>
                  </a:cubicBezTo>
                  <a:cubicBezTo>
                    <a:pt x="235859" y="76922"/>
                    <a:pt x="226435" y="116401"/>
                    <a:pt x="226435" y="125061"/>
                  </a:cubicBezTo>
                  <a:cubicBezTo>
                    <a:pt x="226435" y="136778"/>
                    <a:pt x="215482" y="147221"/>
                    <a:pt x="202238" y="147221"/>
                  </a:cubicBezTo>
                  <a:cubicBezTo>
                    <a:pt x="190012" y="147221"/>
                    <a:pt x="179059" y="137797"/>
                    <a:pt x="178040" y="126080"/>
                  </a:cubicBezTo>
                  <a:cubicBezTo>
                    <a:pt x="178040" y="97553"/>
                    <a:pt x="156136" y="73101"/>
                    <a:pt x="129646" y="64696"/>
                  </a:cubicBezTo>
                  <a:cubicBezTo>
                    <a:pt x="129646" y="64696"/>
                    <a:pt x="26235" y="32857"/>
                    <a:pt x="4330" y="0"/>
                  </a:cubicBezTo>
                  <a:cubicBezTo>
                    <a:pt x="4330" y="0"/>
                    <a:pt x="-3311" y="86855"/>
                    <a:pt x="102138" y="125061"/>
                  </a:cubicBezTo>
                  <a:cubicBezTo>
                    <a:pt x="102138" y="125061"/>
                    <a:pt x="27254" y="131429"/>
                    <a:pt x="0" y="113345"/>
                  </a:cubicBezTo>
                  <a:cubicBezTo>
                    <a:pt x="1019" y="113345"/>
                    <a:pt x="14264" y="187719"/>
                    <a:pt x="114364" y="190776"/>
                  </a:cubicBezTo>
                  <a:cubicBezTo>
                    <a:pt x="114364" y="190776"/>
                    <a:pt x="48394" y="212935"/>
                    <a:pt x="24197" y="209879"/>
                  </a:cubicBezTo>
                  <a:cubicBezTo>
                    <a:pt x="24197" y="209879"/>
                    <a:pt x="71573" y="263876"/>
                    <a:pt x="141872" y="248085"/>
                  </a:cubicBezTo>
                  <a:cubicBezTo>
                    <a:pt x="141872" y="248085"/>
                    <a:pt x="103411" y="283234"/>
                    <a:pt x="59347" y="275848"/>
                  </a:cubicBezTo>
                  <a:cubicBezTo>
                    <a:pt x="59347" y="275848"/>
                    <a:pt x="109015" y="320167"/>
                    <a:pt x="176003" y="283234"/>
                  </a:cubicBezTo>
                  <a:cubicBezTo>
                    <a:pt x="176003" y="283234"/>
                    <a:pt x="161739" y="317110"/>
                    <a:pt x="129646" y="327808"/>
                  </a:cubicBezTo>
                  <a:cubicBezTo>
                    <a:pt x="129646" y="327808"/>
                    <a:pt x="170399" y="354297"/>
                    <a:pt x="216501" y="316091"/>
                  </a:cubicBezTo>
                  <a:cubicBezTo>
                    <a:pt x="222359" y="309469"/>
                    <a:pt x="241208" y="317110"/>
                    <a:pt x="222359" y="331629"/>
                  </a:cubicBezTo>
                  <a:cubicBezTo>
                    <a:pt x="197143" y="350732"/>
                    <a:pt x="161484" y="355571"/>
                    <a:pt x="146202" y="387409"/>
                  </a:cubicBezTo>
                  <a:lnTo>
                    <a:pt x="164796" y="390975"/>
                  </a:lnTo>
                  <a:cubicBezTo>
                    <a:pt x="143910" y="412116"/>
                    <a:pt x="116147" y="441917"/>
                    <a:pt x="113345" y="442426"/>
                  </a:cubicBezTo>
                  <a:cubicBezTo>
                    <a:pt x="113345" y="442426"/>
                    <a:pt x="109269" y="436823"/>
                    <a:pt x="97553" y="439115"/>
                  </a:cubicBezTo>
                  <a:cubicBezTo>
                    <a:pt x="96025" y="437841"/>
                    <a:pt x="94496" y="436568"/>
                    <a:pt x="92713" y="435549"/>
                  </a:cubicBezTo>
                  <a:cubicBezTo>
                    <a:pt x="105958" y="430964"/>
                    <a:pt x="122769" y="421285"/>
                    <a:pt x="113599" y="404220"/>
                  </a:cubicBezTo>
                  <a:cubicBezTo>
                    <a:pt x="113599" y="404220"/>
                    <a:pt x="92459" y="426380"/>
                    <a:pt x="76157" y="425106"/>
                  </a:cubicBezTo>
                  <a:cubicBezTo>
                    <a:pt x="98572" y="410078"/>
                    <a:pt x="107486" y="384608"/>
                    <a:pt x="95770" y="366014"/>
                  </a:cubicBezTo>
                  <a:cubicBezTo>
                    <a:pt x="83544" y="346911"/>
                    <a:pt x="53998" y="343600"/>
                    <a:pt x="29801" y="358627"/>
                  </a:cubicBezTo>
                  <a:cubicBezTo>
                    <a:pt x="5604" y="373400"/>
                    <a:pt x="-4330" y="401164"/>
                    <a:pt x="7896" y="420267"/>
                  </a:cubicBezTo>
                  <a:cubicBezTo>
                    <a:pt x="19358" y="438351"/>
                    <a:pt x="46102" y="442171"/>
                    <a:pt x="70299" y="428672"/>
                  </a:cubicBezTo>
                  <a:cubicBezTo>
                    <a:pt x="60366" y="443445"/>
                    <a:pt x="41263" y="448030"/>
                    <a:pt x="33112" y="450831"/>
                  </a:cubicBezTo>
                  <a:cubicBezTo>
                    <a:pt x="33112" y="450831"/>
                    <a:pt x="46611" y="477066"/>
                    <a:pt x="76667" y="442171"/>
                  </a:cubicBezTo>
                  <a:cubicBezTo>
                    <a:pt x="78450" y="443445"/>
                    <a:pt x="79978" y="444718"/>
                    <a:pt x="81506" y="445737"/>
                  </a:cubicBezTo>
                  <a:cubicBezTo>
                    <a:pt x="73356" y="452105"/>
                    <a:pt x="70045" y="463057"/>
                    <a:pt x="76667" y="467642"/>
                  </a:cubicBezTo>
                  <a:cubicBezTo>
                    <a:pt x="76667" y="467642"/>
                    <a:pt x="73356" y="484707"/>
                    <a:pt x="93223" y="483434"/>
                  </a:cubicBezTo>
                  <a:cubicBezTo>
                    <a:pt x="93223" y="483434"/>
                    <a:pt x="99845" y="495150"/>
                    <a:pt x="114109" y="488273"/>
                  </a:cubicBezTo>
                  <a:cubicBezTo>
                    <a:pt x="122769" y="511706"/>
                    <a:pt x="119712" y="533357"/>
                    <a:pt x="122260" y="546092"/>
                  </a:cubicBezTo>
                  <a:lnTo>
                    <a:pt x="147476" y="547111"/>
                  </a:lnTo>
                  <a:cubicBezTo>
                    <a:pt x="145183" y="535904"/>
                    <a:pt x="144419" y="500499"/>
                    <a:pt x="124297" y="468406"/>
                  </a:cubicBezTo>
                  <a:cubicBezTo>
                    <a:pt x="128118" y="465095"/>
                    <a:pt x="130155" y="460256"/>
                    <a:pt x="126080" y="455926"/>
                  </a:cubicBezTo>
                  <a:cubicBezTo>
                    <a:pt x="125316" y="454652"/>
                    <a:pt x="161994" y="431728"/>
                    <a:pt x="188738" y="415427"/>
                  </a:cubicBezTo>
                  <a:lnTo>
                    <a:pt x="192304" y="432493"/>
                  </a:lnTo>
                  <a:cubicBezTo>
                    <a:pt x="201473" y="420012"/>
                    <a:pt x="214973" y="411607"/>
                    <a:pt x="230510" y="407022"/>
                  </a:cubicBezTo>
                  <a:cubicBezTo>
                    <a:pt x="213954" y="429691"/>
                    <a:pt x="203766" y="455671"/>
                    <a:pt x="209879" y="491839"/>
                  </a:cubicBezTo>
                  <a:cubicBezTo>
                    <a:pt x="209879" y="491839"/>
                    <a:pt x="214209" y="478085"/>
                    <a:pt x="236368" y="475793"/>
                  </a:cubicBezTo>
                  <a:cubicBezTo>
                    <a:pt x="236368" y="475793"/>
                    <a:pt x="205549" y="512980"/>
                    <a:pt x="254962" y="585062"/>
                  </a:cubicBezTo>
                  <a:cubicBezTo>
                    <a:pt x="304375" y="512980"/>
                    <a:pt x="275848" y="475793"/>
                    <a:pt x="275848" y="475793"/>
                  </a:cubicBezTo>
                  <a:cubicBezTo>
                    <a:pt x="297753" y="478085"/>
                    <a:pt x="303356" y="491839"/>
                    <a:pt x="303356" y="491839"/>
                  </a:cubicBezTo>
                  <a:cubicBezTo>
                    <a:pt x="308196" y="455161"/>
                    <a:pt x="298772" y="429181"/>
                    <a:pt x="281452" y="406258"/>
                  </a:cubicBezTo>
                  <a:cubicBezTo>
                    <a:pt x="297498" y="410588"/>
                    <a:pt x="310234" y="419248"/>
                    <a:pt x="319912" y="432493"/>
                  </a:cubicBezTo>
                  <a:lnTo>
                    <a:pt x="323478" y="414918"/>
                  </a:lnTo>
                  <a:cubicBezTo>
                    <a:pt x="349968" y="431474"/>
                    <a:pt x="386646" y="454397"/>
                    <a:pt x="386136" y="455926"/>
                  </a:cubicBezTo>
                  <a:cubicBezTo>
                    <a:pt x="382061" y="460510"/>
                    <a:pt x="384608" y="465350"/>
                    <a:pt x="388683" y="468661"/>
                  </a:cubicBezTo>
                  <a:cubicBezTo>
                    <a:pt x="368816" y="500754"/>
                    <a:pt x="368052" y="536158"/>
                    <a:pt x="365505" y="547111"/>
                  </a:cubicBezTo>
                  <a:lnTo>
                    <a:pt x="390721" y="546092"/>
                  </a:lnTo>
                  <a:cubicBezTo>
                    <a:pt x="393268" y="533611"/>
                    <a:pt x="390212" y="511961"/>
                    <a:pt x="398617" y="488783"/>
                  </a:cubicBezTo>
                  <a:cubicBezTo>
                    <a:pt x="411607" y="494641"/>
                    <a:pt x="418994" y="483434"/>
                    <a:pt x="418994" y="483434"/>
                  </a:cubicBezTo>
                  <a:cubicBezTo>
                    <a:pt x="438606" y="484453"/>
                    <a:pt x="435550" y="467642"/>
                    <a:pt x="435550" y="467642"/>
                  </a:cubicBezTo>
                  <a:cubicBezTo>
                    <a:pt x="441917" y="463057"/>
                    <a:pt x="439115" y="452614"/>
                    <a:pt x="430710" y="446247"/>
                  </a:cubicBezTo>
                  <a:cubicBezTo>
                    <a:pt x="432493" y="444718"/>
                    <a:pt x="434276" y="443445"/>
                    <a:pt x="436314" y="441917"/>
                  </a:cubicBezTo>
                  <a:cubicBezTo>
                    <a:pt x="466369" y="476557"/>
                    <a:pt x="479869" y="450577"/>
                    <a:pt x="479869" y="450577"/>
                  </a:cubicBezTo>
                  <a:cubicBezTo>
                    <a:pt x="471718" y="447775"/>
                    <a:pt x="452615" y="442936"/>
                    <a:pt x="442681" y="428417"/>
                  </a:cubicBezTo>
                  <a:cubicBezTo>
                    <a:pt x="467133" y="441917"/>
                    <a:pt x="493623" y="438096"/>
                    <a:pt x="505085" y="420012"/>
                  </a:cubicBezTo>
                  <a:cubicBezTo>
                    <a:pt x="516801" y="402182"/>
                    <a:pt x="506868" y="374419"/>
                    <a:pt x="482670" y="359646"/>
                  </a:cubicBezTo>
                  <a:close/>
                  <a:moveTo>
                    <a:pt x="71063" y="424342"/>
                  </a:moveTo>
                  <a:cubicBezTo>
                    <a:pt x="61130" y="430710"/>
                    <a:pt x="45847" y="426380"/>
                    <a:pt x="32603" y="407277"/>
                  </a:cubicBezTo>
                  <a:cubicBezTo>
                    <a:pt x="20631" y="388174"/>
                    <a:pt x="20631" y="367033"/>
                    <a:pt x="30310" y="361684"/>
                  </a:cubicBezTo>
                  <a:cubicBezTo>
                    <a:pt x="40244" y="356335"/>
                    <a:pt x="58837" y="365759"/>
                    <a:pt x="71063" y="384862"/>
                  </a:cubicBezTo>
                  <a:cubicBezTo>
                    <a:pt x="84308" y="403201"/>
                    <a:pt x="80997" y="419248"/>
                    <a:pt x="71063" y="424342"/>
                  </a:cubicBezTo>
                  <a:close/>
                  <a:moveTo>
                    <a:pt x="240189" y="63677"/>
                  </a:moveTo>
                  <a:cubicBezTo>
                    <a:pt x="233567" y="63677"/>
                    <a:pt x="229237" y="59347"/>
                    <a:pt x="229237" y="54253"/>
                  </a:cubicBezTo>
                  <a:cubicBezTo>
                    <a:pt x="229237" y="47885"/>
                    <a:pt x="233567" y="43555"/>
                    <a:pt x="240189" y="43555"/>
                  </a:cubicBezTo>
                  <a:cubicBezTo>
                    <a:pt x="245793" y="43555"/>
                    <a:pt x="250123" y="47885"/>
                    <a:pt x="250123" y="54253"/>
                  </a:cubicBezTo>
                  <a:cubicBezTo>
                    <a:pt x="250123" y="59347"/>
                    <a:pt x="245538" y="63677"/>
                    <a:pt x="240189" y="63677"/>
                  </a:cubicBezTo>
                  <a:close/>
                  <a:moveTo>
                    <a:pt x="479104" y="407531"/>
                  </a:moveTo>
                  <a:cubicBezTo>
                    <a:pt x="465860" y="426634"/>
                    <a:pt x="450323" y="430964"/>
                    <a:pt x="440644" y="424597"/>
                  </a:cubicBezTo>
                  <a:cubicBezTo>
                    <a:pt x="430710" y="419248"/>
                    <a:pt x="427399" y="403456"/>
                    <a:pt x="440644" y="385372"/>
                  </a:cubicBezTo>
                  <a:cubicBezTo>
                    <a:pt x="452870" y="366269"/>
                    <a:pt x="471463" y="356845"/>
                    <a:pt x="481142" y="362193"/>
                  </a:cubicBezTo>
                  <a:cubicBezTo>
                    <a:pt x="491330" y="367033"/>
                    <a:pt x="491330" y="388428"/>
                    <a:pt x="479104" y="407531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2" name="Forma libre: forma 111">
              <a:extLst>
                <a:ext uri="{FF2B5EF4-FFF2-40B4-BE49-F238E27FC236}">
                  <a16:creationId xmlns:a16="http://schemas.microsoft.com/office/drawing/2014/main" id="{1438884D-6767-450B-9609-81B954BAC918}"/>
                </a:ext>
              </a:extLst>
            </p:cNvPr>
            <p:cNvSpPr/>
            <p:nvPr/>
          </p:nvSpPr>
          <p:spPr>
            <a:xfrm>
              <a:off x="6952733" y="8300647"/>
              <a:ext cx="25471" cy="25471"/>
            </a:xfrm>
            <a:custGeom>
              <a:avLst/>
              <a:gdLst>
                <a:gd name="connsiteX0" fmla="*/ 32857 w 25470"/>
                <a:gd name="connsiteY0" fmla="*/ 20176 h 25470"/>
                <a:gd name="connsiteX1" fmla="*/ 36168 w 25470"/>
                <a:gd name="connsiteY1" fmla="*/ 54 h 25470"/>
                <a:gd name="connsiteX2" fmla="*/ 19867 w 25470"/>
                <a:gd name="connsiteY2" fmla="*/ 12789 h 25470"/>
                <a:gd name="connsiteX3" fmla="*/ 0 w 25470"/>
                <a:gd name="connsiteY3" fmla="*/ 2346 h 25470"/>
                <a:gd name="connsiteX4" fmla="*/ 0 w 25470"/>
                <a:gd name="connsiteY4" fmla="*/ 6676 h 25470"/>
                <a:gd name="connsiteX5" fmla="*/ 9934 w 25470"/>
                <a:gd name="connsiteY5" fmla="*/ 27817 h 25470"/>
                <a:gd name="connsiteX6" fmla="*/ 23178 w 25470"/>
                <a:gd name="connsiteY6" fmla="*/ 35203 h 25470"/>
                <a:gd name="connsiteX7" fmla="*/ 47376 w 25470"/>
                <a:gd name="connsiteY7" fmla="*/ 35203 h 25470"/>
                <a:gd name="connsiteX8" fmla="*/ 49668 w 25470"/>
                <a:gd name="connsiteY8" fmla="*/ 33166 h 25470"/>
                <a:gd name="connsiteX9" fmla="*/ 32857 w 25470"/>
                <a:gd name="connsiteY9" fmla="*/ 20176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25470">
                  <a:moveTo>
                    <a:pt x="32857" y="20176"/>
                  </a:moveTo>
                  <a:cubicBezTo>
                    <a:pt x="32857" y="20176"/>
                    <a:pt x="39480" y="2092"/>
                    <a:pt x="36168" y="54"/>
                  </a:cubicBezTo>
                  <a:cubicBezTo>
                    <a:pt x="32857" y="-965"/>
                    <a:pt x="19867" y="12789"/>
                    <a:pt x="19867" y="12789"/>
                  </a:cubicBezTo>
                  <a:cubicBezTo>
                    <a:pt x="16556" y="2346"/>
                    <a:pt x="0" y="2346"/>
                    <a:pt x="0" y="2346"/>
                  </a:cubicBezTo>
                  <a:lnTo>
                    <a:pt x="0" y="6676"/>
                  </a:lnTo>
                  <a:cubicBezTo>
                    <a:pt x="10952" y="7695"/>
                    <a:pt x="13245" y="22468"/>
                    <a:pt x="9934" y="27817"/>
                  </a:cubicBezTo>
                  <a:cubicBezTo>
                    <a:pt x="8915" y="31128"/>
                    <a:pt x="20886" y="38260"/>
                    <a:pt x="23178" y="35203"/>
                  </a:cubicBezTo>
                  <a:cubicBezTo>
                    <a:pt x="26490" y="29855"/>
                    <a:pt x="40753" y="25779"/>
                    <a:pt x="47376" y="35203"/>
                  </a:cubicBezTo>
                  <a:lnTo>
                    <a:pt x="49668" y="33166"/>
                  </a:lnTo>
                  <a:cubicBezTo>
                    <a:pt x="49413" y="32911"/>
                    <a:pt x="44064" y="18138"/>
                    <a:pt x="32857" y="20176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3" name="Forma libre: forma 112">
              <a:extLst>
                <a:ext uri="{FF2B5EF4-FFF2-40B4-BE49-F238E27FC236}">
                  <a16:creationId xmlns:a16="http://schemas.microsoft.com/office/drawing/2014/main" id="{97E9949E-669B-4507-8983-FE00272BE0F2}"/>
                </a:ext>
              </a:extLst>
            </p:cNvPr>
            <p:cNvSpPr/>
            <p:nvPr/>
          </p:nvSpPr>
          <p:spPr>
            <a:xfrm>
              <a:off x="6808564" y="8434422"/>
              <a:ext cx="25471" cy="50941"/>
            </a:xfrm>
            <a:custGeom>
              <a:avLst/>
              <a:gdLst>
                <a:gd name="connsiteX0" fmla="*/ 33117 w 25470"/>
                <a:gd name="connsiteY0" fmla="*/ 14773 h 50941"/>
                <a:gd name="connsiteX1" fmla="*/ 259 w 25470"/>
                <a:gd name="connsiteY1" fmla="*/ 0 h 50941"/>
                <a:gd name="connsiteX2" fmla="*/ 12485 w 25470"/>
                <a:gd name="connsiteY2" fmla="*/ 35914 h 50941"/>
                <a:gd name="connsiteX3" fmla="*/ 45343 w 25470"/>
                <a:gd name="connsiteY3" fmla="*/ 51960 h 50941"/>
                <a:gd name="connsiteX4" fmla="*/ 33117 w 25470"/>
                <a:gd name="connsiteY4" fmla="*/ 14773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33117" y="14773"/>
                  </a:moveTo>
                  <a:cubicBezTo>
                    <a:pt x="23183" y="5094"/>
                    <a:pt x="10957" y="0"/>
                    <a:pt x="259" y="0"/>
                  </a:cubicBezTo>
                  <a:cubicBezTo>
                    <a:pt x="-1014" y="12735"/>
                    <a:pt x="2297" y="25471"/>
                    <a:pt x="12485" y="35914"/>
                  </a:cubicBezTo>
                  <a:cubicBezTo>
                    <a:pt x="21145" y="46611"/>
                    <a:pt x="33371" y="51960"/>
                    <a:pt x="45343" y="51960"/>
                  </a:cubicBezTo>
                  <a:cubicBezTo>
                    <a:pt x="46107" y="39225"/>
                    <a:pt x="41777" y="25471"/>
                    <a:pt x="33117" y="14773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4" name="Forma libre: forma 113">
              <a:extLst>
                <a:ext uri="{FF2B5EF4-FFF2-40B4-BE49-F238E27FC236}">
                  <a16:creationId xmlns:a16="http://schemas.microsoft.com/office/drawing/2014/main" id="{7D6A73D7-2A79-4E9C-9E18-6D87C7A96A3A}"/>
                </a:ext>
              </a:extLst>
            </p:cNvPr>
            <p:cNvSpPr/>
            <p:nvPr/>
          </p:nvSpPr>
          <p:spPr>
            <a:xfrm>
              <a:off x="6693441" y="7945384"/>
              <a:ext cx="76412" cy="50941"/>
            </a:xfrm>
            <a:custGeom>
              <a:avLst/>
              <a:gdLst>
                <a:gd name="connsiteX0" fmla="*/ 72592 w 76412"/>
                <a:gd name="connsiteY0" fmla="*/ 51960 h 50941"/>
                <a:gd name="connsiteX1" fmla="*/ 94496 w 76412"/>
                <a:gd name="connsiteY1" fmla="*/ 17829 h 50941"/>
                <a:gd name="connsiteX2" fmla="*/ 60366 w 76412"/>
                <a:gd name="connsiteY2" fmla="*/ 30565 h 50941"/>
                <a:gd name="connsiteX3" fmla="*/ 48394 w 76412"/>
                <a:gd name="connsiteY3" fmla="*/ 0 h 50941"/>
                <a:gd name="connsiteX4" fmla="*/ 35150 w 76412"/>
                <a:gd name="connsiteY4" fmla="*/ 30565 h 50941"/>
                <a:gd name="connsiteX5" fmla="*/ 0 w 76412"/>
                <a:gd name="connsiteY5" fmla="*/ 17829 h 50941"/>
                <a:gd name="connsiteX6" fmla="*/ 22924 w 76412"/>
                <a:gd name="connsiteY6" fmla="*/ 5196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412" h="50941">
                  <a:moveTo>
                    <a:pt x="72592" y="51960"/>
                  </a:moveTo>
                  <a:lnTo>
                    <a:pt x="94496" y="17829"/>
                  </a:lnTo>
                  <a:lnTo>
                    <a:pt x="60366" y="30565"/>
                  </a:lnTo>
                  <a:lnTo>
                    <a:pt x="48394" y="0"/>
                  </a:lnTo>
                  <a:lnTo>
                    <a:pt x="35150" y="30565"/>
                  </a:lnTo>
                  <a:lnTo>
                    <a:pt x="0" y="17829"/>
                  </a:lnTo>
                  <a:lnTo>
                    <a:pt x="22924" y="5196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5" name="Forma libre: forma 114">
              <a:extLst>
                <a:ext uri="{FF2B5EF4-FFF2-40B4-BE49-F238E27FC236}">
                  <a16:creationId xmlns:a16="http://schemas.microsoft.com/office/drawing/2014/main" id="{90A3D22C-68A5-4F47-AC42-EAC152CA4C23}"/>
                </a:ext>
              </a:extLst>
            </p:cNvPr>
            <p:cNvSpPr/>
            <p:nvPr/>
          </p:nvSpPr>
          <p:spPr>
            <a:xfrm>
              <a:off x="6651173" y="8642651"/>
              <a:ext cx="50941" cy="25471"/>
            </a:xfrm>
            <a:custGeom>
              <a:avLst/>
              <a:gdLst>
                <a:gd name="connsiteX0" fmla="*/ 43032 w 50941"/>
                <a:gd name="connsiteY0" fmla="*/ 885 h 25470"/>
                <a:gd name="connsiteX1" fmla="*/ 241 w 50941"/>
                <a:gd name="connsiteY1" fmla="*/ 12601 h 25470"/>
                <a:gd name="connsiteX2" fmla="*/ 33353 w 50941"/>
                <a:gd name="connsiteY2" fmla="*/ 40110 h 25470"/>
                <a:gd name="connsiteX3" fmla="*/ 70795 w 50941"/>
                <a:gd name="connsiteY3" fmla="*/ 26355 h 25470"/>
                <a:gd name="connsiteX4" fmla="*/ 43032 w 50941"/>
                <a:gd name="connsiteY4" fmla="*/ 885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43032" y="885"/>
                  </a:moveTo>
                  <a:cubicBezTo>
                    <a:pt x="21127" y="-2172"/>
                    <a:pt x="2279" y="2922"/>
                    <a:pt x="241" y="12601"/>
                  </a:cubicBezTo>
                  <a:cubicBezTo>
                    <a:pt x="-2051" y="22025"/>
                    <a:pt x="12213" y="36034"/>
                    <a:pt x="33353" y="40110"/>
                  </a:cubicBezTo>
                  <a:cubicBezTo>
                    <a:pt x="54239" y="44440"/>
                    <a:pt x="68503" y="37053"/>
                    <a:pt x="70795" y="26355"/>
                  </a:cubicBezTo>
                  <a:cubicBezTo>
                    <a:pt x="72833" y="16931"/>
                    <a:pt x="63918" y="5215"/>
                    <a:pt x="43032" y="885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6" name="Forma libre: forma 115">
              <a:extLst>
                <a:ext uri="{FF2B5EF4-FFF2-40B4-BE49-F238E27FC236}">
                  <a16:creationId xmlns:a16="http://schemas.microsoft.com/office/drawing/2014/main" id="{0BCFA341-EDB4-4EA8-A89C-37BFB7D10A7B}"/>
                </a:ext>
              </a:extLst>
            </p:cNvPr>
            <p:cNvSpPr/>
            <p:nvPr/>
          </p:nvSpPr>
          <p:spPr>
            <a:xfrm>
              <a:off x="6608022" y="7852161"/>
              <a:ext cx="50941" cy="25471"/>
            </a:xfrm>
            <a:custGeom>
              <a:avLst/>
              <a:gdLst>
                <a:gd name="connsiteX0" fmla="*/ 32949 w 50941"/>
                <a:gd name="connsiteY0" fmla="*/ 40244 h 25470"/>
                <a:gd name="connsiteX1" fmla="*/ 71410 w 50941"/>
                <a:gd name="connsiteY1" fmla="*/ 20122 h 25470"/>
                <a:gd name="connsiteX2" fmla="*/ 31931 w 50941"/>
                <a:gd name="connsiteY2" fmla="*/ 0 h 25470"/>
                <a:gd name="connsiteX3" fmla="*/ 92 w 50941"/>
                <a:gd name="connsiteY3" fmla="*/ 21141 h 25470"/>
                <a:gd name="connsiteX4" fmla="*/ 32949 w 50941"/>
                <a:gd name="connsiteY4" fmla="*/ 40244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32949" y="40244"/>
                  </a:moveTo>
                  <a:cubicBezTo>
                    <a:pt x="53835" y="39225"/>
                    <a:pt x="70391" y="30565"/>
                    <a:pt x="71410" y="20122"/>
                  </a:cubicBezTo>
                  <a:cubicBezTo>
                    <a:pt x="71410" y="10698"/>
                    <a:pt x="53835" y="0"/>
                    <a:pt x="31931" y="0"/>
                  </a:cubicBezTo>
                  <a:cubicBezTo>
                    <a:pt x="11045" y="1019"/>
                    <a:pt x="92" y="11717"/>
                    <a:pt x="92" y="21141"/>
                  </a:cubicBezTo>
                  <a:cubicBezTo>
                    <a:pt x="-1181" y="31584"/>
                    <a:pt x="10790" y="41263"/>
                    <a:pt x="32949" y="40244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7" name="Forma libre: forma 116">
              <a:extLst>
                <a:ext uri="{FF2B5EF4-FFF2-40B4-BE49-F238E27FC236}">
                  <a16:creationId xmlns:a16="http://schemas.microsoft.com/office/drawing/2014/main" id="{84415AD1-0C9B-4291-899F-B5D3A015D40B}"/>
                </a:ext>
              </a:extLst>
            </p:cNvPr>
            <p:cNvSpPr/>
            <p:nvPr/>
          </p:nvSpPr>
          <p:spPr>
            <a:xfrm>
              <a:off x="7078222" y="7900764"/>
              <a:ext cx="25471" cy="50941"/>
            </a:xfrm>
            <a:custGeom>
              <a:avLst/>
              <a:gdLst>
                <a:gd name="connsiteX0" fmla="*/ 23260 w 25470"/>
                <a:gd name="connsiteY0" fmla="*/ 69072 h 50941"/>
                <a:gd name="connsiteX1" fmla="*/ 41854 w 25470"/>
                <a:gd name="connsiteY1" fmla="*/ 36214 h 50941"/>
                <a:gd name="connsiteX2" fmla="*/ 17657 w 25470"/>
                <a:gd name="connsiteY2" fmla="*/ 46 h 50941"/>
                <a:gd name="connsiteX3" fmla="*/ 82 w 25470"/>
                <a:gd name="connsiteY3" fmla="*/ 39271 h 50941"/>
                <a:gd name="connsiteX4" fmla="*/ 23260 w 25470"/>
                <a:gd name="connsiteY4" fmla="*/ 690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23260" y="69072"/>
                  </a:moveTo>
                  <a:cubicBezTo>
                    <a:pt x="33194" y="68053"/>
                    <a:pt x="43127" y="56336"/>
                    <a:pt x="41854" y="36214"/>
                  </a:cubicBezTo>
                  <a:cubicBezTo>
                    <a:pt x="40835" y="15074"/>
                    <a:pt x="28609" y="-973"/>
                    <a:pt x="17657" y="46"/>
                  </a:cubicBezTo>
                  <a:cubicBezTo>
                    <a:pt x="7723" y="1065"/>
                    <a:pt x="-937" y="18130"/>
                    <a:pt x="82" y="39271"/>
                  </a:cubicBezTo>
                  <a:cubicBezTo>
                    <a:pt x="1101" y="59393"/>
                    <a:pt x="12053" y="70090"/>
                    <a:pt x="23260" y="690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8" name="Forma libre: forma 117">
              <a:extLst>
                <a:ext uri="{FF2B5EF4-FFF2-40B4-BE49-F238E27FC236}">
                  <a16:creationId xmlns:a16="http://schemas.microsoft.com/office/drawing/2014/main" id="{AE72FCB0-855E-421C-AB2D-0E00ADC77D87}"/>
                </a:ext>
              </a:extLst>
            </p:cNvPr>
            <p:cNvSpPr/>
            <p:nvPr/>
          </p:nvSpPr>
          <p:spPr>
            <a:xfrm>
              <a:off x="6383699" y="8517894"/>
              <a:ext cx="50941" cy="50941"/>
            </a:xfrm>
            <a:custGeom>
              <a:avLst/>
              <a:gdLst>
                <a:gd name="connsiteX0" fmla="*/ 44847 w 50941"/>
                <a:gd name="connsiteY0" fmla="*/ 21722 h 50941"/>
                <a:gd name="connsiteX1" fmla="*/ 6131 w 50941"/>
                <a:gd name="connsiteY1" fmla="*/ 1600 h 50941"/>
                <a:gd name="connsiteX2" fmla="*/ 9442 w 50941"/>
                <a:gd name="connsiteY2" fmla="*/ 42862 h 50941"/>
                <a:gd name="connsiteX3" fmla="*/ 44592 w 50941"/>
                <a:gd name="connsiteY3" fmla="*/ 58654 h 50941"/>
                <a:gd name="connsiteX4" fmla="*/ 44847 w 50941"/>
                <a:gd name="connsiteY4" fmla="*/ 2172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50941">
                  <a:moveTo>
                    <a:pt x="44847" y="21722"/>
                  </a:moveTo>
                  <a:cubicBezTo>
                    <a:pt x="32621" y="4656"/>
                    <a:pt x="15046" y="-3749"/>
                    <a:pt x="6131" y="1600"/>
                  </a:cubicBezTo>
                  <a:cubicBezTo>
                    <a:pt x="-2529" y="6949"/>
                    <a:pt x="-2529" y="26052"/>
                    <a:pt x="9442" y="42862"/>
                  </a:cubicBezTo>
                  <a:cubicBezTo>
                    <a:pt x="21668" y="59928"/>
                    <a:pt x="35932" y="64003"/>
                    <a:pt x="44592" y="58654"/>
                  </a:cubicBezTo>
                  <a:cubicBezTo>
                    <a:pt x="53761" y="53560"/>
                    <a:pt x="55799" y="38787"/>
                    <a:pt x="44847" y="2172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9" name="Forma libre: forma 118">
              <a:extLst>
                <a:ext uri="{FF2B5EF4-FFF2-40B4-BE49-F238E27FC236}">
                  <a16:creationId xmlns:a16="http://schemas.microsoft.com/office/drawing/2014/main" id="{10E2C7E2-37D6-4E5E-A7E5-55879396E37C}"/>
                </a:ext>
              </a:extLst>
            </p:cNvPr>
            <p:cNvSpPr/>
            <p:nvPr/>
          </p:nvSpPr>
          <p:spPr>
            <a:xfrm>
              <a:off x="6370843" y="8212526"/>
              <a:ext cx="25471" cy="50941"/>
            </a:xfrm>
            <a:custGeom>
              <a:avLst/>
              <a:gdLst>
                <a:gd name="connsiteX0" fmla="*/ 40637 w 25470"/>
                <a:gd name="connsiteY0" fmla="*/ 36214 h 50941"/>
                <a:gd name="connsiteX1" fmla="*/ 16440 w 25470"/>
                <a:gd name="connsiteY1" fmla="*/ 46 h 50941"/>
                <a:gd name="connsiteX2" fmla="*/ 139 w 25470"/>
                <a:gd name="connsiteY2" fmla="*/ 39271 h 50941"/>
                <a:gd name="connsiteX3" fmla="*/ 22044 w 25470"/>
                <a:gd name="connsiteY3" fmla="*/ 69072 h 50941"/>
                <a:gd name="connsiteX4" fmla="*/ 40637 w 25470"/>
                <a:gd name="connsiteY4" fmla="*/ 36214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40637" y="36214"/>
                  </a:moveTo>
                  <a:cubicBezTo>
                    <a:pt x="39619" y="15074"/>
                    <a:pt x="27393" y="-973"/>
                    <a:pt x="16440" y="46"/>
                  </a:cubicBezTo>
                  <a:cubicBezTo>
                    <a:pt x="6507" y="1065"/>
                    <a:pt x="-1135" y="18130"/>
                    <a:pt x="139" y="39271"/>
                  </a:cubicBezTo>
                  <a:cubicBezTo>
                    <a:pt x="1158" y="59393"/>
                    <a:pt x="12110" y="70090"/>
                    <a:pt x="22044" y="69072"/>
                  </a:cubicBezTo>
                  <a:cubicBezTo>
                    <a:pt x="32996" y="68053"/>
                    <a:pt x="41656" y="56336"/>
                    <a:pt x="40637" y="36214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0" name="Forma libre: forma 119">
              <a:extLst>
                <a:ext uri="{FF2B5EF4-FFF2-40B4-BE49-F238E27FC236}">
                  <a16:creationId xmlns:a16="http://schemas.microsoft.com/office/drawing/2014/main" id="{C59A0FB9-0382-4D25-9A82-98A89D5B6C02}"/>
                </a:ext>
              </a:extLst>
            </p:cNvPr>
            <p:cNvSpPr/>
            <p:nvPr/>
          </p:nvSpPr>
          <p:spPr>
            <a:xfrm>
              <a:off x="6363548" y="7900764"/>
              <a:ext cx="25471" cy="50941"/>
            </a:xfrm>
            <a:custGeom>
              <a:avLst/>
              <a:gdLst>
                <a:gd name="connsiteX0" fmla="*/ 18895 w 25470"/>
                <a:gd name="connsiteY0" fmla="*/ 69072 h 50941"/>
                <a:gd name="connsiteX1" fmla="*/ 40800 w 25470"/>
                <a:gd name="connsiteY1" fmla="*/ 39272 h 50941"/>
                <a:gd name="connsiteX2" fmla="*/ 24244 w 25470"/>
                <a:gd name="connsiteY2" fmla="*/ 47 h 50941"/>
                <a:gd name="connsiteX3" fmla="*/ 47 w 25470"/>
                <a:gd name="connsiteY3" fmla="*/ 36215 h 50941"/>
                <a:gd name="connsiteX4" fmla="*/ 18895 w 25470"/>
                <a:gd name="connsiteY4" fmla="*/ 690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18895" y="69072"/>
                  </a:moveTo>
                  <a:cubicBezTo>
                    <a:pt x="28829" y="70091"/>
                    <a:pt x="39781" y="59648"/>
                    <a:pt x="40800" y="39272"/>
                  </a:cubicBezTo>
                  <a:cubicBezTo>
                    <a:pt x="41819" y="18131"/>
                    <a:pt x="34178" y="1065"/>
                    <a:pt x="24244" y="47"/>
                  </a:cubicBezTo>
                  <a:cubicBezTo>
                    <a:pt x="13292" y="-972"/>
                    <a:pt x="1066" y="14820"/>
                    <a:pt x="47" y="36215"/>
                  </a:cubicBezTo>
                  <a:cubicBezTo>
                    <a:pt x="-717" y="56337"/>
                    <a:pt x="7943" y="68053"/>
                    <a:pt x="18895" y="690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1" name="Forma libre: forma 120">
              <a:extLst>
                <a:ext uri="{FF2B5EF4-FFF2-40B4-BE49-F238E27FC236}">
                  <a16:creationId xmlns:a16="http://schemas.microsoft.com/office/drawing/2014/main" id="{341F8701-A69B-4535-BFD9-F5FF4FDA8EC7}"/>
                </a:ext>
              </a:extLst>
            </p:cNvPr>
            <p:cNvSpPr/>
            <p:nvPr/>
          </p:nvSpPr>
          <p:spPr>
            <a:xfrm>
              <a:off x="7047048" y="8517894"/>
              <a:ext cx="50941" cy="50941"/>
            </a:xfrm>
            <a:custGeom>
              <a:avLst/>
              <a:gdLst>
                <a:gd name="connsiteX0" fmla="*/ 46793 w 50941"/>
                <a:gd name="connsiteY0" fmla="*/ 1600 h 50941"/>
                <a:gd name="connsiteX1" fmla="*/ 8332 w 50941"/>
                <a:gd name="connsiteY1" fmla="*/ 21722 h 50941"/>
                <a:gd name="connsiteX2" fmla="*/ 8332 w 50941"/>
                <a:gd name="connsiteY2" fmla="*/ 58909 h 50941"/>
                <a:gd name="connsiteX3" fmla="*/ 43481 w 50941"/>
                <a:gd name="connsiteY3" fmla="*/ 43117 h 50941"/>
                <a:gd name="connsiteX4" fmla="*/ 46793 w 50941"/>
                <a:gd name="connsiteY4" fmla="*/ 160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50941">
                  <a:moveTo>
                    <a:pt x="46793" y="1600"/>
                  </a:moveTo>
                  <a:cubicBezTo>
                    <a:pt x="38133" y="-3749"/>
                    <a:pt x="20303" y="4656"/>
                    <a:pt x="8332" y="21722"/>
                  </a:cubicBezTo>
                  <a:cubicBezTo>
                    <a:pt x="-3894" y="38787"/>
                    <a:pt x="-1602" y="53560"/>
                    <a:pt x="8332" y="58909"/>
                  </a:cubicBezTo>
                  <a:cubicBezTo>
                    <a:pt x="16992" y="64258"/>
                    <a:pt x="31510" y="59928"/>
                    <a:pt x="43481" y="43117"/>
                  </a:cubicBezTo>
                  <a:cubicBezTo>
                    <a:pt x="55453" y="25797"/>
                    <a:pt x="55453" y="6694"/>
                    <a:pt x="46793" y="1600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2" name="Forma libre: forma 121">
              <a:extLst>
                <a:ext uri="{FF2B5EF4-FFF2-40B4-BE49-F238E27FC236}">
                  <a16:creationId xmlns:a16="http://schemas.microsoft.com/office/drawing/2014/main" id="{11174AAC-8AFB-476E-A6D6-02B962F29F66}"/>
                </a:ext>
              </a:extLst>
            </p:cNvPr>
            <p:cNvSpPr/>
            <p:nvPr/>
          </p:nvSpPr>
          <p:spPr>
            <a:xfrm>
              <a:off x="6306795" y="7755882"/>
              <a:ext cx="840534" cy="993357"/>
            </a:xfrm>
            <a:custGeom>
              <a:avLst/>
              <a:gdLst>
                <a:gd name="connsiteX0" fmla="*/ 432493 w 840534"/>
                <a:gd name="connsiteY0" fmla="*/ 1019 h 993357"/>
                <a:gd name="connsiteX1" fmla="*/ 0 w 840534"/>
                <a:gd name="connsiteY1" fmla="*/ 0 h 993357"/>
                <a:gd name="connsiteX2" fmla="*/ 0 w 840534"/>
                <a:gd name="connsiteY2" fmla="*/ 774819 h 993357"/>
                <a:gd name="connsiteX3" fmla="*/ 174984 w 840534"/>
                <a:gd name="connsiteY3" fmla="*/ 944963 h 993357"/>
                <a:gd name="connsiteX4" fmla="*/ 432493 w 840534"/>
                <a:gd name="connsiteY4" fmla="*/ 1009404 h 993357"/>
                <a:gd name="connsiteX5" fmla="*/ 688983 w 840534"/>
                <a:gd name="connsiteY5" fmla="*/ 944963 h 993357"/>
                <a:gd name="connsiteX6" fmla="*/ 864986 w 840534"/>
                <a:gd name="connsiteY6" fmla="*/ 774819 h 993357"/>
                <a:gd name="connsiteX7" fmla="*/ 864986 w 840534"/>
                <a:gd name="connsiteY7" fmla="*/ 0 h 993357"/>
                <a:gd name="connsiteX8" fmla="*/ 432493 w 840534"/>
                <a:gd name="connsiteY8" fmla="*/ 1019 h 993357"/>
                <a:gd name="connsiteX9" fmla="*/ 780169 w 840534"/>
                <a:gd name="connsiteY9" fmla="*/ 121495 h 993357"/>
                <a:gd name="connsiteX10" fmla="*/ 785772 w 840534"/>
                <a:gd name="connsiteY10" fmla="*/ 104685 h 993357"/>
                <a:gd name="connsiteX11" fmla="*/ 794432 w 840534"/>
                <a:gd name="connsiteY11" fmla="*/ 120476 h 993357"/>
                <a:gd name="connsiteX12" fmla="*/ 814299 w 840534"/>
                <a:gd name="connsiteY12" fmla="*/ 121495 h 993357"/>
                <a:gd name="connsiteX13" fmla="*/ 813280 w 840534"/>
                <a:gd name="connsiteY13" fmla="*/ 124806 h 993357"/>
                <a:gd name="connsiteX14" fmla="*/ 795706 w 840534"/>
                <a:gd name="connsiteY14" fmla="*/ 136523 h 993357"/>
                <a:gd name="connsiteX15" fmla="*/ 781187 w 840534"/>
                <a:gd name="connsiteY15" fmla="*/ 137542 h 993357"/>
                <a:gd name="connsiteX16" fmla="*/ 761320 w 840534"/>
                <a:gd name="connsiteY16" fmla="*/ 126844 h 993357"/>
                <a:gd name="connsiteX17" fmla="*/ 760301 w 840534"/>
                <a:gd name="connsiteY17" fmla="*/ 124806 h 993357"/>
                <a:gd name="connsiteX18" fmla="*/ 780169 w 840534"/>
                <a:gd name="connsiteY18" fmla="*/ 121495 h 993357"/>
                <a:gd name="connsiteX19" fmla="*/ 789083 w 840534"/>
                <a:gd name="connsiteY19" fmla="*/ 143909 h 993357"/>
                <a:gd name="connsiteX20" fmla="*/ 840789 w 840534"/>
                <a:gd name="connsiteY20" fmla="*/ 176767 h 993357"/>
                <a:gd name="connsiteX21" fmla="*/ 800290 w 840534"/>
                <a:gd name="connsiteY21" fmla="*/ 216501 h 993357"/>
                <a:gd name="connsiteX22" fmla="*/ 839770 w 840534"/>
                <a:gd name="connsiteY22" fmla="*/ 213699 h 993357"/>
                <a:gd name="connsiteX23" fmla="*/ 804875 w 840534"/>
                <a:gd name="connsiteY23" fmla="*/ 230255 h 993357"/>
                <a:gd name="connsiteX24" fmla="*/ 789083 w 840534"/>
                <a:gd name="connsiteY24" fmla="*/ 284508 h 993357"/>
                <a:gd name="connsiteX25" fmla="*/ 800036 w 840534"/>
                <a:gd name="connsiteY25" fmla="*/ 274319 h 993357"/>
                <a:gd name="connsiteX26" fmla="*/ 836459 w 840534"/>
                <a:gd name="connsiteY26" fmla="*/ 267952 h 993357"/>
                <a:gd name="connsiteX27" fmla="*/ 818884 w 840534"/>
                <a:gd name="connsiteY27" fmla="*/ 294441 h 993357"/>
                <a:gd name="connsiteX28" fmla="*/ 787300 w 840534"/>
                <a:gd name="connsiteY28" fmla="*/ 302337 h 993357"/>
                <a:gd name="connsiteX29" fmla="*/ 796725 w 840534"/>
                <a:gd name="connsiteY29" fmla="*/ 334685 h 993357"/>
                <a:gd name="connsiteX30" fmla="*/ 779150 w 840534"/>
                <a:gd name="connsiteY30" fmla="*/ 348439 h 993357"/>
                <a:gd name="connsiteX31" fmla="*/ 781187 w 840534"/>
                <a:gd name="connsiteY31" fmla="*/ 264641 h 993357"/>
                <a:gd name="connsiteX32" fmla="*/ 790866 w 840534"/>
                <a:gd name="connsiteY32" fmla="*/ 231274 h 993357"/>
                <a:gd name="connsiteX33" fmla="*/ 751641 w 840534"/>
                <a:gd name="connsiteY33" fmla="*/ 221086 h 993357"/>
                <a:gd name="connsiteX34" fmla="*/ 791121 w 840534"/>
                <a:gd name="connsiteY34" fmla="*/ 217010 h 993357"/>
                <a:gd name="connsiteX35" fmla="*/ 744000 w 840534"/>
                <a:gd name="connsiteY35" fmla="*/ 183134 h 993357"/>
                <a:gd name="connsiteX36" fmla="*/ 789083 w 840534"/>
                <a:gd name="connsiteY36" fmla="*/ 143909 h 993357"/>
                <a:gd name="connsiteX37" fmla="*/ 818120 w 840534"/>
                <a:gd name="connsiteY37" fmla="*/ 435549 h 993357"/>
                <a:gd name="connsiteX38" fmla="*/ 816846 w 840534"/>
                <a:gd name="connsiteY38" fmla="*/ 438860 h 993357"/>
                <a:gd name="connsiteX39" fmla="*/ 797234 w 840534"/>
                <a:gd name="connsiteY39" fmla="*/ 449558 h 993357"/>
                <a:gd name="connsiteX40" fmla="*/ 782970 w 840534"/>
                <a:gd name="connsiteY40" fmla="*/ 448284 h 993357"/>
                <a:gd name="connsiteX41" fmla="*/ 765396 w 840534"/>
                <a:gd name="connsiteY41" fmla="*/ 436568 h 993357"/>
                <a:gd name="connsiteX42" fmla="*/ 764377 w 840534"/>
                <a:gd name="connsiteY42" fmla="*/ 433257 h 993357"/>
                <a:gd name="connsiteX43" fmla="*/ 783989 w 840534"/>
                <a:gd name="connsiteY43" fmla="*/ 432238 h 993357"/>
                <a:gd name="connsiteX44" fmla="*/ 792904 w 840534"/>
                <a:gd name="connsiteY44" fmla="*/ 416446 h 993357"/>
                <a:gd name="connsiteX45" fmla="*/ 798508 w 840534"/>
                <a:gd name="connsiteY45" fmla="*/ 433511 h 993357"/>
                <a:gd name="connsiteX46" fmla="*/ 818120 w 840534"/>
                <a:gd name="connsiteY46" fmla="*/ 435549 h 993357"/>
                <a:gd name="connsiteX47" fmla="*/ 534376 w 840534"/>
                <a:gd name="connsiteY47" fmla="*/ 70554 h 993357"/>
                <a:gd name="connsiteX48" fmla="*/ 570799 w 840534"/>
                <a:gd name="connsiteY48" fmla="*/ 113599 h 993357"/>
                <a:gd name="connsiteX49" fmla="*/ 571818 w 840534"/>
                <a:gd name="connsiteY49" fmla="*/ 74629 h 993357"/>
                <a:gd name="connsiteX50" fmla="*/ 587355 w 840534"/>
                <a:gd name="connsiteY50" fmla="*/ 109015 h 993357"/>
                <a:gd name="connsiteX51" fmla="*/ 640080 w 840534"/>
                <a:gd name="connsiteY51" fmla="*/ 128627 h 993357"/>
                <a:gd name="connsiteX52" fmla="*/ 631165 w 840534"/>
                <a:gd name="connsiteY52" fmla="*/ 117165 h 993357"/>
                <a:gd name="connsiteX53" fmla="*/ 626835 w 840534"/>
                <a:gd name="connsiteY53" fmla="*/ 82270 h 993357"/>
                <a:gd name="connsiteX54" fmla="*/ 653070 w 840534"/>
                <a:gd name="connsiteY54" fmla="*/ 101373 h 993357"/>
                <a:gd name="connsiteX55" fmla="*/ 658418 w 840534"/>
                <a:gd name="connsiteY55" fmla="*/ 131938 h 993357"/>
                <a:gd name="connsiteX56" fmla="*/ 692549 w 840534"/>
                <a:gd name="connsiteY56" fmla="*/ 125825 h 993357"/>
                <a:gd name="connsiteX57" fmla="*/ 705794 w 840534"/>
                <a:gd name="connsiteY57" fmla="*/ 143909 h 993357"/>
                <a:gd name="connsiteX58" fmla="*/ 618939 w 840534"/>
                <a:gd name="connsiteY58" fmla="*/ 134231 h 993357"/>
                <a:gd name="connsiteX59" fmla="*/ 586336 w 840534"/>
                <a:gd name="connsiteY59" fmla="*/ 122005 h 993357"/>
                <a:gd name="connsiteX60" fmla="*/ 572582 w 840534"/>
                <a:gd name="connsiteY60" fmla="*/ 158682 h 993357"/>
                <a:gd name="connsiteX61" fmla="*/ 570290 w 840534"/>
                <a:gd name="connsiteY61" fmla="*/ 119712 h 993357"/>
                <a:gd name="connsiteX62" fmla="*/ 530810 w 840534"/>
                <a:gd name="connsiteY62" fmla="*/ 163012 h 993357"/>
                <a:gd name="connsiteX63" fmla="*/ 494642 w 840534"/>
                <a:gd name="connsiteY63" fmla="*/ 116401 h 993357"/>
                <a:gd name="connsiteX64" fmla="*/ 534376 w 840534"/>
                <a:gd name="connsiteY64" fmla="*/ 70554 h 993357"/>
                <a:gd name="connsiteX65" fmla="*/ 471718 w 840534"/>
                <a:gd name="connsiteY65" fmla="*/ 109779 h 993357"/>
                <a:gd name="connsiteX66" fmla="*/ 473756 w 840534"/>
                <a:gd name="connsiteY66" fmla="*/ 90676 h 993357"/>
                <a:gd name="connsiteX67" fmla="*/ 477067 w 840534"/>
                <a:gd name="connsiteY67" fmla="*/ 91695 h 993357"/>
                <a:gd name="connsiteX68" fmla="*/ 488019 w 840534"/>
                <a:gd name="connsiteY68" fmla="*/ 109779 h 993357"/>
                <a:gd name="connsiteX69" fmla="*/ 488019 w 840534"/>
                <a:gd name="connsiteY69" fmla="*/ 122514 h 993357"/>
                <a:gd name="connsiteX70" fmla="*/ 474774 w 840534"/>
                <a:gd name="connsiteY70" fmla="*/ 141617 h 993357"/>
                <a:gd name="connsiteX71" fmla="*/ 471463 w 840534"/>
                <a:gd name="connsiteY71" fmla="*/ 141617 h 993357"/>
                <a:gd name="connsiteX72" fmla="*/ 470190 w 840534"/>
                <a:gd name="connsiteY72" fmla="*/ 122514 h 993357"/>
                <a:gd name="connsiteX73" fmla="*/ 452615 w 840534"/>
                <a:gd name="connsiteY73" fmla="*/ 116146 h 993357"/>
                <a:gd name="connsiteX74" fmla="*/ 471718 w 840534"/>
                <a:gd name="connsiteY74" fmla="*/ 109779 h 993357"/>
                <a:gd name="connsiteX75" fmla="*/ 380278 w 840534"/>
                <a:gd name="connsiteY75" fmla="*/ 109779 h 993357"/>
                <a:gd name="connsiteX76" fmla="*/ 391230 w 840534"/>
                <a:gd name="connsiteY76" fmla="*/ 91695 h 993357"/>
                <a:gd name="connsiteX77" fmla="*/ 394542 w 840534"/>
                <a:gd name="connsiteY77" fmla="*/ 90676 h 993357"/>
                <a:gd name="connsiteX78" fmla="*/ 396834 w 840534"/>
                <a:gd name="connsiteY78" fmla="*/ 109779 h 993357"/>
                <a:gd name="connsiteX79" fmla="*/ 415428 w 840534"/>
                <a:gd name="connsiteY79" fmla="*/ 116146 h 993357"/>
                <a:gd name="connsiteX80" fmla="*/ 397853 w 840534"/>
                <a:gd name="connsiteY80" fmla="*/ 122514 h 993357"/>
                <a:gd name="connsiteX81" fmla="*/ 396834 w 840534"/>
                <a:gd name="connsiteY81" fmla="*/ 141617 h 993357"/>
                <a:gd name="connsiteX82" fmla="*/ 393523 w 840534"/>
                <a:gd name="connsiteY82" fmla="*/ 141617 h 993357"/>
                <a:gd name="connsiteX83" fmla="*/ 380278 w 840534"/>
                <a:gd name="connsiteY83" fmla="*/ 122514 h 993357"/>
                <a:gd name="connsiteX84" fmla="*/ 380278 w 840534"/>
                <a:gd name="connsiteY84" fmla="*/ 109779 h 993357"/>
                <a:gd name="connsiteX85" fmla="*/ 175748 w 840534"/>
                <a:gd name="connsiteY85" fmla="*/ 125825 h 993357"/>
                <a:gd name="connsiteX86" fmla="*/ 209879 w 840534"/>
                <a:gd name="connsiteY86" fmla="*/ 131938 h 993357"/>
                <a:gd name="connsiteX87" fmla="*/ 215482 w 840534"/>
                <a:gd name="connsiteY87" fmla="*/ 101373 h 993357"/>
                <a:gd name="connsiteX88" fmla="*/ 241972 w 840534"/>
                <a:gd name="connsiteY88" fmla="*/ 82270 h 993357"/>
                <a:gd name="connsiteX89" fmla="*/ 237642 w 840534"/>
                <a:gd name="connsiteY89" fmla="*/ 117165 h 993357"/>
                <a:gd name="connsiteX90" fmla="*/ 228727 w 840534"/>
                <a:gd name="connsiteY90" fmla="*/ 128627 h 993357"/>
                <a:gd name="connsiteX91" fmla="*/ 281452 w 840534"/>
                <a:gd name="connsiteY91" fmla="*/ 109015 h 993357"/>
                <a:gd name="connsiteX92" fmla="*/ 296989 w 840534"/>
                <a:gd name="connsiteY92" fmla="*/ 74629 h 993357"/>
                <a:gd name="connsiteX93" fmla="*/ 298008 w 840534"/>
                <a:gd name="connsiteY93" fmla="*/ 113599 h 993357"/>
                <a:gd name="connsiteX94" fmla="*/ 334431 w 840534"/>
                <a:gd name="connsiteY94" fmla="*/ 70554 h 993357"/>
                <a:gd name="connsiteX95" fmla="*/ 374165 w 840534"/>
                <a:gd name="connsiteY95" fmla="*/ 116146 h 993357"/>
                <a:gd name="connsiteX96" fmla="*/ 337742 w 840534"/>
                <a:gd name="connsiteY96" fmla="*/ 162758 h 993357"/>
                <a:gd name="connsiteX97" fmla="*/ 298262 w 840534"/>
                <a:gd name="connsiteY97" fmla="*/ 119458 h 993357"/>
                <a:gd name="connsiteX98" fmla="*/ 295970 w 840534"/>
                <a:gd name="connsiteY98" fmla="*/ 158428 h 993357"/>
                <a:gd name="connsiteX99" fmla="*/ 282216 w 840534"/>
                <a:gd name="connsiteY99" fmla="*/ 121750 h 993357"/>
                <a:gd name="connsiteX100" fmla="*/ 249359 w 840534"/>
                <a:gd name="connsiteY100" fmla="*/ 134231 h 993357"/>
                <a:gd name="connsiteX101" fmla="*/ 162503 w 840534"/>
                <a:gd name="connsiteY101" fmla="*/ 143909 h 993357"/>
                <a:gd name="connsiteX102" fmla="*/ 175748 w 840534"/>
                <a:gd name="connsiteY102" fmla="*/ 125825 h 993357"/>
                <a:gd name="connsiteX103" fmla="*/ 75648 w 840534"/>
                <a:gd name="connsiteY103" fmla="*/ 120476 h 993357"/>
                <a:gd name="connsiteX104" fmla="*/ 84308 w 840534"/>
                <a:gd name="connsiteY104" fmla="*/ 104685 h 993357"/>
                <a:gd name="connsiteX105" fmla="*/ 89912 w 840534"/>
                <a:gd name="connsiteY105" fmla="*/ 121495 h 993357"/>
                <a:gd name="connsiteX106" fmla="*/ 109779 w 840534"/>
                <a:gd name="connsiteY106" fmla="*/ 124806 h 993357"/>
                <a:gd name="connsiteX107" fmla="*/ 108760 w 840534"/>
                <a:gd name="connsiteY107" fmla="*/ 126844 h 993357"/>
                <a:gd name="connsiteX108" fmla="*/ 89148 w 840534"/>
                <a:gd name="connsiteY108" fmla="*/ 137542 h 993357"/>
                <a:gd name="connsiteX109" fmla="*/ 74884 w 840534"/>
                <a:gd name="connsiteY109" fmla="*/ 136523 h 993357"/>
                <a:gd name="connsiteX110" fmla="*/ 57309 w 840534"/>
                <a:gd name="connsiteY110" fmla="*/ 124806 h 993357"/>
                <a:gd name="connsiteX111" fmla="*/ 56290 w 840534"/>
                <a:gd name="connsiteY111" fmla="*/ 121495 h 993357"/>
                <a:gd name="connsiteX112" fmla="*/ 75648 w 840534"/>
                <a:gd name="connsiteY112" fmla="*/ 120476 h 993357"/>
                <a:gd name="connsiteX113" fmla="*/ 81252 w 840534"/>
                <a:gd name="connsiteY113" fmla="*/ 143909 h 993357"/>
                <a:gd name="connsiteX114" fmla="*/ 126335 w 840534"/>
                <a:gd name="connsiteY114" fmla="*/ 183134 h 993357"/>
                <a:gd name="connsiteX115" fmla="*/ 79214 w 840534"/>
                <a:gd name="connsiteY115" fmla="*/ 217010 h 993357"/>
                <a:gd name="connsiteX116" fmla="*/ 118694 w 840534"/>
                <a:gd name="connsiteY116" fmla="*/ 221086 h 993357"/>
                <a:gd name="connsiteX117" fmla="*/ 79469 w 840534"/>
                <a:gd name="connsiteY117" fmla="*/ 231274 h 993357"/>
                <a:gd name="connsiteX118" fmla="*/ 89148 w 840534"/>
                <a:gd name="connsiteY118" fmla="*/ 264641 h 993357"/>
                <a:gd name="connsiteX119" fmla="*/ 91440 w 840534"/>
                <a:gd name="connsiteY119" fmla="*/ 348439 h 993357"/>
                <a:gd name="connsiteX120" fmla="*/ 73865 w 840534"/>
                <a:gd name="connsiteY120" fmla="*/ 334685 h 993357"/>
                <a:gd name="connsiteX121" fmla="*/ 82780 w 840534"/>
                <a:gd name="connsiteY121" fmla="*/ 302337 h 993357"/>
                <a:gd name="connsiteX122" fmla="*/ 51960 w 840534"/>
                <a:gd name="connsiteY122" fmla="*/ 294441 h 993357"/>
                <a:gd name="connsiteX123" fmla="*/ 34386 w 840534"/>
                <a:gd name="connsiteY123" fmla="*/ 267952 h 993357"/>
                <a:gd name="connsiteX124" fmla="*/ 70554 w 840534"/>
                <a:gd name="connsiteY124" fmla="*/ 274319 h 993357"/>
                <a:gd name="connsiteX125" fmla="*/ 80488 w 840534"/>
                <a:gd name="connsiteY125" fmla="*/ 283234 h 993357"/>
                <a:gd name="connsiteX126" fmla="*/ 65460 w 840534"/>
                <a:gd name="connsiteY126" fmla="*/ 230510 h 993357"/>
                <a:gd name="connsiteX127" fmla="*/ 31074 w 840534"/>
                <a:gd name="connsiteY127" fmla="*/ 213954 h 993357"/>
                <a:gd name="connsiteX128" fmla="*/ 70554 w 840534"/>
                <a:gd name="connsiteY128" fmla="*/ 216501 h 993357"/>
                <a:gd name="connsiteX129" fmla="*/ 30055 w 840534"/>
                <a:gd name="connsiteY129" fmla="*/ 176767 h 993357"/>
                <a:gd name="connsiteX130" fmla="*/ 81252 w 840534"/>
                <a:gd name="connsiteY130" fmla="*/ 143909 h 993357"/>
                <a:gd name="connsiteX131" fmla="*/ 105704 w 840534"/>
                <a:gd name="connsiteY131" fmla="*/ 433511 h 993357"/>
                <a:gd name="connsiteX132" fmla="*/ 104685 w 840534"/>
                <a:gd name="connsiteY132" fmla="*/ 436823 h 993357"/>
                <a:gd name="connsiteX133" fmla="*/ 87110 w 840534"/>
                <a:gd name="connsiteY133" fmla="*/ 448539 h 993357"/>
                <a:gd name="connsiteX134" fmla="*/ 72846 w 840534"/>
                <a:gd name="connsiteY134" fmla="*/ 449813 h 993357"/>
                <a:gd name="connsiteX135" fmla="*/ 52979 w 840534"/>
                <a:gd name="connsiteY135" fmla="*/ 439115 h 993357"/>
                <a:gd name="connsiteX136" fmla="*/ 51960 w 840534"/>
                <a:gd name="connsiteY136" fmla="*/ 435804 h 993357"/>
                <a:gd name="connsiteX137" fmla="*/ 71827 w 840534"/>
                <a:gd name="connsiteY137" fmla="*/ 433766 h 993357"/>
                <a:gd name="connsiteX138" fmla="*/ 77176 w 840534"/>
                <a:gd name="connsiteY138" fmla="*/ 416701 h 993357"/>
                <a:gd name="connsiteX139" fmla="*/ 86091 w 840534"/>
                <a:gd name="connsiteY139" fmla="*/ 432493 h 993357"/>
                <a:gd name="connsiteX140" fmla="*/ 105704 w 840534"/>
                <a:gd name="connsiteY140" fmla="*/ 433511 h 993357"/>
                <a:gd name="connsiteX141" fmla="*/ 24197 w 840534"/>
                <a:gd name="connsiteY141" fmla="*/ 556535 h 993357"/>
                <a:gd name="connsiteX142" fmla="*/ 57054 w 840534"/>
                <a:gd name="connsiteY142" fmla="*/ 568251 h 993357"/>
                <a:gd name="connsiteX143" fmla="*/ 68516 w 840534"/>
                <a:gd name="connsiteY143" fmla="*/ 586845 h 993357"/>
                <a:gd name="connsiteX144" fmla="*/ 72592 w 840534"/>
                <a:gd name="connsiteY144" fmla="*/ 576657 h 993357"/>
                <a:gd name="connsiteX145" fmla="*/ 82270 w 840534"/>
                <a:gd name="connsiteY145" fmla="*/ 543290 h 993357"/>
                <a:gd name="connsiteX146" fmla="*/ 43046 w 840534"/>
                <a:gd name="connsiteY146" fmla="*/ 533102 h 993357"/>
                <a:gd name="connsiteX147" fmla="*/ 83799 w 840534"/>
                <a:gd name="connsiteY147" fmla="*/ 528008 h 993357"/>
                <a:gd name="connsiteX148" fmla="*/ 35404 w 840534"/>
                <a:gd name="connsiteY148" fmla="*/ 494896 h 993357"/>
                <a:gd name="connsiteX149" fmla="*/ 80488 w 840534"/>
                <a:gd name="connsiteY149" fmla="*/ 454652 h 993357"/>
                <a:gd name="connsiteX150" fmla="*/ 132193 w 840534"/>
                <a:gd name="connsiteY150" fmla="*/ 488783 h 993357"/>
                <a:gd name="connsiteX151" fmla="*/ 89912 w 840534"/>
                <a:gd name="connsiteY151" fmla="*/ 527753 h 993357"/>
                <a:gd name="connsiteX152" fmla="*/ 131174 w 840534"/>
                <a:gd name="connsiteY152" fmla="*/ 525970 h 993357"/>
                <a:gd name="connsiteX153" fmla="*/ 96534 w 840534"/>
                <a:gd name="connsiteY153" fmla="*/ 542526 h 993357"/>
                <a:gd name="connsiteX154" fmla="*/ 88129 w 840534"/>
                <a:gd name="connsiteY154" fmla="*/ 646956 h 993357"/>
                <a:gd name="connsiteX155" fmla="*/ 70554 w 840534"/>
                <a:gd name="connsiteY155" fmla="*/ 660710 h 993357"/>
                <a:gd name="connsiteX156" fmla="*/ 65969 w 840534"/>
                <a:gd name="connsiteY156" fmla="*/ 597288 h 993357"/>
                <a:gd name="connsiteX157" fmla="*/ 34131 w 840534"/>
                <a:gd name="connsiteY157" fmla="*/ 585571 h 993357"/>
                <a:gd name="connsiteX158" fmla="*/ 24197 w 840534"/>
                <a:gd name="connsiteY158" fmla="*/ 556535 h 993357"/>
                <a:gd name="connsiteX159" fmla="*/ 50177 w 840534"/>
                <a:gd name="connsiteY159" fmla="*/ 760300 h 993357"/>
                <a:gd name="connsiteX160" fmla="*/ 48140 w 840534"/>
                <a:gd name="connsiteY160" fmla="*/ 758263 h 993357"/>
                <a:gd name="connsiteX161" fmla="*/ 64696 w 840534"/>
                <a:gd name="connsiteY161" fmla="*/ 746546 h 993357"/>
                <a:gd name="connsiteX162" fmla="*/ 60366 w 840534"/>
                <a:gd name="connsiteY162" fmla="*/ 728462 h 993357"/>
                <a:gd name="connsiteX163" fmla="*/ 75903 w 840534"/>
                <a:gd name="connsiteY163" fmla="*/ 739160 h 993357"/>
                <a:gd name="connsiteX164" fmla="*/ 93478 w 840534"/>
                <a:gd name="connsiteY164" fmla="*/ 729736 h 993357"/>
                <a:gd name="connsiteX165" fmla="*/ 94496 w 840534"/>
                <a:gd name="connsiteY165" fmla="*/ 732792 h 993357"/>
                <a:gd name="connsiteX166" fmla="*/ 84563 w 840534"/>
                <a:gd name="connsiteY166" fmla="*/ 753169 h 993357"/>
                <a:gd name="connsiteX167" fmla="*/ 73610 w 840534"/>
                <a:gd name="connsiteY167" fmla="*/ 760555 h 993357"/>
                <a:gd name="connsiteX168" fmla="*/ 50177 w 840534"/>
                <a:gd name="connsiteY168" fmla="*/ 760300 h 993357"/>
                <a:gd name="connsiteX169" fmla="*/ 196634 w 840534"/>
                <a:gd name="connsiteY169" fmla="*/ 918473 h 993357"/>
                <a:gd name="connsiteX170" fmla="*/ 183899 w 840534"/>
                <a:gd name="connsiteY170" fmla="*/ 887654 h 993357"/>
                <a:gd name="connsiteX171" fmla="*/ 154862 w 840534"/>
                <a:gd name="connsiteY171" fmla="*/ 899370 h 993357"/>
                <a:gd name="connsiteX172" fmla="*/ 123024 w 840534"/>
                <a:gd name="connsiteY172" fmla="*/ 887654 h 993357"/>
                <a:gd name="connsiteX173" fmla="*/ 156136 w 840534"/>
                <a:gd name="connsiteY173" fmla="*/ 872881 h 993357"/>
                <a:gd name="connsiteX174" fmla="*/ 170654 w 840534"/>
                <a:gd name="connsiteY174" fmla="*/ 873900 h 993357"/>
                <a:gd name="connsiteX175" fmla="*/ 124807 w 840534"/>
                <a:gd name="connsiteY175" fmla="*/ 840533 h 993357"/>
                <a:gd name="connsiteX176" fmla="*/ 86855 w 840534"/>
                <a:gd name="connsiteY176" fmla="*/ 846391 h 993357"/>
                <a:gd name="connsiteX177" fmla="*/ 121495 w 840534"/>
                <a:gd name="connsiteY177" fmla="*/ 823977 h 993357"/>
                <a:gd name="connsiteX178" fmla="*/ 62658 w 840534"/>
                <a:gd name="connsiteY178" fmla="*/ 817610 h 993357"/>
                <a:gd name="connsiteX179" fmla="*/ 82525 w 840534"/>
                <a:gd name="connsiteY179" fmla="*/ 761319 h 993357"/>
                <a:gd name="connsiteX180" fmla="*/ 143146 w 840534"/>
                <a:gd name="connsiteY180" fmla="*/ 766668 h 993357"/>
                <a:gd name="connsiteX181" fmla="*/ 125825 w 840534"/>
                <a:gd name="connsiteY181" fmla="*/ 821175 h 993357"/>
                <a:gd name="connsiteX182" fmla="*/ 161739 w 840534"/>
                <a:gd name="connsiteY182" fmla="*/ 802837 h 993357"/>
                <a:gd name="connsiteX183" fmla="*/ 136523 w 840534"/>
                <a:gd name="connsiteY183" fmla="*/ 833147 h 993357"/>
                <a:gd name="connsiteX184" fmla="*/ 165050 w 840534"/>
                <a:gd name="connsiteY184" fmla="*/ 853778 h 993357"/>
                <a:gd name="connsiteX185" fmla="*/ 220067 w 840534"/>
                <a:gd name="connsiteY185" fmla="*/ 919492 h 993357"/>
                <a:gd name="connsiteX186" fmla="*/ 196634 w 840534"/>
                <a:gd name="connsiteY186" fmla="*/ 918473 h 993357"/>
                <a:gd name="connsiteX187" fmla="*/ 335704 w 840534"/>
                <a:gd name="connsiteY187" fmla="*/ 903701 h 993357"/>
                <a:gd name="connsiteX188" fmla="*/ 319403 w 840534"/>
                <a:gd name="connsiteY188" fmla="*/ 919492 h 993357"/>
                <a:gd name="connsiteX189" fmla="*/ 316092 w 840534"/>
                <a:gd name="connsiteY189" fmla="*/ 919492 h 993357"/>
                <a:gd name="connsiteX190" fmla="*/ 319403 w 840534"/>
                <a:gd name="connsiteY190" fmla="*/ 900389 h 993357"/>
                <a:gd name="connsiteX191" fmla="*/ 302847 w 840534"/>
                <a:gd name="connsiteY191" fmla="*/ 889692 h 993357"/>
                <a:gd name="connsiteX192" fmla="*/ 321695 w 840534"/>
                <a:gd name="connsiteY192" fmla="*/ 887654 h 993357"/>
                <a:gd name="connsiteX193" fmla="*/ 327044 w 840534"/>
                <a:gd name="connsiteY193" fmla="*/ 868551 h 993357"/>
                <a:gd name="connsiteX194" fmla="*/ 330355 w 840534"/>
                <a:gd name="connsiteY194" fmla="*/ 870589 h 993357"/>
                <a:gd name="connsiteX195" fmla="*/ 337997 w 840534"/>
                <a:gd name="connsiteY195" fmla="*/ 890710 h 993357"/>
                <a:gd name="connsiteX196" fmla="*/ 335704 w 840534"/>
                <a:gd name="connsiteY196" fmla="*/ 903701 h 993357"/>
                <a:gd name="connsiteX197" fmla="*/ 539215 w 840534"/>
                <a:gd name="connsiteY197" fmla="*/ 932228 h 993357"/>
                <a:gd name="connsiteX198" fmla="*/ 507377 w 840534"/>
                <a:gd name="connsiteY198" fmla="*/ 919238 h 993357"/>
                <a:gd name="connsiteX199" fmla="*/ 495151 w 840534"/>
                <a:gd name="connsiteY199" fmla="*/ 947001 h 993357"/>
                <a:gd name="connsiteX200" fmla="*/ 464331 w 840534"/>
                <a:gd name="connsiteY200" fmla="*/ 960755 h 993357"/>
                <a:gd name="connsiteX201" fmla="*/ 476557 w 840534"/>
                <a:gd name="connsiteY201" fmla="*/ 926624 h 993357"/>
                <a:gd name="connsiteX202" fmla="*/ 488019 w 840534"/>
                <a:gd name="connsiteY202" fmla="*/ 918473 h 993357"/>
                <a:gd name="connsiteX203" fmla="*/ 431220 w 840534"/>
                <a:gd name="connsiteY203" fmla="*/ 926369 h 993357"/>
                <a:gd name="connsiteX204" fmla="*/ 408296 w 840534"/>
                <a:gd name="connsiteY204" fmla="*/ 955406 h 993357"/>
                <a:gd name="connsiteX205" fmla="*/ 416447 w 840534"/>
                <a:gd name="connsiteY205" fmla="*/ 917709 h 993357"/>
                <a:gd name="connsiteX206" fmla="*/ 370854 w 840534"/>
                <a:gd name="connsiteY206" fmla="*/ 952350 h 993357"/>
                <a:gd name="connsiteX207" fmla="*/ 342327 w 840534"/>
                <a:gd name="connsiteY207" fmla="*/ 899370 h 993357"/>
                <a:gd name="connsiteX208" fmla="*/ 389702 w 840534"/>
                <a:gd name="connsiteY208" fmla="*/ 861164 h 993357"/>
                <a:gd name="connsiteX209" fmla="*/ 417975 w 840534"/>
                <a:gd name="connsiteY209" fmla="*/ 911087 h 993357"/>
                <a:gd name="connsiteX210" fmla="*/ 428418 w 840534"/>
                <a:gd name="connsiteY210" fmla="*/ 874919 h 993357"/>
                <a:gd name="connsiteX211" fmla="*/ 434021 w 840534"/>
                <a:gd name="connsiteY211" fmla="*/ 912615 h 993357"/>
                <a:gd name="connsiteX212" fmla="*/ 468916 w 840534"/>
                <a:gd name="connsiteY212" fmla="*/ 908795 h 993357"/>
                <a:gd name="connsiteX213" fmla="*/ 557045 w 840534"/>
                <a:gd name="connsiteY213" fmla="*/ 917200 h 993357"/>
                <a:gd name="connsiteX214" fmla="*/ 539215 w 840534"/>
                <a:gd name="connsiteY214" fmla="*/ 932228 h 993357"/>
                <a:gd name="connsiteX215" fmla="*/ 431729 w 840534"/>
                <a:gd name="connsiteY215" fmla="*/ 849703 h 993357"/>
                <a:gd name="connsiteX216" fmla="*/ 260311 w 840534"/>
                <a:gd name="connsiteY216" fmla="*/ 808185 h 993357"/>
                <a:gd name="connsiteX217" fmla="*/ 147730 w 840534"/>
                <a:gd name="connsiteY217" fmla="*/ 695605 h 993357"/>
                <a:gd name="connsiteX218" fmla="*/ 146966 w 840534"/>
                <a:gd name="connsiteY218" fmla="*/ 174474 h 993357"/>
                <a:gd name="connsiteX219" fmla="*/ 435040 w 840534"/>
                <a:gd name="connsiteY219" fmla="*/ 152060 h 993357"/>
                <a:gd name="connsiteX220" fmla="*/ 723114 w 840534"/>
                <a:gd name="connsiteY220" fmla="*/ 174474 h 993357"/>
                <a:gd name="connsiteX221" fmla="*/ 722605 w 840534"/>
                <a:gd name="connsiteY221" fmla="*/ 695605 h 993357"/>
                <a:gd name="connsiteX222" fmla="*/ 601873 w 840534"/>
                <a:gd name="connsiteY222" fmla="*/ 808185 h 993357"/>
                <a:gd name="connsiteX223" fmla="*/ 431729 w 840534"/>
                <a:gd name="connsiteY223" fmla="*/ 849703 h 993357"/>
                <a:gd name="connsiteX224" fmla="*/ 807932 w 840534"/>
                <a:gd name="connsiteY224" fmla="*/ 817610 h 993357"/>
                <a:gd name="connsiteX225" fmla="*/ 749604 w 840534"/>
                <a:gd name="connsiteY225" fmla="*/ 824996 h 993357"/>
                <a:gd name="connsiteX226" fmla="*/ 783734 w 840534"/>
                <a:gd name="connsiteY226" fmla="*/ 846391 h 993357"/>
                <a:gd name="connsiteX227" fmla="*/ 746038 w 840534"/>
                <a:gd name="connsiteY227" fmla="*/ 840533 h 993357"/>
                <a:gd name="connsiteX228" fmla="*/ 699936 w 840534"/>
                <a:gd name="connsiteY228" fmla="*/ 874155 h 993357"/>
                <a:gd name="connsiteX229" fmla="*/ 714454 w 840534"/>
                <a:gd name="connsiteY229" fmla="*/ 873136 h 993357"/>
                <a:gd name="connsiteX230" fmla="*/ 747566 w 840534"/>
                <a:gd name="connsiteY230" fmla="*/ 887909 h 993357"/>
                <a:gd name="connsiteX231" fmla="*/ 715728 w 840534"/>
                <a:gd name="connsiteY231" fmla="*/ 899625 h 993357"/>
                <a:gd name="connsiteX232" fmla="*/ 686436 w 840534"/>
                <a:gd name="connsiteY232" fmla="*/ 888163 h 993357"/>
                <a:gd name="connsiteX233" fmla="*/ 673701 w 840534"/>
                <a:gd name="connsiteY233" fmla="*/ 918728 h 993357"/>
                <a:gd name="connsiteX234" fmla="*/ 650523 w 840534"/>
                <a:gd name="connsiteY234" fmla="*/ 919747 h 993357"/>
                <a:gd name="connsiteX235" fmla="*/ 705539 w 840534"/>
                <a:gd name="connsiteY235" fmla="*/ 854033 h 993357"/>
                <a:gd name="connsiteX236" fmla="*/ 734067 w 840534"/>
                <a:gd name="connsiteY236" fmla="*/ 833401 h 993357"/>
                <a:gd name="connsiteX237" fmla="*/ 708851 w 840534"/>
                <a:gd name="connsiteY237" fmla="*/ 803091 h 993357"/>
                <a:gd name="connsiteX238" fmla="*/ 743745 w 840534"/>
                <a:gd name="connsiteY238" fmla="*/ 821685 h 993357"/>
                <a:gd name="connsiteX239" fmla="*/ 727444 w 840534"/>
                <a:gd name="connsiteY239" fmla="*/ 767178 h 993357"/>
                <a:gd name="connsiteX240" fmla="*/ 788065 w 840534"/>
                <a:gd name="connsiteY240" fmla="*/ 761829 h 993357"/>
                <a:gd name="connsiteX241" fmla="*/ 807932 w 840534"/>
                <a:gd name="connsiteY241" fmla="*/ 817610 h 993357"/>
                <a:gd name="connsiteX242" fmla="*/ 818884 w 840534"/>
                <a:gd name="connsiteY242" fmla="*/ 760300 h 993357"/>
                <a:gd name="connsiteX243" fmla="*/ 796725 w 840534"/>
                <a:gd name="connsiteY243" fmla="*/ 760300 h 993357"/>
                <a:gd name="connsiteX244" fmla="*/ 784499 w 840534"/>
                <a:gd name="connsiteY244" fmla="*/ 752914 h 993357"/>
                <a:gd name="connsiteX245" fmla="*/ 775839 w 840534"/>
                <a:gd name="connsiteY245" fmla="*/ 732537 h 993357"/>
                <a:gd name="connsiteX246" fmla="*/ 776857 w 840534"/>
                <a:gd name="connsiteY246" fmla="*/ 729481 h 993357"/>
                <a:gd name="connsiteX247" fmla="*/ 794432 w 840534"/>
                <a:gd name="connsiteY247" fmla="*/ 738905 h 993357"/>
                <a:gd name="connsiteX248" fmla="*/ 809715 w 840534"/>
                <a:gd name="connsiteY248" fmla="*/ 728207 h 993357"/>
                <a:gd name="connsiteX249" fmla="*/ 805385 w 840534"/>
                <a:gd name="connsiteY249" fmla="*/ 746292 h 993357"/>
                <a:gd name="connsiteX250" fmla="*/ 821941 w 840534"/>
                <a:gd name="connsiteY250" fmla="*/ 758008 h 993357"/>
                <a:gd name="connsiteX251" fmla="*/ 818884 w 840534"/>
                <a:gd name="connsiteY251" fmla="*/ 760300 h 993357"/>
                <a:gd name="connsiteX252" fmla="*/ 835695 w 840534"/>
                <a:gd name="connsiteY252" fmla="*/ 585062 h 993357"/>
                <a:gd name="connsiteX253" fmla="*/ 804366 w 840534"/>
                <a:gd name="connsiteY253" fmla="*/ 596779 h 993357"/>
                <a:gd name="connsiteX254" fmla="*/ 799272 w 840534"/>
                <a:gd name="connsiteY254" fmla="*/ 660201 h 993357"/>
                <a:gd name="connsiteX255" fmla="*/ 781697 w 840534"/>
                <a:gd name="connsiteY255" fmla="*/ 646446 h 993357"/>
                <a:gd name="connsiteX256" fmla="*/ 773546 w 840534"/>
                <a:gd name="connsiteY256" fmla="*/ 542017 h 993357"/>
                <a:gd name="connsiteX257" fmla="*/ 739925 w 840534"/>
                <a:gd name="connsiteY257" fmla="*/ 525461 h 993357"/>
                <a:gd name="connsiteX258" fmla="*/ 779914 w 840534"/>
                <a:gd name="connsiteY258" fmla="*/ 527244 h 993357"/>
                <a:gd name="connsiteX259" fmla="*/ 737632 w 840534"/>
                <a:gd name="connsiteY259" fmla="*/ 488273 h 993357"/>
                <a:gd name="connsiteX260" fmla="*/ 789338 w 840534"/>
                <a:gd name="connsiteY260" fmla="*/ 454143 h 993357"/>
                <a:gd name="connsiteX261" fmla="*/ 834421 w 840534"/>
                <a:gd name="connsiteY261" fmla="*/ 494386 h 993357"/>
                <a:gd name="connsiteX262" fmla="*/ 786027 w 840534"/>
                <a:gd name="connsiteY262" fmla="*/ 527498 h 993357"/>
                <a:gd name="connsiteX263" fmla="*/ 826780 w 840534"/>
                <a:gd name="connsiteY263" fmla="*/ 532592 h 993357"/>
                <a:gd name="connsiteX264" fmla="*/ 787300 w 840534"/>
                <a:gd name="connsiteY264" fmla="*/ 542781 h 993357"/>
                <a:gd name="connsiteX265" fmla="*/ 796979 w 840534"/>
                <a:gd name="connsiteY265" fmla="*/ 576147 h 993357"/>
                <a:gd name="connsiteX266" fmla="*/ 801309 w 840534"/>
                <a:gd name="connsiteY266" fmla="*/ 586336 h 993357"/>
                <a:gd name="connsiteX267" fmla="*/ 812516 w 840534"/>
                <a:gd name="connsiteY267" fmla="*/ 567742 h 993357"/>
                <a:gd name="connsiteX268" fmla="*/ 846393 w 840534"/>
                <a:gd name="connsiteY268" fmla="*/ 556025 h 993357"/>
                <a:gd name="connsiteX269" fmla="*/ 835695 w 840534"/>
                <a:gd name="connsiteY269" fmla="*/ 585062 h 99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</a:cxnLst>
              <a:rect l="l" t="t" r="r" b="b"/>
              <a:pathLst>
                <a:path w="840534" h="993357">
                  <a:moveTo>
                    <a:pt x="432493" y="1019"/>
                  </a:moveTo>
                  <a:cubicBezTo>
                    <a:pt x="298008" y="71318"/>
                    <a:pt x="133976" y="71063"/>
                    <a:pt x="0" y="0"/>
                  </a:cubicBezTo>
                  <a:lnTo>
                    <a:pt x="0" y="774819"/>
                  </a:lnTo>
                  <a:cubicBezTo>
                    <a:pt x="0" y="869570"/>
                    <a:pt x="77940" y="944963"/>
                    <a:pt x="174984" y="944963"/>
                  </a:cubicBezTo>
                  <a:cubicBezTo>
                    <a:pt x="268716" y="944963"/>
                    <a:pt x="352006" y="957953"/>
                    <a:pt x="432493" y="1009404"/>
                  </a:cubicBezTo>
                  <a:cubicBezTo>
                    <a:pt x="512981" y="958717"/>
                    <a:pt x="595506" y="944963"/>
                    <a:pt x="688983" y="944963"/>
                  </a:cubicBezTo>
                  <a:cubicBezTo>
                    <a:pt x="785517" y="944963"/>
                    <a:pt x="864986" y="869824"/>
                    <a:pt x="864986" y="774819"/>
                  </a:cubicBezTo>
                  <a:lnTo>
                    <a:pt x="864986" y="0"/>
                  </a:lnTo>
                  <a:cubicBezTo>
                    <a:pt x="729991" y="71318"/>
                    <a:pt x="567743" y="70554"/>
                    <a:pt x="432493" y="1019"/>
                  </a:cubicBezTo>
                  <a:close/>
                  <a:moveTo>
                    <a:pt x="780169" y="121495"/>
                  </a:moveTo>
                  <a:cubicBezTo>
                    <a:pt x="780169" y="121495"/>
                    <a:pt x="782461" y="104685"/>
                    <a:pt x="785772" y="104685"/>
                  </a:cubicBezTo>
                  <a:cubicBezTo>
                    <a:pt x="789083" y="103666"/>
                    <a:pt x="794432" y="120476"/>
                    <a:pt x="794432" y="120476"/>
                  </a:cubicBezTo>
                  <a:cubicBezTo>
                    <a:pt x="801055" y="114109"/>
                    <a:pt x="814299" y="121495"/>
                    <a:pt x="814299" y="121495"/>
                  </a:cubicBezTo>
                  <a:lnTo>
                    <a:pt x="813280" y="124806"/>
                  </a:lnTo>
                  <a:cubicBezTo>
                    <a:pt x="803347" y="120476"/>
                    <a:pt x="794687" y="131174"/>
                    <a:pt x="795706" y="136523"/>
                  </a:cubicBezTo>
                  <a:cubicBezTo>
                    <a:pt x="795706" y="139579"/>
                    <a:pt x="781187" y="140598"/>
                    <a:pt x="781187" y="137542"/>
                  </a:cubicBezTo>
                  <a:cubicBezTo>
                    <a:pt x="781187" y="132193"/>
                    <a:pt x="771254" y="122769"/>
                    <a:pt x="761320" y="126844"/>
                  </a:cubicBezTo>
                  <a:lnTo>
                    <a:pt x="760301" y="124806"/>
                  </a:lnTo>
                  <a:cubicBezTo>
                    <a:pt x="760301" y="124806"/>
                    <a:pt x="771508" y="115128"/>
                    <a:pt x="780169" y="121495"/>
                  </a:cubicBezTo>
                  <a:close/>
                  <a:moveTo>
                    <a:pt x="789083" y="143909"/>
                  </a:moveTo>
                  <a:cubicBezTo>
                    <a:pt x="815318" y="141872"/>
                    <a:pt x="838497" y="156645"/>
                    <a:pt x="840789" y="176767"/>
                  </a:cubicBezTo>
                  <a:cubicBezTo>
                    <a:pt x="841808" y="195870"/>
                    <a:pt x="824488" y="212935"/>
                    <a:pt x="800290" y="216501"/>
                  </a:cubicBezTo>
                  <a:cubicBezTo>
                    <a:pt x="815064" y="221850"/>
                    <a:pt x="830855" y="215737"/>
                    <a:pt x="839770" y="213699"/>
                  </a:cubicBezTo>
                  <a:cubicBezTo>
                    <a:pt x="839770" y="213699"/>
                    <a:pt x="842827" y="238151"/>
                    <a:pt x="804875" y="230255"/>
                  </a:cubicBezTo>
                  <a:cubicBezTo>
                    <a:pt x="806403" y="250122"/>
                    <a:pt x="793668" y="264641"/>
                    <a:pt x="789083" y="284508"/>
                  </a:cubicBezTo>
                  <a:cubicBezTo>
                    <a:pt x="791885" y="280687"/>
                    <a:pt x="795451" y="277376"/>
                    <a:pt x="800036" y="274319"/>
                  </a:cubicBezTo>
                  <a:cubicBezTo>
                    <a:pt x="810988" y="267952"/>
                    <a:pt x="824233" y="265914"/>
                    <a:pt x="836459" y="267952"/>
                  </a:cubicBezTo>
                  <a:cubicBezTo>
                    <a:pt x="835440" y="277376"/>
                    <a:pt x="828563" y="288074"/>
                    <a:pt x="818884" y="294441"/>
                  </a:cubicBezTo>
                  <a:cubicBezTo>
                    <a:pt x="809205" y="300809"/>
                    <a:pt x="797998" y="303356"/>
                    <a:pt x="787300" y="302337"/>
                  </a:cubicBezTo>
                  <a:cubicBezTo>
                    <a:pt x="787810" y="311507"/>
                    <a:pt x="790357" y="322204"/>
                    <a:pt x="796725" y="334685"/>
                  </a:cubicBezTo>
                  <a:lnTo>
                    <a:pt x="779150" y="348439"/>
                  </a:lnTo>
                  <a:cubicBezTo>
                    <a:pt x="770490" y="331374"/>
                    <a:pt x="766924" y="292149"/>
                    <a:pt x="781187" y="264641"/>
                  </a:cubicBezTo>
                  <a:cubicBezTo>
                    <a:pt x="790102" y="245792"/>
                    <a:pt x="791885" y="238406"/>
                    <a:pt x="790866" y="231274"/>
                  </a:cubicBezTo>
                  <a:cubicBezTo>
                    <a:pt x="778895" y="235604"/>
                    <a:pt x="754953" y="241462"/>
                    <a:pt x="751641" y="221086"/>
                  </a:cubicBezTo>
                  <a:cubicBezTo>
                    <a:pt x="751641" y="221086"/>
                    <a:pt x="778640" y="225416"/>
                    <a:pt x="791121" y="217010"/>
                  </a:cubicBezTo>
                  <a:cubicBezTo>
                    <a:pt x="766669" y="216246"/>
                    <a:pt x="746038" y="201983"/>
                    <a:pt x="744000" y="183134"/>
                  </a:cubicBezTo>
                  <a:cubicBezTo>
                    <a:pt x="742727" y="163012"/>
                    <a:pt x="762594" y="144928"/>
                    <a:pt x="789083" y="143909"/>
                  </a:cubicBezTo>
                  <a:close/>
                  <a:moveTo>
                    <a:pt x="818120" y="435549"/>
                  </a:moveTo>
                  <a:lnTo>
                    <a:pt x="816846" y="438860"/>
                  </a:lnTo>
                  <a:cubicBezTo>
                    <a:pt x="806913" y="434530"/>
                    <a:pt x="797234" y="444209"/>
                    <a:pt x="797234" y="449558"/>
                  </a:cubicBezTo>
                  <a:cubicBezTo>
                    <a:pt x="797234" y="452614"/>
                    <a:pt x="782970" y="451596"/>
                    <a:pt x="782970" y="448284"/>
                  </a:cubicBezTo>
                  <a:cubicBezTo>
                    <a:pt x="783989" y="442936"/>
                    <a:pt x="775074" y="432493"/>
                    <a:pt x="765396" y="436568"/>
                  </a:cubicBezTo>
                  <a:lnTo>
                    <a:pt x="764377" y="433257"/>
                  </a:lnTo>
                  <a:cubicBezTo>
                    <a:pt x="764377" y="433257"/>
                    <a:pt x="777622" y="425870"/>
                    <a:pt x="783989" y="432238"/>
                  </a:cubicBezTo>
                  <a:cubicBezTo>
                    <a:pt x="783989" y="432238"/>
                    <a:pt x="789593" y="415427"/>
                    <a:pt x="792904" y="416446"/>
                  </a:cubicBezTo>
                  <a:cubicBezTo>
                    <a:pt x="796215" y="416446"/>
                    <a:pt x="798508" y="433511"/>
                    <a:pt x="798508" y="433511"/>
                  </a:cubicBezTo>
                  <a:cubicBezTo>
                    <a:pt x="807168" y="426889"/>
                    <a:pt x="818120" y="435549"/>
                    <a:pt x="818120" y="435549"/>
                  </a:cubicBezTo>
                  <a:close/>
                  <a:moveTo>
                    <a:pt x="534376" y="70554"/>
                  </a:moveTo>
                  <a:cubicBezTo>
                    <a:pt x="554498" y="70554"/>
                    <a:pt x="570290" y="89657"/>
                    <a:pt x="570799" y="113599"/>
                  </a:cubicBezTo>
                  <a:cubicBezTo>
                    <a:pt x="578695" y="99336"/>
                    <a:pt x="572837" y="82525"/>
                    <a:pt x="571818" y="74629"/>
                  </a:cubicBezTo>
                  <a:cubicBezTo>
                    <a:pt x="571818" y="74629"/>
                    <a:pt x="597289" y="73610"/>
                    <a:pt x="587355" y="109015"/>
                  </a:cubicBezTo>
                  <a:cubicBezTo>
                    <a:pt x="606968" y="109779"/>
                    <a:pt x="620976" y="122514"/>
                    <a:pt x="640080" y="128627"/>
                  </a:cubicBezTo>
                  <a:cubicBezTo>
                    <a:pt x="636514" y="125571"/>
                    <a:pt x="633457" y="121750"/>
                    <a:pt x="631165" y="117165"/>
                  </a:cubicBezTo>
                  <a:cubicBezTo>
                    <a:pt x="624288" y="106468"/>
                    <a:pt x="623524" y="93732"/>
                    <a:pt x="626835" y="82270"/>
                  </a:cubicBezTo>
                  <a:cubicBezTo>
                    <a:pt x="637532" y="84308"/>
                    <a:pt x="647721" y="90676"/>
                    <a:pt x="653070" y="101373"/>
                  </a:cubicBezTo>
                  <a:cubicBezTo>
                    <a:pt x="658673" y="111307"/>
                    <a:pt x="660201" y="122259"/>
                    <a:pt x="658418" y="131938"/>
                  </a:cubicBezTo>
                  <a:cubicBezTo>
                    <a:pt x="668097" y="132193"/>
                    <a:pt x="679304" y="130665"/>
                    <a:pt x="692549" y="125825"/>
                  </a:cubicBezTo>
                  <a:lnTo>
                    <a:pt x="705794" y="143909"/>
                  </a:lnTo>
                  <a:cubicBezTo>
                    <a:pt x="687200" y="150277"/>
                    <a:pt x="646193" y="150277"/>
                    <a:pt x="618939" y="134231"/>
                  </a:cubicBezTo>
                  <a:cubicBezTo>
                    <a:pt x="601364" y="124806"/>
                    <a:pt x="593468" y="122259"/>
                    <a:pt x="586336" y="122005"/>
                  </a:cubicBezTo>
                  <a:cubicBezTo>
                    <a:pt x="589138" y="133466"/>
                    <a:pt x="592704" y="157918"/>
                    <a:pt x="572582" y="158682"/>
                  </a:cubicBezTo>
                  <a:cubicBezTo>
                    <a:pt x="572582" y="158682"/>
                    <a:pt x="579204" y="131938"/>
                    <a:pt x="570290" y="119712"/>
                  </a:cubicBezTo>
                  <a:cubicBezTo>
                    <a:pt x="569271" y="144164"/>
                    <a:pt x="551951" y="163012"/>
                    <a:pt x="530810" y="163012"/>
                  </a:cubicBezTo>
                  <a:cubicBezTo>
                    <a:pt x="509924" y="163012"/>
                    <a:pt x="493368" y="141872"/>
                    <a:pt x="494642" y="116401"/>
                  </a:cubicBezTo>
                  <a:cubicBezTo>
                    <a:pt x="494896" y="90676"/>
                    <a:pt x="512471" y="70554"/>
                    <a:pt x="534376" y="70554"/>
                  </a:cubicBezTo>
                  <a:close/>
                  <a:moveTo>
                    <a:pt x="471718" y="109779"/>
                  </a:moveTo>
                  <a:cubicBezTo>
                    <a:pt x="465096" y="102392"/>
                    <a:pt x="473756" y="90676"/>
                    <a:pt x="473756" y="90676"/>
                  </a:cubicBezTo>
                  <a:lnTo>
                    <a:pt x="477067" y="91695"/>
                  </a:lnTo>
                  <a:cubicBezTo>
                    <a:pt x="471718" y="101373"/>
                    <a:pt x="482670" y="109779"/>
                    <a:pt x="488019" y="109779"/>
                  </a:cubicBezTo>
                  <a:cubicBezTo>
                    <a:pt x="491330" y="109779"/>
                    <a:pt x="491330" y="122514"/>
                    <a:pt x="488019" y="122514"/>
                  </a:cubicBezTo>
                  <a:cubicBezTo>
                    <a:pt x="481397" y="122514"/>
                    <a:pt x="471463" y="131174"/>
                    <a:pt x="474774" y="141617"/>
                  </a:cubicBezTo>
                  <a:lnTo>
                    <a:pt x="471463" y="141617"/>
                  </a:lnTo>
                  <a:cubicBezTo>
                    <a:pt x="471463" y="141617"/>
                    <a:pt x="463822" y="129901"/>
                    <a:pt x="470190" y="122514"/>
                  </a:cubicBezTo>
                  <a:cubicBezTo>
                    <a:pt x="470190" y="122514"/>
                    <a:pt x="452615" y="119458"/>
                    <a:pt x="452615" y="116146"/>
                  </a:cubicBezTo>
                  <a:cubicBezTo>
                    <a:pt x="452870" y="113090"/>
                    <a:pt x="471718" y="109779"/>
                    <a:pt x="471718" y="109779"/>
                  </a:cubicBezTo>
                  <a:close/>
                  <a:moveTo>
                    <a:pt x="380278" y="109779"/>
                  </a:moveTo>
                  <a:cubicBezTo>
                    <a:pt x="385882" y="109779"/>
                    <a:pt x="396834" y="101373"/>
                    <a:pt x="391230" y="91695"/>
                  </a:cubicBezTo>
                  <a:lnTo>
                    <a:pt x="394542" y="90676"/>
                  </a:lnTo>
                  <a:cubicBezTo>
                    <a:pt x="394542" y="90676"/>
                    <a:pt x="403456" y="102392"/>
                    <a:pt x="396834" y="109779"/>
                  </a:cubicBezTo>
                  <a:cubicBezTo>
                    <a:pt x="396834" y="109779"/>
                    <a:pt x="415428" y="113090"/>
                    <a:pt x="415428" y="116146"/>
                  </a:cubicBezTo>
                  <a:cubicBezTo>
                    <a:pt x="415428" y="119458"/>
                    <a:pt x="397853" y="122514"/>
                    <a:pt x="397853" y="122514"/>
                  </a:cubicBezTo>
                  <a:cubicBezTo>
                    <a:pt x="404475" y="129901"/>
                    <a:pt x="396834" y="141617"/>
                    <a:pt x="396834" y="141617"/>
                  </a:cubicBezTo>
                  <a:lnTo>
                    <a:pt x="393523" y="141617"/>
                  </a:lnTo>
                  <a:cubicBezTo>
                    <a:pt x="396834" y="131174"/>
                    <a:pt x="386900" y="122514"/>
                    <a:pt x="380278" y="122514"/>
                  </a:cubicBezTo>
                  <a:cubicBezTo>
                    <a:pt x="376967" y="122514"/>
                    <a:pt x="376967" y="109779"/>
                    <a:pt x="380278" y="109779"/>
                  </a:cubicBezTo>
                  <a:close/>
                  <a:moveTo>
                    <a:pt x="175748" y="125825"/>
                  </a:moveTo>
                  <a:cubicBezTo>
                    <a:pt x="189248" y="130665"/>
                    <a:pt x="200200" y="132193"/>
                    <a:pt x="209879" y="131938"/>
                  </a:cubicBezTo>
                  <a:cubicBezTo>
                    <a:pt x="208096" y="122259"/>
                    <a:pt x="209624" y="111562"/>
                    <a:pt x="215482" y="101373"/>
                  </a:cubicBezTo>
                  <a:cubicBezTo>
                    <a:pt x="221086" y="90676"/>
                    <a:pt x="230765" y="84308"/>
                    <a:pt x="241972" y="82270"/>
                  </a:cubicBezTo>
                  <a:cubicBezTo>
                    <a:pt x="245283" y="93987"/>
                    <a:pt x="244264" y="106722"/>
                    <a:pt x="237642" y="117165"/>
                  </a:cubicBezTo>
                  <a:cubicBezTo>
                    <a:pt x="235350" y="121495"/>
                    <a:pt x="232293" y="125571"/>
                    <a:pt x="228727" y="128627"/>
                  </a:cubicBezTo>
                  <a:cubicBezTo>
                    <a:pt x="248085" y="122514"/>
                    <a:pt x="261839" y="109779"/>
                    <a:pt x="281452" y="109015"/>
                  </a:cubicBezTo>
                  <a:cubicBezTo>
                    <a:pt x="271773" y="73865"/>
                    <a:pt x="296989" y="74629"/>
                    <a:pt x="296989" y="74629"/>
                  </a:cubicBezTo>
                  <a:cubicBezTo>
                    <a:pt x="295970" y="82525"/>
                    <a:pt x="290366" y="99336"/>
                    <a:pt x="298008" y="113599"/>
                  </a:cubicBezTo>
                  <a:cubicBezTo>
                    <a:pt x="298517" y="89657"/>
                    <a:pt x="314309" y="70554"/>
                    <a:pt x="334431" y="70554"/>
                  </a:cubicBezTo>
                  <a:cubicBezTo>
                    <a:pt x="356336" y="70554"/>
                    <a:pt x="374165" y="90676"/>
                    <a:pt x="374165" y="116146"/>
                  </a:cubicBezTo>
                  <a:cubicBezTo>
                    <a:pt x="375184" y="141617"/>
                    <a:pt x="358628" y="162758"/>
                    <a:pt x="337742" y="162758"/>
                  </a:cubicBezTo>
                  <a:cubicBezTo>
                    <a:pt x="316347" y="162758"/>
                    <a:pt x="299281" y="143909"/>
                    <a:pt x="298262" y="119458"/>
                  </a:cubicBezTo>
                  <a:cubicBezTo>
                    <a:pt x="289348" y="131684"/>
                    <a:pt x="295970" y="158428"/>
                    <a:pt x="295970" y="158428"/>
                  </a:cubicBezTo>
                  <a:cubicBezTo>
                    <a:pt x="275848" y="157664"/>
                    <a:pt x="279414" y="133212"/>
                    <a:pt x="282216" y="121750"/>
                  </a:cubicBezTo>
                  <a:cubicBezTo>
                    <a:pt x="274829" y="122259"/>
                    <a:pt x="266933" y="124806"/>
                    <a:pt x="249359" y="134231"/>
                  </a:cubicBezTo>
                  <a:cubicBezTo>
                    <a:pt x="221850" y="150277"/>
                    <a:pt x="181097" y="150277"/>
                    <a:pt x="162503" y="143909"/>
                  </a:cubicBezTo>
                  <a:lnTo>
                    <a:pt x="175748" y="125825"/>
                  </a:lnTo>
                  <a:close/>
                  <a:moveTo>
                    <a:pt x="75648" y="120476"/>
                  </a:moveTo>
                  <a:cubicBezTo>
                    <a:pt x="75648" y="120476"/>
                    <a:pt x="81252" y="103411"/>
                    <a:pt x="84308" y="104685"/>
                  </a:cubicBezTo>
                  <a:cubicBezTo>
                    <a:pt x="87619" y="104685"/>
                    <a:pt x="89912" y="121495"/>
                    <a:pt x="89912" y="121495"/>
                  </a:cubicBezTo>
                  <a:cubicBezTo>
                    <a:pt x="98572" y="115128"/>
                    <a:pt x="109779" y="124806"/>
                    <a:pt x="109779" y="124806"/>
                  </a:cubicBezTo>
                  <a:lnTo>
                    <a:pt x="108760" y="126844"/>
                  </a:lnTo>
                  <a:cubicBezTo>
                    <a:pt x="98826" y="122769"/>
                    <a:pt x="89148" y="132193"/>
                    <a:pt x="89148" y="137542"/>
                  </a:cubicBezTo>
                  <a:cubicBezTo>
                    <a:pt x="88129" y="140853"/>
                    <a:pt x="74884" y="139579"/>
                    <a:pt x="74884" y="136523"/>
                  </a:cubicBezTo>
                  <a:cubicBezTo>
                    <a:pt x="74884" y="131174"/>
                    <a:pt x="67243" y="120476"/>
                    <a:pt x="57309" y="124806"/>
                  </a:cubicBezTo>
                  <a:lnTo>
                    <a:pt x="56290" y="121495"/>
                  </a:lnTo>
                  <a:cubicBezTo>
                    <a:pt x="56036" y="121495"/>
                    <a:pt x="69026" y="114109"/>
                    <a:pt x="75648" y="120476"/>
                  </a:cubicBezTo>
                  <a:close/>
                  <a:moveTo>
                    <a:pt x="81252" y="143909"/>
                  </a:moveTo>
                  <a:cubicBezTo>
                    <a:pt x="107741" y="144928"/>
                    <a:pt x="127608" y="163012"/>
                    <a:pt x="126335" y="183134"/>
                  </a:cubicBezTo>
                  <a:cubicBezTo>
                    <a:pt x="124297" y="201983"/>
                    <a:pt x="103666" y="216501"/>
                    <a:pt x="79214" y="217010"/>
                  </a:cubicBezTo>
                  <a:cubicBezTo>
                    <a:pt x="91695" y="225670"/>
                    <a:pt x="118694" y="221086"/>
                    <a:pt x="118694" y="221086"/>
                  </a:cubicBezTo>
                  <a:cubicBezTo>
                    <a:pt x="115382" y="241717"/>
                    <a:pt x="91440" y="235604"/>
                    <a:pt x="79469" y="231274"/>
                  </a:cubicBezTo>
                  <a:cubicBezTo>
                    <a:pt x="78450" y="238406"/>
                    <a:pt x="80233" y="245792"/>
                    <a:pt x="89148" y="264641"/>
                  </a:cubicBezTo>
                  <a:cubicBezTo>
                    <a:pt x="102392" y="292149"/>
                    <a:pt x="100100" y="331374"/>
                    <a:pt x="91440" y="348439"/>
                  </a:cubicBezTo>
                  <a:lnTo>
                    <a:pt x="73865" y="334685"/>
                  </a:lnTo>
                  <a:cubicBezTo>
                    <a:pt x="79978" y="322204"/>
                    <a:pt x="82270" y="311761"/>
                    <a:pt x="82780" y="302337"/>
                  </a:cubicBezTo>
                  <a:cubicBezTo>
                    <a:pt x="72337" y="303101"/>
                    <a:pt x="61384" y="300554"/>
                    <a:pt x="51960" y="294441"/>
                  </a:cubicBezTo>
                  <a:cubicBezTo>
                    <a:pt x="41008" y="288074"/>
                    <a:pt x="35404" y="277376"/>
                    <a:pt x="34386" y="267952"/>
                  </a:cubicBezTo>
                  <a:cubicBezTo>
                    <a:pt x="46611" y="265914"/>
                    <a:pt x="59602" y="267952"/>
                    <a:pt x="70554" y="274319"/>
                  </a:cubicBezTo>
                  <a:cubicBezTo>
                    <a:pt x="74629" y="277121"/>
                    <a:pt x="77686" y="279923"/>
                    <a:pt x="80488" y="283234"/>
                  </a:cubicBezTo>
                  <a:cubicBezTo>
                    <a:pt x="75393" y="264131"/>
                    <a:pt x="63677" y="249868"/>
                    <a:pt x="65460" y="230510"/>
                  </a:cubicBezTo>
                  <a:cubicBezTo>
                    <a:pt x="28273" y="238406"/>
                    <a:pt x="31074" y="213954"/>
                    <a:pt x="31074" y="213954"/>
                  </a:cubicBezTo>
                  <a:cubicBezTo>
                    <a:pt x="39734" y="215992"/>
                    <a:pt x="55526" y="221850"/>
                    <a:pt x="70554" y="216501"/>
                  </a:cubicBezTo>
                  <a:cubicBezTo>
                    <a:pt x="46357" y="212680"/>
                    <a:pt x="29037" y="195615"/>
                    <a:pt x="30055" y="176767"/>
                  </a:cubicBezTo>
                  <a:cubicBezTo>
                    <a:pt x="31584" y="156645"/>
                    <a:pt x="54762" y="141617"/>
                    <a:pt x="81252" y="143909"/>
                  </a:cubicBezTo>
                  <a:close/>
                  <a:moveTo>
                    <a:pt x="105704" y="433511"/>
                  </a:moveTo>
                  <a:lnTo>
                    <a:pt x="104685" y="436823"/>
                  </a:lnTo>
                  <a:cubicBezTo>
                    <a:pt x="94751" y="432493"/>
                    <a:pt x="85836" y="443190"/>
                    <a:pt x="87110" y="448539"/>
                  </a:cubicBezTo>
                  <a:cubicBezTo>
                    <a:pt x="87110" y="451850"/>
                    <a:pt x="73865" y="452869"/>
                    <a:pt x="72846" y="449813"/>
                  </a:cubicBezTo>
                  <a:cubicBezTo>
                    <a:pt x="72846" y="444464"/>
                    <a:pt x="62913" y="435040"/>
                    <a:pt x="52979" y="439115"/>
                  </a:cubicBezTo>
                  <a:lnTo>
                    <a:pt x="51960" y="435804"/>
                  </a:lnTo>
                  <a:cubicBezTo>
                    <a:pt x="51960" y="435804"/>
                    <a:pt x="62913" y="427144"/>
                    <a:pt x="71827" y="433766"/>
                  </a:cubicBezTo>
                  <a:cubicBezTo>
                    <a:pt x="71827" y="433766"/>
                    <a:pt x="74120" y="416701"/>
                    <a:pt x="77176" y="416701"/>
                  </a:cubicBezTo>
                  <a:cubicBezTo>
                    <a:pt x="80488" y="415682"/>
                    <a:pt x="86091" y="432493"/>
                    <a:pt x="86091" y="432493"/>
                  </a:cubicBezTo>
                  <a:cubicBezTo>
                    <a:pt x="92459" y="426125"/>
                    <a:pt x="105704" y="433511"/>
                    <a:pt x="105704" y="433511"/>
                  </a:cubicBezTo>
                  <a:close/>
                  <a:moveTo>
                    <a:pt x="24197" y="556535"/>
                  </a:moveTo>
                  <a:cubicBezTo>
                    <a:pt x="36168" y="555516"/>
                    <a:pt x="48394" y="559591"/>
                    <a:pt x="57054" y="568251"/>
                  </a:cubicBezTo>
                  <a:cubicBezTo>
                    <a:pt x="63677" y="573091"/>
                    <a:pt x="67497" y="579968"/>
                    <a:pt x="68516" y="586845"/>
                  </a:cubicBezTo>
                  <a:cubicBezTo>
                    <a:pt x="69535" y="583279"/>
                    <a:pt x="71063" y="579968"/>
                    <a:pt x="72592" y="576657"/>
                  </a:cubicBezTo>
                  <a:cubicBezTo>
                    <a:pt x="81506" y="557808"/>
                    <a:pt x="83289" y="550422"/>
                    <a:pt x="82270" y="543290"/>
                  </a:cubicBezTo>
                  <a:cubicBezTo>
                    <a:pt x="70045" y="547620"/>
                    <a:pt x="46102" y="553478"/>
                    <a:pt x="43046" y="533102"/>
                  </a:cubicBezTo>
                  <a:cubicBezTo>
                    <a:pt x="43046" y="533102"/>
                    <a:pt x="71827" y="537687"/>
                    <a:pt x="83799" y="528008"/>
                  </a:cubicBezTo>
                  <a:cubicBezTo>
                    <a:pt x="58837" y="528772"/>
                    <a:pt x="37442" y="514253"/>
                    <a:pt x="35404" y="494896"/>
                  </a:cubicBezTo>
                  <a:cubicBezTo>
                    <a:pt x="34386" y="474774"/>
                    <a:pt x="53998" y="456690"/>
                    <a:pt x="80488" y="454652"/>
                  </a:cubicBezTo>
                  <a:cubicBezTo>
                    <a:pt x="106977" y="453633"/>
                    <a:pt x="129901" y="468406"/>
                    <a:pt x="132193" y="488783"/>
                  </a:cubicBezTo>
                  <a:cubicBezTo>
                    <a:pt x="133212" y="508141"/>
                    <a:pt x="114873" y="525715"/>
                    <a:pt x="89912" y="527753"/>
                  </a:cubicBezTo>
                  <a:cubicBezTo>
                    <a:pt x="105449" y="534375"/>
                    <a:pt x="122005" y="527753"/>
                    <a:pt x="131174" y="525970"/>
                  </a:cubicBezTo>
                  <a:cubicBezTo>
                    <a:pt x="131174" y="525970"/>
                    <a:pt x="133976" y="550422"/>
                    <a:pt x="96534" y="542526"/>
                  </a:cubicBezTo>
                  <a:cubicBezTo>
                    <a:pt x="99845" y="575638"/>
                    <a:pt x="62913" y="594232"/>
                    <a:pt x="88129" y="646956"/>
                  </a:cubicBezTo>
                  <a:lnTo>
                    <a:pt x="70554" y="660710"/>
                  </a:lnTo>
                  <a:cubicBezTo>
                    <a:pt x="63677" y="647720"/>
                    <a:pt x="60875" y="621230"/>
                    <a:pt x="65969" y="597288"/>
                  </a:cubicBezTo>
                  <a:cubicBezTo>
                    <a:pt x="54507" y="597543"/>
                    <a:pt x="42536" y="593467"/>
                    <a:pt x="34131" y="585571"/>
                  </a:cubicBezTo>
                  <a:cubicBezTo>
                    <a:pt x="25471" y="576657"/>
                    <a:pt x="22160" y="565959"/>
                    <a:pt x="24197" y="556535"/>
                  </a:cubicBezTo>
                  <a:close/>
                  <a:moveTo>
                    <a:pt x="50177" y="760300"/>
                  </a:moveTo>
                  <a:lnTo>
                    <a:pt x="48140" y="758263"/>
                  </a:lnTo>
                  <a:cubicBezTo>
                    <a:pt x="48140" y="758263"/>
                    <a:pt x="53743" y="744509"/>
                    <a:pt x="64696" y="746546"/>
                  </a:cubicBezTo>
                  <a:cubicBezTo>
                    <a:pt x="64696" y="746546"/>
                    <a:pt x="57054" y="730754"/>
                    <a:pt x="60366" y="728462"/>
                  </a:cubicBezTo>
                  <a:cubicBezTo>
                    <a:pt x="63677" y="726424"/>
                    <a:pt x="75903" y="739160"/>
                    <a:pt x="75903" y="739160"/>
                  </a:cubicBezTo>
                  <a:cubicBezTo>
                    <a:pt x="79214" y="729736"/>
                    <a:pt x="93478" y="729736"/>
                    <a:pt x="93478" y="729736"/>
                  </a:cubicBezTo>
                  <a:lnTo>
                    <a:pt x="94496" y="732792"/>
                  </a:lnTo>
                  <a:cubicBezTo>
                    <a:pt x="83544" y="734830"/>
                    <a:pt x="81252" y="747820"/>
                    <a:pt x="84563" y="753169"/>
                  </a:cubicBezTo>
                  <a:cubicBezTo>
                    <a:pt x="86855" y="755206"/>
                    <a:pt x="74629" y="762848"/>
                    <a:pt x="73610" y="760555"/>
                  </a:cubicBezTo>
                  <a:cubicBezTo>
                    <a:pt x="70045" y="754952"/>
                    <a:pt x="56800" y="750622"/>
                    <a:pt x="50177" y="760300"/>
                  </a:cubicBezTo>
                  <a:close/>
                  <a:moveTo>
                    <a:pt x="196634" y="918473"/>
                  </a:moveTo>
                  <a:cubicBezTo>
                    <a:pt x="193832" y="905229"/>
                    <a:pt x="189248" y="895295"/>
                    <a:pt x="183899" y="887654"/>
                  </a:cubicBezTo>
                  <a:cubicBezTo>
                    <a:pt x="175493" y="894276"/>
                    <a:pt x="165050" y="898352"/>
                    <a:pt x="154862" y="899370"/>
                  </a:cubicBezTo>
                  <a:cubicBezTo>
                    <a:pt x="141617" y="900389"/>
                    <a:pt x="129646" y="895040"/>
                    <a:pt x="123024" y="887654"/>
                  </a:cubicBezTo>
                  <a:cubicBezTo>
                    <a:pt x="130665" y="879249"/>
                    <a:pt x="142891" y="872881"/>
                    <a:pt x="156136" y="872881"/>
                  </a:cubicBezTo>
                  <a:cubicBezTo>
                    <a:pt x="161484" y="872372"/>
                    <a:pt x="166324" y="872881"/>
                    <a:pt x="170654" y="873900"/>
                  </a:cubicBezTo>
                  <a:cubicBezTo>
                    <a:pt x="154862" y="861674"/>
                    <a:pt x="136014" y="857089"/>
                    <a:pt x="124807" y="840533"/>
                  </a:cubicBezTo>
                  <a:cubicBezTo>
                    <a:pt x="99336" y="868042"/>
                    <a:pt x="86855" y="846391"/>
                    <a:pt x="86855" y="846391"/>
                  </a:cubicBezTo>
                  <a:cubicBezTo>
                    <a:pt x="95006" y="843335"/>
                    <a:pt x="112835" y="838496"/>
                    <a:pt x="121495" y="823977"/>
                  </a:cubicBezTo>
                  <a:cubicBezTo>
                    <a:pt x="99845" y="837477"/>
                    <a:pt x="74375" y="834166"/>
                    <a:pt x="62658" y="817610"/>
                  </a:cubicBezTo>
                  <a:cubicBezTo>
                    <a:pt x="51706" y="800799"/>
                    <a:pt x="60366" y="775073"/>
                    <a:pt x="82525" y="761319"/>
                  </a:cubicBezTo>
                  <a:cubicBezTo>
                    <a:pt x="104430" y="747565"/>
                    <a:pt x="131938" y="749603"/>
                    <a:pt x="143146" y="766668"/>
                  </a:cubicBezTo>
                  <a:cubicBezTo>
                    <a:pt x="154862" y="782969"/>
                    <a:pt x="147221" y="807167"/>
                    <a:pt x="125825" y="821175"/>
                  </a:cubicBezTo>
                  <a:cubicBezTo>
                    <a:pt x="141108" y="822704"/>
                    <a:pt x="161739" y="802837"/>
                    <a:pt x="161739" y="802837"/>
                  </a:cubicBezTo>
                  <a:cubicBezTo>
                    <a:pt x="171673" y="820411"/>
                    <a:pt x="148494" y="829581"/>
                    <a:pt x="136523" y="833147"/>
                  </a:cubicBezTo>
                  <a:cubicBezTo>
                    <a:pt x="140089" y="839769"/>
                    <a:pt x="146202" y="844609"/>
                    <a:pt x="165050" y="853778"/>
                  </a:cubicBezTo>
                  <a:cubicBezTo>
                    <a:pt x="193578" y="867532"/>
                    <a:pt x="215737" y="900389"/>
                    <a:pt x="220067" y="919492"/>
                  </a:cubicBezTo>
                  <a:lnTo>
                    <a:pt x="196634" y="918473"/>
                  </a:lnTo>
                  <a:close/>
                  <a:moveTo>
                    <a:pt x="335704" y="903701"/>
                  </a:moveTo>
                  <a:cubicBezTo>
                    <a:pt x="329082" y="902427"/>
                    <a:pt x="317111" y="909049"/>
                    <a:pt x="319403" y="919492"/>
                  </a:cubicBezTo>
                  <a:lnTo>
                    <a:pt x="316092" y="919492"/>
                  </a:lnTo>
                  <a:cubicBezTo>
                    <a:pt x="316092" y="919492"/>
                    <a:pt x="310488" y="906757"/>
                    <a:pt x="319403" y="900389"/>
                  </a:cubicBezTo>
                  <a:cubicBezTo>
                    <a:pt x="319403" y="900389"/>
                    <a:pt x="301828" y="893003"/>
                    <a:pt x="302847" y="889692"/>
                  </a:cubicBezTo>
                  <a:cubicBezTo>
                    <a:pt x="304121" y="887654"/>
                    <a:pt x="321695" y="887654"/>
                    <a:pt x="321695" y="887654"/>
                  </a:cubicBezTo>
                  <a:cubicBezTo>
                    <a:pt x="316092" y="878230"/>
                    <a:pt x="327044" y="868551"/>
                    <a:pt x="327044" y="868551"/>
                  </a:cubicBezTo>
                  <a:lnTo>
                    <a:pt x="330355" y="870589"/>
                  </a:lnTo>
                  <a:cubicBezTo>
                    <a:pt x="323733" y="878994"/>
                    <a:pt x="332648" y="889692"/>
                    <a:pt x="337997" y="890710"/>
                  </a:cubicBezTo>
                  <a:cubicBezTo>
                    <a:pt x="341308" y="891984"/>
                    <a:pt x="337997" y="904719"/>
                    <a:pt x="335704" y="903701"/>
                  </a:cubicBezTo>
                  <a:close/>
                  <a:moveTo>
                    <a:pt x="539215" y="932228"/>
                  </a:moveTo>
                  <a:cubicBezTo>
                    <a:pt x="527244" y="924841"/>
                    <a:pt x="517056" y="921021"/>
                    <a:pt x="507377" y="919238"/>
                  </a:cubicBezTo>
                  <a:cubicBezTo>
                    <a:pt x="506868" y="929426"/>
                    <a:pt x="502538" y="939869"/>
                    <a:pt x="495151" y="947001"/>
                  </a:cubicBezTo>
                  <a:cubicBezTo>
                    <a:pt x="486491" y="956425"/>
                    <a:pt x="475284" y="960755"/>
                    <a:pt x="464331" y="960755"/>
                  </a:cubicBezTo>
                  <a:cubicBezTo>
                    <a:pt x="464331" y="949038"/>
                    <a:pt x="468661" y="936303"/>
                    <a:pt x="476557" y="926624"/>
                  </a:cubicBezTo>
                  <a:cubicBezTo>
                    <a:pt x="479869" y="923313"/>
                    <a:pt x="483944" y="920511"/>
                    <a:pt x="488019" y="918473"/>
                  </a:cubicBezTo>
                  <a:cubicBezTo>
                    <a:pt x="467897" y="920766"/>
                    <a:pt x="451087" y="929935"/>
                    <a:pt x="431220" y="926369"/>
                  </a:cubicBezTo>
                  <a:cubicBezTo>
                    <a:pt x="433512" y="962793"/>
                    <a:pt x="408296" y="955406"/>
                    <a:pt x="408296" y="955406"/>
                  </a:cubicBezTo>
                  <a:cubicBezTo>
                    <a:pt x="411352" y="947765"/>
                    <a:pt x="420522" y="932992"/>
                    <a:pt x="416447" y="917709"/>
                  </a:cubicBezTo>
                  <a:cubicBezTo>
                    <a:pt x="411098" y="940633"/>
                    <a:pt x="390976" y="956425"/>
                    <a:pt x="370854" y="952350"/>
                  </a:cubicBezTo>
                  <a:cubicBezTo>
                    <a:pt x="349968" y="947001"/>
                    <a:pt x="337742" y="923822"/>
                    <a:pt x="342327" y="899370"/>
                  </a:cubicBezTo>
                  <a:cubicBezTo>
                    <a:pt x="347930" y="873900"/>
                    <a:pt x="368816" y="856834"/>
                    <a:pt x="389702" y="861164"/>
                  </a:cubicBezTo>
                  <a:cubicBezTo>
                    <a:pt x="409569" y="866259"/>
                    <a:pt x="421286" y="887399"/>
                    <a:pt x="417975" y="911087"/>
                  </a:cubicBezTo>
                  <a:cubicBezTo>
                    <a:pt x="429182" y="901408"/>
                    <a:pt x="428418" y="874919"/>
                    <a:pt x="428418" y="874919"/>
                  </a:cubicBezTo>
                  <a:cubicBezTo>
                    <a:pt x="449049" y="880522"/>
                    <a:pt x="439880" y="902172"/>
                    <a:pt x="434021" y="912615"/>
                  </a:cubicBezTo>
                  <a:cubicBezTo>
                    <a:pt x="441408" y="914398"/>
                    <a:pt x="449558" y="914144"/>
                    <a:pt x="468916" y="908795"/>
                  </a:cubicBezTo>
                  <a:cubicBezTo>
                    <a:pt x="499736" y="899370"/>
                    <a:pt x="540234" y="906757"/>
                    <a:pt x="557045" y="917200"/>
                  </a:cubicBezTo>
                  <a:lnTo>
                    <a:pt x="539215" y="932228"/>
                  </a:lnTo>
                  <a:close/>
                  <a:moveTo>
                    <a:pt x="431729" y="849703"/>
                  </a:moveTo>
                  <a:cubicBezTo>
                    <a:pt x="376457" y="815063"/>
                    <a:pt x="323988" y="808185"/>
                    <a:pt x="260311" y="808185"/>
                  </a:cubicBezTo>
                  <a:cubicBezTo>
                    <a:pt x="195106" y="808185"/>
                    <a:pt x="147730" y="757499"/>
                    <a:pt x="147730" y="695605"/>
                  </a:cubicBezTo>
                  <a:lnTo>
                    <a:pt x="146966" y="174474"/>
                  </a:lnTo>
                  <a:cubicBezTo>
                    <a:pt x="216247" y="211662"/>
                    <a:pt x="368561" y="186700"/>
                    <a:pt x="435040" y="152060"/>
                  </a:cubicBezTo>
                  <a:cubicBezTo>
                    <a:pt x="502283" y="187210"/>
                    <a:pt x="653070" y="211152"/>
                    <a:pt x="723114" y="174474"/>
                  </a:cubicBezTo>
                  <a:lnTo>
                    <a:pt x="722605" y="695605"/>
                  </a:lnTo>
                  <a:cubicBezTo>
                    <a:pt x="722605" y="757499"/>
                    <a:pt x="667079" y="808185"/>
                    <a:pt x="601873" y="808185"/>
                  </a:cubicBezTo>
                  <a:cubicBezTo>
                    <a:pt x="538706" y="808185"/>
                    <a:pt x="486491" y="815317"/>
                    <a:pt x="431729" y="849703"/>
                  </a:cubicBezTo>
                  <a:close/>
                  <a:moveTo>
                    <a:pt x="807932" y="817610"/>
                  </a:moveTo>
                  <a:cubicBezTo>
                    <a:pt x="796470" y="833656"/>
                    <a:pt x="772018" y="837477"/>
                    <a:pt x="749604" y="824996"/>
                  </a:cubicBezTo>
                  <a:cubicBezTo>
                    <a:pt x="758518" y="838750"/>
                    <a:pt x="775584" y="843590"/>
                    <a:pt x="783734" y="846391"/>
                  </a:cubicBezTo>
                  <a:cubicBezTo>
                    <a:pt x="783734" y="846391"/>
                    <a:pt x="771254" y="867787"/>
                    <a:pt x="746038" y="840533"/>
                  </a:cubicBezTo>
                  <a:cubicBezTo>
                    <a:pt x="734576" y="857089"/>
                    <a:pt x="715982" y="861929"/>
                    <a:pt x="699936" y="874155"/>
                  </a:cubicBezTo>
                  <a:cubicBezTo>
                    <a:pt x="704521" y="872881"/>
                    <a:pt x="709360" y="872626"/>
                    <a:pt x="714454" y="873136"/>
                  </a:cubicBezTo>
                  <a:cubicBezTo>
                    <a:pt x="727699" y="873136"/>
                    <a:pt x="738651" y="879503"/>
                    <a:pt x="747566" y="887909"/>
                  </a:cubicBezTo>
                  <a:cubicBezTo>
                    <a:pt x="739925" y="895295"/>
                    <a:pt x="728718" y="900644"/>
                    <a:pt x="715728" y="899625"/>
                  </a:cubicBezTo>
                  <a:cubicBezTo>
                    <a:pt x="704266" y="898606"/>
                    <a:pt x="694587" y="894531"/>
                    <a:pt x="686436" y="888163"/>
                  </a:cubicBezTo>
                  <a:cubicBezTo>
                    <a:pt x="681087" y="895805"/>
                    <a:pt x="676503" y="905483"/>
                    <a:pt x="673701" y="918728"/>
                  </a:cubicBezTo>
                  <a:lnTo>
                    <a:pt x="650523" y="919747"/>
                  </a:lnTo>
                  <a:cubicBezTo>
                    <a:pt x="654853" y="900644"/>
                    <a:pt x="677012" y="867787"/>
                    <a:pt x="705539" y="854033"/>
                  </a:cubicBezTo>
                  <a:cubicBezTo>
                    <a:pt x="724388" y="844609"/>
                    <a:pt x="730246" y="839769"/>
                    <a:pt x="734067" y="833401"/>
                  </a:cubicBezTo>
                  <a:cubicBezTo>
                    <a:pt x="722095" y="829835"/>
                    <a:pt x="698917" y="820666"/>
                    <a:pt x="708851" y="803091"/>
                  </a:cubicBezTo>
                  <a:cubicBezTo>
                    <a:pt x="708851" y="803091"/>
                    <a:pt x="728718" y="822194"/>
                    <a:pt x="743745" y="821685"/>
                  </a:cubicBezTo>
                  <a:cubicBezTo>
                    <a:pt x="723624" y="807676"/>
                    <a:pt x="715728" y="783479"/>
                    <a:pt x="727444" y="767178"/>
                  </a:cubicBezTo>
                  <a:cubicBezTo>
                    <a:pt x="738397" y="750367"/>
                    <a:pt x="765905" y="748075"/>
                    <a:pt x="788065" y="761829"/>
                  </a:cubicBezTo>
                  <a:cubicBezTo>
                    <a:pt x="810224" y="775073"/>
                    <a:pt x="818884" y="800799"/>
                    <a:pt x="807932" y="817610"/>
                  </a:cubicBezTo>
                  <a:close/>
                  <a:moveTo>
                    <a:pt x="818884" y="760300"/>
                  </a:moveTo>
                  <a:cubicBezTo>
                    <a:pt x="813280" y="750876"/>
                    <a:pt x="800036" y="755206"/>
                    <a:pt x="796725" y="760300"/>
                  </a:cubicBezTo>
                  <a:cubicBezTo>
                    <a:pt x="795451" y="762593"/>
                    <a:pt x="783480" y="755206"/>
                    <a:pt x="784499" y="752914"/>
                  </a:cubicBezTo>
                  <a:cubicBezTo>
                    <a:pt x="788065" y="747565"/>
                    <a:pt x="786791" y="734830"/>
                    <a:pt x="775839" y="732537"/>
                  </a:cubicBezTo>
                  <a:lnTo>
                    <a:pt x="776857" y="729481"/>
                  </a:lnTo>
                  <a:cubicBezTo>
                    <a:pt x="776857" y="729481"/>
                    <a:pt x="791121" y="729481"/>
                    <a:pt x="794432" y="738905"/>
                  </a:cubicBezTo>
                  <a:cubicBezTo>
                    <a:pt x="794432" y="738905"/>
                    <a:pt x="806403" y="726170"/>
                    <a:pt x="809715" y="728207"/>
                  </a:cubicBezTo>
                  <a:cubicBezTo>
                    <a:pt x="812007" y="730500"/>
                    <a:pt x="805385" y="746292"/>
                    <a:pt x="805385" y="746292"/>
                  </a:cubicBezTo>
                  <a:cubicBezTo>
                    <a:pt x="816337" y="744254"/>
                    <a:pt x="821941" y="758008"/>
                    <a:pt x="821941" y="758008"/>
                  </a:cubicBezTo>
                  <a:lnTo>
                    <a:pt x="818884" y="760300"/>
                  </a:lnTo>
                  <a:close/>
                  <a:moveTo>
                    <a:pt x="835695" y="585062"/>
                  </a:moveTo>
                  <a:cubicBezTo>
                    <a:pt x="827544" y="592958"/>
                    <a:pt x="815828" y="597033"/>
                    <a:pt x="804366" y="596779"/>
                  </a:cubicBezTo>
                  <a:cubicBezTo>
                    <a:pt x="809715" y="620721"/>
                    <a:pt x="806149" y="647211"/>
                    <a:pt x="799272" y="660201"/>
                  </a:cubicBezTo>
                  <a:lnTo>
                    <a:pt x="781697" y="646446"/>
                  </a:lnTo>
                  <a:cubicBezTo>
                    <a:pt x="807932" y="593722"/>
                    <a:pt x="771254" y="575128"/>
                    <a:pt x="773546" y="542017"/>
                  </a:cubicBezTo>
                  <a:cubicBezTo>
                    <a:pt x="736104" y="549913"/>
                    <a:pt x="739925" y="525461"/>
                    <a:pt x="739925" y="525461"/>
                  </a:cubicBezTo>
                  <a:cubicBezTo>
                    <a:pt x="748075" y="527244"/>
                    <a:pt x="764631" y="533866"/>
                    <a:pt x="779914" y="527244"/>
                  </a:cubicBezTo>
                  <a:cubicBezTo>
                    <a:pt x="754953" y="524951"/>
                    <a:pt x="736359" y="507631"/>
                    <a:pt x="737632" y="488273"/>
                  </a:cubicBezTo>
                  <a:cubicBezTo>
                    <a:pt x="739925" y="467897"/>
                    <a:pt x="762848" y="453124"/>
                    <a:pt x="789338" y="454143"/>
                  </a:cubicBezTo>
                  <a:cubicBezTo>
                    <a:pt x="815573" y="456180"/>
                    <a:pt x="835440" y="474264"/>
                    <a:pt x="834421" y="494386"/>
                  </a:cubicBezTo>
                  <a:cubicBezTo>
                    <a:pt x="832384" y="513744"/>
                    <a:pt x="810988" y="528262"/>
                    <a:pt x="786027" y="527498"/>
                  </a:cubicBezTo>
                  <a:cubicBezTo>
                    <a:pt x="797998" y="537177"/>
                    <a:pt x="826780" y="532592"/>
                    <a:pt x="826780" y="532592"/>
                  </a:cubicBezTo>
                  <a:cubicBezTo>
                    <a:pt x="823469" y="553224"/>
                    <a:pt x="799526" y="547111"/>
                    <a:pt x="787300" y="542781"/>
                  </a:cubicBezTo>
                  <a:cubicBezTo>
                    <a:pt x="786282" y="549913"/>
                    <a:pt x="788065" y="557299"/>
                    <a:pt x="796979" y="576147"/>
                  </a:cubicBezTo>
                  <a:cubicBezTo>
                    <a:pt x="798508" y="579459"/>
                    <a:pt x="800036" y="582770"/>
                    <a:pt x="801309" y="586336"/>
                  </a:cubicBezTo>
                  <a:cubicBezTo>
                    <a:pt x="802583" y="579459"/>
                    <a:pt x="806403" y="572581"/>
                    <a:pt x="812516" y="567742"/>
                  </a:cubicBezTo>
                  <a:cubicBezTo>
                    <a:pt x="821176" y="559082"/>
                    <a:pt x="833148" y="554752"/>
                    <a:pt x="846393" y="556025"/>
                  </a:cubicBezTo>
                  <a:cubicBezTo>
                    <a:pt x="847666" y="565959"/>
                    <a:pt x="844610" y="576657"/>
                    <a:pt x="835695" y="58506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3" name="Forma libre: forma 122">
              <a:extLst>
                <a:ext uri="{FF2B5EF4-FFF2-40B4-BE49-F238E27FC236}">
                  <a16:creationId xmlns:a16="http://schemas.microsoft.com/office/drawing/2014/main" id="{AF489EAF-EAF5-435D-9EC9-416038569575}"/>
                </a:ext>
              </a:extLst>
            </p:cNvPr>
            <p:cNvSpPr/>
            <p:nvPr/>
          </p:nvSpPr>
          <p:spPr>
            <a:xfrm>
              <a:off x="7072119" y="8212780"/>
              <a:ext cx="25471" cy="50941"/>
            </a:xfrm>
            <a:custGeom>
              <a:avLst/>
              <a:gdLst>
                <a:gd name="connsiteX0" fmla="*/ 41844 w 25470"/>
                <a:gd name="connsiteY0" fmla="*/ 39272 h 50941"/>
                <a:gd name="connsiteX1" fmla="*/ 24269 w 25470"/>
                <a:gd name="connsiteY1" fmla="*/ 47 h 50941"/>
                <a:gd name="connsiteX2" fmla="*/ 72 w 25470"/>
                <a:gd name="connsiteY2" fmla="*/ 36215 h 50941"/>
                <a:gd name="connsiteX3" fmla="*/ 18666 w 25470"/>
                <a:gd name="connsiteY3" fmla="*/ 69072 h 50941"/>
                <a:gd name="connsiteX4" fmla="*/ 41844 w 25470"/>
                <a:gd name="connsiteY4" fmla="*/ 392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41844" y="39272"/>
                  </a:moveTo>
                  <a:cubicBezTo>
                    <a:pt x="43118" y="18131"/>
                    <a:pt x="34203" y="1065"/>
                    <a:pt x="24269" y="47"/>
                  </a:cubicBezTo>
                  <a:cubicBezTo>
                    <a:pt x="13062" y="-972"/>
                    <a:pt x="1091" y="14820"/>
                    <a:pt x="72" y="36215"/>
                  </a:cubicBezTo>
                  <a:cubicBezTo>
                    <a:pt x="-947" y="56337"/>
                    <a:pt x="8987" y="68053"/>
                    <a:pt x="18666" y="69072"/>
                  </a:cubicBezTo>
                  <a:cubicBezTo>
                    <a:pt x="29618" y="69836"/>
                    <a:pt x="40825" y="59139"/>
                    <a:pt x="41844" y="392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4" name="Forma libre: forma 123">
              <a:extLst>
                <a:ext uri="{FF2B5EF4-FFF2-40B4-BE49-F238E27FC236}">
                  <a16:creationId xmlns:a16="http://schemas.microsoft.com/office/drawing/2014/main" id="{11028F8A-E0DB-49DD-931E-E83AE3F9EC3C}"/>
                </a:ext>
              </a:extLst>
            </p:cNvPr>
            <p:cNvSpPr/>
            <p:nvPr/>
          </p:nvSpPr>
          <p:spPr>
            <a:xfrm>
              <a:off x="6802711" y="7852161"/>
              <a:ext cx="50941" cy="25471"/>
            </a:xfrm>
            <a:custGeom>
              <a:avLst/>
              <a:gdLst>
                <a:gd name="connsiteX0" fmla="*/ 71573 w 50941"/>
                <a:gd name="connsiteY0" fmla="*/ 21141 h 25470"/>
                <a:gd name="connsiteX1" fmla="*/ 39480 w 50941"/>
                <a:gd name="connsiteY1" fmla="*/ 0 h 25470"/>
                <a:gd name="connsiteX2" fmla="*/ 0 w 50941"/>
                <a:gd name="connsiteY2" fmla="*/ 20122 h 25470"/>
                <a:gd name="connsiteX3" fmla="*/ 38206 w 50941"/>
                <a:gd name="connsiteY3" fmla="*/ 40244 h 25470"/>
                <a:gd name="connsiteX4" fmla="*/ 71573 w 50941"/>
                <a:gd name="connsiteY4" fmla="*/ 21141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71573" y="21141"/>
                  </a:moveTo>
                  <a:cubicBezTo>
                    <a:pt x="71573" y="11462"/>
                    <a:pt x="60620" y="1019"/>
                    <a:pt x="39480" y="0"/>
                  </a:cubicBezTo>
                  <a:cubicBezTo>
                    <a:pt x="17575" y="0"/>
                    <a:pt x="0" y="10698"/>
                    <a:pt x="0" y="20122"/>
                  </a:cubicBezTo>
                  <a:cubicBezTo>
                    <a:pt x="1019" y="30820"/>
                    <a:pt x="17575" y="39225"/>
                    <a:pt x="38206" y="40244"/>
                  </a:cubicBezTo>
                  <a:cubicBezTo>
                    <a:pt x="60366" y="41263"/>
                    <a:pt x="72592" y="31584"/>
                    <a:pt x="71573" y="21141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</p:grp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575C4382-8D0A-40F9-8DF0-4018C259544D}"/>
              </a:ext>
            </a:extLst>
          </p:cNvPr>
          <p:cNvCxnSpPr>
            <a:cxnSpLocks/>
          </p:cNvCxnSpPr>
          <p:nvPr/>
        </p:nvCxnSpPr>
        <p:spPr>
          <a:xfrm>
            <a:off x="0" y="661946"/>
            <a:ext cx="12192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ector recto 124">
            <a:extLst>
              <a:ext uri="{FF2B5EF4-FFF2-40B4-BE49-F238E27FC236}">
                <a16:creationId xmlns:a16="http://schemas.microsoft.com/office/drawing/2014/main" id="{46C1343A-DE20-4318-9415-87889E803DF7}"/>
              </a:ext>
            </a:extLst>
          </p:cNvPr>
          <p:cNvCxnSpPr>
            <a:cxnSpLocks/>
          </p:cNvCxnSpPr>
          <p:nvPr/>
        </p:nvCxnSpPr>
        <p:spPr>
          <a:xfrm>
            <a:off x="0" y="679838"/>
            <a:ext cx="12192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9 CuadroTexto">
            <a:extLst>
              <a:ext uri="{FF2B5EF4-FFF2-40B4-BE49-F238E27FC236}">
                <a16:creationId xmlns:a16="http://schemas.microsoft.com/office/drawing/2014/main" id="{1D7D726B-1108-4B22-A010-BA6D8AB4215B}"/>
              </a:ext>
            </a:extLst>
          </p:cNvPr>
          <p:cNvSpPr txBox="1"/>
          <p:nvPr/>
        </p:nvSpPr>
        <p:spPr>
          <a:xfrm>
            <a:off x="1405198" y="1237949"/>
            <a:ext cx="9646145" cy="495627"/>
          </a:xfrm>
          <a:prstGeom prst="rect">
            <a:avLst/>
          </a:prstGeom>
          <a:noFill/>
        </p:spPr>
        <p:txBody>
          <a:bodyPr wrap="square" lIns="64116" tIns="32057" rIns="64116" bIns="32057" rtlCol="0">
            <a:spAutoFit/>
          </a:bodyPr>
          <a:lstStyle/>
          <a:p>
            <a:pPr algn="ctr" defTabSz="1077006"/>
            <a:r>
              <a:rPr lang="es-CO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Oferta de transporte en Antonio Nariño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9B0B222E-9616-4DF8-9A7E-BBFC79C0EB82}"/>
              </a:ext>
            </a:extLst>
          </p:cNvPr>
          <p:cNvGrpSpPr/>
          <p:nvPr/>
        </p:nvGrpSpPr>
        <p:grpSpPr>
          <a:xfrm>
            <a:off x="259373" y="2421584"/>
            <a:ext cx="4937796" cy="3128638"/>
            <a:chOff x="998980" y="2411370"/>
            <a:chExt cx="4937796" cy="3128638"/>
          </a:xfrm>
        </p:grpSpPr>
        <p:sp>
          <p:nvSpPr>
            <p:cNvPr id="130" name="Rectángulo 129">
              <a:extLst>
                <a:ext uri="{FF2B5EF4-FFF2-40B4-BE49-F238E27FC236}">
                  <a16:creationId xmlns:a16="http://schemas.microsoft.com/office/drawing/2014/main" id="{A563F01B-16C5-4914-9400-CD864F0A1236}"/>
                </a:ext>
              </a:extLst>
            </p:cNvPr>
            <p:cNvSpPr/>
            <p:nvPr/>
          </p:nvSpPr>
          <p:spPr>
            <a:xfrm>
              <a:off x="1231152" y="2411370"/>
              <a:ext cx="1736373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88572">
                <a:defRPr/>
              </a:pPr>
              <a:r>
                <a:rPr lang="es-CO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RUTAS </a:t>
              </a:r>
            </a:p>
            <a:p>
              <a:pPr algn="ctr" defTabSz="1288572">
                <a:defRPr/>
              </a:pPr>
              <a:r>
                <a:rPr lang="es-CO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TRONCALES</a:t>
              </a:r>
            </a:p>
          </p:txBody>
        </p:sp>
        <p:sp>
          <p:nvSpPr>
            <p:cNvPr id="131" name="Abrir llave 130">
              <a:extLst>
                <a:ext uri="{FF2B5EF4-FFF2-40B4-BE49-F238E27FC236}">
                  <a16:creationId xmlns:a16="http://schemas.microsoft.com/office/drawing/2014/main" id="{B5DF6C45-8CCC-4F57-8BFF-DBB0BF30B01D}"/>
                </a:ext>
              </a:extLst>
            </p:cNvPr>
            <p:cNvSpPr/>
            <p:nvPr/>
          </p:nvSpPr>
          <p:spPr>
            <a:xfrm rot="16200000">
              <a:off x="3037253" y="2107285"/>
              <a:ext cx="861250" cy="4937796"/>
            </a:xfrm>
            <a:prstGeom prst="leftBrac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O" sz="4228" dirty="0">
                <a:solidFill>
                  <a:schemeClr val="bg1"/>
                </a:solidFill>
              </a:endParaRPr>
            </a:p>
          </p:txBody>
        </p:sp>
        <p:sp>
          <p:nvSpPr>
            <p:cNvPr id="132" name="CuadroTexto 131">
              <a:extLst>
                <a:ext uri="{FF2B5EF4-FFF2-40B4-BE49-F238E27FC236}">
                  <a16:creationId xmlns:a16="http://schemas.microsoft.com/office/drawing/2014/main" id="{944BE470-6D92-4989-A79F-EB4A02F619F7}"/>
                </a:ext>
              </a:extLst>
            </p:cNvPr>
            <p:cNvSpPr txBox="1"/>
            <p:nvPr/>
          </p:nvSpPr>
          <p:spPr>
            <a:xfrm>
              <a:off x="1109781" y="5100658"/>
              <a:ext cx="4536135" cy="4393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CO" sz="2255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COBERTURA TRONCAL</a:t>
              </a:r>
            </a:p>
          </p:txBody>
        </p:sp>
        <p:sp>
          <p:nvSpPr>
            <p:cNvPr id="138" name="Rectángulo 137">
              <a:extLst>
                <a:ext uri="{FF2B5EF4-FFF2-40B4-BE49-F238E27FC236}">
                  <a16:creationId xmlns:a16="http://schemas.microsoft.com/office/drawing/2014/main" id="{7E8725D2-8755-4E4E-BCCA-0EF01EB21956}"/>
                </a:ext>
              </a:extLst>
            </p:cNvPr>
            <p:cNvSpPr/>
            <p:nvPr/>
          </p:nvSpPr>
          <p:spPr>
            <a:xfrm>
              <a:off x="3397299" y="2411370"/>
              <a:ext cx="253947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88572"/>
              <a:r>
                <a:rPr lang="es-CO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RUTAS</a:t>
              </a:r>
            </a:p>
            <a:p>
              <a:pPr algn="ctr" defTabSz="1288572"/>
              <a:r>
                <a:rPr lang="es-CO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ALIMENTADORAS</a:t>
              </a:r>
            </a:p>
          </p:txBody>
        </p:sp>
        <p:sp>
          <p:nvSpPr>
            <p:cNvPr id="140" name="Elipse 139">
              <a:extLst>
                <a:ext uri="{FF2B5EF4-FFF2-40B4-BE49-F238E27FC236}">
                  <a16:creationId xmlns:a16="http://schemas.microsoft.com/office/drawing/2014/main" id="{93D92C12-4BCF-4438-922E-20045C84883D}"/>
                </a:ext>
              </a:extLst>
            </p:cNvPr>
            <p:cNvSpPr/>
            <p:nvPr/>
          </p:nvSpPr>
          <p:spPr>
            <a:xfrm>
              <a:off x="1423541" y="3254311"/>
              <a:ext cx="1229366" cy="1187723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19</a:t>
              </a:r>
            </a:p>
          </p:txBody>
        </p:sp>
        <p:sp>
          <p:nvSpPr>
            <p:cNvPr id="154" name="Elipse 153">
              <a:extLst>
                <a:ext uri="{FF2B5EF4-FFF2-40B4-BE49-F238E27FC236}">
                  <a16:creationId xmlns:a16="http://schemas.microsoft.com/office/drawing/2014/main" id="{DDFD743A-AA3D-4C67-88B3-AB952248EBFB}"/>
                </a:ext>
              </a:extLst>
            </p:cNvPr>
            <p:cNvSpPr/>
            <p:nvPr/>
          </p:nvSpPr>
          <p:spPr>
            <a:xfrm>
              <a:off x="4052354" y="3207444"/>
              <a:ext cx="1229366" cy="1187723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</a:t>
              </a:r>
            </a:p>
          </p:txBody>
        </p: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72845E23-3991-431C-ADE5-6DFDA8560BD3}"/>
              </a:ext>
            </a:extLst>
          </p:cNvPr>
          <p:cNvGrpSpPr/>
          <p:nvPr/>
        </p:nvGrpSpPr>
        <p:grpSpPr>
          <a:xfrm>
            <a:off x="4876400" y="2428243"/>
            <a:ext cx="4536135" cy="3191808"/>
            <a:chOff x="5562545" y="2371967"/>
            <a:chExt cx="4536135" cy="3191808"/>
          </a:xfrm>
        </p:grpSpPr>
        <p:sp>
          <p:nvSpPr>
            <p:cNvPr id="142" name="Rectángulo 141">
              <a:extLst>
                <a:ext uri="{FF2B5EF4-FFF2-40B4-BE49-F238E27FC236}">
                  <a16:creationId xmlns:a16="http://schemas.microsoft.com/office/drawing/2014/main" id="{2ADB6DA6-C06F-476F-8356-26798B1C501B}"/>
                </a:ext>
              </a:extLst>
            </p:cNvPr>
            <p:cNvSpPr/>
            <p:nvPr/>
          </p:nvSpPr>
          <p:spPr>
            <a:xfrm>
              <a:off x="7069956" y="2371967"/>
              <a:ext cx="1382110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88572">
                <a:defRPr/>
              </a:pPr>
              <a:r>
                <a:rPr lang="es-CO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RUTAS</a:t>
              </a:r>
            </a:p>
            <a:p>
              <a:pPr algn="ctr" defTabSz="1288572">
                <a:defRPr/>
              </a:pPr>
              <a:r>
                <a:rPr lang="es-CO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ZONALES</a:t>
              </a:r>
            </a:p>
          </p:txBody>
        </p:sp>
        <p:sp>
          <p:nvSpPr>
            <p:cNvPr id="143" name="Abrir llave 142">
              <a:extLst>
                <a:ext uri="{FF2B5EF4-FFF2-40B4-BE49-F238E27FC236}">
                  <a16:creationId xmlns:a16="http://schemas.microsoft.com/office/drawing/2014/main" id="{C6CFE04F-2D46-452E-A186-D48F1D6D3E99}"/>
                </a:ext>
              </a:extLst>
            </p:cNvPr>
            <p:cNvSpPr/>
            <p:nvPr/>
          </p:nvSpPr>
          <p:spPr>
            <a:xfrm rot="16200000">
              <a:off x="7375287" y="3720234"/>
              <a:ext cx="861250" cy="1622157"/>
            </a:xfrm>
            <a:prstGeom prst="leftBrac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O" sz="4228" dirty="0"/>
            </a:p>
          </p:txBody>
        </p:sp>
        <p:sp>
          <p:nvSpPr>
            <p:cNvPr id="144" name="CuadroTexto 143">
              <a:extLst>
                <a:ext uri="{FF2B5EF4-FFF2-40B4-BE49-F238E27FC236}">
                  <a16:creationId xmlns:a16="http://schemas.microsoft.com/office/drawing/2014/main" id="{9D8B2FD3-F139-48D8-990C-FBC3A05ACCFD}"/>
                </a:ext>
              </a:extLst>
            </p:cNvPr>
            <p:cNvSpPr txBox="1"/>
            <p:nvPr/>
          </p:nvSpPr>
          <p:spPr>
            <a:xfrm>
              <a:off x="5562545" y="5124425"/>
              <a:ext cx="4536135" cy="4393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CO" sz="2255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COBERTURA ZONAL</a:t>
              </a:r>
            </a:p>
          </p:txBody>
        </p:sp>
        <p:sp>
          <p:nvSpPr>
            <p:cNvPr id="155" name="Elipse 154">
              <a:extLst>
                <a:ext uri="{FF2B5EF4-FFF2-40B4-BE49-F238E27FC236}">
                  <a16:creationId xmlns:a16="http://schemas.microsoft.com/office/drawing/2014/main" id="{DB6DDAA0-BC3E-4840-8EF4-6866323032BF}"/>
                </a:ext>
              </a:extLst>
            </p:cNvPr>
            <p:cNvSpPr/>
            <p:nvPr/>
          </p:nvSpPr>
          <p:spPr>
            <a:xfrm>
              <a:off x="7146328" y="3165726"/>
              <a:ext cx="1229366" cy="1187723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67</a:t>
              </a:r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6B48BEB4-71F2-461A-851A-B03F5C44407F}"/>
              </a:ext>
            </a:extLst>
          </p:cNvPr>
          <p:cNvGrpSpPr/>
          <p:nvPr/>
        </p:nvGrpSpPr>
        <p:grpSpPr>
          <a:xfrm>
            <a:off x="8168615" y="2395958"/>
            <a:ext cx="4536135" cy="3224093"/>
            <a:chOff x="8168615" y="2395958"/>
            <a:chExt cx="4536135" cy="3224093"/>
          </a:xfrm>
        </p:grpSpPr>
        <p:sp>
          <p:nvSpPr>
            <p:cNvPr id="156" name="Elipse 155">
              <a:extLst>
                <a:ext uri="{FF2B5EF4-FFF2-40B4-BE49-F238E27FC236}">
                  <a16:creationId xmlns:a16="http://schemas.microsoft.com/office/drawing/2014/main" id="{DF2EF8CA-EBB0-48B0-B46C-3D17D0173E55}"/>
                </a:ext>
              </a:extLst>
            </p:cNvPr>
            <p:cNvSpPr/>
            <p:nvPr/>
          </p:nvSpPr>
          <p:spPr>
            <a:xfrm>
              <a:off x="9925285" y="3264865"/>
              <a:ext cx="1229366" cy="1187723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31</a:t>
              </a:r>
            </a:p>
          </p:txBody>
        </p:sp>
        <p:sp>
          <p:nvSpPr>
            <p:cNvPr id="126" name="Abrir llave 125">
              <a:extLst>
                <a:ext uri="{FF2B5EF4-FFF2-40B4-BE49-F238E27FC236}">
                  <a16:creationId xmlns:a16="http://schemas.microsoft.com/office/drawing/2014/main" id="{713CC81D-FD06-4527-A4C8-9553672DAE2D}"/>
                </a:ext>
              </a:extLst>
            </p:cNvPr>
            <p:cNvSpPr/>
            <p:nvPr/>
          </p:nvSpPr>
          <p:spPr>
            <a:xfrm rot="16200000">
              <a:off x="10128535" y="3857962"/>
              <a:ext cx="861250" cy="1622157"/>
            </a:xfrm>
            <a:prstGeom prst="leftBrac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O" sz="4228" dirty="0"/>
            </a:p>
          </p:txBody>
        </p:sp>
        <p:sp>
          <p:nvSpPr>
            <p:cNvPr id="127" name="Rectángulo 126">
              <a:extLst>
                <a:ext uri="{FF2B5EF4-FFF2-40B4-BE49-F238E27FC236}">
                  <a16:creationId xmlns:a16="http://schemas.microsoft.com/office/drawing/2014/main" id="{1690ABBA-A131-46DD-B345-8AB87E86C8A4}"/>
                </a:ext>
              </a:extLst>
            </p:cNvPr>
            <p:cNvSpPr/>
            <p:nvPr/>
          </p:nvSpPr>
          <p:spPr>
            <a:xfrm>
              <a:off x="9372619" y="2395958"/>
              <a:ext cx="235513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88572">
                <a:defRPr/>
              </a:pPr>
              <a:r>
                <a:rPr lang="es-CO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RUTAS</a:t>
              </a:r>
            </a:p>
            <a:p>
              <a:pPr algn="ctr" defTabSz="1288572">
                <a:defRPr/>
              </a:pPr>
              <a:r>
                <a:rPr lang="es-CO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PROVISIONALES</a:t>
              </a:r>
            </a:p>
          </p:txBody>
        </p:sp>
        <p:sp>
          <p:nvSpPr>
            <p:cNvPr id="128" name="CuadroTexto 127">
              <a:extLst>
                <a:ext uri="{FF2B5EF4-FFF2-40B4-BE49-F238E27FC236}">
                  <a16:creationId xmlns:a16="http://schemas.microsoft.com/office/drawing/2014/main" id="{AB0EC9BC-BEDA-4734-B6FE-E0818437A805}"/>
                </a:ext>
              </a:extLst>
            </p:cNvPr>
            <p:cNvSpPr txBox="1"/>
            <p:nvPr/>
          </p:nvSpPr>
          <p:spPr>
            <a:xfrm>
              <a:off x="8168615" y="5180701"/>
              <a:ext cx="4536135" cy="4393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CO" sz="2255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SITP PROVISIONAL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1721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ángulo 68">
            <a:extLst>
              <a:ext uri="{FF2B5EF4-FFF2-40B4-BE49-F238E27FC236}">
                <a16:creationId xmlns:a16="http://schemas.microsoft.com/office/drawing/2014/main" id="{07532289-3B7E-41C0-A1AC-915E049C7D6F}"/>
              </a:ext>
            </a:extLst>
          </p:cNvPr>
          <p:cNvSpPr/>
          <p:nvPr/>
        </p:nvSpPr>
        <p:spPr>
          <a:xfrm>
            <a:off x="0" y="0"/>
            <a:ext cx="10098681" cy="644625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3" name="Grupo 72">
            <a:extLst>
              <a:ext uri="{FF2B5EF4-FFF2-40B4-BE49-F238E27FC236}">
                <a16:creationId xmlns:a16="http://schemas.microsoft.com/office/drawing/2014/main" id="{7435ED4F-F6A0-415A-99B8-B1A7D86F7863}"/>
              </a:ext>
            </a:extLst>
          </p:cNvPr>
          <p:cNvGrpSpPr/>
          <p:nvPr/>
        </p:nvGrpSpPr>
        <p:grpSpPr>
          <a:xfrm>
            <a:off x="10251830" y="105216"/>
            <a:ext cx="1763234" cy="450539"/>
            <a:chOff x="6018212" y="7750788"/>
            <a:chExt cx="5133627" cy="1447246"/>
          </a:xfrm>
          <a:solidFill>
            <a:schemeClr val="tx2"/>
          </a:solidFill>
        </p:grpSpPr>
        <p:sp>
          <p:nvSpPr>
            <p:cNvPr id="74" name="Forma libre: forma 73">
              <a:extLst>
                <a:ext uri="{FF2B5EF4-FFF2-40B4-BE49-F238E27FC236}">
                  <a16:creationId xmlns:a16="http://schemas.microsoft.com/office/drawing/2014/main" id="{B16ACA10-D1CE-40CA-BC01-C5D7FAACA294}"/>
                </a:ext>
              </a:extLst>
            </p:cNvPr>
            <p:cNvSpPr/>
            <p:nvPr/>
          </p:nvSpPr>
          <p:spPr>
            <a:xfrm>
              <a:off x="8345982" y="8533248"/>
              <a:ext cx="305649" cy="433002"/>
            </a:xfrm>
            <a:custGeom>
              <a:avLst/>
              <a:gdLst>
                <a:gd name="connsiteX0" fmla="*/ 315328 w 305648"/>
                <a:gd name="connsiteY0" fmla="*/ 142127 h 433001"/>
                <a:gd name="connsiteX1" fmla="*/ 172182 w 305648"/>
                <a:gd name="connsiteY1" fmla="*/ 0 h 433001"/>
                <a:gd name="connsiteX2" fmla="*/ 0 w 305648"/>
                <a:gd name="connsiteY2" fmla="*/ 0 h 433001"/>
                <a:gd name="connsiteX3" fmla="*/ 0 w 305648"/>
                <a:gd name="connsiteY3" fmla="*/ 453633 h 433001"/>
                <a:gd name="connsiteX4" fmla="*/ 187210 w 305648"/>
                <a:gd name="connsiteY4" fmla="*/ 453633 h 433001"/>
                <a:gd name="connsiteX5" fmla="*/ 330355 w 305648"/>
                <a:gd name="connsiteY5" fmla="*/ 311507 h 433001"/>
                <a:gd name="connsiteX6" fmla="*/ 293678 w 305648"/>
                <a:gd name="connsiteY6" fmla="*/ 216756 h 433001"/>
                <a:gd name="connsiteX7" fmla="*/ 315328 w 305648"/>
                <a:gd name="connsiteY7" fmla="*/ 142127 h 433001"/>
                <a:gd name="connsiteX8" fmla="*/ 115382 w 305648"/>
                <a:gd name="connsiteY8" fmla="*/ 98826 h 433001"/>
                <a:gd name="connsiteX9" fmla="*/ 172182 w 305648"/>
                <a:gd name="connsiteY9" fmla="*/ 98826 h 433001"/>
                <a:gd name="connsiteX10" fmla="*/ 216501 w 305648"/>
                <a:gd name="connsiteY10" fmla="*/ 142127 h 433001"/>
                <a:gd name="connsiteX11" fmla="*/ 172182 w 305648"/>
                <a:gd name="connsiteY11" fmla="*/ 185427 h 433001"/>
                <a:gd name="connsiteX12" fmla="*/ 115382 w 305648"/>
                <a:gd name="connsiteY12" fmla="*/ 185427 h 433001"/>
                <a:gd name="connsiteX13" fmla="*/ 115382 w 305648"/>
                <a:gd name="connsiteY13" fmla="*/ 98826 h 433001"/>
                <a:gd name="connsiteX14" fmla="*/ 187210 w 305648"/>
                <a:gd name="connsiteY14" fmla="*/ 354807 h 433001"/>
                <a:gd name="connsiteX15" fmla="*/ 115128 w 305648"/>
                <a:gd name="connsiteY15" fmla="*/ 354807 h 433001"/>
                <a:gd name="connsiteX16" fmla="*/ 115128 w 305648"/>
                <a:gd name="connsiteY16" fmla="*/ 267952 h 433001"/>
                <a:gd name="connsiteX17" fmla="*/ 171927 w 305648"/>
                <a:gd name="connsiteY17" fmla="*/ 267952 h 433001"/>
                <a:gd name="connsiteX18" fmla="*/ 186955 w 305648"/>
                <a:gd name="connsiteY18" fmla="*/ 267952 h 433001"/>
                <a:gd name="connsiteX19" fmla="*/ 231274 w 305648"/>
                <a:gd name="connsiteY19" fmla="*/ 311507 h 433001"/>
                <a:gd name="connsiteX20" fmla="*/ 187210 w 305648"/>
                <a:gd name="connsiteY20" fmla="*/ 354807 h 43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05648" h="433001">
                  <a:moveTo>
                    <a:pt x="315328" y="142127"/>
                  </a:moveTo>
                  <a:cubicBezTo>
                    <a:pt x="315328" y="63931"/>
                    <a:pt x="251141" y="0"/>
                    <a:pt x="172182" y="0"/>
                  </a:cubicBezTo>
                  <a:lnTo>
                    <a:pt x="0" y="0"/>
                  </a:lnTo>
                  <a:lnTo>
                    <a:pt x="0" y="453633"/>
                  </a:lnTo>
                  <a:lnTo>
                    <a:pt x="187210" y="453633"/>
                  </a:lnTo>
                  <a:cubicBezTo>
                    <a:pt x="266169" y="453633"/>
                    <a:pt x="330355" y="389956"/>
                    <a:pt x="330355" y="311507"/>
                  </a:cubicBezTo>
                  <a:cubicBezTo>
                    <a:pt x="330355" y="276612"/>
                    <a:pt x="317111" y="242736"/>
                    <a:pt x="293678" y="216756"/>
                  </a:cubicBezTo>
                  <a:cubicBezTo>
                    <a:pt x="307941" y="194596"/>
                    <a:pt x="315328" y="168871"/>
                    <a:pt x="315328" y="142127"/>
                  </a:cubicBezTo>
                  <a:moveTo>
                    <a:pt x="115382" y="98826"/>
                  </a:moveTo>
                  <a:lnTo>
                    <a:pt x="172182" y="98826"/>
                  </a:lnTo>
                  <a:cubicBezTo>
                    <a:pt x="196634" y="98826"/>
                    <a:pt x="216501" y="118184"/>
                    <a:pt x="216501" y="142127"/>
                  </a:cubicBezTo>
                  <a:cubicBezTo>
                    <a:pt x="216501" y="166069"/>
                    <a:pt x="196634" y="185427"/>
                    <a:pt x="172182" y="185427"/>
                  </a:cubicBezTo>
                  <a:lnTo>
                    <a:pt x="115382" y="185427"/>
                  </a:lnTo>
                  <a:lnTo>
                    <a:pt x="115382" y="98826"/>
                  </a:lnTo>
                  <a:close/>
                  <a:moveTo>
                    <a:pt x="187210" y="354807"/>
                  </a:moveTo>
                  <a:lnTo>
                    <a:pt x="115128" y="354807"/>
                  </a:lnTo>
                  <a:lnTo>
                    <a:pt x="115128" y="267952"/>
                  </a:lnTo>
                  <a:lnTo>
                    <a:pt x="171927" y="267952"/>
                  </a:lnTo>
                  <a:lnTo>
                    <a:pt x="186955" y="267952"/>
                  </a:lnTo>
                  <a:cubicBezTo>
                    <a:pt x="211407" y="267952"/>
                    <a:pt x="231274" y="287564"/>
                    <a:pt x="231274" y="311507"/>
                  </a:cubicBezTo>
                  <a:cubicBezTo>
                    <a:pt x="231784" y="335449"/>
                    <a:pt x="211916" y="354807"/>
                    <a:pt x="187210" y="35480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5" name="Forma libre: forma 74">
              <a:extLst>
                <a:ext uri="{FF2B5EF4-FFF2-40B4-BE49-F238E27FC236}">
                  <a16:creationId xmlns:a16="http://schemas.microsoft.com/office/drawing/2014/main" id="{6F5E0C87-9DBC-4A65-B1C8-F5F5DB584E85}"/>
                </a:ext>
              </a:extLst>
            </p:cNvPr>
            <p:cNvSpPr/>
            <p:nvPr/>
          </p:nvSpPr>
          <p:spPr>
            <a:xfrm>
              <a:off x="8694677" y="8525097"/>
              <a:ext cx="433002" cy="458473"/>
            </a:xfrm>
            <a:custGeom>
              <a:avLst/>
              <a:gdLst>
                <a:gd name="connsiteX0" fmla="*/ 228982 w 433002"/>
                <a:gd name="connsiteY0" fmla="*/ 0 h 458472"/>
                <a:gd name="connsiteX1" fmla="*/ 0 w 433002"/>
                <a:gd name="connsiteY1" fmla="*/ 237132 h 458472"/>
                <a:gd name="connsiteX2" fmla="*/ 228982 w 433002"/>
                <a:gd name="connsiteY2" fmla="*/ 474265 h 458472"/>
                <a:gd name="connsiteX3" fmla="*/ 457964 w 433002"/>
                <a:gd name="connsiteY3" fmla="*/ 237132 h 458472"/>
                <a:gd name="connsiteX4" fmla="*/ 228982 w 433002"/>
                <a:gd name="connsiteY4" fmla="*/ 0 h 458472"/>
                <a:gd name="connsiteX5" fmla="*/ 228982 w 433002"/>
                <a:gd name="connsiteY5" fmla="*/ 350986 h 458472"/>
                <a:gd name="connsiteX6" fmla="*/ 123278 w 433002"/>
                <a:gd name="connsiteY6" fmla="*/ 236878 h 458472"/>
                <a:gd name="connsiteX7" fmla="*/ 228982 w 433002"/>
                <a:gd name="connsiteY7" fmla="*/ 123023 h 458472"/>
                <a:gd name="connsiteX8" fmla="*/ 334685 w 433002"/>
                <a:gd name="connsiteY8" fmla="*/ 236878 h 458472"/>
                <a:gd name="connsiteX9" fmla="*/ 228982 w 433002"/>
                <a:gd name="connsiteY9" fmla="*/ 350986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3002" h="458472">
                  <a:moveTo>
                    <a:pt x="228982" y="0"/>
                  </a:moveTo>
                  <a:cubicBezTo>
                    <a:pt x="102647" y="0"/>
                    <a:pt x="0" y="106468"/>
                    <a:pt x="0" y="237132"/>
                  </a:cubicBezTo>
                  <a:cubicBezTo>
                    <a:pt x="0" y="368052"/>
                    <a:pt x="102647" y="474265"/>
                    <a:pt x="228982" y="474265"/>
                  </a:cubicBezTo>
                  <a:cubicBezTo>
                    <a:pt x="355317" y="474265"/>
                    <a:pt x="457964" y="368052"/>
                    <a:pt x="457964" y="237132"/>
                  </a:cubicBezTo>
                  <a:cubicBezTo>
                    <a:pt x="457964" y="106468"/>
                    <a:pt x="355317" y="0"/>
                    <a:pt x="228982" y="0"/>
                  </a:cubicBezTo>
                  <a:moveTo>
                    <a:pt x="228982" y="350986"/>
                  </a:moveTo>
                  <a:cubicBezTo>
                    <a:pt x="170654" y="350986"/>
                    <a:pt x="123278" y="300045"/>
                    <a:pt x="123278" y="236878"/>
                  </a:cubicBezTo>
                  <a:cubicBezTo>
                    <a:pt x="123278" y="174220"/>
                    <a:pt x="170654" y="123023"/>
                    <a:pt x="228982" y="123023"/>
                  </a:cubicBezTo>
                  <a:cubicBezTo>
                    <a:pt x="287310" y="123023"/>
                    <a:pt x="334685" y="174220"/>
                    <a:pt x="334685" y="236878"/>
                  </a:cubicBezTo>
                  <a:cubicBezTo>
                    <a:pt x="334685" y="300045"/>
                    <a:pt x="287310" y="350986"/>
                    <a:pt x="228982" y="350986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6" name="Forma libre: forma 75">
              <a:extLst>
                <a:ext uri="{FF2B5EF4-FFF2-40B4-BE49-F238E27FC236}">
                  <a16:creationId xmlns:a16="http://schemas.microsoft.com/office/drawing/2014/main" id="{4A8804E1-EB1C-46D2-8BAE-632B6DE0A9CC}"/>
                </a:ext>
              </a:extLst>
            </p:cNvPr>
            <p:cNvSpPr/>
            <p:nvPr/>
          </p:nvSpPr>
          <p:spPr>
            <a:xfrm>
              <a:off x="9176074" y="8525097"/>
              <a:ext cx="433002" cy="458473"/>
            </a:xfrm>
            <a:custGeom>
              <a:avLst/>
              <a:gdLst>
                <a:gd name="connsiteX0" fmla="*/ 258273 w 433002"/>
                <a:gd name="connsiteY0" fmla="*/ 306922 h 458472"/>
                <a:gd name="connsiteX1" fmla="*/ 312016 w 433002"/>
                <a:gd name="connsiteY1" fmla="*/ 306922 h 458472"/>
                <a:gd name="connsiteX2" fmla="*/ 312016 w 433002"/>
                <a:gd name="connsiteY2" fmla="*/ 331883 h 458472"/>
                <a:gd name="connsiteX3" fmla="*/ 244519 w 433002"/>
                <a:gd name="connsiteY3" fmla="*/ 351241 h 458472"/>
                <a:gd name="connsiteX4" fmla="*/ 123278 w 433002"/>
                <a:gd name="connsiteY4" fmla="*/ 237132 h 458472"/>
                <a:gd name="connsiteX5" fmla="*/ 244519 w 433002"/>
                <a:gd name="connsiteY5" fmla="*/ 123278 h 458472"/>
                <a:gd name="connsiteX6" fmla="*/ 329082 w 433002"/>
                <a:gd name="connsiteY6" fmla="*/ 155626 h 458472"/>
                <a:gd name="connsiteX7" fmla="*/ 341053 w 433002"/>
                <a:gd name="connsiteY7" fmla="*/ 166578 h 458472"/>
                <a:gd name="connsiteX8" fmla="*/ 424342 w 433002"/>
                <a:gd name="connsiteY8" fmla="*/ 75648 h 458472"/>
                <a:gd name="connsiteX9" fmla="*/ 412371 w 433002"/>
                <a:gd name="connsiteY9" fmla="*/ 64696 h 458472"/>
                <a:gd name="connsiteX10" fmla="*/ 244519 w 433002"/>
                <a:gd name="connsiteY10" fmla="*/ 0 h 458472"/>
                <a:gd name="connsiteX11" fmla="*/ 0 w 433002"/>
                <a:gd name="connsiteY11" fmla="*/ 237132 h 458472"/>
                <a:gd name="connsiteX12" fmla="*/ 244519 w 433002"/>
                <a:gd name="connsiteY12" fmla="*/ 474265 h 458472"/>
                <a:gd name="connsiteX13" fmla="*/ 312016 w 433002"/>
                <a:gd name="connsiteY13" fmla="*/ 465095 h 458472"/>
                <a:gd name="connsiteX14" fmla="*/ 312016 w 433002"/>
                <a:gd name="connsiteY14" fmla="*/ 466114 h 458472"/>
                <a:gd name="connsiteX15" fmla="*/ 435295 w 433002"/>
                <a:gd name="connsiteY15" fmla="*/ 466114 h 458472"/>
                <a:gd name="connsiteX16" fmla="*/ 435295 w 433002"/>
                <a:gd name="connsiteY16" fmla="*/ 183644 h 458472"/>
                <a:gd name="connsiteX17" fmla="*/ 258273 w 433002"/>
                <a:gd name="connsiteY17" fmla="*/ 183644 h 458472"/>
                <a:gd name="connsiteX18" fmla="*/ 258273 w 433002"/>
                <a:gd name="connsiteY18" fmla="*/ 306922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3002" h="458472">
                  <a:moveTo>
                    <a:pt x="258273" y="306922"/>
                  </a:moveTo>
                  <a:lnTo>
                    <a:pt x="312016" y="306922"/>
                  </a:lnTo>
                  <a:lnTo>
                    <a:pt x="312016" y="331883"/>
                  </a:lnTo>
                  <a:cubicBezTo>
                    <a:pt x="292149" y="344364"/>
                    <a:pt x="268462" y="351241"/>
                    <a:pt x="244519" y="351241"/>
                  </a:cubicBezTo>
                  <a:cubicBezTo>
                    <a:pt x="177531" y="351241"/>
                    <a:pt x="123278" y="300300"/>
                    <a:pt x="123278" y="237132"/>
                  </a:cubicBezTo>
                  <a:cubicBezTo>
                    <a:pt x="123278" y="174474"/>
                    <a:pt x="177786" y="123278"/>
                    <a:pt x="244519" y="123278"/>
                  </a:cubicBezTo>
                  <a:cubicBezTo>
                    <a:pt x="276103" y="123278"/>
                    <a:pt x="306158" y="134740"/>
                    <a:pt x="329082" y="155626"/>
                  </a:cubicBezTo>
                  <a:lnTo>
                    <a:pt x="341053" y="166578"/>
                  </a:lnTo>
                  <a:lnTo>
                    <a:pt x="424342" y="75648"/>
                  </a:lnTo>
                  <a:lnTo>
                    <a:pt x="412371" y="64696"/>
                  </a:lnTo>
                  <a:cubicBezTo>
                    <a:pt x="366779" y="22924"/>
                    <a:pt x="307177" y="0"/>
                    <a:pt x="244519" y="0"/>
                  </a:cubicBezTo>
                  <a:cubicBezTo>
                    <a:pt x="109779" y="0"/>
                    <a:pt x="0" y="106468"/>
                    <a:pt x="0" y="237132"/>
                  </a:cubicBezTo>
                  <a:cubicBezTo>
                    <a:pt x="0" y="368052"/>
                    <a:pt x="109779" y="474265"/>
                    <a:pt x="244519" y="474265"/>
                  </a:cubicBezTo>
                  <a:cubicBezTo>
                    <a:pt x="267443" y="474265"/>
                    <a:pt x="290111" y="471208"/>
                    <a:pt x="312016" y="465095"/>
                  </a:cubicBezTo>
                  <a:lnTo>
                    <a:pt x="312016" y="466114"/>
                  </a:lnTo>
                  <a:lnTo>
                    <a:pt x="435295" y="466114"/>
                  </a:lnTo>
                  <a:lnTo>
                    <a:pt x="435295" y="183644"/>
                  </a:lnTo>
                  <a:lnTo>
                    <a:pt x="258273" y="183644"/>
                  </a:lnTo>
                  <a:lnTo>
                    <a:pt x="258273" y="306922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7" name="Forma libre: forma 76">
              <a:extLst>
                <a:ext uri="{FF2B5EF4-FFF2-40B4-BE49-F238E27FC236}">
                  <a16:creationId xmlns:a16="http://schemas.microsoft.com/office/drawing/2014/main" id="{09E6831A-324A-4EEE-9356-0BAAAA201850}"/>
                </a:ext>
              </a:extLst>
            </p:cNvPr>
            <p:cNvSpPr/>
            <p:nvPr/>
          </p:nvSpPr>
          <p:spPr>
            <a:xfrm>
              <a:off x="10105246" y="8527135"/>
              <a:ext cx="407532" cy="458473"/>
            </a:xfrm>
            <a:custGeom>
              <a:avLst/>
              <a:gdLst>
                <a:gd name="connsiteX0" fmla="*/ 138306 w 407531"/>
                <a:gd name="connsiteY0" fmla="*/ 139579 h 458472"/>
                <a:gd name="connsiteX1" fmla="*/ 138306 w 407531"/>
                <a:gd name="connsiteY1" fmla="*/ 463821 h 458472"/>
                <a:gd name="connsiteX2" fmla="*/ 284508 w 407531"/>
                <a:gd name="connsiteY2" fmla="*/ 463821 h 458472"/>
                <a:gd name="connsiteX3" fmla="*/ 284508 w 407531"/>
                <a:gd name="connsiteY3" fmla="*/ 139579 h 458472"/>
                <a:gd name="connsiteX4" fmla="*/ 422559 w 407531"/>
                <a:gd name="connsiteY4" fmla="*/ 139579 h 458472"/>
                <a:gd name="connsiteX5" fmla="*/ 422559 w 407531"/>
                <a:gd name="connsiteY5" fmla="*/ 0 h 458472"/>
                <a:gd name="connsiteX6" fmla="*/ 0 w 407531"/>
                <a:gd name="connsiteY6" fmla="*/ 0 h 458472"/>
                <a:gd name="connsiteX7" fmla="*/ 0 w 407531"/>
                <a:gd name="connsiteY7" fmla="*/ 139579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7531" h="458472">
                  <a:moveTo>
                    <a:pt x="138306" y="139579"/>
                  </a:moveTo>
                  <a:lnTo>
                    <a:pt x="138306" y="463821"/>
                  </a:lnTo>
                  <a:lnTo>
                    <a:pt x="284508" y="463821"/>
                  </a:lnTo>
                  <a:lnTo>
                    <a:pt x="284508" y="139579"/>
                  </a:lnTo>
                  <a:lnTo>
                    <a:pt x="422559" y="139579"/>
                  </a:lnTo>
                  <a:lnTo>
                    <a:pt x="422559" y="0"/>
                  </a:lnTo>
                  <a:lnTo>
                    <a:pt x="0" y="0"/>
                  </a:lnTo>
                  <a:lnTo>
                    <a:pt x="0" y="139579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8" name="Forma libre: forma 77">
              <a:extLst>
                <a:ext uri="{FF2B5EF4-FFF2-40B4-BE49-F238E27FC236}">
                  <a16:creationId xmlns:a16="http://schemas.microsoft.com/office/drawing/2014/main" id="{8125508B-CD7E-4E0A-87AD-CCA30CFCC5D7}"/>
                </a:ext>
              </a:extLst>
            </p:cNvPr>
            <p:cNvSpPr/>
            <p:nvPr/>
          </p:nvSpPr>
          <p:spPr>
            <a:xfrm>
              <a:off x="10438658" y="8441553"/>
              <a:ext cx="713181" cy="738650"/>
            </a:xfrm>
            <a:custGeom>
              <a:avLst/>
              <a:gdLst>
                <a:gd name="connsiteX0" fmla="*/ 736359 w 713180"/>
                <a:gd name="connsiteY0" fmla="*/ 743744 h 738650"/>
                <a:gd name="connsiteX1" fmla="*/ 456690 w 713180"/>
                <a:gd name="connsiteY1" fmla="*/ 0 h 738650"/>
                <a:gd name="connsiteX2" fmla="*/ 205549 w 713180"/>
                <a:gd name="connsiteY2" fmla="*/ 0 h 738650"/>
                <a:gd name="connsiteX3" fmla="*/ 0 w 713180"/>
                <a:gd name="connsiteY3" fmla="*/ 548639 h 738650"/>
                <a:gd name="connsiteX4" fmla="*/ 152315 w 713180"/>
                <a:gd name="connsiteY4" fmla="*/ 548639 h 738650"/>
                <a:gd name="connsiteX5" fmla="*/ 330610 w 713180"/>
                <a:gd name="connsiteY5" fmla="*/ 97298 h 738650"/>
                <a:gd name="connsiteX6" fmla="*/ 584044 w 713180"/>
                <a:gd name="connsiteY6" fmla="*/ 743744 h 73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3180" h="738650">
                  <a:moveTo>
                    <a:pt x="736359" y="743744"/>
                  </a:moveTo>
                  <a:lnTo>
                    <a:pt x="456690" y="0"/>
                  </a:lnTo>
                  <a:lnTo>
                    <a:pt x="205549" y="0"/>
                  </a:lnTo>
                  <a:lnTo>
                    <a:pt x="0" y="548639"/>
                  </a:lnTo>
                  <a:lnTo>
                    <a:pt x="152315" y="548639"/>
                  </a:lnTo>
                  <a:lnTo>
                    <a:pt x="330610" y="97298"/>
                  </a:lnTo>
                  <a:lnTo>
                    <a:pt x="584044" y="74374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9" name="Forma libre: forma 78">
              <a:extLst>
                <a:ext uri="{FF2B5EF4-FFF2-40B4-BE49-F238E27FC236}">
                  <a16:creationId xmlns:a16="http://schemas.microsoft.com/office/drawing/2014/main" id="{BACCE1C0-8497-4188-84A5-829D5ED6D041}"/>
                </a:ext>
              </a:extLst>
            </p:cNvPr>
            <p:cNvSpPr/>
            <p:nvPr/>
          </p:nvSpPr>
          <p:spPr>
            <a:xfrm>
              <a:off x="9638621" y="8524843"/>
              <a:ext cx="433001" cy="458473"/>
            </a:xfrm>
            <a:custGeom>
              <a:avLst/>
              <a:gdLst>
                <a:gd name="connsiteX0" fmla="*/ 430965 w 433002"/>
                <a:gd name="connsiteY0" fmla="*/ 125316 h 458472"/>
                <a:gd name="connsiteX1" fmla="*/ 430710 w 433002"/>
                <a:gd name="connsiteY1" fmla="*/ 124806 h 458472"/>
                <a:gd name="connsiteX2" fmla="*/ 228982 w 433002"/>
                <a:gd name="connsiteY2" fmla="*/ 0 h 458472"/>
                <a:gd name="connsiteX3" fmla="*/ 0 w 433002"/>
                <a:gd name="connsiteY3" fmla="*/ 237132 h 458472"/>
                <a:gd name="connsiteX4" fmla="*/ 228982 w 433002"/>
                <a:gd name="connsiteY4" fmla="*/ 474264 h 458472"/>
                <a:gd name="connsiteX5" fmla="*/ 457964 w 433002"/>
                <a:gd name="connsiteY5" fmla="*/ 237132 h 458472"/>
                <a:gd name="connsiteX6" fmla="*/ 430965 w 433002"/>
                <a:gd name="connsiteY6" fmla="*/ 125316 h 458472"/>
                <a:gd name="connsiteX7" fmla="*/ 229237 w 433002"/>
                <a:gd name="connsiteY7" fmla="*/ 351241 h 458472"/>
                <a:gd name="connsiteX8" fmla="*/ 123533 w 433002"/>
                <a:gd name="connsiteY8" fmla="*/ 237132 h 458472"/>
                <a:gd name="connsiteX9" fmla="*/ 229237 w 433002"/>
                <a:gd name="connsiteY9" fmla="*/ 123278 h 458472"/>
                <a:gd name="connsiteX10" fmla="*/ 334940 w 433002"/>
                <a:gd name="connsiteY10" fmla="*/ 237132 h 458472"/>
                <a:gd name="connsiteX11" fmla="*/ 229237 w 433002"/>
                <a:gd name="connsiteY11" fmla="*/ 351241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3002" h="458472">
                  <a:moveTo>
                    <a:pt x="430965" y="125316"/>
                  </a:moveTo>
                  <a:lnTo>
                    <a:pt x="430710" y="124806"/>
                  </a:lnTo>
                  <a:cubicBezTo>
                    <a:pt x="391995" y="50687"/>
                    <a:pt x="316092" y="0"/>
                    <a:pt x="228982" y="0"/>
                  </a:cubicBezTo>
                  <a:cubicBezTo>
                    <a:pt x="102647" y="0"/>
                    <a:pt x="0" y="106468"/>
                    <a:pt x="0" y="237132"/>
                  </a:cubicBezTo>
                  <a:cubicBezTo>
                    <a:pt x="0" y="368052"/>
                    <a:pt x="102647" y="474264"/>
                    <a:pt x="228982" y="474264"/>
                  </a:cubicBezTo>
                  <a:cubicBezTo>
                    <a:pt x="355317" y="474264"/>
                    <a:pt x="457964" y="368052"/>
                    <a:pt x="457964" y="237132"/>
                  </a:cubicBezTo>
                  <a:cubicBezTo>
                    <a:pt x="458219" y="196889"/>
                    <a:pt x="448285" y="158937"/>
                    <a:pt x="430965" y="125316"/>
                  </a:cubicBezTo>
                  <a:moveTo>
                    <a:pt x="229237" y="351241"/>
                  </a:moveTo>
                  <a:cubicBezTo>
                    <a:pt x="170909" y="351241"/>
                    <a:pt x="123533" y="300300"/>
                    <a:pt x="123533" y="237132"/>
                  </a:cubicBezTo>
                  <a:cubicBezTo>
                    <a:pt x="123533" y="174474"/>
                    <a:pt x="170909" y="123278"/>
                    <a:pt x="229237" y="123278"/>
                  </a:cubicBezTo>
                  <a:cubicBezTo>
                    <a:pt x="287564" y="123278"/>
                    <a:pt x="334940" y="174474"/>
                    <a:pt x="334940" y="237132"/>
                  </a:cubicBezTo>
                  <a:cubicBezTo>
                    <a:pt x="334940" y="300300"/>
                    <a:pt x="287310" y="351241"/>
                    <a:pt x="229237" y="351241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0" name="Forma libre: forma 79">
              <a:extLst>
                <a:ext uri="{FF2B5EF4-FFF2-40B4-BE49-F238E27FC236}">
                  <a16:creationId xmlns:a16="http://schemas.microsoft.com/office/drawing/2014/main" id="{301587E0-82CC-469E-8218-14ED2099FBE0}"/>
                </a:ext>
              </a:extLst>
            </p:cNvPr>
            <p:cNvSpPr/>
            <p:nvPr/>
          </p:nvSpPr>
          <p:spPr>
            <a:xfrm>
              <a:off x="10428469" y="7766580"/>
              <a:ext cx="662239" cy="662238"/>
            </a:xfrm>
            <a:custGeom>
              <a:avLst/>
              <a:gdLst>
                <a:gd name="connsiteX0" fmla="*/ 530810 w 662239"/>
                <a:gd name="connsiteY0" fmla="*/ 434021 h 662238"/>
                <a:gd name="connsiteX1" fmla="*/ 667843 w 662239"/>
                <a:gd name="connsiteY1" fmla="*/ 377985 h 662238"/>
                <a:gd name="connsiteX2" fmla="*/ 485473 w 662239"/>
                <a:gd name="connsiteY2" fmla="*/ 312780 h 662238"/>
                <a:gd name="connsiteX3" fmla="*/ 368562 w 662239"/>
                <a:gd name="connsiteY3" fmla="*/ 0 h 662238"/>
                <a:gd name="connsiteX4" fmla="*/ 247321 w 662239"/>
                <a:gd name="connsiteY4" fmla="*/ 230255 h 662238"/>
                <a:gd name="connsiteX5" fmla="*/ 0 w 662239"/>
                <a:gd name="connsiteY5" fmla="*/ 179568 h 662238"/>
                <a:gd name="connsiteX6" fmla="*/ 174475 w 662239"/>
                <a:gd name="connsiteY6" fmla="*/ 368561 h 662238"/>
                <a:gd name="connsiteX7" fmla="*/ 89403 w 662239"/>
                <a:gd name="connsiteY7" fmla="*/ 597288 h 662238"/>
                <a:gd name="connsiteX8" fmla="*/ 396580 w 662239"/>
                <a:gd name="connsiteY8" fmla="*/ 487000 h 662238"/>
                <a:gd name="connsiteX9" fmla="*/ 620722 w 662239"/>
                <a:gd name="connsiteY9" fmla="*/ 674974 h 66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2239" h="662238">
                  <a:moveTo>
                    <a:pt x="530810" y="434021"/>
                  </a:moveTo>
                  <a:lnTo>
                    <a:pt x="667843" y="377985"/>
                  </a:lnTo>
                  <a:lnTo>
                    <a:pt x="485473" y="312780"/>
                  </a:lnTo>
                  <a:lnTo>
                    <a:pt x="368562" y="0"/>
                  </a:lnTo>
                  <a:lnTo>
                    <a:pt x="247321" y="230255"/>
                  </a:lnTo>
                  <a:lnTo>
                    <a:pt x="0" y="179568"/>
                  </a:lnTo>
                  <a:lnTo>
                    <a:pt x="174475" y="368561"/>
                  </a:lnTo>
                  <a:lnTo>
                    <a:pt x="89403" y="597288"/>
                  </a:lnTo>
                  <a:lnTo>
                    <a:pt x="396580" y="487000"/>
                  </a:lnTo>
                  <a:lnTo>
                    <a:pt x="620722" y="67497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1" name="Forma libre: forma 80">
              <a:extLst>
                <a:ext uri="{FF2B5EF4-FFF2-40B4-BE49-F238E27FC236}">
                  <a16:creationId xmlns:a16="http://schemas.microsoft.com/office/drawing/2014/main" id="{5AFFDBEB-BCBC-4B7B-B53D-220DF10406AD}"/>
                </a:ext>
              </a:extLst>
            </p:cNvPr>
            <p:cNvSpPr/>
            <p:nvPr/>
          </p:nvSpPr>
          <p:spPr>
            <a:xfrm>
              <a:off x="10289144" y="8095661"/>
              <a:ext cx="203766" cy="178295"/>
            </a:xfrm>
            <a:custGeom>
              <a:avLst/>
              <a:gdLst>
                <a:gd name="connsiteX0" fmla="*/ 158938 w 203765"/>
                <a:gd name="connsiteY0" fmla="*/ 117420 h 178294"/>
                <a:gd name="connsiteX1" fmla="*/ 214973 w 203765"/>
                <a:gd name="connsiteY1" fmla="*/ 81252 h 178294"/>
                <a:gd name="connsiteX2" fmla="*/ 147730 w 203765"/>
                <a:gd name="connsiteY2" fmla="*/ 66988 h 178294"/>
                <a:gd name="connsiteX3" fmla="*/ 128627 w 203765"/>
                <a:gd name="connsiteY3" fmla="*/ 0 h 178294"/>
                <a:gd name="connsiteX4" fmla="*/ 101883 w 203765"/>
                <a:gd name="connsiteY4" fmla="*/ 57054 h 178294"/>
                <a:gd name="connsiteX5" fmla="*/ 0 w 203765"/>
                <a:gd name="connsiteY5" fmla="*/ 35404 h 178294"/>
                <a:gd name="connsiteX6" fmla="*/ 79469 w 203765"/>
                <a:gd name="connsiteY6" fmla="*/ 117675 h 178294"/>
                <a:gd name="connsiteX7" fmla="*/ 55017 w 203765"/>
                <a:gd name="connsiteY7" fmla="*/ 183898 h 178294"/>
                <a:gd name="connsiteX8" fmla="*/ 126590 w 203765"/>
                <a:gd name="connsiteY8" fmla="*/ 138051 h 178294"/>
                <a:gd name="connsiteX9" fmla="*/ 182116 w 203765"/>
                <a:gd name="connsiteY9" fmla="*/ 182880 h 17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765" h="178294">
                  <a:moveTo>
                    <a:pt x="158938" y="117420"/>
                  </a:moveTo>
                  <a:lnTo>
                    <a:pt x="214973" y="81252"/>
                  </a:lnTo>
                  <a:lnTo>
                    <a:pt x="147730" y="66988"/>
                  </a:lnTo>
                  <a:lnTo>
                    <a:pt x="128627" y="0"/>
                  </a:lnTo>
                  <a:lnTo>
                    <a:pt x="101883" y="57054"/>
                  </a:lnTo>
                  <a:lnTo>
                    <a:pt x="0" y="35404"/>
                  </a:lnTo>
                  <a:lnTo>
                    <a:pt x="79469" y="117675"/>
                  </a:lnTo>
                  <a:lnTo>
                    <a:pt x="55017" y="183898"/>
                  </a:lnTo>
                  <a:lnTo>
                    <a:pt x="126590" y="138051"/>
                  </a:lnTo>
                  <a:lnTo>
                    <a:pt x="182116" y="18288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2" name="Forma libre: forma 81">
              <a:extLst>
                <a:ext uri="{FF2B5EF4-FFF2-40B4-BE49-F238E27FC236}">
                  <a16:creationId xmlns:a16="http://schemas.microsoft.com/office/drawing/2014/main" id="{F7695EFB-4A37-4AA8-BDA0-9D5F60AE40CA}"/>
                </a:ext>
              </a:extLst>
            </p:cNvPr>
            <p:cNvSpPr/>
            <p:nvPr/>
          </p:nvSpPr>
          <p:spPr>
            <a:xfrm>
              <a:off x="10888980" y="7750788"/>
              <a:ext cx="203766" cy="178295"/>
            </a:xfrm>
            <a:custGeom>
              <a:avLst/>
              <a:gdLst>
                <a:gd name="connsiteX0" fmla="*/ 165815 w 203765"/>
                <a:gd name="connsiteY0" fmla="*/ 122514 h 178294"/>
                <a:gd name="connsiteX1" fmla="*/ 224652 w 203765"/>
                <a:gd name="connsiteY1" fmla="*/ 84817 h 178294"/>
                <a:gd name="connsiteX2" fmla="*/ 154353 w 203765"/>
                <a:gd name="connsiteY2" fmla="*/ 70044 h 178294"/>
                <a:gd name="connsiteX3" fmla="*/ 134231 w 203765"/>
                <a:gd name="connsiteY3" fmla="*/ 0 h 178294"/>
                <a:gd name="connsiteX4" fmla="*/ 100100 w 203765"/>
                <a:gd name="connsiteY4" fmla="*/ 58328 h 178294"/>
                <a:gd name="connsiteX5" fmla="*/ 0 w 203765"/>
                <a:gd name="connsiteY5" fmla="*/ 37187 h 178294"/>
                <a:gd name="connsiteX6" fmla="*/ 83035 w 203765"/>
                <a:gd name="connsiteY6" fmla="*/ 122769 h 178294"/>
                <a:gd name="connsiteX7" fmla="*/ 57564 w 203765"/>
                <a:gd name="connsiteY7" fmla="*/ 192049 h 178294"/>
                <a:gd name="connsiteX8" fmla="*/ 132193 w 203765"/>
                <a:gd name="connsiteY8" fmla="*/ 144164 h 178294"/>
                <a:gd name="connsiteX9" fmla="*/ 190012 w 203765"/>
                <a:gd name="connsiteY9" fmla="*/ 190776 h 17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765" h="178294">
                  <a:moveTo>
                    <a:pt x="165815" y="122514"/>
                  </a:moveTo>
                  <a:lnTo>
                    <a:pt x="224652" y="84817"/>
                  </a:lnTo>
                  <a:lnTo>
                    <a:pt x="154353" y="70044"/>
                  </a:lnTo>
                  <a:lnTo>
                    <a:pt x="134231" y="0"/>
                  </a:lnTo>
                  <a:lnTo>
                    <a:pt x="100100" y="58328"/>
                  </a:lnTo>
                  <a:lnTo>
                    <a:pt x="0" y="37187"/>
                  </a:lnTo>
                  <a:lnTo>
                    <a:pt x="83035" y="122769"/>
                  </a:lnTo>
                  <a:lnTo>
                    <a:pt x="57564" y="192049"/>
                  </a:lnTo>
                  <a:lnTo>
                    <a:pt x="132193" y="144164"/>
                  </a:lnTo>
                  <a:lnTo>
                    <a:pt x="190012" y="19077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3" name="Forma libre: forma 82">
              <a:extLst>
                <a:ext uri="{FF2B5EF4-FFF2-40B4-BE49-F238E27FC236}">
                  <a16:creationId xmlns:a16="http://schemas.microsoft.com/office/drawing/2014/main" id="{948732F5-C07A-4035-B902-24FFCE529468}"/>
                </a:ext>
              </a:extLst>
            </p:cNvPr>
            <p:cNvSpPr/>
            <p:nvPr/>
          </p:nvSpPr>
          <p:spPr>
            <a:xfrm>
              <a:off x="7894896" y="7755627"/>
              <a:ext cx="25471" cy="1426359"/>
            </a:xfrm>
            <a:custGeom>
              <a:avLst/>
              <a:gdLst>
                <a:gd name="connsiteX0" fmla="*/ 0 w 25470"/>
                <a:gd name="connsiteY0" fmla="*/ 0 h 1426359"/>
                <a:gd name="connsiteX1" fmla="*/ 26490 w 25470"/>
                <a:gd name="connsiteY1" fmla="*/ 0 h 1426359"/>
                <a:gd name="connsiteX2" fmla="*/ 26490 w 25470"/>
                <a:gd name="connsiteY2" fmla="*/ 1441642 h 1426359"/>
                <a:gd name="connsiteX3" fmla="*/ 0 w 25470"/>
                <a:gd name="connsiteY3" fmla="*/ 1441642 h 1426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70" h="1426359">
                  <a:moveTo>
                    <a:pt x="0" y="0"/>
                  </a:moveTo>
                  <a:lnTo>
                    <a:pt x="26490" y="0"/>
                  </a:lnTo>
                  <a:lnTo>
                    <a:pt x="26490" y="1441642"/>
                  </a:lnTo>
                  <a:lnTo>
                    <a:pt x="0" y="1441642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4" name="Forma libre: forma 83">
              <a:extLst>
                <a:ext uri="{FF2B5EF4-FFF2-40B4-BE49-F238E27FC236}">
                  <a16:creationId xmlns:a16="http://schemas.microsoft.com/office/drawing/2014/main" id="{395B46B3-270B-4434-9AF0-E60ECC9F2012}"/>
                </a:ext>
              </a:extLst>
            </p:cNvPr>
            <p:cNvSpPr/>
            <p:nvPr/>
          </p:nvSpPr>
          <p:spPr>
            <a:xfrm>
              <a:off x="6018212" y="8873537"/>
              <a:ext cx="101883" cy="101883"/>
            </a:xfrm>
            <a:custGeom>
              <a:avLst/>
              <a:gdLst>
                <a:gd name="connsiteX0" fmla="*/ 77686 w 101882"/>
                <a:gd name="connsiteY0" fmla="*/ 74120 h 101882"/>
                <a:gd name="connsiteX1" fmla="*/ 60620 w 101882"/>
                <a:gd name="connsiteY1" fmla="*/ 28782 h 101882"/>
                <a:gd name="connsiteX2" fmla="*/ 44064 w 101882"/>
                <a:gd name="connsiteY2" fmla="*/ 74120 h 101882"/>
                <a:gd name="connsiteX3" fmla="*/ 77686 w 101882"/>
                <a:gd name="connsiteY3" fmla="*/ 74120 h 101882"/>
                <a:gd name="connsiteX4" fmla="*/ 123533 w 101882"/>
                <a:gd name="connsiteY4" fmla="*/ 123023 h 101882"/>
                <a:gd name="connsiteX5" fmla="*/ 96534 w 101882"/>
                <a:gd name="connsiteY5" fmla="*/ 123023 h 101882"/>
                <a:gd name="connsiteX6" fmla="*/ 85836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533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686" y="74120"/>
                  </a:moveTo>
                  <a:lnTo>
                    <a:pt x="60620" y="28782"/>
                  </a:lnTo>
                  <a:lnTo>
                    <a:pt x="44064" y="74120"/>
                  </a:lnTo>
                  <a:lnTo>
                    <a:pt x="77686" y="74120"/>
                  </a:lnTo>
                  <a:close/>
                  <a:moveTo>
                    <a:pt x="123533" y="123023"/>
                  </a:moveTo>
                  <a:lnTo>
                    <a:pt x="96534" y="123023"/>
                  </a:lnTo>
                  <a:lnTo>
                    <a:pt x="85836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533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5" name="Forma libre: forma 84">
              <a:extLst>
                <a:ext uri="{FF2B5EF4-FFF2-40B4-BE49-F238E27FC236}">
                  <a16:creationId xmlns:a16="http://schemas.microsoft.com/office/drawing/2014/main" id="{86E0CEC9-C8CE-445E-824C-B21F5ABC958D}"/>
                </a:ext>
              </a:extLst>
            </p:cNvPr>
            <p:cNvSpPr/>
            <p:nvPr/>
          </p:nvSpPr>
          <p:spPr>
            <a:xfrm>
              <a:off x="6148367" y="8874555"/>
              <a:ext cx="76412" cy="101883"/>
            </a:xfrm>
            <a:custGeom>
              <a:avLst/>
              <a:gdLst>
                <a:gd name="connsiteX0" fmla="*/ 0 w 76412"/>
                <a:gd name="connsiteY0" fmla="*/ 122005 h 101882"/>
                <a:gd name="connsiteX1" fmla="*/ 0 w 76412"/>
                <a:gd name="connsiteY1" fmla="*/ 0 h 101882"/>
                <a:gd name="connsiteX2" fmla="*/ 24961 w 76412"/>
                <a:gd name="connsiteY2" fmla="*/ 0 h 101882"/>
                <a:gd name="connsiteX3" fmla="*/ 24961 w 76412"/>
                <a:gd name="connsiteY3" fmla="*/ 101119 h 101882"/>
                <a:gd name="connsiteX4" fmla="*/ 86600 w 76412"/>
                <a:gd name="connsiteY4" fmla="*/ 101119 h 101882"/>
                <a:gd name="connsiteX5" fmla="*/ 86600 w 76412"/>
                <a:gd name="connsiteY5" fmla="*/ 12200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12" h="101882">
                  <a:moveTo>
                    <a:pt x="0" y="122005"/>
                  </a:moveTo>
                  <a:lnTo>
                    <a:pt x="0" y="0"/>
                  </a:lnTo>
                  <a:lnTo>
                    <a:pt x="24961" y="0"/>
                  </a:lnTo>
                  <a:lnTo>
                    <a:pt x="24961" y="101119"/>
                  </a:lnTo>
                  <a:lnTo>
                    <a:pt x="86600" y="101119"/>
                  </a:lnTo>
                  <a:lnTo>
                    <a:pt x="86600" y="12200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6" name="Forma libre: forma 85">
              <a:extLst>
                <a:ext uri="{FF2B5EF4-FFF2-40B4-BE49-F238E27FC236}">
                  <a16:creationId xmlns:a16="http://schemas.microsoft.com/office/drawing/2014/main" id="{EE74FAE9-2CA3-4E66-BCE2-BACAC12D5DAE}"/>
                </a:ext>
              </a:extLst>
            </p:cNvPr>
            <p:cNvSpPr/>
            <p:nvPr/>
          </p:nvSpPr>
          <p:spPr>
            <a:xfrm>
              <a:off x="6241081" y="8871499"/>
              <a:ext cx="101883" cy="101883"/>
            </a:xfrm>
            <a:custGeom>
              <a:avLst/>
              <a:gdLst>
                <a:gd name="connsiteX0" fmla="*/ 83035 w 101882"/>
                <a:gd name="connsiteY0" fmla="*/ 79723 h 101882"/>
                <a:gd name="connsiteX1" fmla="*/ 106977 w 101882"/>
                <a:gd name="connsiteY1" fmla="*/ 87365 h 101882"/>
                <a:gd name="connsiteX2" fmla="*/ 88638 w 101882"/>
                <a:gd name="connsiteY2" fmla="*/ 117420 h 101882"/>
                <a:gd name="connsiteX3" fmla="*/ 56036 w 101882"/>
                <a:gd name="connsiteY3" fmla="*/ 127099 h 101882"/>
                <a:gd name="connsiteX4" fmla="*/ 15792 w 101882"/>
                <a:gd name="connsiteY4" fmla="*/ 110288 h 101882"/>
                <a:gd name="connsiteX5" fmla="*/ 0 w 101882"/>
                <a:gd name="connsiteY5" fmla="*/ 64441 h 101882"/>
                <a:gd name="connsiteX6" fmla="*/ 15792 w 101882"/>
                <a:gd name="connsiteY6" fmla="*/ 16811 h 101882"/>
                <a:gd name="connsiteX7" fmla="*/ 57564 w 101882"/>
                <a:gd name="connsiteY7" fmla="*/ 0 h 101882"/>
                <a:gd name="connsiteX8" fmla="*/ 94242 w 101882"/>
                <a:gd name="connsiteY8" fmla="*/ 13499 h 101882"/>
                <a:gd name="connsiteX9" fmla="*/ 106977 w 101882"/>
                <a:gd name="connsiteY9" fmla="*/ 36168 h 101882"/>
                <a:gd name="connsiteX10" fmla="*/ 82270 w 101882"/>
                <a:gd name="connsiteY10" fmla="*/ 42027 h 101882"/>
                <a:gd name="connsiteX11" fmla="*/ 73101 w 101882"/>
                <a:gd name="connsiteY11" fmla="*/ 26999 h 101882"/>
                <a:gd name="connsiteX12" fmla="*/ 56290 w 101882"/>
                <a:gd name="connsiteY12" fmla="*/ 21395 h 101882"/>
                <a:gd name="connsiteX13" fmla="*/ 33876 w 101882"/>
                <a:gd name="connsiteY13" fmla="*/ 31329 h 101882"/>
                <a:gd name="connsiteX14" fmla="*/ 25471 w 101882"/>
                <a:gd name="connsiteY14" fmla="*/ 63167 h 101882"/>
                <a:gd name="connsiteX15" fmla="*/ 33876 w 101882"/>
                <a:gd name="connsiteY15" fmla="*/ 96279 h 101882"/>
                <a:gd name="connsiteX16" fmla="*/ 55781 w 101882"/>
                <a:gd name="connsiteY16" fmla="*/ 106213 h 101882"/>
                <a:gd name="connsiteX17" fmla="*/ 72846 w 101882"/>
                <a:gd name="connsiteY17" fmla="*/ 99845 h 101882"/>
                <a:gd name="connsiteX18" fmla="*/ 83035 w 101882"/>
                <a:gd name="connsiteY18" fmla="*/ 797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882" h="101882">
                  <a:moveTo>
                    <a:pt x="83035" y="79723"/>
                  </a:moveTo>
                  <a:lnTo>
                    <a:pt x="106977" y="87365"/>
                  </a:lnTo>
                  <a:cubicBezTo>
                    <a:pt x="103411" y="100864"/>
                    <a:pt x="97044" y="110798"/>
                    <a:pt x="88638" y="117420"/>
                  </a:cubicBezTo>
                  <a:cubicBezTo>
                    <a:pt x="79978" y="124042"/>
                    <a:pt x="69026" y="127099"/>
                    <a:pt x="56036" y="127099"/>
                  </a:cubicBezTo>
                  <a:cubicBezTo>
                    <a:pt x="39734" y="127099"/>
                    <a:pt x="26235" y="121495"/>
                    <a:pt x="15792" y="110288"/>
                  </a:cubicBezTo>
                  <a:cubicBezTo>
                    <a:pt x="5349" y="99081"/>
                    <a:pt x="0" y="83799"/>
                    <a:pt x="0" y="64441"/>
                  </a:cubicBezTo>
                  <a:cubicBezTo>
                    <a:pt x="0" y="44064"/>
                    <a:pt x="5349" y="28272"/>
                    <a:pt x="15792" y="16811"/>
                  </a:cubicBezTo>
                  <a:cubicBezTo>
                    <a:pt x="26490" y="5604"/>
                    <a:pt x="40244" y="0"/>
                    <a:pt x="57564" y="0"/>
                  </a:cubicBezTo>
                  <a:cubicBezTo>
                    <a:pt x="72592" y="0"/>
                    <a:pt x="84818" y="4585"/>
                    <a:pt x="94242" y="13499"/>
                  </a:cubicBezTo>
                  <a:cubicBezTo>
                    <a:pt x="99845" y="18594"/>
                    <a:pt x="103921" y="26490"/>
                    <a:pt x="106977" y="36168"/>
                  </a:cubicBezTo>
                  <a:lnTo>
                    <a:pt x="82270" y="42027"/>
                  </a:lnTo>
                  <a:cubicBezTo>
                    <a:pt x="80742" y="35659"/>
                    <a:pt x="77940" y="30565"/>
                    <a:pt x="73101" y="26999"/>
                  </a:cubicBezTo>
                  <a:cubicBezTo>
                    <a:pt x="68516" y="23433"/>
                    <a:pt x="62913" y="21395"/>
                    <a:pt x="56290" y="21395"/>
                  </a:cubicBezTo>
                  <a:cubicBezTo>
                    <a:pt x="47121" y="21395"/>
                    <a:pt x="39734" y="24707"/>
                    <a:pt x="33876" y="31329"/>
                  </a:cubicBezTo>
                  <a:cubicBezTo>
                    <a:pt x="28273" y="37951"/>
                    <a:pt x="25471" y="48394"/>
                    <a:pt x="25471" y="63167"/>
                  </a:cubicBezTo>
                  <a:cubicBezTo>
                    <a:pt x="25471" y="78704"/>
                    <a:pt x="28273" y="89657"/>
                    <a:pt x="33876" y="96279"/>
                  </a:cubicBezTo>
                  <a:cubicBezTo>
                    <a:pt x="39480" y="102902"/>
                    <a:pt x="46611" y="106213"/>
                    <a:pt x="55781" y="106213"/>
                  </a:cubicBezTo>
                  <a:cubicBezTo>
                    <a:pt x="62403" y="106213"/>
                    <a:pt x="68007" y="104175"/>
                    <a:pt x="72846" y="99845"/>
                  </a:cubicBezTo>
                  <a:cubicBezTo>
                    <a:pt x="77686" y="95260"/>
                    <a:pt x="80997" y="88638"/>
                    <a:pt x="83035" y="79723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7" name="Forma libre: forma 86">
              <a:extLst>
                <a:ext uri="{FF2B5EF4-FFF2-40B4-BE49-F238E27FC236}">
                  <a16:creationId xmlns:a16="http://schemas.microsoft.com/office/drawing/2014/main" id="{3FAF3A0F-596D-40BA-8968-89345DEA6DA0}"/>
                </a:ext>
              </a:extLst>
            </p:cNvPr>
            <p:cNvSpPr/>
            <p:nvPr/>
          </p:nvSpPr>
          <p:spPr>
            <a:xfrm>
              <a:off x="6349586" y="8873537"/>
              <a:ext cx="101883" cy="101883"/>
            </a:xfrm>
            <a:custGeom>
              <a:avLst/>
              <a:gdLst>
                <a:gd name="connsiteX0" fmla="*/ 77940 w 101882"/>
                <a:gd name="connsiteY0" fmla="*/ 74120 h 101882"/>
                <a:gd name="connsiteX1" fmla="*/ 61130 w 101882"/>
                <a:gd name="connsiteY1" fmla="*/ 28782 h 101882"/>
                <a:gd name="connsiteX2" fmla="*/ 44319 w 101882"/>
                <a:gd name="connsiteY2" fmla="*/ 74120 h 101882"/>
                <a:gd name="connsiteX3" fmla="*/ 77940 w 101882"/>
                <a:gd name="connsiteY3" fmla="*/ 74120 h 101882"/>
                <a:gd name="connsiteX4" fmla="*/ 123788 w 101882"/>
                <a:gd name="connsiteY4" fmla="*/ 123023 h 101882"/>
                <a:gd name="connsiteX5" fmla="*/ 96534 w 101882"/>
                <a:gd name="connsiteY5" fmla="*/ 123023 h 101882"/>
                <a:gd name="connsiteX6" fmla="*/ 85836 w 101882"/>
                <a:gd name="connsiteY6" fmla="*/ 95006 h 101882"/>
                <a:gd name="connsiteX7" fmla="*/ 36678 w 101882"/>
                <a:gd name="connsiteY7" fmla="*/ 95006 h 101882"/>
                <a:gd name="connsiteX8" fmla="*/ 26490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78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940" y="74120"/>
                  </a:moveTo>
                  <a:lnTo>
                    <a:pt x="61130" y="28782"/>
                  </a:lnTo>
                  <a:lnTo>
                    <a:pt x="44319" y="74120"/>
                  </a:lnTo>
                  <a:lnTo>
                    <a:pt x="77940" y="74120"/>
                  </a:lnTo>
                  <a:close/>
                  <a:moveTo>
                    <a:pt x="123788" y="123023"/>
                  </a:moveTo>
                  <a:lnTo>
                    <a:pt x="96534" y="123023"/>
                  </a:lnTo>
                  <a:lnTo>
                    <a:pt x="85836" y="95006"/>
                  </a:lnTo>
                  <a:lnTo>
                    <a:pt x="36678" y="95006"/>
                  </a:lnTo>
                  <a:lnTo>
                    <a:pt x="26490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78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8" name="Forma libre: forma 87">
              <a:extLst>
                <a:ext uri="{FF2B5EF4-FFF2-40B4-BE49-F238E27FC236}">
                  <a16:creationId xmlns:a16="http://schemas.microsoft.com/office/drawing/2014/main" id="{9A7D4DA3-48D3-4032-8215-5E0EA732D106}"/>
                </a:ext>
              </a:extLst>
            </p:cNvPr>
            <p:cNvSpPr/>
            <p:nvPr/>
          </p:nvSpPr>
          <p:spPr>
            <a:xfrm>
              <a:off x="6479996" y="8874555"/>
              <a:ext cx="76412" cy="101883"/>
            </a:xfrm>
            <a:custGeom>
              <a:avLst/>
              <a:gdLst>
                <a:gd name="connsiteX0" fmla="*/ 0 w 76412"/>
                <a:gd name="connsiteY0" fmla="*/ 122005 h 101882"/>
                <a:gd name="connsiteX1" fmla="*/ 0 w 76412"/>
                <a:gd name="connsiteY1" fmla="*/ 0 h 101882"/>
                <a:gd name="connsiteX2" fmla="*/ 24707 w 76412"/>
                <a:gd name="connsiteY2" fmla="*/ 0 h 101882"/>
                <a:gd name="connsiteX3" fmla="*/ 24707 w 76412"/>
                <a:gd name="connsiteY3" fmla="*/ 101119 h 101882"/>
                <a:gd name="connsiteX4" fmla="*/ 86346 w 76412"/>
                <a:gd name="connsiteY4" fmla="*/ 101119 h 101882"/>
                <a:gd name="connsiteX5" fmla="*/ 86346 w 76412"/>
                <a:gd name="connsiteY5" fmla="*/ 12200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12" h="101882">
                  <a:moveTo>
                    <a:pt x="0" y="122005"/>
                  </a:moveTo>
                  <a:lnTo>
                    <a:pt x="0" y="0"/>
                  </a:lnTo>
                  <a:lnTo>
                    <a:pt x="24707" y="0"/>
                  </a:lnTo>
                  <a:lnTo>
                    <a:pt x="24707" y="101119"/>
                  </a:lnTo>
                  <a:lnTo>
                    <a:pt x="86346" y="101119"/>
                  </a:lnTo>
                  <a:lnTo>
                    <a:pt x="86346" y="12200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9" name="Forma libre: forma 88">
              <a:extLst>
                <a:ext uri="{FF2B5EF4-FFF2-40B4-BE49-F238E27FC236}">
                  <a16:creationId xmlns:a16="http://schemas.microsoft.com/office/drawing/2014/main" id="{FE187511-E220-4586-BBCB-A81AEE59211C}"/>
                </a:ext>
              </a:extLst>
            </p:cNvPr>
            <p:cNvSpPr/>
            <p:nvPr/>
          </p:nvSpPr>
          <p:spPr>
            <a:xfrm>
              <a:off x="6576530" y="8873537"/>
              <a:ext cx="101883" cy="101883"/>
            </a:xfrm>
            <a:custGeom>
              <a:avLst/>
              <a:gdLst>
                <a:gd name="connsiteX0" fmla="*/ 25216 w 101882"/>
                <a:gd name="connsiteY0" fmla="*/ 20886 h 101882"/>
                <a:gd name="connsiteX1" fmla="*/ 25216 w 101882"/>
                <a:gd name="connsiteY1" fmla="*/ 102137 h 101882"/>
                <a:gd name="connsiteX2" fmla="*/ 43810 w 101882"/>
                <a:gd name="connsiteY2" fmla="*/ 102137 h 101882"/>
                <a:gd name="connsiteX3" fmla="*/ 58837 w 101882"/>
                <a:gd name="connsiteY3" fmla="*/ 100864 h 101882"/>
                <a:gd name="connsiteX4" fmla="*/ 69026 w 101882"/>
                <a:gd name="connsiteY4" fmla="*/ 95770 h 101882"/>
                <a:gd name="connsiteX5" fmla="*/ 75648 w 101882"/>
                <a:gd name="connsiteY5" fmla="*/ 83799 h 101882"/>
                <a:gd name="connsiteX6" fmla="*/ 78195 w 101882"/>
                <a:gd name="connsiteY6" fmla="*/ 61384 h 101882"/>
                <a:gd name="connsiteX7" fmla="*/ 75648 w 101882"/>
                <a:gd name="connsiteY7" fmla="*/ 39480 h 101882"/>
                <a:gd name="connsiteX8" fmla="*/ 68516 w 101882"/>
                <a:gd name="connsiteY8" fmla="*/ 27508 h 101882"/>
                <a:gd name="connsiteX9" fmla="*/ 57054 w 101882"/>
                <a:gd name="connsiteY9" fmla="*/ 21650 h 101882"/>
                <a:gd name="connsiteX10" fmla="*/ 36678 w 101882"/>
                <a:gd name="connsiteY10" fmla="*/ 20631 h 101882"/>
                <a:gd name="connsiteX11" fmla="*/ 25216 w 101882"/>
                <a:gd name="connsiteY11" fmla="*/ 20631 h 101882"/>
                <a:gd name="connsiteX12" fmla="*/ 255 w 101882"/>
                <a:gd name="connsiteY12" fmla="*/ 0 h 101882"/>
                <a:gd name="connsiteX13" fmla="*/ 45593 w 101882"/>
                <a:gd name="connsiteY13" fmla="*/ 0 h 101882"/>
                <a:gd name="connsiteX14" fmla="*/ 69026 w 101882"/>
                <a:gd name="connsiteY14" fmla="*/ 2292 h 101882"/>
                <a:gd name="connsiteX15" fmla="*/ 87619 w 101882"/>
                <a:gd name="connsiteY15" fmla="*/ 13754 h 101882"/>
                <a:gd name="connsiteX16" fmla="*/ 99336 w 101882"/>
                <a:gd name="connsiteY16" fmla="*/ 33621 h 101882"/>
                <a:gd name="connsiteX17" fmla="*/ 103411 w 101882"/>
                <a:gd name="connsiteY17" fmla="*/ 62658 h 101882"/>
                <a:gd name="connsiteX18" fmla="*/ 99591 w 101882"/>
                <a:gd name="connsiteY18" fmla="*/ 88893 h 101882"/>
                <a:gd name="connsiteX19" fmla="*/ 86346 w 101882"/>
                <a:gd name="connsiteY19" fmla="*/ 110543 h 101882"/>
                <a:gd name="connsiteX20" fmla="*/ 68771 w 101882"/>
                <a:gd name="connsiteY20" fmla="*/ 120476 h 101882"/>
                <a:gd name="connsiteX21" fmla="*/ 46866 w 101882"/>
                <a:gd name="connsiteY21" fmla="*/ 123023 h 101882"/>
                <a:gd name="connsiteX22" fmla="*/ 0 w 101882"/>
                <a:gd name="connsiteY22" fmla="*/ 123023 h 101882"/>
                <a:gd name="connsiteX23" fmla="*/ 0 w 10188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1882" h="101882">
                  <a:moveTo>
                    <a:pt x="25216" y="20886"/>
                  </a:moveTo>
                  <a:lnTo>
                    <a:pt x="25216" y="102137"/>
                  </a:lnTo>
                  <a:lnTo>
                    <a:pt x="43810" y="102137"/>
                  </a:lnTo>
                  <a:cubicBezTo>
                    <a:pt x="50941" y="102137"/>
                    <a:pt x="55781" y="101628"/>
                    <a:pt x="58837" y="100864"/>
                  </a:cubicBezTo>
                  <a:cubicBezTo>
                    <a:pt x="62913" y="99845"/>
                    <a:pt x="66224" y="98317"/>
                    <a:pt x="69026" y="95770"/>
                  </a:cubicBezTo>
                  <a:cubicBezTo>
                    <a:pt x="71573" y="93223"/>
                    <a:pt x="73865" y="89402"/>
                    <a:pt x="75648" y="83799"/>
                  </a:cubicBezTo>
                  <a:cubicBezTo>
                    <a:pt x="77176" y="78195"/>
                    <a:pt x="78195" y="70809"/>
                    <a:pt x="78195" y="61384"/>
                  </a:cubicBezTo>
                  <a:cubicBezTo>
                    <a:pt x="78195" y="51960"/>
                    <a:pt x="77431" y="44574"/>
                    <a:pt x="75648" y="39480"/>
                  </a:cubicBezTo>
                  <a:cubicBezTo>
                    <a:pt x="73865" y="34385"/>
                    <a:pt x="71573" y="30310"/>
                    <a:pt x="68516" y="27508"/>
                  </a:cubicBezTo>
                  <a:cubicBezTo>
                    <a:pt x="65460" y="24707"/>
                    <a:pt x="61639" y="22924"/>
                    <a:pt x="57054" y="21650"/>
                  </a:cubicBezTo>
                  <a:cubicBezTo>
                    <a:pt x="53489" y="20886"/>
                    <a:pt x="46866" y="20631"/>
                    <a:pt x="36678" y="20631"/>
                  </a:cubicBezTo>
                  <a:lnTo>
                    <a:pt x="25216" y="20631"/>
                  </a:lnTo>
                  <a:close/>
                  <a:moveTo>
                    <a:pt x="255" y="0"/>
                  </a:moveTo>
                  <a:lnTo>
                    <a:pt x="45593" y="0"/>
                  </a:lnTo>
                  <a:cubicBezTo>
                    <a:pt x="55781" y="0"/>
                    <a:pt x="63677" y="764"/>
                    <a:pt x="69026" y="2292"/>
                  </a:cubicBezTo>
                  <a:cubicBezTo>
                    <a:pt x="76157" y="4330"/>
                    <a:pt x="82270" y="8151"/>
                    <a:pt x="87619" y="13754"/>
                  </a:cubicBezTo>
                  <a:cubicBezTo>
                    <a:pt x="92713" y="19103"/>
                    <a:pt x="96789" y="25980"/>
                    <a:pt x="99336" y="33621"/>
                  </a:cubicBezTo>
                  <a:cubicBezTo>
                    <a:pt x="102138" y="41517"/>
                    <a:pt x="103411" y="51196"/>
                    <a:pt x="103411" y="62658"/>
                  </a:cubicBezTo>
                  <a:cubicBezTo>
                    <a:pt x="103411" y="72846"/>
                    <a:pt x="102138" y="81506"/>
                    <a:pt x="99591" y="88893"/>
                  </a:cubicBezTo>
                  <a:cubicBezTo>
                    <a:pt x="96534" y="97807"/>
                    <a:pt x="92204" y="104939"/>
                    <a:pt x="86346" y="110543"/>
                  </a:cubicBezTo>
                  <a:cubicBezTo>
                    <a:pt x="82016" y="114873"/>
                    <a:pt x="76157" y="118184"/>
                    <a:pt x="68771" y="120476"/>
                  </a:cubicBezTo>
                  <a:cubicBezTo>
                    <a:pt x="63422" y="122259"/>
                    <a:pt x="56036" y="123023"/>
                    <a:pt x="46866" y="123023"/>
                  </a:cubicBezTo>
                  <a:lnTo>
                    <a:pt x="0" y="12302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0" name="Forma libre: forma 89">
              <a:extLst>
                <a:ext uri="{FF2B5EF4-FFF2-40B4-BE49-F238E27FC236}">
                  <a16:creationId xmlns:a16="http://schemas.microsoft.com/office/drawing/2014/main" id="{15DCDBB7-7901-4AF3-8790-80CAB29E0A04}"/>
                </a:ext>
              </a:extLst>
            </p:cNvPr>
            <p:cNvSpPr/>
            <p:nvPr/>
          </p:nvSpPr>
          <p:spPr>
            <a:xfrm>
              <a:off x="6693186" y="8837368"/>
              <a:ext cx="25471" cy="152824"/>
            </a:xfrm>
            <a:custGeom>
              <a:avLst/>
              <a:gdLst>
                <a:gd name="connsiteX0" fmla="*/ 0 w 25470"/>
                <a:gd name="connsiteY0" fmla="*/ 36168 h 152824"/>
                <a:gd name="connsiteX1" fmla="*/ 24961 w 25470"/>
                <a:gd name="connsiteY1" fmla="*/ 36168 h 152824"/>
                <a:gd name="connsiteX2" fmla="*/ 24961 w 25470"/>
                <a:gd name="connsiteY2" fmla="*/ 159192 h 152824"/>
                <a:gd name="connsiteX3" fmla="*/ 0 w 25470"/>
                <a:gd name="connsiteY3" fmla="*/ 159192 h 152824"/>
                <a:gd name="connsiteX4" fmla="*/ 0 w 25470"/>
                <a:gd name="connsiteY4" fmla="*/ 36168 h 152824"/>
                <a:gd name="connsiteX5" fmla="*/ 6113 w 25470"/>
                <a:gd name="connsiteY5" fmla="*/ 24961 h 152824"/>
                <a:gd name="connsiteX6" fmla="*/ 17575 w 25470"/>
                <a:gd name="connsiteY6" fmla="*/ 0 h 152824"/>
                <a:gd name="connsiteX7" fmla="*/ 44064 w 25470"/>
                <a:gd name="connsiteY7" fmla="*/ 0 h 152824"/>
                <a:gd name="connsiteX8" fmla="*/ 21141 w 25470"/>
                <a:gd name="connsiteY8" fmla="*/ 24961 h 152824"/>
                <a:gd name="connsiteX9" fmla="*/ 6113 w 25470"/>
                <a:gd name="connsiteY9" fmla="*/ 24961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152824">
                  <a:moveTo>
                    <a:pt x="0" y="36168"/>
                  </a:moveTo>
                  <a:lnTo>
                    <a:pt x="24961" y="36168"/>
                  </a:lnTo>
                  <a:lnTo>
                    <a:pt x="24961" y="159192"/>
                  </a:lnTo>
                  <a:lnTo>
                    <a:pt x="0" y="159192"/>
                  </a:lnTo>
                  <a:lnTo>
                    <a:pt x="0" y="36168"/>
                  </a:lnTo>
                  <a:close/>
                  <a:moveTo>
                    <a:pt x="6113" y="24961"/>
                  </a:moveTo>
                  <a:lnTo>
                    <a:pt x="17575" y="0"/>
                  </a:lnTo>
                  <a:lnTo>
                    <a:pt x="44064" y="0"/>
                  </a:lnTo>
                  <a:lnTo>
                    <a:pt x="21141" y="24961"/>
                  </a:lnTo>
                  <a:lnTo>
                    <a:pt x="6113" y="24961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1" name="Forma libre: forma 90">
              <a:extLst>
                <a:ext uri="{FF2B5EF4-FFF2-40B4-BE49-F238E27FC236}">
                  <a16:creationId xmlns:a16="http://schemas.microsoft.com/office/drawing/2014/main" id="{5C5AFE53-3F1C-43D2-94CA-1C514704F72A}"/>
                </a:ext>
              </a:extLst>
            </p:cNvPr>
            <p:cNvSpPr/>
            <p:nvPr/>
          </p:nvSpPr>
          <p:spPr>
            <a:xfrm>
              <a:off x="6722223" y="8873537"/>
              <a:ext cx="101883" cy="101883"/>
            </a:xfrm>
            <a:custGeom>
              <a:avLst/>
              <a:gdLst>
                <a:gd name="connsiteX0" fmla="*/ 77431 w 101882"/>
                <a:gd name="connsiteY0" fmla="*/ 74120 h 101882"/>
                <a:gd name="connsiteX1" fmla="*/ 60366 w 101882"/>
                <a:gd name="connsiteY1" fmla="*/ 28782 h 101882"/>
                <a:gd name="connsiteX2" fmla="*/ 43810 w 101882"/>
                <a:gd name="connsiteY2" fmla="*/ 74120 h 101882"/>
                <a:gd name="connsiteX3" fmla="*/ 77431 w 101882"/>
                <a:gd name="connsiteY3" fmla="*/ 74120 h 101882"/>
                <a:gd name="connsiteX4" fmla="*/ 123278 w 101882"/>
                <a:gd name="connsiteY4" fmla="*/ 123023 h 101882"/>
                <a:gd name="connsiteX5" fmla="*/ 96279 w 101882"/>
                <a:gd name="connsiteY5" fmla="*/ 123023 h 101882"/>
                <a:gd name="connsiteX6" fmla="*/ 85582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27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431" y="74120"/>
                  </a:moveTo>
                  <a:lnTo>
                    <a:pt x="60366" y="28782"/>
                  </a:lnTo>
                  <a:lnTo>
                    <a:pt x="43810" y="74120"/>
                  </a:lnTo>
                  <a:lnTo>
                    <a:pt x="77431" y="74120"/>
                  </a:lnTo>
                  <a:close/>
                  <a:moveTo>
                    <a:pt x="123278" y="123023"/>
                  </a:moveTo>
                  <a:lnTo>
                    <a:pt x="96279" y="123023"/>
                  </a:lnTo>
                  <a:lnTo>
                    <a:pt x="85582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27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2" name="Forma libre: forma 91">
              <a:extLst>
                <a:ext uri="{FF2B5EF4-FFF2-40B4-BE49-F238E27FC236}">
                  <a16:creationId xmlns:a16="http://schemas.microsoft.com/office/drawing/2014/main" id="{4C847A87-01F4-45AD-B566-A62D304509E4}"/>
                </a:ext>
              </a:extLst>
            </p:cNvPr>
            <p:cNvSpPr/>
            <p:nvPr/>
          </p:nvSpPr>
          <p:spPr>
            <a:xfrm>
              <a:off x="6885236" y="8873537"/>
              <a:ext cx="101883" cy="101883"/>
            </a:xfrm>
            <a:custGeom>
              <a:avLst/>
              <a:gdLst>
                <a:gd name="connsiteX0" fmla="*/ 0 w 101882"/>
                <a:gd name="connsiteY0" fmla="*/ 123023 h 101882"/>
                <a:gd name="connsiteX1" fmla="*/ 0 w 101882"/>
                <a:gd name="connsiteY1" fmla="*/ 0 h 101882"/>
                <a:gd name="connsiteX2" fmla="*/ 37187 w 101882"/>
                <a:gd name="connsiteY2" fmla="*/ 0 h 101882"/>
                <a:gd name="connsiteX3" fmla="*/ 59347 w 101882"/>
                <a:gd name="connsiteY3" fmla="*/ 84053 h 101882"/>
                <a:gd name="connsiteX4" fmla="*/ 81506 w 101882"/>
                <a:gd name="connsiteY4" fmla="*/ 0 h 101882"/>
                <a:gd name="connsiteX5" fmla="*/ 118694 w 101882"/>
                <a:gd name="connsiteY5" fmla="*/ 0 h 101882"/>
                <a:gd name="connsiteX6" fmla="*/ 118694 w 101882"/>
                <a:gd name="connsiteY6" fmla="*/ 123023 h 101882"/>
                <a:gd name="connsiteX7" fmla="*/ 95515 w 101882"/>
                <a:gd name="connsiteY7" fmla="*/ 123023 h 101882"/>
                <a:gd name="connsiteX8" fmla="*/ 95515 w 101882"/>
                <a:gd name="connsiteY8" fmla="*/ 26235 h 101882"/>
                <a:gd name="connsiteX9" fmla="*/ 71063 w 101882"/>
                <a:gd name="connsiteY9" fmla="*/ 123023 h 101882"/>
                <a:gd name="connsiteX10" fmla="*/ 47121 w 101882"/>
                <a:gd name="connsiteY10" fmla="*/ 123023 h 101882"/>
                <a:gd name="connsiteX11" fmla="*/ 22924 w 101882"/>
                <a:gd name="connsiteY11" fmla="*/ 26235 h 101882"/>
                <a:gd name="connsiteX12" fmla="*/ 22924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0" y="123023"/>
                  </a:moveTo>
                  <a:lnTo>
                    <a:pt x="0" y="0"/>
                  </a:lnTo>
                  <a:lnTo>
                    <a:pt x="37187" y="0"/>
                  </a:lnTo>
                  <a:lnTo>
                    <a:pt x="59347" y="84053"/>
                  </a:lnTo>
                  <a:lnTo>
                    <a:pt x="81506" y="0"/>
                  </a:lnTo>
                  <a:lnTo>
                    <a:pt x="118694" y="0"/>
                  </a:lnTo>
                  <a:lnTo>
                    <a:pt x="118694" y="123023"/>
                  </a:lnTo>
                  <a:lnTo>
                    <a:pt x="95515" y="123023"/>
                  </a:lnTo>
                  <a:lnTo>
                    <a:pt x="95515" y="26235"/>
                  </a:lnTo>
                  <a:lnTo>
                    <a:pt x="71063" y="123023"/>
                  </a:lnTo>
                  <a:lnTo>
                    <a:pt x="47121" y="123023"/>
                  </a:lnTo>
                  <a:lnTo>
                    <a:pt x="22924" y="26235"/>
                  </a:lnTo>
                  <a:lnTo>
                    <a:pt x="22924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3" name="Forma libre: forma 92">
              <a:extLst>
                <a:ext uri="{FF2B5EF4-FFF2-40B4-BE49-F238E27FC236}">
                  <a16:creationId xmlns:a16="http://schemas.microsoft.com/office/drawing/2014/main" id="{A2FC2C4D-E2EA-49B5-9591-F8CAF31C99C4}"/>
                </a:ext>
              </a:extLst>
            </p:cNvPr>
            <p:cNvSpPr/>
            <p:nvPr/>
          </p:nvSpPr>
          <p:spPr>
            <a:xfrm>
              <a:off x="7009278" y="8873537"/>
              <a:ext cx="101883" cy="101883"/>
            </a:xfrm>
            <a:custGeom>
              <a:avLst/>
              <a:gdLst>
                <a:gd name="connsiteX0" fmla="*/ 77431 w 101882"/>
                <a:gd name="connsiteY0" fmla="*/ 74120 h 101882"/>
                <a:gd name="connsiteX1" fmla="*/ 60366 w 101882"/>
                <a:gd name="connsiteY1" fmla="*/ 28782 h 101882"/>
                <a:gd name="connsiteX2" fmla="*/ 43810 w 101882"/>
                <a:gd name="connsiteY2" fmla="*/ 74120 h 101882"/>
                <a:gd name="connsiteX3" fmla="*/ 77431 w 101882"/>
                <a:gd name="connsiteY3" fmla="*/ 74120 h 101882"/>
                <a:gd name="connsiteX4" fmla="*/ 123278 w 101882"/>
                <a:gd name="connsiteY4" fmla="*/ 123023 h 101882"/>
                <a:gd name="connsiteX5" fmla="*/ 96279 w 101882"/>
                <a:gd name="connsiteY5" fmla="*/ 123023 h 101882"/>
                <a:gd name="connsiteX6" fmla="*/ 85582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27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431" y="74120"/>
                  </a:moveTo>
                  <a:lnTo>
                    <a:pt x="60366" y="28782"/>
                  </a:lnTo>
                  <a:lnTo>
                    <a:pt x="43810" y="74120"/>
                  </a:lnTo>
                  <a:lnTo>
                    <a:pt x="77431" y="74120"/>
                  </a:lnTo>
                  <a:close/>
                  <a:moveTo>
                    <a:pt x="123278" y="123023"/>
                  </a:moveTo>
                  <a:lnTo>
                    <a:pt x="96279" y="123023"/>
                  </a:lnTo>
                  <a:lnTo>
                    <a:pt x="85582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27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4" name="Forma libre: forma 93">
              <a:extLst>
                <a:ext uri="{FF2B5EF4-FFF2-40B4-BE49-F238E27FC236}">
                  <a16:creationId xmlns:a16="http://schemas.microsoft.com/office/drawing/2014/main" id="{8756FC9E-EB94-490C-BFB4-0D58489DB34B}"/>
                </a:ext>
              </a:extLst>
            </p:cNvPr>
            <p:cNvSpPr/>
            <p:nvPr/>
          </p:nvSpPr>
          <p:spPr>
            <a:xfrm>
              <a:off x="7109888" y="8873537"/>
              <a:ext cx="101883" cy="101883"/>
            </a:xfrm>
            <a:custGeom>
              <a:avLst/>
              <a:gdLst>
                <a:gd name="connsiteX0" fmla="*/ 44828 w 101882"/>
                <a:gd name="connsiteY0" fmla="*/ 123023 h 101882"/>
                <a:gd name="connsiteX1" fmla="*/ 44828 w 101882"/>
                <a:gd name="connsiteY1" fmla="*/ 71318 h 101882"/>
                <a:gd name="connsiteX2" fmla="*/ 0 w 101882"/>
                <a:gd name="connsiteY2" fmla="*/ 0 h 101882"/>
                <a:gd name="connsiteX3" fmla="*/ 29037 w 101882"/>
                <a:gd name="connsiteY3" fmla="*/ 0 h 101882"/>
                <a:gd name="connsiteX4" fmla="*/ 58073 w 101882"/>
                <a:gd name="connsiteY4" fmla="*/ 48649 h 101882"/>
                <a:gd name="connsiteX5" fmla="*/ 86346 w 101882"/>
                <a:gd name="connsiteY5" fmla="*/ 0 h 101882"/>
                <a:gd name="connsiteX6" fmla="*/ 115128 w 101882"/>
                <a:gd name="connsiteY6" fmla="*/ 0 h 101882"/>
                <a:gd name="connsiteX7" fmla="*/ 69790 w 101882"/>
                <a:gd name="connsiteY7" fmla="*/ 71318 h 101882"/>
                <a:gd name="connsiteX8" fmla="*/ 69790 w 101882"/>
                <a:gd name="connsiteY8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882" h="101882">
                  <a:moveTo>
                    <a:pt x="44828" y="123023"/>
                  </a:moveTo>
                  <a:lnTo>
                    <a:pt x="44828" y="71318"/>
                  </a:lnTo>
                  <a:lnTo>
                    <a:pt x="0" y="0"/>
                  </a:lnTo>
                  <a:lnTo>
                    <a:pt x="29037" y="0"/>
                  </a:lnTo>
                  <a:lnTo>
                    <a:pt x="58073" y="48649"/>
                  </a:lnTo>
                  <a:lnTo>
                    <a:pt x="86346" y="0"/>
                  </a:lnTo>
                  <a:lnTo>
                    <a:pt x="115128" y="0"/>
                  </a:lnTo>
                  <a:lnTo>
                    <a:pt x="69790" y="71318"/>
                  </a:lnTo>
                  <a:lnTo>
                    <a:pt x="69790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5" name="Forma libre: forma 94">
              <a:extLst>
                <a:ext uri="{FF2B5EF4-FFF2-40B4-BE49-F238E27FC236}">
                  <a16:creationId xmlns:a16="http://schemas.microsoft.com/office/drawing/2014/main" id="{4B4DAAC5-936D-451D-8ECD-0C01206777DC}"/>
                </a:ext>
              </a:extLst>
            </p:cNvPr>
            <p:cNvSpPr/>
            <p:nvPr/>
          </p:nvSpPr>
          <p:spPr>
            <a:xfrm>
              <a:off x="7225015" y="8871499"/>
              <a:ext cx="101883" cy="101883"/>
            </a:xfrm>
            <a:custGeom>
              <a:avLst/>
              <a:gdLst>
                <a:gd name="connsiteX0" fmla="*/ 25471 w 101882"/>
                <a:gd name="connsiteY0" fmla="*/ 63422 h 101882"/>
                <a:gd name="connsiteX1" fmla="*/ 35150 w 101882"/>
                <a:gd name="connsiteY1" fmla="*/ 95006 h 101882"/>
                <a:gd name="connsiteX2" fmla="*/ 59602 w 101882"/>
                <a:gd name="connsiteY2" fmla="*/ 105703 h 101882"/>
                <a:gd name="connsiteX3" fmla="*/ 83799 w 101882"/>
                <a:gd name="connsiteY3" fmla="*/ 95006 h 101882"/>
                <a:gd name="connsiteX4" fmla="*/ 93223 w 101882"/>
                <a:gd name="connsiteY4" fmla="*/ 62913 h 101882"/>
                <a:gd name="connsiteX5" fmla="*/ 84053 w 101882"/>
                <a:gd name="connsiteY5" fmla="*/ 31329 h 101882"/>
                <a:gd name="connsiteX6" fmla="*/ 59347 w 101882"/>
                <a:gd name="connsiteY6" fmla="*/ 20886 h 101882"/>
                <a:gd name="connsiteX7" fmla="*/ 34640 w 101882"/>
                <a:gd name="connsiteY7" fmla="*/ 31329 h 101882"/>
                <a:gd name="connsiteX8" fmla="*/ 25471 w 101882"/>
                <a:gd name="connsiteY8" fmla="*/ 63422 h 101882"/>
                <a:gd name="connsiteX9" fmla="*/ 0 w 101882"/>
                <a:gd name="connsiteY9" fmla="*/ 64441 h 101882"/>
                <a:gd name="connsiteX10" fmla="*/ 5603 w 101882"/>
                <a:gd name="connsiteY10" fmla="*/ 32857 h 101882"/>
                <a:gd name="connsiteX11" fmla="*/ 17065 w 101882"/>
                <a:gd name="connsiteY11" fmla="*/ 16047 h 101882"/>
                <a:gd name="connsiteX12" fmla="*/ 33112 w 101882"/>
                <a:gd name="connsiteY12" fmla="*/ 4839 h 101882"/>
                <a:gd name="connsiteX13" fmla="*/ 59602 w 101882"/>
                <a:gd name="connsiteY13" fmla="*/ 0 h 101882"/>
                <a:gd name="connsiteX14" fmla="*/ 103156 w 101882"/>
                <a:gd name="connsiteY14" fmla="*/ 16811 h 101882"/>
                <a:gd name="connsiteX15" fmla="*/ 119458 w 101882"/>
                <a:gd name="connsiteY15" fmla="*/ 63677 h 101882"/>
                <a:gd name="connsiteX16" fmla="*/ 103411 w 101882"/>
                <a:gd name="connsiteY16" fmla="*/ 110288 h 101882"/>
                <a:gd name="connsiteX17" fmla="*/ 60111 w 101882"/>
                <a:gd name="connsiteY17" fmla="*/ 127099 h 101882"/>
                <a:gd name="connsiteX18" fmla="*/ 16301 w 101882"/>
                <a:gd name="connsiteY18" fmla="*/ 110543 h 101882"/>
                <a:gd name="connsiteX19" fmla="*/ 0 w 101882"/>
                <a:gd name="connsiteY19" fmla="*/ 64441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471" y="63422"/>
                  </a:moveTo>
                  <a:cubicBezTo>
                    <a:pt x="25471" y="77431"/>
                    <a:pt x="28782" y="87874"/>
                    <a:pt x="35150" y="95006"/>
                  </a:cubicBezTo>
                  <a:cubicBezTo>
                    <a:pt x="41517" y="102137"/>
                    <a:pt x="49668" y="105703"/>
                    <a:pt x="59602" y="105703"/>
                  </a:cubicBezTo>
                  <a:cubicBezTo>
                    <a:pt x="69280" y="105703"/>
                    <a:pt x="77686" y="102137"/>
                    <a:pt x="83799" y="95006"/>
                  </a:cubicBezTo>
                  <a:cubicBezTo>
                    <a:pt x="90166" y="87874"/>
                    <a:pt x="93223" y="77176"/>
                    <a:pt x="93223" y="62913"/>
                  </a:cubicBezTo>
                  <a:cubicBezTo>
                    <a:pt x="93223" y="48904"/>
                    <a:pt x="90166" y="38461"/>
                    <a:pt x="84053" y="31329"/>
                  </a:cubicBezTo>
                  <a:cubicBezTo>
                    <a:pt x="77940" y="24452"/>
                    <a:pt x="69535" y="20886"/>
                    <a:pt x="59347" y="20886"/>
                  </a:cubicBezTo>
                  <a:cubicBezTo>
                    <a:pt x="49159" y="20886"/>
                    <a:pt x="40753" y="24452"/>
                    <a:pt x="34640" y="31329"/>
                  </a:cubicBezTo>
                  <a:cubicBezTo>
                    <a:pt x="28527" y="38715"/>
                    <a:pt x="25471" y="49413"/>
                    <a:pt x="25471" y="63422"/>
                  </a:cubicBezTo>
                  <a:moveTo>
                    <a:pt x="0" y="64441"/>
                  </a:moveTo>
                  <a:cubicBezTo>
                    <a:pt x="0" y="51960"/>
                    <a:pt x="2038" y="41263"/>
                    <a:pt x="5603" y="32857"/>
                  </a:cubicBezTo>
                  <a:cubicBezTo>
                    <a:pt x="8405" y="26490"/>
                    <a:pt x="12226" y="20886"/>
                    <a:pt x="17065" y="16047"/>
                  </a:cubicBezTo>
                  <a:cubicBezTo>
                    <a:pt x="21905" y="10952"/>
                    <a:pt x="27254" y="7387"/>
                    <a:pt x="33112" y="4839"/>
                  </a:cubicBezTo>
                  <a:cubicBezTo>
                    <a:pt x="40753" y="1528"/>
                    <a:pt x="49668" y="0"/>
                    <a:pt x="59602" y="0"/>
                  </a:cubicBezTo>
                  <a:cubicBezTo>
                    <a:pt x="77686" y="0"/>
                    <a:pt x="92204" y="5604"/>
                    <a:pt x="103156" y="16811"/>
                  </a:cubicBezTo>
                  <a:cubicBezTo>
                    <a:pt x="114109" y="28018"/>
                    <a:pt x="119458" y="43810"/>
                    <a:pt x="119458" y="63677"/>
                  </a:cubicBezTo>
                  <a:cubicBezTo>
                    <a:pt x="119458" y="83544"/>
                    <a:pt x="114109" y="99081"/>
                    <a:pt x="103411" y="110288"/>
                  </a:cubicBezTo>
                  <a:cubicBezTo>
                    <a:pt x="92713" y="121495"/>
                    <a:pt x="78195" y="127099"/>
                    <a:pt x="60111" y="127099"/>
                  </a:cubicBezTo>
                  <a:cubicBezTo>
                    <a:pt x="41772" y="127099"/>
                    <a:pt x="27254" y="121495"/>
                    <a:pt x="16301" y="110543"/>
                  </a:cubicBezTo>
                  <a:cubicBezTo>
                    <a:pt x="5349" y="99336"/>
                    <a:pt x="0" y="84053"/>
                    <a:pt x="0" y="64441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6" name="Forma libre: forma 95">
              <a:extLst>
                <a:ext uri="{FF2B5EF4-FFF2-40B4-BE49-F238E27FC236}">
                  <a16:creationId xmlns:a16="http://schemas.microsoft.com/office/drawing/2014/main" id="{560EB8B4-B8FD-4AB8-9E0B-C7A4EEA4E55C}"/>
                </a:ext>
              </a:extLst>
            </p:cNvPr>
            <p:cNvSpPr/>
            <p:nvPr/>
          </p:nvSpPr>
          <p:spPr>
            <a:xfrm>
              <a:off x="7356444" y="8873537"/>
              <a:ext cx="101883" cy="101883"/>
            </a:xfrm>
            <a:custGeom>
              <a:avLst/>
              <a:gdLst>
                <a:gd name="connsiteX0" fmla="*/ 24961 w 101882"/>
                <a:gd name="connsiteY0" fmla="*/ 52215 h 101882"/>
                <a:gd name="connsiteX1" fmla="*/ 43300 w 101882"/>
                <a:gd name="connsiteY1" fmla="*/ 52215 h 101882"/>
                <a:gd name="connsiteX2" fmla="*/ 65460 w 101882"/>
                <a:gd name="connsiteY2" fmla="*/ 50687 h 101882"/>
                <a:gd name="connsiteX3" fmla="*/ 72592 w 101882"/>
                <a:gd name="connsiteY3" fmla="*/ 45338 h 101882"/>
                <a:gd name="connsiteX4" fmla="*/ 75139 w 101882"/>
                <a:gd name="connsiteY4" fmla="*/ 36168 h 101882"/>
                <a:gd name="connsiteX5" fmla="*/ 71827 w 101882"/>
                <a:gd name="connsiteY5" fmla="*/ 26235 h 101882"/>
                <a:gd name="connsiteX6" fmla="*/ 62658 w 101882"/>
                <a:gd name="connsiteY6" fmla="*/ 21395 h 101882"/>
                <a:gd name="connsiteX7" fmla="*/ 44574 w 101882"/>
                <a:gd name="connsiteY7" fmla="*/ 21141 h 101882"/>
                <a:gd name="connsiteX8" fmla="*/ 25216 w 101882"/>
                <a:gd name="connsiteY8" fmla="*/ 21141 h 101882"/>
                <a:gd name="connsiteX9" fmla="*/ 25216 w 101882"/>
                <a:gd name="connsiteY9" fmla="*/ 52215 h 101882"/>
                <a:gd name="connsiteX10" fmla="*/ 0 w 101882"/>
                <a:gd name="connsiteY10" fmla="*/ 123023 h 101882"/>
                <a:gd name="connsiteX11" fmla="*/ 0 w 101882"/>
                <a:gd name="connsiteY11" fmla="*/ 0 h 101882"/>
                <a:gd name="connsiteX12" fmla="*/ 52215 w 101882"/>
                <a:gd name="connsiteY12" fmla="*/ 0 h 101882"/>
                <a:gd name="connsiteX13" fmla="*/ 80997 w 101882"/>
                <a:gd name="connsiteY13" fmla="*/ 3311 h 101882"/>
                <a:gd name="connsiteX14" fmla="*/ 95260 w 101882"/>
                <a:gd name="connsiteY14" fmla="*/ 15028 h 101882"/>
                <a:gd name="connsiteX15" fmla="*/ 100609 w 101882"/>
                <a:gd name="connsiteY15" fmla="*/ 34385 h 101882"/>
                <a:gd name="connsiteX16" fmla="*/ 92459 w 101882"/>
                <a:gd name="connsiteY16" fmla="*/ 57309 h 101882"/>
                <a:gd name="connsiteX17" fmla="*/ 68262 w 101882"/>
                <a:gd name="connsiteY17" fmla="*/ 68771 h 101882"/>
                <a:gd name="connsiteX18" fmla="*/ 81506 w 101882"/>
                <a:gd name="connsiteY18" fmla="*/ 79214 h 101882"/>
                <a:gd name="connsiteX19" fmla="*/ 95515 w 101882"/>
                <a:gd name="connsiteY19" fmla="*/ 99081 h 101882"/>
                <a:gd name="connsiteX20" fmla="*/ 110543 w 101882"/>
                <a:gd name="connsiteY20" fmla="*/ 123023 h 101882"/>
                <a:gd name="connsiteX21" fmla="*/ 80742 w 101882"/>
                <a:gd name="connsiteY21" fmla="*/ 123023 h 101882"/>
                <a:gd name="connsiteX22" fmla="*/ 62913 w 101882"/>
                <a:gd name="connsiteY22" fmla="*/ 96279 h 101882"/>
                <a:gd name="connsiteX23" fmla="*/ 49923 w 101882"/>
                <a:gd name="connsiteY23" fmla="*/ 78195 h 101882"/>
                <a:gd name="connsiteX24" fmla="*/ 42536 w 101882"/>
                <a:gd name="connsiteY24" fmla="*/ 73101 h 101882"/>
                <a:gd name="connsiteX25" fmla="*/ 29801 w 101882"/>
                <a:gd name="connsiteY25" fmla="*/ 71827 h 101882"/>
                <a:gd name="connsiteX26" fmla="*/ 24707 w 101882"/>
                <a:gd name="connsiteY26" fmla="*/ 71827 h 101882"/>
                <a:gd name="connsiteX27" fmla="*/ 24707 w 101882"/>
                <a:gd name="connsiteY27" fmla="*/ 123023 h 101882"/>
                <a:gd name="connsiteX28" fmla="*/ 0 w 101882"/>
                <a:gd name="connsiteY28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1882" h="101882">
                  <a:moveTo>
                    <a:pt x="24961" y="52215"/>
                  </a:moveTo>
                  <a:lnTo>
                    <a:pt x="43300" y="52215"/>
                  </a:lnTo>
                  <a:cubicBezTo>
                    <a:pt x="55271" y="52215"/>
                    <a:pt x="62658" y="51705"/>
                    <a:pt x="65460" y="50687"/>
                  </a:cubicBezTo>
                  <a:cubicBezTo>
                    <a:pt x="68516" y="49668"/>
                    <a:pt x="70809" y="47885"/>
                    <a:pt x="72592" y="45338"/>
                  </a:cubicBezTo>
                  <a:cubicBezTo>
                    <a:pt x="74374" y="42791"/>
                    <a:pt x="75139" y="39734"/>
                    <a:pt x="75139" y="36168"/>
                  </a:cubicBezTo>
                  <a:cubicBezTo>
                    <a:pt x="75139" y="32093"/>
                    <a:pt x="74120" y="28782"/>
                    <a:pt x="71827" y="26235"/>
                  </a:cubicBezTo>
                  <a:cubicBezTo>
                    <a:pt x="69535" y="23688"/>
                    <a:pt x="66733" y="21905"/>
                    <a:pt x="62658" y="21395"/>
                  </a:cubicBezTo>
                  <a:cubicBezTo>
                    <a:pt x="60875" y="21141"/>
                    <a:pt x="54762" y="21141"/>
                    <a:pt x="44574" y="21141"/>
                  </a:cubicBezTo>
                  <a:lnTo>
                    <a:pt x="25216" y="21141"/>
                  </a:lnTo>
                  <a:lnTo>
                    <a:pt x="25216" y="52215"/>
                  </a:lnTo>
                  <a:close/>
                  <a:moveTo>
                    <a:pt x="0" y="123023"/>
                  </a:moveTo>
                  <a:lnTo>
                    <a:pt x="0" y="0"/>
                  </a:lnTo>
                  <a:lnTo>
                    <a:pt x="52215" y="0"/>
                  </a:lnTo>
                  <a:cubicBezTo>
                    <a:pt x="65460" y="0"/>
                    <a:pt x="74884" y="1019"/>
                    <a:pt x="80997" y="3311"/>
                  </a:cubicBezTo>
                  <a:cubicBezTo>
                    <a:pt x="86855" y="5603"/>
                    <a:pt x="91695" y="9424"/>
                    <a:pt x="95260" y="15028"/>
                  </a:cubicBezTo>
                  <a:cubicBezTo>
                    <a:pt x="98826" y="20631"/>
                    <a:pt x="100609" y="27254"/>
                    <a:pt x="100609" y="34385"/>
                  </a:cubicBezTo>
                  <a:cubicBezTo>
                    <a:pt x="100609" y="43555"/>
                    <a:pt x="97808" y="51196"/>
                    <a:pt x="92459" y="57309"/>
                  </a:cubicBezTo>
                  <a:cubicBezTo>
                    <a:pt x="87110" y="63167"/>
                    <a:pt x="78959" y="66988"/>
                    <a:pt x="68262" y="68771"/>
                  </a:cubicBezTo>
                  <a:cubicBezTo>
                    <a:pt x="73610" y="71827"/>
                    <a:pt x="77940" y="75393"/>
                    <a:pt x="81506" y="79214"/>
                  </a:cubicBezTo>
                  <a:cubicBezTo>
                    <a:pt x="85072" y="82780"/>
                    <a:pt x="89657" y="89402"/>
                    <a:pt x="95515" y="99081"/>
                  </a:cubicBezTo>
                  <a:lnTo>
                    <a:pt x="110543" y="123023"/>
                  </a:lnTo>
                  <a:lnTo>
                    <a:pt x="80742" y="123023"/>
                  </a:lnTo>
                  <a:lnTo>
                    <a:pt x="62913" y="96279"/>
                  </a:lnTo>
                  <a:cubicBezTo>
                    <a:pt x="56545" y="86600"/>
                    <a:pt x="52215" y="80742"/>
                    <a:pt x="49923" y="78195"/>
                  </a:cubicBezTo>
                  <a:cubicBezTo>
                    <a:pt x="47376" y="75648"/>
                    <a:pt x="45083" y="74120"/>
                    <a:pt x="42536" y="73101"/>
                  </a:cubicBezTo>
                  <a:cubicBezTo>
                    <a:pt x="39734" y="72337"/>
                    <a:pt x="35659" y="71827"/>
                    <a:pt x="29801" y="71827"/>
                  </a:cubicBezTo>
                  <a:lnTo>
                    <a:pt x="24707" y="71827"/>
                  </a:lnTo>
                  <a:lnTo>
                    <a:pt x="24707" y="123023"/>
                  </a:lnTo>
                  <a:lnTo>
                    <a:pt x="0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7" name="Forma libre: forma 96">
              <a:extLst>
                <a:ext uri="{FF2B5EF4-FFF2-40B4-BE49-F238E27FC236}">
                  <a16:creationId xmlns:a16="http://schemas.microsoft.com/office/drawing/2014/main" id="{3FE5F272-8229-4A5E-9AD9-4B86FB631A3B}"/>
                </a:ext>
              </a:extLst>
            </p:cNvPr>
            <p:cNvSpPr/>
            <p:nvPr/>
          </p:nvSpPr>
          <p:spPr>
            <a:xfrm>
              <a:off x="7210497" y="9172308"/>
              <a:ext cx="25471" cy="25471"/>
            </a:xfrm>
            <a:custGeom>
              <a:avLst/>
              <a:gdLst>
                <a:gd name="connsiteX0" fmla="*/ 0 w 0"/>
                <a:gd name="connsiteY0" fmla="*/ 0 h 0"/>
                <a:gd name="connsiteX1" fmla="*/ 23178 w 0"/>
                <a:gd name="connsiteY1" fmla="*/ 0 h 0"/>
                <a:gd name="connsiteX2" fmla="*/ 23178 w 0"/>
                <a:gd name="connsiteY2" fmla="*/ 23178 h 0"/>
                <a:gd name="connsiteX3" fmla="*/ 0 w 0"/>
                <a:gd name="connsiteY3" fmla="*/ 231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23178" y="0"/>
                  </a:lnTo>
                  <a:lnTo>
                    <a:pt x="23178" y="23178"/>
                  </a:lnTo>
                  <a:lnTo>
                    <a:pt x="0" y="23178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8" name="Forma libre: forma 97">
              <a:extLst>
                <a:ext uri="{FF2B5EF4-FFF2-40B4-BE49-F238E27FC236}">
                  <a16:creationId xmlns:a16="http://schemas.microsoft.com/office/drawing/2014/main" id="{F1236A63-70E2-41A4-BDC8-B433D00183EB}"/>
                </a:ext>
              </a:extLst>
            </p:cNvPr>
            <p:cNvSpPr/>
            <p:nvPr/>
          </p:nvSpPr>
          <p:spPr>
            <a:xfrm>
              <a:off x="6096917" y="9074246"/>
              <a:ext cx="76412" cy="101883"/>
            </a:xfrm>
            <a:custGeom>
              <a:avLst/>
              <a:gdLst>
                <a:gd name="connsiteX0" fmla="*/ 24452 w 76412"/>
                <a:gd name="connsiteY0" fmla="*/ 20631 h 101882"/>
                <a:gd name="connsiteX1" fmla="*/ 24452 w 76412"/>
                <a:gd name="connsiteY1" fmla="*/ 100355 h 101882"/>
                <a:gd name="connsiteX2" fmla="*/ 42791 w 76412"/>
                <a:gd name="connsiteY2" fmla="*/ 100355 h 101882"/>
                <a:gd name="connsiteX3" fmla="*/ 57564 w 76412"/>
                <a:gd name="connsiteY3" fmla="*/ 99336 h 101882"/>
                <a:gd name="connsiteX4" fmla="*/ 67497 w 76412"/>
                <a:gd name="connsiteY4" fmla="*/ 94242 h 101882"/>
                <a:gd name="connsiteX5" fmla="*/ 73865 w 76412"/>
                <a:gd name="connsiteY5" fmla="*/ 82525 h 101882"/>
                <a:gd name="connsiteX6" fmla="*/ 76412 w 76412"/>
                <a:gd name="connsiteY6" fmla="*/ 60366 h 101882"/>
                <a:gd name="connsiteX7" fmla="*/ 73865 w 76412"/>
                <a:gd name="connsiteY7" fmla="*/ 38970 h 101882"/>
                <a:gd name="connsiteX8" fmla="*/ 66988 w 76412"/>
                <a:gd name="connsiteY8" fmla="*/ 27254 h 101882"/>
                <a:gd name="connsiteX9" fmla="*/ 55781 w 76412"/>
                <a:gd name="connsiteY9" fmla="*/ 21650 h 101882"/>
                <a:gd name="connsiteX10" fmla="*/ 35659 w 76412"/>
                <a:gd name="connsiteY10" fmla="*/ 20377 h 101882"/>
                <a:gd name="connsiteX11" fmla="*/ 24452 w 76412"/>
                <a:gd name="connsiteY11" fmla="*/ 20377 h 101882"/>
                <a:gd name="connsiteX12" fmla="*/ 0 w 76412"/>
                <a:gd name="connsiteY12" fmla="*/ 0 h 101882"/>
                <a:gd name="connsiteX13" fmla="*/ 44574 w 76412"/>
                <a:gd name="connsiteY13" fmla="*/ 0 h 101882"/>
                <a:gd name="connsiteX14" fmla="*/ 67497 w 76412"/>
                <a:gd name="connsiteY14" fmla="*/ 2292 h 101882"/>
                <a:gd name="connsiteX15" fmla="*/ 85836 w 76412"/>
                <a:gd name="connsiteY15" fmla="*/ 13500 h 101882"/>
                <a:gd name="connsiteX16" fmla="*/ 97298 w 76412"/>
                <a:gd name="connsiteY16" fmla="*/ 33112 h 101882"/>
                <a:gd name="connsiteX17" fmla="*/ 101374 w 76412"/>
                <a:gd name="connsiteY17" fmla="*/ 61639 h 101882"/>
                <a:gd name="connsiteX18" fmla="*/ 97553 w 76412"/>
                <a:gd name="connsiteY18" fmla="*/ 87365 h 101882"/>
                <a:gd name="connsiteX19" fmla="*/ 84563 w 76412"/>
                <a:gd name="connsiteY19" fmla="*/ 108760 h 101882"/>
                <a:gd name="connsiteX20" fmla="*/ 67497 w 76412"/>
                <a:gd name="connsiteY20" fmla="*/ 118439 h 101882"/>
                <a:gd name="connsiteX21" fmla="*/ 45847 w 76412"/>
                <a:gd name="connsiteY21" fmla="*/ 120986 h 101882"/>
                <a:gd name="connsiteX22" fmla="*/ 0 w 76412"/>
                <a:gd name="connsiteY22" fmla="*/ 120986 h 101882"/>
                <a:gd name="connsiteX23" fmla="*/ 0 w 7641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412" h="101882">
                  <a:moveTo>
                    <a:pt x="24452" y="20631"/>
                  </a:moveTo>
                  <a:lnTo>
                    <a:pt x="24452" y="100355"/>
                  </a:lnTo>
                  <a:lnTo>
                    <a:pt x="42791" y="100355"/>
                  </a:lnTo>
                  <a:cubicBezTo>
                    <a:pt x="49668" y="100355"/>
                    <a:pt x="54507" y="99845"/>
                    <a:pt x="57564" y="99336"/>
                  </a:cubicBezTo>
                  <a:cubicBezTo>
                    <a:pt x="61384" y="98317"/>
                    <a:pt x="64696" y="96789"/>
                    <a:pt x="67497" y="94242"/>
                  </a:cubicBezTo>
                  <a:cubicBezTo>
                    <a:pt x="70045" y="91949"/>
                    <a:pt x="72082" y="87874"/>
                    <a:pt x="73865" y="82525"/>
                  </a:cubicBezTo>
                  <a:cubicBezTo>
                    <a:pt x="75648" y="77176"/>
                    <a:pt x="76412" y="69535"/>
                    <a:pt x="76412" y="60366"/>
                  </a:cubicBezTo>
                  <a:cubicBezTo>
                    <a:pt x="76412" y="51196"/>
                    <a:pt x="75648" y="43810"/>
                    <a:pt x="73865" y="38970"/>
                  </a:cubicBezTo>
                  <a:cubicBezTo>
                    <a:pt x="72082" y="33876"/>
                    <a:pt x="70045" y="30055"/>
                    <a:pt x="66988" y="27254"/>
                  </a:cubicBezTo>
                  <a:cubicBezTo>
                    <a:pt x="63932" y="24452"/>
                    <a:pt x="60111" y="22669"/>
                    <a:pt x="55781" y="21650"/>
                  </a:cubicBezTo>
                  <a:cubicBezTo>
                    <a:pt x="52470" y="20886"/>
                    <a:pt x="45593" y="20377"/>
                    <a:pt x="35659" y="20377"/>
                  </a:cubicBezTo>
                  <a:lnTo>
                    <a:pt x="24452" y="20377"/>
                  </a:lnTo>
                  <a:close/>
                  <a:moveTo>
                    <a:pt x="0" y="0"/>
                  </a:moveTo>
                  <a:lnTo>
                    <a:pt x="44574" y="0"/>
                  </a:lnTo>
                  <a:cubicBezTo>
                    <a:pt x="54762" y="0"/>
                    <a:pt x="62149" y="764"/>
                    <a:pt x="67497" y="2292"/>
                  </a:cubicBezTo>
                  <a:cubicBezTo>
                    <a:pt x="74629" y="4330"/>
                    <a:pt x="80488" y="8151"/>
                    <a:pt x="85836" y="13500"/>
                  </a:cubicBezTo>
                  <a:cubicBezTo>
                    <a:pt x="90931" y="18848"/>
                    <a:pt x="94751" y="25471"/>
                    <a:pt x="97298" y="33112"/>
                  </a:cubicBezTo>
                  <a:cubicBezTo>
                    <a:pt x="100100" y="40753"/>
                    <a:pt x="101374" y="50432"/>
                    <a:pt x="101374" y="61639"/>
                  </a:cubicBezTo>
                  <a:cubicBezTo>
                    <a:pt x="101374" y="71827"/>
                    <a:pt x="100100" y="80233"/>
                    <a:pt x="97553" y="87365"/>
                  </a:cubicBezTo>
                  <a:cubicBezTo>
                    <a:pt x="94496" y="96025"/>
                    <a:pt x="90166" y="103156"/>
                    <a:pt x="84563" y="108760"/>
                  </a:cubicBezTo>
                  <a:cubicBezTo>
                    <a:pt x="80233" y="112835"/>
                    <a:pt x="74629" y="116146"/>
                    <a:pt x="67497" y="118439"/>
                  </a:cubicBezTo>
                  <a:cubicBezTo>
                    <a:pt x="62149" y="120222"/>
                    <a:pt x="55017" y="120986"/>
                    <a:pt x="45847" y="120986"/>
                  </a:cubicBezTo>
                  <a:lnTo>
                    <a:pt x="0" y="1209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9" name="Forma libre: forma 98">
              <a:extLst>
                <a:ext uri="{FF2B5EF4-FFF2-40B4-BE49-F238E27FC236}">
                  <a16:creationId xmlns:a16="http://schemas.microsoft.com/office/drawing/2014/main" id="{B9C41481-2339-49E2-9EBD-75BF063649D1}"/>
                </a:ext>
              </a:extLst>
            </p:cNvPr>
            <p:cNvSpPr/>
            <p:nvPr/>
          </p:nvSpPr>
          <p:spPr>
            <a:xfrm>
              <a:off x="6212044" y="9074246"/>
              <a:ext cx="76412" cy="101883"/>
            </a:xfrm>
            <a:custGeom>
              <a:avLst/>
              <a:gdLst>
                <a:gd name="connsiteX0" fmla="*/ 0 w 76412"/>
                <a:gd name="connsiteY0" fmla="*/ 120986 h 101882"/>
                <a:gd name="connsiteX1" fmla="*/ 0 w 76412"/>
                <a:gd name="connsiteY1" fmla="*/ 0 h 101882"/>
                <a:gd name="connsiteX2" fmla="*/ 89657 w 76412"/>
                <a:gd name="connsiteY2" fmla="*/ 0 h 101882"/>
                <a:gd name="connsiteX3" fmla="*/ 89657 w 76412"/>
                <a:gd name="connsiteY3" fmla="*/ 20631 h 101882"/>
                <a:gd name="connsiteX4" fmla="*/ 24452 w 76412"/>
                <a:gd name="connsiteY4" fmla="*/ 20631 h 101882"/>
                <a:gd name="connsiteX5" fmla="*/ 24452 w 76412"/>
                <a:gd name="connsiteY5" fmla="*/ 47121 h 101882"/>
                <a:gd name="connsiteX6" fmla="*/ 85072 w 76412"/>
                <a:gd name="connsiteY6" fmla="*/ 47121 h 101882"/>
                <a:gd name="connsiteX7" fmla="*/ 85072 w 76412"/>
                <a:gd name="connsiteY7" fmla="*/ 67752 h 101882"/>
                <a:gd name="connsiteX8" fmla="*/ 24452 w 76412"/>
                <a:gd name="connsiteY8" fmla="*/ 67752 h 101882"/>
                <a:gd name="connsiteX9" fmla="*/ 24452 w 76412"/>
                <a:gd name="connsiteY9" fmla="*/ 100355 h 101882"/>
                <a:gd name="connsiteX10" fmla="*/ 91949 w 76412"/>
                <a:gd name="connsiteY10" fmla="*/ 100355 h 101882"/>
                <a:gd name="connsiteX11" fmla="*/ 91949 w 76412"/>
                <a:gd name="connsiteY11" fmla="*/ 120986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412" h="101882">
                  <a:moveTo>
                    <a:pt x="0" y="120986"/>
                  </a:moveTo>
                  <a:lnTo>
                    <a:pt x="0" y="0"/>
                  </a:lnTo>
                  <a:lnTo>
                    <a:pt x="89657" y="0"/>
                  </a:lnTo>
                  <a:lnTo>
                    <a:pt x="89657" y="20631"/>
                  </a:lnTo>
                  <a:lnTo>
                    <a:pt x="24452" y="20631"/>
                  </a:lnTo>
                  <a:lnTo>
                    <a:pt x="24452" y="47121"/>
                  </a:lnTo>
                  <a:lnTo>
                    <a:pt x="85072" y="47121"/>
                  </a:lnTo>
                  <a:lnTo>
                    <a:pt x="85072" y="67752"/>
                  </a:lnTo>
                  <a:lnTo>
                    <a:pt x="24452" y="67752"/>
                  </a:lnTo>
                  <a:lnTo>
                    <a:pt x="24452" y="100355"/>
                  </a:lnTo>
                  <a:lnTo>
                    <a:pt x="91949" y="100355"/>
                  </a:lnTo>
                  <a:lnTo>
                    <a:pt x="91949" y="12098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0" name="Forma libre: forma 99">
              <a:extLst>
                <a:ext uri="{FF2B5EF4-FFF2-40B4-BE49-F238E27FC236}">
                  <a16:creationId xmlns:a16="http://schemas.microsoft.com/office/drawing/2014/main" id="{2D2288A3-7B81-412C-9685-03DAE4A7F959}"/>
                </a:ext>
              </a:extLst>
            </p:cNvPr>
            <p:cNvSpPr/>
            <p:nvPr/>
          </p:nvSpPr>
          <p:spPr>
            <a:xfrm>
              <a:off x="6357227" y="9074246"/>
              <a:ext cx="76412" cy="101883"/>
            </a:xfrm>
            <a:custGeom>
              <a:avLst/>
              <a:gdLst>
                <a:gd name="connsiteX0" fmla="*/ 24707 w 76412"/>
                <a:gd name="connsiteY0" fmla="*/ 68007 h 101882"/>
                <a:gd name="connsiteX1" fmla="*/ 24707 w 76412"/>
                <a:gd name="connsiteY1" fmla="*/ 100355 h 101882"/>
                <a:gd name="connsiteX2" fmla="*/ 47121 w 76412"/>
                <a:gd name="connsiteY2" fmla="*/ 100355 h 101882"/>
                <a:gd name="connsiteX3" fmla="*/ 63932 w 76412"/>
                <a:gd name="connsiteY3" fmla="*/ 99590 h 101882"/>
                <a:gd name="connsiteX4" fmla="*/ 72846 w 76412"/>
                <a:gd name="connsiteY4" fmla="*/ 94751 h 101882"/>
                <a:gd name="connsiteX5" fmla="*/ 76157 w 76412"/>
                <a:gd name="connsiteY5" fmla="*/ 84563 h 101882"/>
                <a:gd name="connsiteX6" fmla="*/ 73610 w 76412"/>
                <a:gd name="connsiteY6" fmla="*/ 75393 h 101882"/>
                <a:gd name="connsiteX7" fmla="*/ 65969 w 76412"/>
                <a:gd name="connsiteY7" fmla="*/ 69790 h 101882"/>
                <a:gd name="connsiteX8" fmla="*/ 44319 w 76412"/>
                <a:gd name="connsiteY8" fmla="*/ 68007 h 101882"/>
                <a:gd name="connsiteX9" fmla="*/ 24707 w 76412"/>
                <a:gd name="connsiteY9" fmla="*/ 68007 h 101882"/>
                <a:gd name="connsiteX10" fmla="*/ 24707 w 76412"/>
                <a:gd name="connsiteY10" fmla="*/ 20122 h 101882"/>
                <a:gd name="connsiteX11" fmla="*/ 24707 w 76412"/>
                <a:gd name="connsiteY11" fmla="*/ 48140 h 101882"/>
                <a:gd name="connsiteX12" fmla="*/ 40753 w 76412"/>
                <a:gd name="connsiteY12" fmla="*/ 48140 h 101882"/>
                <a:gd name="connsiteX13" fmla="*/ 58583 w 76412"/>
                <a:gd name="connsiteY13" fmla="*/ 47630 h 101882"/>
                <a:gd name="connsiteX14" fmla="*/ 68262 w 76412"/>
                <a:gd name="connsiteY14" fmla="*/ 43300 h 101882"/>
                <a:gd name="connsiteX15" fmla="*/ 71827 w 76412"/>
                <a:gd name="connsiteY15" fmla="*/ 33876 h 101882"/>
                <a:gd name="connsiteX16" fmla="*/ 68771 w 76412"/>
                <a:gd name="connsiteY16" fmla="*/ 24707 h 101882"/>
                <a:gd name="connsiteX17" fmla="*/ 59601 w 76412"/>
                <a:gd name="connsiteY17" fmla="*/ 20631 h 101882"/>
                <a:gd name="connsiteX18" fmla="*/ 38716 w 76412"/>
                <a:gd name="connsiteY18" fmla="*/ 20122 h 101882"/>
                <a:gd name="connsiteX19" fmla="*/ 24707 w 76412"/>
                <a:gd name="connsiteY19" fmla="*/ 20122 h 101882"/>
                <a:gd name="connsiteX20" fmla="*/ 255 w 76412"/>
                <a:gd name="connsiteY20" fmla="*/ 0 h 101882"/>
                <a:gd name="connsiteX21" fmla="*/ 48649 w 76412"/>
                <a:gd name="connsiteY21" fmla="*/ 0 h 101882"/>
                <a:gd name="connsiteX22" fmla="*/ 70044 w 76412"/>
                <a:gd name="connsiteY22" fmla="*/ 1274 h 101882"/>
                <a:gd name="connsiteX23" fmla="*/ 82780 w 76412"/>
                <a:gd name="connsiteY23" fmla="*/ 6368 h 101882"/>
                <a:gd name="connsiteX24" fmla="*/ 91949 w 76412"/>
                <a:gd name="connsiteY24" fmla="*/ 16301 h 101882"/>
                <a:gd name="connsiteX25" fmla="*/ 95515 w 76412"/>
                <a:gd name="connsiteY25" fmla="*/ 30565 h 101882"/>
                <a:gd name="connsiteX26" fmla="*/ 90930 w 76412"/>
                <a:gd name="connsiteY26" fmla="*/ 46102 h 101882"/>
                <a:gd name="connsiteX27" fmla="*/ 78705 w 76412"/>
                <a:gd name="connsiteY27" fmla="*/ 56800 h 101882"/>
                <a:gd name="connsiteX28" fmla="*/ 95515 w 76412"/>
                <a:gd name="connsiteY28" fmla="*/ 67752 h 101882"/>
                <a:gd name="connsiteX29" fmla="*/ 101628 w 76412"/>
                <a:gd name="connsiteY29" fmla="*/ 86091 h 101882"/>
                <a:gd name="connsiteX30" fmla="*/ 97808 w 76412"/>
                <a:gd name="connsiteY30" fmla="*/ 102138 h 101882"/>
                <a:gd name="connsiteX31" fmla="*/ 87365 w 76412"/>
                <a:gd name="connsiteY31" fmla="*/ 114618 h 101882"/>
                <a:gd name="connsiteX32" fmla="*/ 70809 w 76412"/>
                <a:gd name="connsiteY32" fmla="*/ 120476 h 101882"/>
                <a:gd name="connsiteX33" fmla="*/ 41263 w 76412"/>
                <a:gd name="connsiteY33" fmla="*/ 121241 h 101882"/>
                <a:gd name="connsiteX34" fmla="*/ 0 w 76412"/>
                <a:gd name="connsiteY34" fmla="*/ 121241 h 101882"/>
                <a:gd name="connsiteX35" fmla="*/ 0 w 76412"/>
                <a:gd name="connsiteY35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6412" h="101882">
                  <a:moveTo>
                    <a:pt x="24707" y="68007"/>
                  </a:moveTo>
                  <a:lnTo>
                    <a:pt x="24707" y="100355"/>
                  </a:lnTo>
                  <a:lnTo>
                    <a:pt x="47121" y="100355"/>
                  </a:lnTo>
                  <a:cubicBezTo>
                    <a:pt x="55781" y="100355"/>
                    <a:pt x="61639" y="100100"/>
                    <a:pt x="63932" y="99590"/>
                  </a:cubicBezTo>
                  <a:cubicBezTo>
                    <a:pt x="67497" y="98826"/>
                    <a:pt x="70554" y="97298"/>
                    <a:pt x="72846" y="94751"/>
                  </a:cubicBezTo>
                  <a:cubicBezTo>
                    <a:pt x="75139" y="92204"/>
                    <a:pt x="76157" y="88638"/>
                    <a:pt x="76157" y="84563"/>
                  </a:cubicBezTo>
                  <a:cubicBezTo>
                    <a:pt x="76157" y="80997"/>
                    <a:pt x="75393" y="77686"/>
                    <a:pt x="73610" y="75393"/>
                  </a:cubicBezTo>
                  <a:cubicBezTo>
                    <a:pt x="71827" y="72846"/>
                    <a:pt x="69280" y="71063"/>
                    <a:pt x="65969" y="69790"/>
                  </a:cubicBezTo>
                  <a:cubicBezTo>
                    <a:pt x="62658" y="68516"/>
                    <a:pt x="55271" y="68007"/>
                    <a:pt x="44319" y="68007"/>
                  </a:cubicBezTo>
                  <a:lnTo>
                    <a:pt x="24707" y="68007"/>
                  </a:lnTo>
                  <a:close/>
                  <a:moveTo>
                    <a:pt x="24707" y="20122"/>
                  </a:moveTo>
                  <a:lnTo>
                    <a:pt x="24707" y="48140"/>
                  </a:lnTo>
                  <a:lnTo>
                    <a:pt x="40753" y="48140"/>
                  </a:lnTo>
                  <a:cubicBezTo>
                    <a:pt x="50177" y="48140"/>
                    <a:pt x="56036" y="47885"/>
                    <a:pt x="58583" y="47630"/>
                  </a:cubicBezTo>
                  <a:cubicBezTo>
                    <a:pt x="62658" y="47121"/>
                    <a:pt x="65969" y="45593"/>
                    <a:pt x="68262" y="43300"/>
                  </a:cubicBezTo>
                  <a:cubicBezTo>
                    <a:pt x="70554" y="41008"/>
                    <a:pt x="71827" y="37697"/>
                    <a:pt x="71827" y="33876"/>
                  </a:cubicBezTo>
                  <a:cubicBezTo>
                    <a:pt x="71827" y="30055"/>
                    <a:pt x="70809" y="26999"/>
                    <a:pt x="68771" y="24707"/>
                  </a:cubicBezTo>
                  <a:cubicBezTo>
                    <a:pt x="66733" y="22414"/>
                    <a:pt x="63677" y="20886"/>
                    <a:pt x="59601" y="20631"/>
                  </a:cubicBezTo>
                  <a:cubicBezTo>
                    <a:pt x="57309" y="20377"/>
                    <a:pt x="50177" y="20122"/>
                    <a:pt x="38716" y="20122"/>
                  </a:cubicBezTo>
                  <a:lnTo>
                    <a:pt x="24707" y="20122"/>
                  </a:lnTo>
                  <a:close/>
                  <a:moveTo>
                    <a:pt x="255" y="0"/>
                  </a:moveTo>
                  <a:lnTo>
                    <a:pt x="48649" y="0"/>
                  </a:lnTo>
                  <a:cubicBezTo>
                    <a:pt x="58073" y="0"/>
                    <a:pt x="65205" y="509"/>
                    <a:pt x="70044" y="1274"/>
                  </a:cubicBezTo>
                  <a:cubicBezTo>
                    <a:pt x="74629" y="2038"/>
                    <a:pt x="78959" y="3821"/>
                    <a:pt x="82780" y="6368"/>
                  </a:cubicBezTo>
                  <a:cubicBezTo>
                    <a:pt x="86600" y="8915"/>
                    <a:pt x="89657" y="12226"/>
                    <a:pt x="91949" y="16301"/>
                  </a:cubicBezTo>
                  <a:cubicBezTo>
                    <a:pt x="94496" y="20631"/>
                    <a:pt x="95515" y="25216"/>
                    <a:pt x="95515" y="30565"/>
                  </a:cubicBezTo>
                  <a:cubicBezTo>
                    <a:pt x="95515" y="36168"/>
                    <a:pt x="93987" y="41517"/>
                    <a:pt x="90930" y="46102"/>
                  </a:cubicBezTo>
                  <a:cubicBezTo>
                    <a:pt x="87874" y="50941"/>
                    <a:pt x="83799" y="54507"/>
                    <a:pt x="78705" y="56800"/>
                  </a:cubicBezTo>
                  <a:cubicBezTo>
                    <a:pt x="86091" y="59092"/>
                    <a:pt x="91695" y="62658"/>
                    <a:pt x="95515" y="67752"/>
                  </a:cubicBezTo>
                  <a:cubicBezTo>
                    <a:pt x="99591" y="73101"/>
                    <a:pt x="101628" y="78959"/>
                    <a:pt x="101628" y="86091"/>
                  </a:cubicBezTo>
                  <a:cubicBezTo>
                    <a:pt x="101628" y="91695"/>
                    <a:pt x="100355" y="97043"/>
                    <a:pt x="97808" y="102138"/>
                  </a:cubicBezTo>
                  <a:cubicBezTo>
                    <a:pt x="95261" y="107232"/>
                    <a:pt x="91695" y="111562"/>
                    <a:pt x="87365" y="114618"/>
                  </a:cubicBezTo>
                  <a:cubicBezTo>
                    <a:pt x="82780" y="117675"/>
                    <a:pt x="77431" y="119712"/>
                    <a:pt x="70809" y="120476"/>
                  </a:cubicBezTo>
                  <a:cubicBezTo>
                    <a:pt x="66733" y="120731"/>
                    <a:pt x="56800" y="121241"/>
                    <a:pt x="41263" y="121241"/>
                  </a:cubicBezTo>
                  <a:lnTo>
                    <a:pt x="0" y="12124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1" name="Forma libre: forma 100">
              <a:extLst>
                <a:ext uri="{FF2B5EF4-FFF2-40B4-BE49-F238E27FC236}">
                  <a16:creationId xmlns:a16="http://schemas.microsoft.com/office/drawing/2014/main" id="{55151BDF-4FD3-49D4-9EA2-C90505102C12}"/>
                </a:ext>
              </a:extLst>
            </p:cNvPr>
            <p:cNvSpPr/>
            <p:nvPr/>
          </p:nvSpPr>
          <p:spPr>
            <a:xfrm>
              <a:off x="6467261" y="9072208"/>
              <a:ext cx="101883" cy="101883"/>
            </a:xfrm>
            <a:custGeom>
              <a:avLst/>
              <a:gdLst>
                <a:gd name="connsiteX0" fmla="*/ 25216 w 101882"/>
                <a:gd name="connsiteY0" fmla="*/ 62403 h 101882"/>
                <a:gd name="connsiteX1" fmla="*/ 34640 w 101882"/>
                <a:gd name="connsiteY1" fmla="*/ 93477 h 101882"/>
                <a:gd name="connsiteX2" fmla="*/ 58837 w 101882"/>
                <a:gd name="connsiteY2" fmla="*/ 104175 h 101882"/>
                <a:gd name="connsiteX3" fmla="*/ 82780 w 101882"/>
                <a:gd name="connsiteY3" fmla="*/ 93732 h 101882"/>
                <a:gd name="connsiteX4" fmla="*/ 92204 w 101882"/>
                <a:gd name="connsiteY4" fmla="*/ 62148 h 101882"/>
                <a:gd name="connsiteX5" fmla="*/ 83035 w 101882"/>
                <a:gd name="connsiteY5" fmla="*/ 31074 h 101882"/>
                <a:gd name="connsiteX6" fmla="*/ 58837 w 101882"/>
                <a:gd name="connsiteY6" fmla="*/ 20886 h 101882"/>
                <a:gd name="connsiteX7" fmla="*/ 34640 w 101882"/>
                <a:gd name="connsiteY7" fmla="*/ 31329 h 101882"/>
                <a:gd name="connsiteX8" fmla="*/ 25216 w 101882"/>
                <a:gd name="connsiteY8" fmla="*/ 62403 h 101882"/>
                <a:gd name="connsiteX9" fmla="*/ 0 w 101882"/>
                <a:gd name="connsiteY9" fmla="*/ 63167 h 101882"/>
                <a:gd name="connsiteX10" fmla="*/ 5349 w 101882"/>
                <a:gd name="connsiteY10" fmla="*/ 32093 h 101882"/>
                <a:gd name="connsiteX11" fmla="*/ 16811 w 101882"/>
                <a:gd name="connsiteY11" fmla="*/ 15537 h 101882"/>
                <a:gd name="connsiteX12" fmla="*/ 32348 w 101882"/>
                <a:gd name="connsiteY12" fmla="*/ 4839 h 101882"/>
                <a:gd name="connsiteX13" fmla="*/ 58328 w 101882"/>
                <a:gd name="connsiteY13" fmla="*/ 0 h 101882"/>
                <a:gd name="connsiteX14" fmla="*/ 101119 w 101882"/>
                <a:gd name="connsiteY14" fmla="*/ 16556 h 101882"/>
                <a:gd name="connsiteX15" fmla="*/ 117165 w 101882"/>
                <a:gd name="connsiteY15" fmla="*/ 62658 h 101882"/>
                <a:gd name="connsiteX16" fmla="*/ 101374 w 101882"/>
                <a:gd name="connsiteY16" fmla="*/ 108250 h 101882"/>
                <a:gd name="connsiteX17" fmla="*/ 58837 w 101882"/>
                <a:gd name="connsiteY17" fmla="*/ 124806 h 101882"/>
                <a:gd name="connsiteX18" fmla="*/ 16047 w 101882"/>
                <a:gd name="connsiteY18" fmla="*/ 108505 h 101882"/>
                <a:gd name="connsiteX19" fmla="*/ 0 w 101882"/>
                <a:gd name="connsiteY19" fmla="*/ 63167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216" y="62403"/>
                  </a:moveTo>
                  <a:cubicBezTo>
                    <a:pt x="25216" y="76157"/>
                    <a:pt x="28527" y="86346"/>
                    <a:pt x="34640" y="93477"/>
                  </a:cubicBezTo>
                  <a:cubicBezTo>
                    <a:pt x="41008" y="100609"/>
                    <a:pt x="48904" y="104175"/>
                    <a:pt x="58837" y="104175"/>
                  </a:cubicBezTo>
                  <a:cubicBezTo>
                    <a:pt x="68516" y="104175"/>
                    <a:pt x="76412" y="100609"/>
                    <a:pt x="82780" y="93732"/>
                  </a:cubicBezTo>
                  <a:cubicBezTo>
                    <a:pt x="88893" y="86600"/>
                    <a:pt x="92204" y="76157"/>
                    <a:pt x="92204" y="62148"/>
                  </a:cubicBezTo>
                  <a:cubicBezTo>
                    <a:pt x="92204" y="48394"/>
                    <a:pt x="89148" y="37951"/>
                    <a:pt x="83035" y="31074"/>
                  </a:cubicBezTo>
                  <a:cubicBezTo>
                    <a:pt x="76922" y="24197"/>
                    <a:pt x="68771" y="20886"/>
                    <a:pt x="58837" y="20886"/>
                  </a:cubicBezTo>
                  <a:cubicBezTo>
                    <a:pt x="48904" y="20886"/>
                    <a:pt x="40753" y="24452"/>
                    <a:pt x="34640" y="31329"/>
                  </a:cubicBezTo>
                  <a:cubicBezTo>
                    <a:pt x="28273" y="38206"/>
                    <a:pt x="25216" y="48394"/>
                    <a:pt x="25216" y="62403"/>
                  </a:cubicBezTo>
                  <a:moveTo>
                    <a:pt x="0" y="63167"/>
                  </a:moveTo>
                  <a:cubicBezTo>
                    <a:pt x="0" y="50941"/>
                    <a:pt x="1783" y="40753"/>
                    <a:pt x="5349" y="32093"/>
                  </a:cubicBezTo>
                  <a:cubicBezTo>
                    <a:pt x="8151" y="25980"/>
                    <a:pt x="11971" y="20377"/>
                    <a:pt x="16811" y="15537"/>
                  </a:cubicBezTo>
                  <a:cubicBezTo>
                    <a:pt x="21395" y="10698"/>
                    <a:pt x="26744" y="7132"/>
                    <a:pt x="32348" y="4839"/>
                  </a:cubicBezTo>
                  <a:cubicBezTo>
                    <a:pt x="39989" y="1528"/>
                    <a:pt x="48394" y="0"/>
                    <a:pt x="58328" y="0"/>
                  </a:cubicBezTo>
                  <a:cubicBezTo>
                    <a:pt x="76158" y="0"/>
                    <a:pt x="90421" y="5603"/>
                    <a:pt x="101119" y="16556"/>
                  </a:cubicBezTo>
                  <a:cubicBezTo>
                    <a:pt x="111817" y="27508"/>
                    <a:pt x="117165" y="43045"/>
                    <a:pt x="117165" y="62658"/>
                  </a:cubicBezTo>
                  <a:cubicBezTo>
                    <a:pt x="117165" y="82016"/>
                    <a:pt x="111817" y="97553"/>
                    <a:pt x="101374" y="108250"/>
                  </a:cubicBezTo>
                  <a:cubicBezTo>
                    <a:pt x="90676" y="119203"/>
                    <a:pt x="76412" y="124806"/>
                    <a:pt x="58837" y="124806"/>
                  </a:cubicBezTo>
                  <a:cubicBezTo>
                    <a:pt x="41008" y="124806"/>
                    <a:pt x="26490" y="119203"/>
                    <a:pt x="16047" y="108505"/>
                  </a:cubicBezTo>
                  <a:cubicBezTo>
                    <a:pt x="5349" y="97553"/>
                    <a:pt x="0" y="82525"/>
                    <a:pt x="0" y="6316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2" name="Forma libre: forma 101">
              <a:extLst>
                <a:ext uri="{FF2B5EF4-FFF2-40B4-BE49-F238E27FC236}">
                  <a16:creationId xmlns:a16="http://schemas.microsoft.com/office/drawing/2014/main" id="{D0E55694-30CC-41F7-88F9-6E1830333767}"/>
                </a:ext>
              </a:extLst>
            </p:cNvPr>
            <p:cNvSpPr/>
            <p:nvPr/>
          </p:nvSpPr>
          <p:spPr>
            <a:xfrm>
              <a:off x="6592322" y="9071699"/>
              <a:ext cx="101883" cy="101883"/>
            </a:xfrm>
            <a:custGeom>
              <a:avLst/>
              <a:gdLst>
                <a:gd name="connsiteX0" fmla="*/ 60366 w 101882"/>
                <a:gd name="connsiteY0" fmla="*/ 79214 h 101882"/>
                <a:gd name="connsiteX1" fmla="*/ 60366 w 101882"/>
                <a:gd name="connsiteY1" fmla="*/ 58583 h 101882"/>
                <a:gd name="connsiteX2" fmla="*/ 113090 w 101882"/>
                <a:gd name="connsiteY2" fmla="*/ 58583 h 101882"/>
                <a:gd name="connsiteX3" fmla="*/ 113090 w 101882"/>
                <a:gd name="connsiteY3" fmla="*/ 106722 h 101882"/>
                <a:gd name="connsiteX4" fmla="*/ 90931 w 101882"/>
                <a:gd name="connsiteY4" fmla="*/ 119712 h 101882"/>
                <a:gd name="connsiteX5" fmla="*/ 61384 w 101882"/>
                <a:gd name="connsiteY5" fmla="*/ 125316 h 101882"/>
                <a:gd name="connsiteX6" fmla="*/ 28272 w 101882"/>
                <a:gd name="connsiteY6" fmla="*/ 117165 h 101882"/>
                <a:gd name="connsiteX7" fmla="*/ 7132 w 101882"/>
                <a:gd name="connsiteY7" fmla="*/ 94496 h 101882"/>
                <a:gd name="connsiteX8" fmla="*/ 0 w 101882"/>
                <a:gd name="connsiteY8" fmla="*/ 62403 h 101882"/>
                <a:gd name="connsiteX9" fmla="*/ 8151 w 101882"/>
                <a:gd name="connsiteY9" fmla="*/ 28782 h 101882"/>
                <a:gd name="connsiteX10" fmla="*/ 31329 w 101882"/>
                <a:gd name="connsiteY10" fmla="*/ 6113 h 101882"/>
                <a:gd name="connsiteX11" fmla="*/ 60366 w 101882"/>
                <a:gd name="connsiteY11" fmla="*/ 0 h 101882"/>
                <a:gd name="connsiteX12" fmla="*/ 95515 w 101882"/>
                <a:gd name="connsiteY12" fmla="*/ 9424 h 101882"/>
                <a:gd name="connsiteX13" fmla="*/ 111817 w 101882"/>
                <a:gd name="connsiteY13" fmla="*/ 35659 h 101882"/>
                <a:gd name="connsiteX14" fmla="*/ 87619 w 101882"/>
                <a:gd name="connsiteY14" fmla="*/ 40244 h 101882"/>
                <a:gd name="connsiteX15" fmla="*/ 77940 w 101882"/>
                <a:gd name="connsiteY15" fmla="*/ 26235 h 101882"/>
                <a:gd name="connsiteX16" fmla="*/ 60366 w 101882"/>
                <a:gd name="connsiteY16" fmla="*/ 21141 h 101882"/>
                <a:gd name="connsiteX17" fmla="*/ 34895 w 101882"/>
                <a:gd name="connsiteY17" fmla="*/ 31329 h 101882"/>
                <a:gd name="connsiteX18" fmla="*/ 25471 w 101882"/>
                <a:gd name="connsiteY18" fmla="*/ 61384 h 101882"/>
                <a:gd name="connsiteX19" fmla="*/ 35150 w 101882"/>
                <a:gd name="connsiteY19" fmla="*/ 93477 h 101882"/>
                <a:gd name="connsiteX20" fmla="*/ 60111 w 101882"/>
                <a:gd name="connsiteY20" fmla="*/ 104175 h 101882"/>
                <a:gd name="connsiteX21" fmla="*/ 75393 w 101882"/>
                <a:gd name="connsiteY21" fmla="*/ 101119 h 101882"/>
                <a:gd name="connsiteX22" fmla="*/ 88638 w 101882"/>
                <a:gd name="connsiteY22" fmla="*/ 93732 h 101882"/>
                <a:gd name="connsiteX23" fmla="*/ 88638 w 101882"/>
                <a:gd name="connsiteY23" fmla="*/ 78704 h 101882"/>
                <a:gd name="connsiteX24" fmla="*/ 60366 w 101882"/>
                <a:gd name="connsiteY24" fmla="*/ 78704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1882" h="101882">
                  <a:moveTo>
                    <a:pt x="60366" y="79214"/>
                  </a:moveTo>
                  <a:lnTo>
                    <a:pt x="60366" y="58583"/>
                  </a:lnTo>
                  <a:lnTo>
                    <a:pt x="113090" y="58583"/>
                  </a:lnTo>
                  <a:lnTo>
                    <a:pt x="113090" y="106722"/>
                  </a:lnTo>
                  <a:cubicBezTo>
                    <a:pt x="107996" y="111562"/>
                    <a:pt x="100609" y="116146"/>
                    <a:pt x="90931" y="119712"/>
                  </a:cubicBezTo>
                  <a:cubicBezTo>
                    <a:pt x="81252" y="123533"/>
                    <a:pt x="71318" y="125316"/>
                    <a:pt x="61384" y="125316"/>
                  </a:cubicBezTo>
                  <a:cubicBezTo>
                    <a:pt x="48649" y="125316"/>
                    <a:pt x="37697" y="122769"/>
                    <a:pt x="28272" y="117165"/>
                  </a:cubicBezTo>
                  <a:cubicBezTo>
                    <a:pt x="18848" y="112071"/>
                    <a:pt x="11971" y="104430"/>
                    <a:pt x="7132" y="94496"/>
                  </a:cubicBezTo>
                  <a:cubicBezTo>
                    <a:pt x="2547" y="84563"/>
                    <a:pt x="0" y="73865"/>
                    <a:pt x="0" y="62403"/>
                  </a:cubicBezTo>
                  <a:cubicBezTo>
                    <a:pt x="0" y="49668"/>
                    <a:pt x="2802" y="38461"/>
                    <a:pt x="8151" y="28782"/>
                  </a:cubicBezTo>
                  <a:cubicBezTo>
                    <a:pt x="13245" y="18848"/>
                    <a:pt x="21141" y="11462"/>
                    <a:pt x="31329" y="6113"/>
                  </a:cubicBezTo>
                  <a:cubicBezTo>
                    <a:pt x="38970" y="2038"/>
                    <a:pt x="48649" y="0"/>
                    <a:pt x="60366" y="0"/>
                  </a:cubicBezTo>
                  <a:cubicBezTo>
                    <a:pt x="75393" y="0"/>
                    <a:pt x="87110" y="3056"/>
                    <a:pt x="95515" y="9424"/>
                  </a:cubicBezTo>
                  <a:cubicBezTo>
                    <a:pt x="103921" y="15792"/>
                    <a:pt x="109269" y="24452"/>
                    <a:pt x="111817" y="35659"/>
                  </a:cubicBezTo>
                  <a:lnTo>
                    <a:pt x="87619" y="40244"/>
                  </a:lnTo>
                  <a:cubicBezTo>
                    <a:pt x="85836" y="34385"/>
                    <a:pt x="82780" y="29546"/>
                    <a:pt x="77940" y="26235"/>
                  </a:cubicBezTo>
                  <a:cubicBezTo>
                    <a:pt x="73356" y="22669"/>
                    <a:pt x="67497" y="21141"/>
                    <a:pt x="60366" y="21141"/>
                  </a:cubicBezTo>
                  <a:cubicBezTo>
                    <a:pt x="49668" y="21141"/>
                    <a:pt x="41263" y="24452"/>
                    <a:pt x="34895" y="31329"/>
                  </a:cubicBezTo>
                  <a:cubicBezTo>
                    <a:pt x="28527" y="38206"/>
                    <a:pt x="25471" y="48140"/>
                    <a:pt x="25471" y="61384"/>
                  </a:cubicBezTo>
                  <a:cubicBezTo>
                    <a:pt x="25471" y="75648"/>
                    <a:pt x="28782" y="86600"/>
                    <a:pt x="35150" y="93477"/>
                  </a:cubicBezTo>
                  <a:cubicBezTo>
                    <a:pt x="41517" y="100609"/>
                    <a:pt x="49923" y="104175"/>
                    <a:pt x="60111" y="104175"/>
                  </a:cubicBezTo>
                  <a:cubicBezTo>
                    <a:pt x="65205" y="104175"/>
                    <a:pt x="70299" y="103156"/>
                    <a:pt x="75393" y="101119"/>
                  </a:cubicBezTo>
                  <a:cubicBezTo>
                    <a:pt x="80488" y="99081"/>
                    <a:pt x="84818" y="96789"/>
                    <a:pt x="88638" y="93732"/>
                  </a:cubicBezTo>
                  <a:lnTo>
                    <a:pt x="88638" y="78704"/>
                  </a:lnTo>
                  <a:lnTo>
                    <a:pt x="60366" y="7870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3" name="Forma libre: forma 102">
              <a:extLst>
                <a:ext uri="{FF2B5EF4-FFF2-40B4-BE49-F238E27FC236}">
                  <a16:creationId xmlns:a16="http://schemas.microsoft.com/office/drawing/2014/main" id="{9B32E63E-F243-4EDB-9EA6-71942CA7C5B0}"/>
                </a:ext>
              </a:extLst>
            </p:cNvPr>
            <p:cNvSpPr/>
            <p:nvPr/>
          </p:nvSpPr>
          <p:spPr>
            <a:xfrm>
              <a:off x="6715855" y="9072208"/>
              <a:ext cx="101883" cy="101883"/>
            </a:xfrm>
            <a:custGeom>
              <a:avLst/>
              <a:gdLst>
                <a:gd name="connsiteX0" fmla="*/ 25216 w 101882"/>
                <a:gd name="connsiteY0" fmla="*/ 62403 h 101882"/>
                <a:gd name="connsiteX1" fmla="*/ 34640 w 101882"/>
                <a:gd name="connsiteY1" fmla="*/ 93477 h 101882"/>
                <a:gd name="connsiteX2" fmla="*/ 58837 w 101882"/>
                <a:gd name="connsiteY2" fmla="*/ 104175 h 101882"/>
                <a:gd name="connsiteX3" fmla="*/ 83035 w 101882"/>
                <a:gd name="connsiteY3" fmla="*/ 93732 h 101882"/>
                <a:gd name="connsiteX4" fmla="*/ 92459 w 101882"/>
                <a:gd name="connsiteY4" fmla="*/ 62148 h 101882"/>
                <a:gd name="connsiteX5" fmla="*/ 83544 w 101882"/>
                <a:gd name="connsiteY5" fmla="*/ 31074 h 101882"/>
                <a:gd name="connsiteX6" fmla="*/ 59092 w 101882"/>
                <a:gd name="connsiteY6" fmla="*/ 20886 h 101882"/>
                <a:gd name="connsiteX7" fmla="*/ 34895 w 101882"/>
                <a:gd name="connsiteY7" fmla="*/ 31329 h 101882"/>
                <a:gd name="connsiteX8" fmla="*/ 25216 w 101882"/>
                <a:gd name="connsiteY8" fmla="*/ 62403 h 101882"/>
                <a:gd name="connsiteX9" fmla="*/ 0 w 101882"/>
                <a:gd name="connsiteY9" fmla="*/ 63167 h 101882"/>
                <a:gd name="connsiteX10" fmla="*/ 5604 w 101882"/>
                <a:gd name="connsiteY10" fmla="*/ 32093 h 101882"/>
                <a:gd name="connsiteX11" fmla="*/ 16811 w 101882"/>
                <a:gd name="connsiteY11" fmla="*/ 15537 h 101882"/>
                <a:gd name="connsiteX12" fmla="*/ 32603 w 101882"/>
                <a:gd name="connsiteY12" fmla="*/ 4839 h 101882"/>
                <a:gd name="connsiteX13" fmla="*/ 58583 w 101882"/>
                <a:gd name="connsiteY13" fmla="*/ 0 h 101882"/>
                <a:gd name="connsiteX14" fmla="*/ 101374 w 101882"/>
                <a:gd name="connsiteY14" fmla="*/ 16556 h 101882"/>
                <a:gd name="connsiteX15" fmla="*/ 117165 w 101882"/>
                <a:gd name="connsiteY15" fmla="*/ 62658 h 101882"/>
                <a:gd name="connsiteX16" fmla="*/ 101374 w 101882"/>
                <a:gd name="connsiteY16" fmla="*/ 108250 h 101882"/>
                <a:gd name="connsiteX17" fmla="*/ 58837 w 101882"/>
                <a:gd name="connsiteY17" fmla="*/ 124806 h 101882"/>
                <a:gd name="connsiteX18" fmla="*/ 16047 w 101882"/>
                <a:gd name="connsiteY18" fmla="*/ 108505 h 101882"/>
                <a:gd name="connsiteX19" fmla="*/ 0 w 101882"/>
                <a:gd name="connsiteY19" fmla="*/ 63167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216" y="62403"/>
                  </a:moveTo>
                  <a:cubicBezTo>
                    <a:pt x="25216" y="76157"/>
                    <a:pt x="28273" y="86346"/>
                    <a:pt x="34640" y="93477"/>
                  </a:cubicBezTo>
                  <a:cubicBezTo>
                    <a:pt x="41008" y="100609"/>
                    <a:pt x="49159" y="104175"/>
                    <a:pt x="58837" y="104175"/>
                  </a:cubicBezTo>
                  <a:cubicBezTo>
                    <a:pt x="68516" y="104175"/>
                    <a:pt x="76412" y="100609"/>
                    <a:pt x="83035" y="93732"/>
                  </a:cubicBezTo>
                  <a:cubicBezTo>
                    <a:pt x="89402" y="86600"/>
                    <a:pt x="92459" y="76157"/>
                    <a:pt x="92459" y="62148"/>
                  </a:cubicBezTo>
                  <a:cubicBezTo>
                    <a:pt x="92459" y="48394"/>
                    <a:pt x="89402" y="37951"/>
                    <a:pt x="83544" y="31074"/>
                  </a:cubicBezTo>
                  <a:cubicBezTo>
                    <a:pt x="77431" y="24197"/>
                    <a:pt x="69280" y="20886"/>
                    <a:pt x="59092" y="20886"/>
                  </a:cubicBezTo>
                  <a:cubicBezTo>
                    <a:pt x="49159" y="20886"/>
                    <a:pt x="41008" y="24452"/>
                    <a:pt x="34895" y="31329"/>
                  </a:cubicBezTo>
                  <a:cubicBezTo>
                    <a:pt x="28273" y="38206"/>
                    <a:pt x="25216" y="48394"/>
                    <a:pt x="25216" y="62403"/>
                  </a:cubicBezTo>
                  <a:moveTo>
                    <a:pt x="0" y="63167"/>
                  </a:moveTo>
                  <a:cubicBezTo>
                    <a:pt x="0" y="50941"/>
                    <a:pt x="1783" y="40753"/>
                    <a:pt x="5604" y="32093"/>
                  </a:cubicBezTo>
                  <a:cubicBezTo>
                    <a:pt x="8405" y="25980"/>
                    <a:pt x="12226" y="20377"/>
                    <a:pt x="16811" y="15537"/>
                  </a:cubicBezTo>
                  <a:cubicBezTo>
                    <a:pt x="21650" y="10698"/>
                    <a:pt x="26744" y="7132"/>
                    <a:pt x="32603" y="4839"/>
                  </a:cubicBezTo>
                  <a:cubicBezTo>
                    <a:pt x="40244" y="1528"/>
                    <a:pt x="48649" y="0"/>
                    <a:pt x="58583" y="0"/>
                  </a:cubicBezTo>
                  <a:cubicBezTo>
                    <a:pt x="76157" y="0"/>
                    <a:pt x="90676" y="5603"/>
                    <a:pt x="101374" y="16556"/>
                  </a:cubicBezTo>
                  <a:cubicBezTo>
                    <a:pt x="111817" y="27508"/>
                    <a:pt x="117165" y="43045"/>
                    <a:pt x="117165" y="62658"/>
                  </a:cubicBezTo>
                  <a:cubicBezTo>
                    <a:pt x="117165" y="82016"/>
                    <a:pt x="111817" y="97553"/>
                    <a:pt x="101374" y="108250"/>
                  </a:cubicBezTo>
                  <a:cubicBezTo>
                    <a:pt x="90676" y="119203"/>
                    <a:pt x="76667" y="124806"/>
                    <a:pt x="58837" y="124806"/>
                  </a:cubicBezTo>
                  <a:cubicBezTo>
                    <a:pt x="40753" y="124806"/>
                    <a:pt x="26490" y="119203"/>
                    <a:pt x="16047" y="108505"/>
                  </a:cubicBezTo>
                  <a:cubicBezTo>
                    <a:pt x="5349" y="97553"/>
                    <a:pt x="0" y="82525"/>
                    <a:pt x="0" y="6316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4" name="Forma libre: forma 103">
              <a:extLst>
                <a:ext uri="{FF2B5EF4-FFF2-40B4-BE49-F238E27FC236}">
                  <a16:creationId xmlns:a16="http://schemas.microsoft.com/office/drawing/2014/main" id="{D77B04B0-7CE7-4856-B7ED-8ED93DC8997F}"/>
                </a:ext>
              </a:extLst>
            </p:cNvPr>
            <p:cNvSpPr/>
            <p:nvPr/>
          </p:nvSpPr>
          <p:spPr>
            <a:xfrm>
              <a:off x="6836587" y="9074246"/>
              <a:ext cx="76412" cy="101883"/>
            </a:xfrm>
            <a:custGeom>
              <a:avLst/>
              <a:gdLst>
                <a:gd name="connsiteX0" fmla="*/ 35914 w 76412"/>
                <a:gd name="connsiteY0" fmla="*/ 120986 h 101882"/>
                <a:gd name="connsiteX1" fmla="*/ 35914 w 76412"/>
                <a:gd name="connsiteY1" fmla="*/ 20631 h 101882"/>
                <a:gd name="connsiteX2" fmla="*/ 0 w 76412"/>
                <a:gd name="connsiteY2" fmla="*/ 20631 h 101882"/>
                <a:gd name="connsiteX3" fmla="*/ 0 w 76412"/>
                <a:gd name="connsiteY3" fmla="*/ 0 h 101882"/>
                <a:gd name="connsiteX4" fmla="*/ 96025 w 76412"/>
                <a:gd name="connsiteY4" fmla="*/ 0 h 101882"/>
                <a:gd name="connsiteX5" fmla="*/ 96025 w 76412"/>
                <a:gd name="connsiteY5" fmla="*/ 20631 h 101882"/>
                <a:gd name="connsiteX6" fmla="*/ 60366 w 76412"/>
                <a:gd name="connsiteY6" fmla="*/ 20631 h 101882"/>
                <a:gd name="connsiteX7" fmla="*/ 60366 w 76412"/>
                <a:gd name="connsiteY7" fmla="*/ 120986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412" h="101882">
                  <a:moveTo>
                    <a:pt x="35914" y="120986"/>
                  </a:moveTo>
                  <a:lnTo>
                    <a:pt x="35914" y="20631"/>
                  </a:lnTo>
                  <a:lnTo>
                    <a:pt x="0" y="20631"/>
                  </a:lnTo>
                  <a:lnTo>
                    <a:pt x="0" y="0"/>
                  </a:lnTo>
                  <a:lnTo>
                    <a:pt x="96025" y="0"/>
                  </a:lnTo>
                  <a:lnTo>
                    <a:pt x="96025" y="20631"/>
                  </a:lnTo>
                  <a:lnTo>
                    <a:pt x="60366" y="20631"/>
                  </a:lnTo>
                  <a:lnTo>
                    <a:pt x="60366" y="12098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5" name="Forma libre: forma 104">
              <a:extLst>
                <a:ext uri="{FF2B5EF4-FFF2-40B4-BE49-F238E27FC236}">
                  <a16:creationId xmlns:a16="http://schemas.microsoft.com/office/drawing/2014/main" id="{E005AE3E-37EE-48F6-B8A8-7EE5E7109955}"/>
                </a:ext>
              </a:extLst>
            </p:cNvPr>
            <p:cNvSpPr/>
            <p:nvPr/>
          </p:nvSpPr>
          <p:spPr>
            <a:xfrm>
              <a:off x="6928791" y="9038587"/>
              <a:ext cx="101883" cy="152824"/>
            </a:xfrm>
            <a:custGeom>
              <a:avLst/>
              <a:gdLst>
                <a:gd name="connsiteX0" fmla="*/ 51451 w 101882"/>
                <a:gd name="connsiteY0" fmla="*/ 24707 h 152824"/>
                <a:gd name="connsiteX1" fmla="*/ 62658 w 101882"/>
                <a:gd name="connsiteY1" fmla="*/ 0 h 152824"/>
                <a:gd name="connsiteX2" fmla="*/ 88638 w 101882"/>
                <a:gd name="connsiteY2" fmla="*/ 0 h 152824"/>
                <a:gd name="connsiteX3" fmla="*/ 65969 w 101882"/>
                <a:gd name="connsiteY3" fmla="*/ 24707 h 152824"/>
                <a:gd name="connsiteX4" fmla="*/ 51451 w 101882"/>
                <a:gd name="connsiteY4" fmla="*/ 24707 h 152824"/>
                <a:gd name="connsiteX5" fmla="*/ 76412 w 101882"/>
                <a:gd name="connsiteY5" fmla="*/ 108505 h 152824"/>
                <a:gd name="connsiteX6" fmla="*/ 59602 w 101882"/>
                <a:gd name="connsiteY6" fmla="*/ 63677 h 152824"/>
                <a:gd name="connsiteX7" fmla="*/ 43555 w 101882"/>
                <a:gd name="connsiteY7" fmla="*/ 108505 h 152824"/>
                <a:gd name="connsiteX8" fmla="*/ 76412 w 101882"/>
                <a:gd name="connsiteY8" fmla="*/ 108505 h 152824"/>
                <a:gd name="connsiteX9" fmla="*/ 121495 w 101882"/>
                <a:gd name="connsiteY9" fmla="*/ 156645 h 152824"/>
                <a:gd name="connsiteX10" fmla="*/ 94751 w 101882"/>
                <a:gd name="connsiteY10" fmla="*/ 156645 h 152824"/>
                <a:gd name="connsiteX11" fmla="*/ 84308 w 101882"/>
                <a:gd name="connsiteY11" fmla="*/ 129136 h 152824"/>
                <a:gd name="connsiteX12" fmla="*/ 35914 w 101882"/>
                <a:gd name="connsiteY12" fmla="*/ 129136 h 152824"/>
                <a:gd name="connsiteX13" fmla="*/ 25980 w 101882"/>
                <a:gd name="connsiteY13" fmla="*/ 156645 h 152824"/>
                <a:gd name="connsiteX14" fmla="*/ 0 w 101882"/>
                <a:gd name="connsiteY14" fmla="*/ 156645 h 152824"/>
                <a:gd name="connsiteX15" fmla="*/ 47121 w 101882"/>
                <a:gd name="connsiteY15" fmla="*/ 35659 h 152824"/>
                <a:gd name="connsiteX16" fmla="*/ 73101 w 101882"/>
                <a:gd name="connsiteY16" fmla="*/ 35659 h 152824"/>
                <a:gd name="connsiteX17" fmla="*/ 121495 w 101882"/>
                <a:gd name="connsiteY17" fmla="*/ 156645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1882" h="152824">
                  <a:moveTo>
                    <a:pt x="51451" y="24707"/>
                  </a:moveTo>
                  <a:lnTo>
                    <a:pt x="62658" y="0"/>
                  </a:lnTo>
                  <a:lnTo>
                    <a:pt x="88638" y="0"/>
                  </a:lnTo>
                  <a:lnTo>
                    <a:pt x="65969" y="24707"/>
                  </a:lnTo>
                  <a:lnTo>
                    <a:pt x="51451" y="24707"/>
                  </a:lnTo>
                  <a:close/>
                  <a:moveTo>
                    <a:pt x="76412" y="108505"/>
                  </a:moveTo>
                  <a:lnTo>
                    <a:pt x="59602" y="63677"/>
                  </a:lnTo>
                  <a:lnTo>
                    <a:pt x="43555" y="108505"/>
                  </a:lnTo>
                  <a:lnTo>
                    <a:pt x="76412" y="108505"/>
                  </a:lnTo>
                  <a:close/>
                  <a:moveTo>
                    <a:pt x="121495" y="156645"/>
                  </a:moveTo>
                  <a:lnTo>
                    <a:pt x="94751" y="156645"/>
                  </a:lnTo>
                  <a:lnTo>
                    <a:pt x="84308" y="129136"/>
                  </a:lnTo>
                  <a:lnTo>
                    <a:pt x="35914" y="129136"/>
                  </a:lnTo>
                  <a:lnTo>
                    <a:pt x="25980" y="156645"/>
                  </a:lnTo>
                  <a:lnTo>
                    <a:pt x="0" y="156645"/>
                  </a:lnTo>
                  <a:lnTo>
                    <a:pt x="47121" y="35659"/>
                  </a:lnTo>
                  <a:lnTo>
                    <a:pt x="73101" y="35659"/>
                  </a:lnTo>
                  <a:lnTo>
                    <a:pt x="121495" y="15664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6" name="Forma libre: forma 105">
              <a:extLst>
                <a:ext uri="{FF2B5EF4-FFF2-40B4-BE49-F238E27FC236}">
                  <a16:creationId xmlns:a16="http://schemas.microsoft.com/office/drawing/2014/main" id="{758D948A-0500-485A-BF07-86406380E416}"/>
                </a:ext>
              </a:extLst>
            </p:cNvPr>
            <p:cNvSpPr/>
            <p:nvPr/>
          </p:nvSpPr>
          <p:spPr>
            <a:xfrm>
              <a:off x="7095624" y="9074246"/>
              <a:ext cx="76412" cy="101883"/>
            </a:xfrm>
            <a:custGeom>
              <a:avLst/>
              <a:gdLst>
                <a:gd name="connsiteX0" fmla="*/ 24707 w 76412"/>
                <a:gd name="connsiteY0" fmla="*/ 20631 h 101882"/>
                <a:gd name="connsiteX1" fmla="*/ 24707 w 76412"/>
                <a:gd name="connsiteY1" fmla="*/ 100355 h 101882"/>
                <a:gd name="connsiteX2" fmla="*/ 43046 w 76412"/>
                <a:gd name="connsiteY2" fmla="*/ 100355 h 101882"/>
                <a:gd name="connsiteX3" fmla="*/ 57819 w 76412"/>
                <a:gd name="connsiteY3" fmla="*/ 99336 h 101882"/>
                <a:gd name="connsiteX4" fmla="*/ 67752 w 76412"/>
                <a:gd name="connsiteY4" fmla="*/ 94242 h 101882"/>
                <a:gd name="connsiteX5" fmla="*/ 74120 w 76412"/>
                <a:gd name="connsiteY5" fmla="*/ 82525 h 101882"/>
                <a:gd name="connsiteX6" fmla="*/ 76667 w 76412"/>
                <a:gd name="connsiteY6" fmla="*/ 60366 h 101882"/>
                <a:gd name="connsiteX7" fmla="*/ 74120 w 76412"/>
                <a:gd name="connsiteY7" fmla="*/ 38970 h 101882"/>
                <a:gd name="connsiteX8" fmla="*/ 66988 w 76412"/>
                <a:gd name="connsiteY8" fmla="*/ 27254 h 101882"/>
                <a:gd name="connsiteX9" fmla="*/ 55781 w 76412"/>
                <a:gd name="connsiteY9" fmla="*/ 21650 h 101882"/>
                <a:gd name="connsiteX10" fmla="*/ 35659 w 76412"/>
                <a:gd name="connsiteY10" fmla="*/ 20377 h 101882"/>
                <a:gd name="connsiteX11" fmla="*/ 24707 w 76412"/>
                <a:gd name="connsiteY11" fmla="*/ 20377 h 101882"/>
                <a:gd name="connsiteX12" fmla="*/ 255 w 76412"/>
                <a:gd name="connsiteY12" fmla="*/ 0 h 101882"/>
                <a:gd name="connsiteX13" fmla="*/ 44829 w 76412"/>
                <a:gd name="connsiteY13" fmla="*/ 0 h 101882"/>
                <a:gd name="connsiteX14" fmla="*/ 67752 w 76412"/>
                <a:gd name="connsiteY14" fmla="*/ 2292 h 101882"/>
                <a:gd name="connsiteX15" fmla="*/ 86091 w 76412"/>
                <a:gd name="connsiteY15" fmla="*/ 13500 h 101882"/>
                <a:gd name="connsiteX16" fmla="*/ 97553 w 76412"/>
                <a:gd name="connsiteY16" fmla="*/ 33112 h 101882"/>
                <a:gd name="connsiteX17" fmla="*/ 101374 w 76412"/>
                <a:gd name="connsiteY17" fmla="*/ 61639 h 101882"/>
                <a:gd name="connsiteX18" fmla="*/ 97808 w 76412"/>
                <a:gd name="connsiteY18" fmla="*/ 87365 h 101882"/>
                <a:gd name="connsiteX19" fmla="*/ 84818 w 76412"/>
                <a:gd name="connsiteY19" fmla="*/ 108760 h 101882"/>
                <a:gd name="connsiteX20" fmla="*/ 67752 w 76412"/>
                <a:gd name="connsiteY20" fmla="*/ 118439 h 101882"/>
                <a:gd name="connsiteX21" fmla="*/ 46102 w 76412"/>
                <a:gd name="connsiteY21" fmla="*/ 120986 h 101882"/>
                <a:gd name="connsiteX22" fmla="*/ 0 w 76412"/>
                <a:gd name="connsiteY22" fmla="*/ 120986 h 101882"/>
                <a:gd name="connsiteX23" fmla="*/ 0 w 7641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412" h="101882">
                  <a:moveTo>
                    <a:pt x="24707" y="20631"/>
                  </a:moveTo>
                  <a:lnTo>
                    <a:pt x="24707" y="100355"/>
                  </a:lnTo>
                  <a:lnTo>
                    <a:pt x="43046" y="100355"/>
                  </a:lnTo>
                  <a:cubicBezTo>
                    <a:pt x="49923" y="100355"/>
                    <a:pt x="54762" y="99845"/>
                    <a:pt x="57819" y="99336"/>
                  </a:cubicBezTo>
                  <a:cubicBezTo>
                    <a:pt x="61894" y="98317"/>
                    <a:pt x="65205" y="96789"/>
                    <a:pt x="67752" y="94242"/>
                  </a:cubicBezTo>
                  <a:cubicBezTo>
                    <a:pt x="70299" y="91949"/>
                    <a:pt x="72337" y="87874"/>
                    <a:pt x="74120" y="82525"/>
                  </a:cubicBezTo>
                  <a:cubicBezTo>
                    <a:pt x="75648" y="77176"/>
                    <a:pt x="76667" y="69535"/>
                    <a:pt x="76667" y="60366"/>
                  </a:cubicBezTo>
                  <a:cubicBezTo>
                    <a:pt x="76667" y="51196"/>
                    <a:pt x="75903" y="43810"/>
                    <a:pt x="74120" y="38970"/>
                  </a:cubicBezTo>
                  <a:cubicBezTo>
                    <a:pt x="72337" y="33876"/>
                    <a:pt x="70045" y="30055"/>
                    <a:pt x="66988" y="27254"/>
                  </a:cubicBezTo>
                  <a:cubicBezTo>
                    <a:pt x="64186" y="24452"/>
                    <a:pt x="60366" y="22669"/>
                    <a:pt x="55781" y="21650"/>
                  </a:cubicBezTo>
                  <a:cubicBezTo>
                    <a:pt x="52215" y="20886"/>
                    <a:pt x="45593" y="20377"/>
                    <a:pt x="35659" y="20377"/>
                  </a:cubicBezTo>
                  <a:lnTo>
                    <a:pt x="24707" y="20377"/>
                  </a:lnTo>
                  <a:close/>
                  <a:moveTo>
                    <a:pt x="255" y="0"/>
                  </a:moveTo>
                  <a:lnTo>
                    <a:pt x="44829" y="0"/>
                  </a:lnTo>
                  <a:cubicBezTo>
                    <a:pt x="54762" y="0"/>
                    <a:pt x="62658" y="764"/>
                    <a:pt x="67752" y="2292"/>
                  </a:cubicBezTo>
                  <a:cubicBezTo>
                    <a:pt x="74884" y="4330"/>
                    <a:pt x="80997" y="8151"/>
                    <a:pt x="86091" y="13500"/>
                  </a:cubicBezTo>
                  <a:cubicBezTo>
                    <a:pt x="90931" y="18848"/>
                    <a:pt x="95006" y="25471"/>
                    <a:pt x="97553" y="33112"/>
                  </a:cubicBezTo>
                  <a:cubicBezTo>
                    <a:pt x="100100" y="40753"/>
                    <a:pt x="101374" y="50432"/>
                    <a:pt x="101374" y="61639"/>
                  </a:cubicBezTo>
                  <a:cubicBezTo>
                    <a:pt x="101374" y="71827"/>
                    <a:pt x="100100" y="80233"/>
                    <a:pt x="97808" y="87365"/>
                  </a:cubicBezTo>
                  <a:cubicBezTo>
                    <a:pt x="94751" y="96025"/>
                    <a:pt x="90421" y="103156"/>
                    <a:pt x="84818" y="108760"/>
                  </a:cubicBezTo>
                  <a:cubicBezTo>
                    <a:pt x="80742" y="112835"/>
                    <a:pt x="74884" y="116146"/>
                    <a:pt x="67752" y="118439"/>
                  </a:cubicBezTo>
                  <a:cubicBezTo>
                    <a:pt x="62403" y="120222"/>
                    <a:pt x="55017" y="120986"/>
                    <a:pt x="46102" y="120986"/>
                  </a:cubicBezTo>
                  <a:lnTo>
                    <a:pt x="0" y="1209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7" name="Forma libre: forma 106">
              <a:extLst>
                <a:ext uri="{FF2B5EF4-FFF2-40B4-BE49-F238E27FC236}">
                  <a16:creationId xmlns:a16="http://schemas.microsoft.com/office/drawing/2014/main" id="{806DC39D-483F-4321-9663-CF77840C6EBF}"/>
                </a:ext>
              </a:extLst>
            </p:cNvPr>
            <p:cNvSpPr/>
            <p:nvPr/>
          </p:nvSpPr>
          <p:spPr>
            <a:xfrm>
              <a:off x="7246411" y="9072208"/>
              <a:ext cx="101883" cy="101883"/>
            </a:xfrm>
            <a:custGeom>
              <a:avLst/>
              <a:gdLst>
                <a:gd name="connsiteX0" fmla="*/ 81761 w 101882"/>
                <a:gd name="connsiteY0" fmla="*/ 78195 h 101882"/>
                <a:gd name="connsiteX1" fmla="*/ 105194 w 101882"/>
                <a:gd name="connsiteY1" fmla="*/ 85836 h 101882"/>
                <a:gd name="connsiteX2" fmla="*/ 87110 w 101882"/>
                <a:gd name="connsiteY2" fmla="*/ 115382 h 101882"/>
                <a:gd name="connsiteX3" fmla="*/ 55017 w 101882"/>
                <a:gd name="connsiteY3" fmla="*/ 125061 h 101882"/>
                <a:gd name="connsiteX4" fmla="*/ 15537 w 101882"/>
                <a:gd name="connsiteY4" fmla="*/ 108760 h 101882"/>
                <a:gd name="connsiteX5" fmla="*/ 0 w 101882"/>
                <a:gd name="connsiteY5" fmla="*/ 63677 h 101882"/>
                <a:gd name="connsiteX6" fmla="*/ 15537 w 101882"/>
                <a:gd name="connsiteY6" fmla="*/ 16811 h 101882"/>
                <a:gd name="connsiteX7" fmla="*/ 56545 w 101882"/>
                <a:gd name="connsiteY7" fmla="*/ 0 h 101882"/>
                <a:gd name="connsiteX8" fmla="*/ 92713 w 101882"/>
                <a:gd name="connsiteY8" fmla="*/ 13245 h 101882"/>
                <a:gd name="connsiteX9" fmla="*/ 104939 w 101882"/>
                <a:gd name="connsiteY9" fmla="*/ 35404 h 101882"/>
                <a:gd name="connsiteX10" fmla="*/ 80742 w 101882"/>
                <a:gd name="connsiteY10" fmla="*/ 41263 h 101882"/>
                <a:gd name="connsiteX11" fmla="*/ 71827 w 101882"/>
                <a:gd name="connsiteY11" fmla="*/ 26489 h 101882"/>
                <a:gd name="connsiteX12" fmla="*/ 55526 w 101882"/>
                <a:gd name="connsiteY12" fmla="*/ 20886 h 101882"/>
                <a:gd name="connsiteX13" fmla="*/ 33621 w 101882"/>
                <a:gd name="connsiteY13" fmla="*/ 30565 h 101882"/>
                <a:gd name="connsiteX14" fmla="*/ 25216 w 101882"/>
                <a:gd name="connsiteY14" fmla="*/ 61894 h 101882"/>
                <a:gd name="connsiteX15" fmla="*/ 33621 w 101882"/>
                <a:gd name="connsiteY15" fmla="*/ 94496 h 101882"/>
                <a:gd name="connsiteX16" fmla="*/ 55017 w 101882"/>
                <a:gd name="connsiteY16" fmla="*/ 104175 h 101882"/>
                <a:gd name="connsiteX17" fmla="*/ 71827 w 101882"/>
                <a:gd name="connsiteY17" fmla="*/ 98062 h 101882"/>
                <a:gd name="connsiteX18" fmla="*/ 81761 w 101882"/>
                <a:gd name="connsiteY18" fmla="*/ 7819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882" h="101882">
                  <a:moveTo>
                    <a:pt x="81761" y="78195"/>
                  </a:moveTo>
                  <a:lnTo>
                    <a:pt x="105194" y="85836"/>
                  </a:lnTo>
                  <a:cubicBezTo>
                    <a:pt x="101628" y="99081"/>
                    <a:pt x="95515" y="109015"/>
                    <a:pt x="87110" y="115382"/>
                  </a:cubicBezTo>
                  <a:cubicBezTo>
                    <a:pt x="78705" y="121750"/>
                    <a:pt x="68007" y="125061"/>
                    <a:pt x="55017" y="125061"/>
                  </a:cubicBezTo>
                  <a:cubicBezTo>
                    <a:pt x="38970" y="125061"/>
                    <a:pt x="25725" y="119458"/>
                    <a:pt x="15537" y="108760"/>
                  </a:cubicBezTo>
                  <a:cubicBezTo>
                    <a:pt x="5094" y="97808"/>
                    <a:pt x="0" y="82780"/>
                    <a:pt x="0" y="63677"/>
                  </a:cubicBezTo>
                  <a:cubicBezTo>
                    <a:pt x="0" y="43555"/>
                    <a:pt x="5349" y="28018"/>
                    <a:pt x="15537" y="16811"/>
                  </a:cubicBezTo>
                  <a:cubicBezTo>
                    <a:pt x="25980" y="5603"/>
                    <a:pt x="39734" y="0"/>
                    <a:pt x="56545" y="0"/>
                  </a:cubicBezTo>
                  <a:cubicBezTo>
                    <a:pt x="71318" y="0"/>
                    <a:pt x="83544" y="4330"/>
                    <a:pt x="92713" y="13245"/>
                  </a:cubicBezTo>
                  <a:cubicBezTo>
                    <a:pt x="98317" y="18339"/>
                    <a:pt x="102392" y="25980"/>
                    <a:pt x="104939" y="35404"/>
                  </a:cubicBezTo>
                  <a:lnTo>
                    <a:pt x="80742" y="41263"/>
                  </a:lnTo>
                  <a:cubicBezTo>
                    <a:pt x="79469" y="34895"/>
                    <a:pt x="76157" y="30055"/>
                    <a:pt x="71827" y="26489"/>
                  </a:cubicBezTo>
                  <a:cubicBezTo>
                    <a:pt x="67243" y="22924"/>
                    <a:pt x="61894" y="20886"/>
                    <a:pt x="55526" y="20886"/>
                  </a:cubicBezTo>
                  <a:cubicBezTo>
                    <a:pt x="46357" y="20886"/>
                    <a:pt x="39225" y="24197"/>
                    <a:pt x="33621" y="30565"/>
                  </a:cubicBezTo>
                  <a:cubicBezTo>
                    <a:pt x="28018" y="36933"/>
                    <a:pt x="25216" y="47376"/>
                    <a:pt x="25216" y="61894"/>
                  </a:cubicBezTo>
                  <a:cubicBezTo>
                    <a:pt x="25216" y="77176"/>
                    <a:pt x="28018" y="87874"/>
                    <a:pt x="33621" y="94496"/>
                  </a:cubicBezTo>
                  <a:cubicBezTo>
                    <a:pt x="38970" y="101119"/>
                    <a:pt x="46102" y="104175"/>
                    <a:pt x="55017" y="104175"/>
                  </a:cubicBezTo>
                  <a:cubicBezTo>
                    <a:pt x="61639" y="104175"/>
                    <a:pt x="67243" y="102137"/>
                    <a:pt x="71827" y="98062"/>
                  </a:cubicBezTo>
                  <a:cubicBezTo>
                    <a:pt x="76157" y="93732"/>
                    <a:pt x="79723" y="87110"/>
                    <a:pt x="81761" y="78195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8" name="Forma libre: forma 107">
              <a:extLst>
                <a:ext uri="{FF2B5EF4-FFF2-40B4-BE49-F238E27FC236}">
                  <a16:creationId xmlns:a16="http://schemas.microsoft.com/office/drawing/2014/main" id="{A2C91715-3E96-4635-8FB7-1AACC1C59EC1}"/>
                </a:ext>
              </a:extLst>
            </p:cNvPr>
            <p:cNvSpPr/>
            <p:nvPr/>
          </p:nvSpPr>
          <p:spPr>
            <a:xfrm>
              <a:off x="7365104" y="9172563"/>
              <a:ext cx="25471" cy="25471"/>
            </a:xfrm>
            <a:custGeom>
              <a:avLst/>
              <a:gdLst>
                <a:gd name="connsiteX0" fmla="*/ 0 w 0"/>
                <a:gd name="connsiteY0" fmla="*/ 0 h 0"/>
                <a:gd name="connsiteX1" fmla="*/ 23178 w 0"/>
                <a:gd name="connsiteY1" fmla="*/ 0 h 0"/>
                <a:gd name="connsiteX2" fmla="*/ 23178 w 0"/>
                <a:gd name="connsiteY2" fmla="*/ 23178 h 0"/>
                <a:gd name="connsiteX3" fmla="*/ 0 w 0"/>
                <a:gd name="connsiteY3" fmla="*/ 231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23178" y="0"/>
                  </a:lnTo>
                  <a:lnTo>
                    <a:pt x="23178" y="23178"/>
                  </a:lnTo>
                  <a:lnTo>
                    <a:pt x="0" y="23178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9" name="Forma libre: forma 108">
              <a:extLst>
                <a:ext uri="{FF2B5EF4-FFF2-40B4-BE49-F238E27FC236}">
                  <a16:creationId xmlns:a16="http://schemas.microsoft.com/office/drawing/2014/main" id="{A379792A-5905-470E-AAC7-F9441D93BB15}"/>
                </a:ext>
              </a:extLst>
            </p:cNvPr>
            <p:cNvSpPr/>
            <p:nvPr/>
          </p:nvSpPr>
          <p:spPr>
            <a:xfrm>
              <a:off x="6476176" y="8300392"/>
              <a:ext cx="25471" cy="25471"/>
            </a:xfrm>
            <a:custGeom>
              <a:avLst/>
              <a:gdLst>
                <a:gd name="connsiteX0" fmla="*/ 26490 w 25470"/>
                <a:gd name="connsiteY0" fmla="*/ 35203 h 25470"/>
                <a:gd name="connsiteX1" fmla="*/ 39734 w 25470"/>
                <a:gd name="connsiteY1" fmla="*/ 27817 h 25470"/>
                <a:gd name="connsiteX2" fmla="*/ 49668 w 25470"/>
                <a:gd name="connsiteY2" fmla="*/ 6676 h 25470"/>
                <a:gd name="connsiteX3" fmla="*/ 49668 w 25470"/>
                <a:gd name="connsiteY3" fmla="*/ 2346 h 25470"/>
                <a:gd name="connsiteX4" fmla="*/ 29801 w 25470"/>
                <a:gd name="connsiteY4" fmla="*/ 12789 h 25470"/>
                <a:gd name="connsiteX5" fmla="*/ 13245 w 25470"/>
                <a:gd name="connsiteY5" fmla="*/ 54 h 25470"/>
                <a:gd name="connsiteX6" fmla="*/ 16556 w 25470"/>
                <a:gd name="connsiteY6" fmla="*/ 20176 h 25470"/>
                <a:gd name="connsiteX7" fmla="*/ 0 w 25470"/>
                <a:gd name="connsiteY7" fmla="*/ 32911 h 25470"/>
                <a:gd name="connsiteX8" fmla="*/ 2038 w 25470"/>
                <a:gd name="connsiteY8" fmla="*/ 34949 h 25470"/>
                <a:gd name="connsiteX9" fmla="*/ 26490 w 25470"/>
                <a:gd name="connsiteY9" fmla="*/ 35203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25470">
                  <a:moveTo>
                    <a:pt x="26490" y="35203"/>
                  </a:moveTo>
                  <a:cubicBezTo>
                    <a:pt x="28782" y="38260"/>
                    <a:pt x="40753" y="30874"/>
                    <a:pt x="39734" y="27817"/>
                  </a:cubicBezTo>
                  <a:cubicBezTo>
                    <a:pt x="36423" y="22468"/>
                    <a:pt x="38716" y="7695"/>
                    <a:pt x="49668" y="6676"/>
                  </a:cubicBezTo>
                  <a:lnTo>
                    <a:pt x="49668" y="2346"/>
                  </a:lnTo>
                  <a:cubicBezTo>
                    <a:pt x="49668" y="2346"/>
                    <a:pt x="33112" y="2346"/>
                    <a:pt x="29801" y="12789"/>
                  </a:cubicBezTo>
                  <a:cubicBezTo>
                    <a:pt x="29801" y="12789"/>
                    <a:pt x="16556" y="-965"/>
                    <a:pt x="13245" y="54"/>
                  </a:cubicBezTo>
                  <a:cubicBezTo>
                    <a:pt x="9934" y="2092"/>
                    <a:pt x="16556" y="20176"/>
                    <a:pt x="16556" y="20176"/>
                  </a:cubicBezTo>
                  <a:cubicBezTo>
                    <a:pt x="5604" y="18138"/>
                    <a:pt x="0" y="32911"/>
                    <a:pt x="0" y="32911"/>
                  </a:cubicBezTo>
                  <a:lnTo>
                    <a:pt x="2038" y="34949"/>
                  </a:lnTo>
                  <a:cubicBezTo>
                    <a:pt x="8915" y="25779"/>
                    <a:pt x="23178" y="30109"/>
                    <a:pt x="26490" y="35203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0" name="Forma libre: forma 109">
              <a:extLst>
                <a:ext uri="{FF2B5EF4-FFF2-40B4-BE49-F238E27FC236}">
                  <a16:creationId xmlns:a16="http://schemas.microsoft.com/office/drawing/2014/main" id="{CCD61AE4-41C4-4790-A95A-26C3941A0211}"/>
                </a:ext>
              </a:extLst>
            </p:cNvPr>
            <p:cNvSpPr/>
            <p:nvPr/>
          </p:nvSpPr>
          <p:spPr>
            <a:xfrm>
              <a:off x="6624530" y="8434422"/>
              <a:ext cx="25471" cy="50941"/>
            </a:xfrm>
            <a:custGeom>
              <a:avLst/>
              <a:gdLst>
                <a:gd name="connsiteX0" fmla="*/ 140 w 25470"/>
                <a:gd name="connsiteY0" fmla="*/ 51960 h 50941"/>
                <a:gd name="connsiteX1" fmla="*/ 33252 w 25470"/>
                <a:gd name="connsiteY1" fmla="*/ 35914 h 50941"/>
                <a:gd name="connsiteX2" fmla="*/ 45224 w 25470"/>
                <a:gd name="connsiteY2" fmla="*/ 0 h 50941"/>
                <a:gd name="connsiteX3" fmla="*/ 12112 w 25470"/>
                <a:gd name="connsiteY3" fmla="*/ 14773 h 50941"/>
                <a:gd name="connsiteX4" fmla="*/ 140 w 25470"/>
                <a:gd name="connsiteY4" fmla="*/ 5196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140" y="51960"/>
                  </a:moveTo>
                  <a:cubicBezTo>
                    <a:pt x="12366" y="51960"/>
                    <a:pt x="24338" y="46611"/>
                    <a:pt x="33252" y="35914"/>
                  </a:cubicBezTo>
                  <a:cubicBezTo>
                    <a:pt x="43186" y="25471"/>
                    <a:pt x="46497" y="12481"/>
                    <a:pt x="45224" y="0"/>
                  </a:cubicBezTo>
                  <a:cubicBezTo>
                    <a:pt x="34271" y="0"/>
                    <a:pt x="22045" y="5349"/>
                    <a:pt x="12112" y="14773"/>
                  </a:cubicBezTo>
                  <a:cubicBezTo>
                    <a:pt x="3706" y="25471"/>
                    <a:pt x="-879" y="39225"/>
                    <a:pt x="140" y="51960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1" name="Forma libre: forma 110">
              <a:extLst>
                <a:ext uri="{FF2B5EF4-FFF2-40B4-BE49-F238E27FC236}">
                  <a16:creationId xmlns:a16="http://schemas.microsoft.com/office/drawing/2014/main" id="{24B5D01A-262C-4A56-8C44-FA4E44D100AB}"/>
                </a:ext>
              </a:extLst>
            </p:cNvPr>
            <p:cNvSpPr/>
            <p:nvPr/>
          </p:nvSpPr>
          <p:spPr>
            <a:xfrm>
              <a:off x="6483308" y="7974930"/>
              <a:ext cx="509415" cy="560355"/>
            </a:xfrm>
            <a:custGeom>
              <a:avLst/>
              <a:gdLst>
                <a:gd name="connsiteX0" fmla="*/ 482670 w 509414"/>
                <a:gd name="connsiteY0" fmla="*/ 359646 h 560355"/>
                <a:gd name="connsiteX1" fmla="*/ 416701 w 509414"/>
                <a:gd name="connsiteY1" fmla="*/ 367033 h 560355"/>
                <a:gd name="connsiteX2" fmla="*/ 436568 w 509414"/>
                <a:gd name="connsiteY2" fmla="*/ 425870 h 560355"/>
                <a:gd name="connsiteX3" fmla="*/ 399126 w 509414"/>
                <a:gd name="connsiteY3" fmla="*/ 405239 h 560355"/>
                <a:gd name="connsiteX4" fmla="*/ 420012 w 509414"/>
                <a:gd name="connsiteY4" fmla="*/ 436568 h 560355"/>
                <a:gd name="connsiteX5" fmla="*/ 414918 w 509414"/>
                <a:gd name="connsiteY5" fmla="*/ 440388 h 560355"/>
                <a:gd name="connsiteX6" fmla="*/ 397853 w 509414"/>
                <a:gd name="connsiteY6" fmla="*/ 443190 h 560355"/>
                <a:gd name="connsiteX7" fmla="*/ 347676 w 509414"/>
                <a:gd name="connsiteY7" fmla="*/ 391485 h 560355"/>
                <a:gd name="connsiteX8" fmla="*/ 366014 w 509414"/>
                <a:gd name="connsiteY8" fmla="*/ 387919 h 560355"/>
                <a:gd name="connsiteX9" fmla="*/ 292913 w 509414"/>
                <a:gd name="connsiteY9" fmla="*/ 332138 h 560355"/>
                <a:gd name="connsiteX10" fmla="*/ 300045 w 509414"/>
                <a:gd name="connsiteY10" fmla="*/ 316856 h 560355"/>
                <a:gd name="connsiteX11" fmla="*/ 385882 w 509414"/>
                <a:gd name="connsiteY11" fmla="*/ 328572 h 560355"/>
                <a:gd name="connsiteX12" fmla="*/ 338506 w 509414"/>
                <a:gd name="connsiteY12" fmla="*/ 281706 h 560355"/>
                <a:gd name="connsiteX13" fmla="*/ 455162 w 509414"/>
                <a:gd name="connsiteY13" fmla="*/ 276357 h 560355"/>
                <a:gd name="connsiteX14" fmla="*/ 376967 w 509414"/>
                <a:gd name="connsiteY14" fmla="*/ 242481 h 560355"/>
                <a:gd name="connsiteX15" fmla="*/ 492349 w 509414"/>
                <a:gd name="connsiteY15" fmla="*/ 212680 h 560355"/>
                <a:gd name="connsiteX16" fmla="*/ 404475 w 509414"/>
                <a:gd name="connsiteY16" fmla="*/ 188229 h 560355"/>
                <a:gd name="connsiteX17" fmla="*/ 514509 w 509414"/>
                <a:gd name="connsiteY17" fmla="*/ 113854 h 560355"/>
                <a:gd name="connsiteX18" fmla="*/ 413135 w 509414"/>
                <a:gd name="connsiteY18" fmla="*/ 123278 h 560355"/>
                <a:gd name="connsiteX19" fmla="*/ 509924 w 509414"/>
                <a:gd name="connsiteY19" fmla="*/ 255 h 560355"/>
                <a:gd name="connsiteX20" fmla="*/ 386900 w 509414"/>
                <a:gd name="connsiteY20" fmla="*/ 64950 h 560355"/>
                <a:gd name="connsiteX21" fmla="*/ 337487 w 509414"/>
                <a:gd name="connsiteY21" fmla="*/ 126335 h 560355"/>
                <a:gd name="connsiteX22" fmla="*/ 313290 w 509414"/>
                <a:gd name="connsiteY22" fmla="*/ 147475 h 560355"/>
                <a:gd name="connsiteX23" fmla="*/ 286800 w 509414"/>
                <a:gd name="connsiteY23" fmla="*/ 90166 h 560355"/>
                <a:gd name="connsiteX24" fmla="*/ 265914 w 509414"/>
                <a:gd name="connsiteY24" fmla="*/ 30820 h 560355"/>
                <a:gd name="connsiteX25" fmla="*/ 226435 w 509414"/>
                <a:gd name="connsiteY25" fmla="*/ 30820 h 560355"/>
                <a:gd name="connsiteX26" fmla="*/ 201983 w 509414"/>
                <a:gd name="connsiteY26" fmla="*/ 36168 h 560355"/>
                <a:gd name="connsiteX27" fmla="*/ 197908 w 509414"/>
                <a:gd name="connsiteY27" fmla="*/ 73101 h 560355"/>
                <a:gd name="connsiteX28" fmla="*/ 223124 w 509414"/>
                <a:gd name="connsiteY28" fmla="*/ 73101 h 560355"/>
                <a:gd name="connsiteX29" fmla="*/ 226435 w 509414"/>
                <a:gd name="connsiteY29" fmla="*/ 125061 h 560355"/>
                <a:gd name="connsiteX30" fmla="*/ 202238 w 509414"/>
                <a:gd name="connsiteY30" fmla="*/ 147221 h 560355"/>
                <a:gd name="connsiteX31" fmla="*/ 178040 w 509414"/>
                <a:gd name="connsiteY31" fmla="*/ 126080 h 560355"/>
                <a:gd name="connsiteX32" fmla="*/ 129646 w 509414"/>
                <a:gd name="connsiteY32" fmla="*/ 64696 h 560355"/>
                <a:gd name="connsiteX33" fmla="*/ 4330 w 509414"/>
                <a:gd name="connsiteY33" fmla="*/ 0 h 560355"/>
                <a:gd name="connsiteX34" fmla="*/ 102138 w 509414"/>
                <a:gd name="connsiteY34" fmla="*/ 125061 h 560355"/>
                <a:gd name="connsiteX35" fmla="*/ 0 w 509414"/>
                <a:gd name="connsiteY35" fmla="*/ 113345 h 560355"/>
                <a:gd name="connsiteX36" fmla="*/ 114364 w 509414"/>
                <a:gd name="connsiteY36" fmla="*/ 190776 h 560355"/>
                <a:gd name="connsiteX37" fmla="*/ 24197 w 509414"/>
                <a:gd name="connsiteY37" fmla="*/ 209879 h 560355"/>
                <a:gd name="connsiteX38" fmla="*/ 141872 w 509414"/>
                <a:gd name="connsiteY38" fmla="*/ 248085 h 560355"/>
                <a:gd name="connsiteX39" fmla="*/ 59347 w 509414"/>
                <a:gd name="connsiteY39" fmla="*/ 275848 h 560355"/>
                <a:gd name="connsiteX40" fmla="*/ 176003 w 509414"/>
                <a:gd name="connsiteY40" fmla="*/ 283234 h 560355"/>
                <a:gd name="connsiteX41" fmla="*/ 129646 w 509414"/>
                <a:gd name="connsiteY41" fmla="*/ 327808 h 560355"/>
                <a:gd name="connsiteX42" fmla="*/ 216501 w 509414"/>
                <a:gd name="connsiteY42" fmla="*/ 316091 h 560355"/>
                <a:gd name="connsiteX43" fmla="*/ 222359 w 509414"/>
                <a:gd name="connsiteY43" fmla="*/ 331629 h 560355"/>
                <a:gd name="connsiteX44" fmla="*/ 146202 w 509414"/>
                <a:gd name="connsiteY44" fmla="*/ 387409 h 560355"/>
                <a:gd name="connsiteX45" fmla="*/ 164796 w 509414"/>
                <a:gd name="connsiteY45" fmla="*/ 390975 h 560355"/>
                <a:gd name="connsiteX46" fmla="*/ 113345 w 509414"/>
                <a:gd name="connsiteY46" fmla="*/ 442426 h 560355"/>
                <a:gd name="connsiteX47" fmla="*/ 97553 w 509414"/>
                <a:gd name="connsiteY47" fmla="*/ 439115 h 560355"/>
                <a:gd name="connsiteX48" fmla="*/ 92713 w 509414"/>
                <a:gd name="connsiteY48" fmla="*/ 435549 h 560355"/>
                <a:gd name="connsiteX49" fmla="*/ 113599 w 509414"/>
                <a:gd name="connsiteY49" fmla="*/ 404220 h 560355"/>
                <a:gd name="connsiteX50" fmla="*/ 76157 w 509414"/>
                <a:gd name="connsiteY50" fmla="*/ 425106 h 560355"/>
                <a:gd name="connsiteX51" fmla="*/ 95770 w 509414"/>
                <a:gd name="connsiteY51" fmla="*/ 366014 h 560355"/>
                <a:gd name="connsiteX52" fmla="*/ 29801 w 509414"/>
                <a:gd name="connsiteY52" fmla="*/ 358627 h 560355"/>
                <a:gd name="connsiteX53" fmla="*/ 7896 w 509414"/>
                <a:gd name="connsiteY53" fmla="*/ 420267 h 560355"/>
                <a:gd name="connsiteX54" fmla="*/ 70299 w 509414"/>
                <a:gd name="connsiteY54" fmla="*/ 428672 h 560355"/>
                <a:gd name="connsiteX55" fmla="*/ 33112 w 509414"/>
                <a:gd name="connsiteY55" fmla="*/ 450831 h 560355"/>
                <a:gd name="connsiteX56" fmla="*/ 76667 w 509414"/>
                <a:gd name="connsiteY56" fmla="*/ 442171 h 560355"/>
                <a:gd name="connsiteX57" fmla="*/ 81506 w 509414"/>
                <a:gd name="connsiteY57" fmla="*/ 445737 h 560355"/>
                <a:gd name="connsiteX58" fmla="*/ 76667 w 509414"/>
                <a:gd name="connsiteY58" fmla="*/ 467642 h 560355"/>
                <a:gd name="connsiteX59" fmla="*/ 93223 w 509414"/>
                <a:gd name="connsiteY59" fmla="*/ 483434 h 560355"/>
                <a:gd name="connsiteX60" fmla="*/ 114109 w 509414"/>
                <a:gd name="connsiteY60" fmla="*/ 488273 h 560355"/>
                <a:gd name="connsiteX61" fmla="*/ 122260 w 509414"/>
                <a:gd name="connsiteY61" fmla="*/ 546092 h 560355"/>
                <a:gd name="connsiteX62" fmla="*/ 147476 w 509414"/>
                <a:gd name="connsiteY62" fmla="*/ 547111 h 560355"/>
                <a:gd name="connsiteX63" fmla="*/ 124297 w 509414"/>
                <a:gd name="connsiteY63" fmla="*/ 468406 h 560355"/>
                <a:gd name="connsiteX64" fmla="*/ 126080 w 509414"/>
                <a:gd name="connsiteY64" fmla="*/ 455926 h 560355"/>
                <a:gd name="connsiteX65" fmla="*/ 188738 w 509414"/>
                <a:gd name="connsiteY65" fmla="*/ 415427 h 560355"/>
                <a:gd name="connsiteX66" fmla="*/ 192304 w 509414"/>
                <a:gd name="connsiteY66" fmla="*/ 432493 h 560355"/>
                <a:gd name="connsiteX67" fmla="*/ 230510 w 509414"/>
                <a:gd name="connsiteY67" fmla="*/ 407022 h 560355"/>
                <a:gd name="connsiteX68" fmla="*/ 209879 w 509414"/>
                <a:gd name="connsiteY68" fmla="*/ 491839 h 560355"/>
                <a:gd name="connsiteX69" fmla="*/ 236368 w 509414"/>
                <a:gd name="connsiteY69" fmla="*/ 475793 h 560355"/>
                <a:gd name="connsiteX70" fmla="*/ 254962 w 509414"/>
                <a:gd name="connsiteY70" fmla="*/ 585062 h 560355"/>
                <a:gd name="connsiteX71" fmla="*/ 275848 w 509414"/>
                <a:gd name="connsiteY71" fmla="*/ 475793 h 560355"/>
                <a:gd name="connsiteX72" fmla="*/ 303356 w 509414"/>
                <a:gd name="connsiteY72" fmla="*/ 491839 h 560355"/>
                <a:gd name="connsiteX73" fmla="*/ 281452 w 509414"/>
                <a:gd name="connsiteY73" fmla="*/ 406258 h 560355"/>
                <a:gd name="connsiteX74" fmla="*/ 319912 w 509414"/>
                <a:gd name="connsiteY74" fmla="*/ 432493 h 560355"/>
                <a:gd name="connsiteX75" fmla="*/ 323478 w 509414"/>
                <a:gd name="connsiteY75" fmla="*/ 414918 h 560355"/>
                <a:gd name="connsiteX76" fmla="*/ 386136 w 509414"/>
                <a:gd name="connsiteY76" fmla="*/ 455926 h 560355"/>
                <a:gd name="connsiteX77" fmla="*/ 388683 w 509414"/>
                <a:gd name="connsiteY77" fmla="*/ 468661 h 560355"/>
                <a:gd name="connsiteX78" fmla="*/ 365505 w 509414"/>
                <a:gd name="connsiteY78" fmla="*/ 547111 h 560355"/>
                <a:gd name="connsiteX79" fmla="*/ 390721 w 509414"/>
                <a:gd name="connsiteY79" fmla="*/ 546092 h 560355"/>
                <a:gd name="connsiteX80" fmla="*/ 398617 w 509414"/>
                <a:gd name="connsiteY80" fmla="*/ 488783 h 560355"/>
                <a:gd name="connsiteX81" fmla="*/ 418994 w 509414"/>
                <a:gd name="connsiteY81" fmla="*/ 483434 h 560355"/>
                <a:gd name="connsiteX82" fmla="*/ 435550 w 509414"/>
                <a:gd name="connsiteY82" fmla="*/ 467642 h 560355"/>
                <a:gd name="connsiteX83" fmla="*/ 430710 w 509414"/>
                <a:gd name="connsiteY83" fmla="*/ 446247 h 560355"/>
                <a:gd name="connsiteX84" fmla="*/ 436314 w 509414"/>
                <a:gd name="connsiteY84" fmla="*/ 441917 h 560355"/>
                <a:gd name="connsiteX85" fmla="*/ 479869 w 509414"/>
                <a:gd name="connsiteY85" fmla="*/ 450577 h 560355"/>
                <a:gd name="connsiteX86" fmla="*/ 442681 w 509414"/>
                <a:gd name="connsiteY86" fmla="*/ 428417 h 560355"/>
                <a:gd name="connsiteX87" fmla="*/ 505085 w 509414"/>
                <a:gd name="connsiteY87" fmla="*/ 420012 h 560355"/>
                <a:gd name="connsiteX88" fmla="*/ 482670 w 509414"/>
                <a:gd name="connsiteY88" fmla="*/ 359646 h 560355"/>
                <a:gd name="connsiteX89" fmla="*/ 71063 w 509414"/>
                <a:gd name="connsiteY89" fmla="*/ 424342 h 560355"/>
                <a:gd name="connsiteX90" fmla="*/ 32603 w 509414"/>
                <a:gd name="connsiteY90" fmla="*/ 407277 h 560355"/>
                <a:gd name="connsiteX91" fmla="*/ 30310 w 509414"/>
                <a:gd name="connsiteY91" fmla="*/ 361684 h 560355"/>
                <a:gd name="connsiteX92" fmla="*/ 71063 w 509414"/>
                <a:gd name="connsiteY92" fmla="*/ 384862 h 560355"/>
                <a:gd name="connsiteX93" fmla="*/ 71063 w 509414"/>
                <a:gd name="connsiteY93" fmla="*/ 424342 h 560355"/>
                <a:gd name="connsiteX94" fmla="*/ 240189 w 509414"/>
                <a:gd name="connsiteY94" fmla="*/ 63677 h 560355"/>
                <a:gd name="connsiteX95" fmla="*/ 229237 w 509414"/>
                <a:gd name="connsiteY95" fmla="*/ 54253 h 560355"/>
                <a:gd name="connsiteX96" fmla="*/ 240189 w 509414"/>
                <a:gd name="connsiteY96" fmla="*/ 43555 h 560355"/>
                <a:gd name="connsiteX97" fmla="*/ 250123 w 509414"/>
                <a:gd name="connsiteY97" fmla="*/ 54253 h 560355"/>
                <a:gd name="connsiteX98" fmla="*/ 240189 w 509414"/>
                <a:gd name="connsiteY98" fmla="*/ 63677 h 560355"/>
                <a:gd name="connsiteX99" fmla="*/ 479104 w 509414"/>
                <a:gd name="connsiteY99" fmla="*/ 407531 h 560355"/>
                <a:gd name="connsiteX100" fmla="*/ 440644 w 509414"/>
                <a:gd name="connsiteY100" fmla="*/ 424597 h 560355"/>
                <a:gd name="connsiteX101" fmla="*/ 440644 w 509414"/>
                <a:gd name="connsiteY101" fmla="*/ 385372 h 560355"/>
                <a:gd name="connsiteX102" fmla="*/ 481142 w 509414"/>
                <a:gd name="connsiteY102" fmla="*/ 362193 h 560355"/>
                <a:gd name="connsiteX103" fmla="*/ 479104 w 509414"/>
                <a:gd name="connsiteY103" fmla="*/ 407531 h 560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509414" h="560355">
                  <a:moveTo>
                    <a:pt x="482670" y="359646"/>
                  </a:moveTo>
                  <a:cubicBezTo>
                    <a:pt x="458473" y="344873"/>
                    <a:pt x="428672" y="347930"/>
                    <a:pt x="416701" y="367033"/>
                  </a:cubicBezTo>
                  <a:cubicBezTo>
                    <a:pt x="404985" y="385626"/>
                    <a:pt x="413899" y="410842"/>
                    <a:pt x="436568" y="425870"/>
                  </a:cubicBezTo>
                  <a:cubicBezTo>
                    <a:pt x="420267" y="427398"/>
                    <a:pt x="399126" y="405239"/>
                    <a:pt x="399126" y="405239"/>
                  </a:cubicBezTo>
                  <a:cubicBezTo>
                    <a:pt x="389957" y="422304"/>
                    <a:pt x="406768" y="431983"/>
                    <a:pt x="420012" y="436568"/>
                  </a:cubicBezTo>
                  <a:cubicBezTo>
                    <a:pt x="418229" y="437841"/>
                    <a:pt x="416447" y="439115"/>
                    <a:pt x="414918" y="440388"/>
                  </a:cubicBezTo>
                  <a:cubicBezTo>
                    <a:pt x="402438" y="437332"/>
                    <a:pt x="397853" y="443190"/>
                    <a:pt x="397853" y="443190"/>
                  </a:cubicBezTo>
                  <a:cubicBezTo>
                    <a:pt x="395561" y="442426"/>
                    <a:pt x="368052" y="412625"/>
                    <a:pt x="347676" y="391485"/>
                  </a:cubicBezTo>
                  <a:lnTo>
                    <a:pt x="366014" y="387919"/>
                  </a:lnTo>
                  <a:cubicBezTo>
                    <a:pt x="352770" y="357354"/>
                    <a:pt x="317111" y="350732"/>
                    <a:pt x="292913" y="332138"/>
                  </a:cubicBezTo>
                  <a:cubicBezTo>
                    <a:pt x="274829" y="318129"/>
                    <a:pt x="295206" y="312016"/>
                    <a:pt x="300045" y="316856"/>
                  </a:cubicBezTo>
                  <a:cubicBezTo>
                    <a:pt x="345128" y="355062"/>
                    <a:pt x="385882" y="328572"/>
                    <a:pt x="385882" y="328572"/>
                  </a:cubicBezTo>
                  <a:cubicBezTo>
                    <a:pt x="354043" y="317874"/>
                    <a:pt x="338506" y="281706"/>
                    <a:pt x="338506" y="281706"/>
                  </a:cubicBezTo>
                  <a:cubicBezTo>
                    <a:pt x="404475" y="319912"/>
                    <a:pt x="455162" y="276357"/>
                    <a:pt x="455162" y="276357"/>
                  </a:cubicBezTo>
                  <a:cubicBezTo>
                    <a:pt x="411352" y="283744"/>
                    <a:pt x="376967" y="242481"/>
                    <a:pt x="376967" y="242481"/>
                  </a:cubicBezTo>
                  <a:cubicBezTo>
                    <a:pt x="445228" y="258273"/>
                    <a:pt x="492349" y="212680"/>
                    <a:pt x="492349" y="212680"/>
                  </a:cubicBezTo>
                  <a:cubicBezTo>
                    <a:pt x="467133" y="214718"/>
                    <a:pt x="404475" y="188229"/>
                    <a:pt x="404475" y="188229"/>
                  </a:cubicBezTo>
                  <a:cubicBezTo>
                    <a:pt x="504575" y="185172"/>
                    <a:pt x="513235" y="113854"/>
                    <a:pt x="514509" y="113854"/>
                  </a:cubicBezTo>
                  <a:cubicBezTo>
                    <a:pt x="487000" y="131938"/>
                    <a:pt x="413135" y="123278"/>
                    <a:pt x="413135" y="123278"/>
                  </a:cubicBezTo>
                  <a:cubicBezTo>
                    <a:pt x="517820" y="86091"/>
                    <a:pt x="509924" y="255"/>
                    <a:pt x="509924" y="255"/>
                  </a:cubicBezTo>
                  <a:cubicBezTo>
                    <a:pt x="487765" y="33112"/>
                    <a:pt x="386900" y="64950"/>
                    <a:pt x="386900" y="64950"/>
                  </a:cubicBezTo>
                  <a:cubicBezTo>
                    <a:pt x="359392" y="73356"/>
                    <a:pt x="337487" y="97808"/>
                    <a:pt x="337487" y="126335"/>
                  </a:cubicBezTo>
                  <a:cubicBezTo>
                    <a:pt x="336214" y="138051"/>
                    <a:pt x="325516" y="147475"/>
                    <a:pt x="313290" y="147475"/>
                  </a:cubicBezTo>
                  <a:cubicBezTo>
                    <a:pt x="286291" y="147475"/>
                    <a:pt x="286800" y="108505"/>
                    <a:pt x="286800" y="90166"/>
                  </a:cubicBezTo>
                  <a:cubicBezTo>
                    <a:pt x="286800" y="62658"/>
                    <a:pt x="285782" y="30820"/>
                    <a:pt x="265914" y="30820"/>
                  </a:cubicBezTo>
                  <a:lnTo>
                    <a:pt x="226435" y="30820"/>
                  </a:lnTo>
                  <a:cubicBezTo>
                    <a:pt x="219303" y="30820"/>
                    <a:pt x="207077" y="30055"/>
                    <a:pt x="201983" y="36168"/>
                  </a:cubicBezTo>
                  <a:cubicBezTo>
                    <a:pt x="191795" y="48140"/>
                    <a:pt x="193323" y="79469"/>
                    <a:pt x="197908" y="73101"/>
                  </a:cubicBezTo>
                  <a:cubicBezTo>
                    <a:pt x="197908" y="73101"/>
                    <a:pt x="213190" y="68771"/>
                    <a:pt x="223124" y="73101"/>
                  </a:cubicBezTo>
                  <a:cubicBezTo>
                    <a:pt x="235859" y="76922"/>
                    <a:pt x="226435" y="116401"/>
                    <a:pt x="226435" y="125061"/>
                  </a:cubicBezTo>
                  <a:cubicBezTo>
                    <a:pt x="226435" y="136778"/>
                    <a:pt x="215482" y="147221"/>
                    <a:pt x="202238" y="147221"/>
                  </a:cubicBezTo>
                  <a:cubicBezTo>
                    <a:pt x="190012" y="147221"/>
                    <a:pt x="179059" y="137797"/>
                    <a:pt x="178040" y="126080"/>
                  </a:cubicBezTo>
                  <a:cubicBezTo>
                    <a:pt x="178040" y="97553"/>
                    <a:pt x="156136" y="73101"/>
                    <a:pt x="129646" y="64696"/>
                  </a:cubicBezTo>
                  <a:cubicBezTo>
                    <a:pt x="129646" y="64696"/>
                    <a:pt x="26235" y="32857"/>
                    <a:pt x="4330" y="0"/>
                  </a:cubicBezTo>
                  <a:cubicBezTo>
                    <a:pt x="4330" y="0"/>
                    <a:pt x="-3311" y="86855"/>
                    <a:pt x="102138" y="125061"/>
                  </a:cubicBezTo>
                  <a:cubicBezTo>
                    <a:pt x="102138" y="125061"/>
                    <a:pt x="27254" y="131429"/>
                    <a:pt x="0" y="113345"/>
                  </a:cubicBezTo>
                  <a:cubicBezTo>
                    <a:pt x="1019" y="113345"/>
                    <a:pt x="14264" y="187719"/>
                    <a:pt x="114364" y="190776"/>
                  </a:cubicBezTo>
                  <a:cubicBezTo>
                    <a:pt x="114364" y="190776"/>
                    <a:pt x="48394" y="212935"/>
                    <a:pt x="24197" y="209879"/>
                  </a:cubicBezTo>
                  <a:cubicBezTo>
                    <a:pt x="24197" y="209879"/>
                    <a:pt x="71573" y="263876"/>
                    <a:pt x="141872" y="248085"/>
                  </a:cubicBezTo>
                  <a:cubicBezTo>
                    <a:pt x="141872" y="248085"/>
                    <a:pt x="103411" y="283234"/>
                    <a:pt x="59347" y="275848"/>
                  </a:cubicBezTo>
                  <a:cubicBezTo>
                    <a:pt x="59347" y="275848"/>
                    <a:pt x="109015" y="320167"/>
                    <a:pt x="176003" y="283234"/>
                  </a:cubicBezTo>
                  <a:cubicBezTo>
                    <a:pt x="176003" y="283234"/>
                    <a:pt x="161739" y="317110"/>
                    <a:pt x="129646" y="327808"/>
                  </a:cubicBezTo>
                  <a:cubicBezTo>
                    <a:pt x="129646" y="327808"/>
                    <a:pt x="170399" y="354297"/>
                    <a:pt x="216501" y="316091"/>
                  </a:cubicBezTo>
                  <a:cubicBezTo>
                    <a:pt x="222359" y="309469"/>
                    <a:pt x="241208" y="317110"/>
                    <a:pt x="222359" y="331629"/>
                  </a:cubicBezTo>
                  <a:cubicBezTo>
                    <a:pt x="197143" y="350732"/>
                    <a:pt x="161484" y="355571"/>
                    <a:pt x="146202" y="387409"/>
                  </a:cubicBezTo>
                  <a:lnTo>
                    <a:pt x="164796" y="390975"/>
                  </a:lnTo>
                  <a:cubicBezTo>
                    <a:pt x="143910" y="412116"/>
                    <a:pt x="116147" y="441917"/>
                    <a:pt x="113345" y="442426"/>
                  </a:cubicBezTo>
                  <a:cubicBezTo>
                    <a:pt x="113345" y="442426"/>
                    <a:pt x="109269" y="436823"/>
                    <a:pt x="97553" y="439115"/>
                  </a:cubicBezTo>
                  <a:cubicBezTo>
                    <a:pt x="96025" y="437841"/>
                    <a:pt x="94496" y="436568"/>
                    <a:pt x="92713" y="435549"/>
                  </a:cubicBezTo>
                  <a:cubicBezTo>
                    <a:pt x="105958" y="430964"/>
                    <a:pt x="122769" y="421285"/>
                    <a:pt x="113599" y="404220"/>
                  </a:cubicBezTo>
                  <a:cubicBezTo>
                    <a:pt x="113599" y="404220"/>
                    <a:pt x="92459" y="426380"/>
                    <a:pt x="76157" y="425106"/>
                  </a:cubicBezTo>
                  <a:cubicBezTo>
                    <a:pt x="98572" y="410078"/>
                    <a:pt x="107486" y="384608"/>
                    <a:pt x="95770" y="366014"/>
                  </a:cubicBezTo>
                  <a:cubicBezTo>
                    <a:pt x="83544" y="346911"/>
                    <a:pt x="53998" y="343600"/>
                    <a:pt x="29801" y="358627"/>
                  </a:cubicBezTo>
                  <a:cubicBezTo>
                    <a:pt x="5604" y="373400"/>
                    <a:pt x="-4330" y="401164"/>
                    <a:pt x="7896" y="420267"/>
                  </a:cubicBezTo>
                  <a:cubicBezTo>
                    <a:pt x="19358" y="438351"/>
                    <a:pt x="46102" y="442171"/>
                    <a:pt x="70299" y="428672"/>
                  </a:cubicBezTo>
                  <a:cubicBezTo>
                    <a:pt x="60366" y="443445"/>
                    <a:pt x="41263" y="448030"/>
                    <a:pt x="33112" y="450831"/>
                  </a:cubicBezTo>
                  <a:cubicBezTo>
                    <a:pt x="33112" y="450831"/>
                    <a:pt x="46611" y="477066"/>
                    <a:pt x="76667" y="442171"/>
                  </a:cubicBezTo>
                  <a:cubicBezTo>
                    <a:pt x="78450" y="443445"/>
                    <a:pt x="79978" y="444718"/>
                    <a:pt x="81506" y="445737"/>
                  </a:cubicBezTo>
                  <a:cubicBezTo>
                    <a:pt x="73356" y="452105"/>
                    <a:pt x="70045" y="463057"/>
                    <a:pt x="76667" y="467642"/>
                  </a:cubicBezTo>
                  <a:cubicBezTo>
                    <a:pt x="76667" y="467642"/>
                    <a:pt x="73356" y="484707"/>
                    <a:pt x="93223" y="483434"/>
                  </a:cubicBezTo>
                  <a:cubicBezTo>
                    <a:pt x="93223" y="483434"/>
                    <a:pt x="99845" y="495150"/>
                    <a:pt x="114109" y="488273"/>
                  </a:cubicBezTo>
                  <a:cubicBezTo>
                    <a:pt x="122769" y="511706"/>
                    <a:pt x="119712" y="533357"/>
                    <a:pt x="122260" y="546092"/>
                  </a:cubicBezTo>
                  <a:lnTo>
                    <a:pt x="147476" y="547111"/>
                  </a:lnTo>
                  <a:cubicBezTo>
                    <a:pt x="145183" y="535904"/>
                    <a:pt x="144419" y="500499"/>
                    <a:pt x="124297" y="468406"/>
                  </a:cubicBezTo>
                  <a:cubicBezTo>
                    <a:pt x="128118" y="465095"/>
                    <a:pt x="130155" y="460256"/>
                    <a:pt x="126080" y="455926"/>
                  </a:cubicBezTo>
                  <a:cubicBezTo>
                    <a:pt x="125316" y="454652"/>
                    <a:pt x="161994" y="431728"/>
                    <a:pt x="188738" y="415427"/>
                  </a:cubicBezTo>
                  <a:lnTo>
                    <a:pt x="192304" y="432493"/>
                  </a:lnTo>
                  <a:cubicBezTo>
                    <a:pt x="201473" y="420012"/>
                    <a:pt x="214973" y="411607"/>
                    <a:pt x="230510" y="407022"/>
                  </a:cubicBezTo>
                  <a:cubicBezTo>
                    <a:pt x="213954" y="429691"/>
                    <a:pt x="203766" y="455671"/>
                    <a:pt x="209879" y="491839"/>
                  </a:cubicBezTo>
                  <a:cubicBezTo>
                    <a:pt x="209879" y="491839"/>
                    <a:pt x="214209" y="478085"/>
                    <a:pt x="236368" y="475793"/>
                  </a:cubicBezTo>
                  <a:cubicBezTo>
                    <a:pt x="236368" y="475793"/>
                    <a:pt x="205549" y="512980"/>
                    <a:pt x="254962" y="585062"/>
                  </a:cubicBezTo>
                  <a:cubicBezTo>
                    <a:pt x="304375" y="512980"/>
                    <a:pt x="275848" y="475793"/>
                    <a:pt x="275848" y="475793"/>
                  </a:cubicBezTo>
                  <a:cubicBezTo>
                    <a:pt x="297753" y="478085"/>
                    <a:pt x="303356" y="491839"/>
                    <a:pt x="303356" y="491839"/>
                  </a:cubicBezTo>
                  <a:cubicBezTo>
                    <a:pt x="308196" y="455161"/>
                    <a:pt x="298772" y="429181"/>
                    <a:pt x="281452" y="406258"/>
                  </a:cubicBezTo>
                  <a:cubicBezTo>
                    <a:pt x="297498" y="410588"/>
                    <a:pt x="310234" y="419248"/>
                    <a:pt x="319912" y="432493"/>
                  </a:cubicBezTo>
                  <a:lnTo>
                    <a:pt x="323478" y="414918"/>
                  </a:lnTo>
                  <a:cubicBezTo>
                    <a:pt x="349968" y="431474"/>
                    <a:pt x="386646" y="454397"/>
                    <a:pt x="386136" y="455926"/>
                  </a:cubicBezTo>
                  <a:cubicBezTo>
                    <a:pt x="382061" y="460510"/>
                    <a:pt x="384608" y="465350"/>
                    <a:pt x="388683" y="468661"/>
                  </a:cubicBezTo>
                  <a:cubicBezTo>
                    <a:pt x="368816" y="500754"/>
                    <a:pt x="368052" y="536158"/>
                    <a:pt x="365505" y="547111"/>
                  </a:cubicBezTo>
                  <a:lnTo>
                    <a:pt x="390721" y="546092"/>
                  </a:lnTo>
                  <a:cubicBezTo>
                    <a:pt x="393268" y="533611"/>
                    <a:pt x="390212" y="511961"/>
                    <a:pt x="398617" y="488783"/>
                  </a:cubicBezTo>
                  <a:cubicBezTo>
                    <a:pt x="411607" y="494641"/>
                    <a:pt x="418994" y="483434"/>
                    <a:pt x="418994" y="483434"/>
                  </a:cubicBezTo>
                  <a:cubicBezTo>
                    <a:pt x="438606" y="484453"/>
                    <a:pt x="435550" y="467642"/>
                    <a:pt x="435550" y="467642"/>
                  </a:cubicBezTo>
                  <a:cubicBezTo>
                    <a:pt x="441917" y="463057"/>
                    <a:pt x="439115" y="452614"/>
                    <a:pt x="430710" y="446247"/>
                  </a:cubicBezTo>
                  <a:cubicBezTo>
                    <a:pt x="432493" y="444718"/>
                    <a:pt x="434276" y="443445"/>
                    <a:pt x="436314" y="441917"/>
                  </a:cubicBezTo>
                  <a:cubicBezTo>
                    <a:pt x="466369" y="476557"/>
                    <a:pt x="479869" y="450577"/>
                    <a:pt x="479869" y="450577"/>
                  </a:cubicBezTo>
                  <a:cubicBezTo>
                    <a:pt x="471718" y="447775"/>
                    <a:pt x="452615" y="442936"/>
                    <a:pt x="442681" y="428417"/>
                  </a:cubicBezTo>
                  <a:cubicBezTo>
                    <a:pt x="467133" y="441917"/>
                    <a:pt x="493623" y="438096"/>
                    <a:pt x="505085" y="420012"/>
                  </a:cubicBezTo>
                  <a:cubicBezTo>
                    <a:pt x="516801" y="402182"/>
                    <a:pt x="506868" y="374419"/>
                    <a:pt x="482670" y="359646"/>
                  </a:cubicBezTo>
                  <a:close/>
                  <a:moveTo>
                    <a:pt x="71063" y="424342"/>
                  </a:moveTo>
                  <a:cubicBezTo>
                    <a:pt x="61130" y="430710"/>
                    <a:pt x="45847" y="426380"/>
                    <a:pt x="32603" y="407277"/>
                  </a:cubicBezTo>
                  <a:cubicBezTo>
                    <a:pt x="20631" y="388174"/>
                    <a:pt x="20631" y="367033"/>
                    <a:pt x="30310" y="361684"/>
                  </a:cubicBezTo>
                  <a:cubicBezTo>
                    <a:pt x="40244" y="356335"/>
                    <a:pt x="58837" y="365759"/>
                    <a:pt x="71063" y="384862"/>
                  </a:cubicBezTo>
                  <a:cubicBezTo>
                    <a:pt x="84308" y="403201"/>
                    <a:pt x="80997" y="419248"/>
                    <a:pt x="71063" y="424342"/>
                  </a:cubicBezTo>
                  <a:close/>
                  <a:moveTo>
                    <a:pt x="240189" y="63677"/>
                  </a:moveTo>
                  <a:cubicBezTo>
                    <a:pt x="233567" y="63677"/>
                    <a:pt x="229237" y="59347"/>
                    <a:pt x="229237" y="54253"/>
                  </a:cubicBezTo>
                  <a:cubicBezTo>
                    <a:pt x="229237" y="47885"/>
                    <a:pt x="233567" y="43555"/>
                    <a:pt x="240189" y="43555"/>
                  </a:cubicBezTo>
                  <a:cubicBezTo>
                    <a:pt x="245793" y="43555"/>
                    <a:pt x="250123" y="47885"/>
                    <a:pt x="250123" y="54253"/>
                  </a:cubicBezTo>
                  <a:cubicBezTo>
                    <a:pt x="250123" y="59347"/>
                    <a:pt x="245538" y="63677"/>
                    <a:pt x="240189" y="63677"/>
                  </a:cubicBezTo>
                  <a:close/>
                  <a:moveTo>
                    <a:pt x="479104" y="407531"/>
                  </a:moveTo>
                  <a:cubicBezTo>
                    <a:pt x="465860" y="426634"/>
                    <a:pt x="450323" y="430964"/>
                    <a:pt x="440644" y="424597"/>
                  </a:cubicBezTo>
                  <a:cubicBezTo>
                    <a:pt x="430710" y="419248"/>
                    <a:pt x="427399" y="403456"/>
                    <a:pt x="440644" y="385372"/>
                  </a:cubicBezTo>
                  <a:cubicBezTo>
                    <a:pt x="452870" y="366269"/>
                    <a:pt x="471463" y="356845"/>
                    <a:pt x="481142" y="362193"/>
                  </a:cubicBezTo>
                  <a:cubicBezTo>
                    <a:pt x="491330" y="367033"/>
                    <a:pt x="491330" y="388428"/>
                    <a:pt x="479104" y="407531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2" name="Forma libre: forma 111">
              <a:extLst>
                <a:ext uri="{FF2B5EF4-FFF2-40B4-BE49-F238E27FC236}">
                  <a16:creationId xmlns:a16="http://schemas.microsoft.com/office/drawing/2014/main" id="{1438884D-6767-450B-9609-81B954BAC918}"/>
                </a:ext>
              </a:extLst>
            </p:cNvPr>
            <p:cNvSpPr/>
            <p:nvPr/>
          </p:nvSpPr>
          <p:spPr>
            <a:xfrm>
              <a:off x="6952733" y="8300647"/>
              <a:ext cx="25471" cy="25471"/>
            </a:xfrm>
            <a:custGeom>
              <a:avLst/>
              <a:gdLst>
                <a:gd name="connsiteX0" fmla="*/ 32857 w 25470"/>
                <a:gd name="connsiteY0" fmla="*/ 20176 h 25470"/>
                <a:gd name="connsiteX1" fmla="*/ 36168 w 25470"/>
                <a:gd name="connsiteY1" fmla="*/ 54 h 25470"/>
                <a:gd name="connsiteX2" fmla="*/ 19867 w 25470"/>
                <a:gd name="connsiteY2" fmla="*/ 12789 h 25470"/>
                <a:gd name="connsiteX3" fmla="*/ 0 w 25470"/>
                <a:gd name="connsiteY3" fmla="*/ 2346 h 25470"/>
                <a:gd name="connsiteX4" fmla="*/ 0 w 25470"/>
                <a:gd name="connsiteY4" fmla="*/ 6676 h 25470"/>
                <a:gd name="connsiteX5" fmla="*/ 9934 w 25470"/>
                <a:gd name="connsiteY5" fmla="*/ 27817 h 25470"/>
                <a:gd name="connsiteX6" fmla="*/ 23178 w 25470"/>
                <a:gd name="connsiteY6" fmla="*/ 35203 h 25470"/>
                <a:gd name="connsiteX7" fmla="*/ 47376 w 25470"/>
                <a:gd name="connsiteY7" fmla="*/ 35203 h 25470"/>
                <a:gd name="connsiteX8" fmla="*/ 49668 w 25470"/>
                <a:gd name="connsiteY8" fmla="*/ 33166 h 25470"/>
                <a:gd name="connsiteX9" fmla="*/ 32857 w 25470"/>
                <a:gd name="connsiteY9" fmla="*/ 20176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25470">
                  <a:moveTo>
                    <a:pt x="32857" y="20176"/>
                  </a:moveTo>
                  <a:cubicBezTo>
                    <a:pt x="32857" y="20176"/>
                    <a:pt x="39480" y="2092"/>
                    <a:pt x="36168" y="54"/>
                  </a:cubicBezTo>
                  <a:cubicBezTo>
                    <a:pt x="32857" y="-965"/>
                    <a:pt x="19867" y="12789"/>
                    <a:pt x="19867" y="12789"/>
                  </a:cubicBezTo>
                  <a:cubicBezTo>
                    <a:pt x="16556" y="2346"/>
                    <a:pt x="0" y="2346"/>
                    <a:pt x="0" y="2346"/>
                  </a:cubicBezTo>
                  <a:lnTo>
                    <a:pt x="0" y="6676"/>
                  </a:lnTo>
                  <a:cubicBezTo>
                    <a:pt x="10952" y="7695"/>
                    <a:pt x="13245" y="22468"/>
                    <a:pt x="9934" y="27817"/>
                  </a:cubicBezTo>
                  <a:cubicBezTo>
                    <a:pt x="8915" y="31128"/>
                    <a:pt x="20886" y="38260"/>
                    <a:pt x="23178" y="35203"/>
                  </a:cubicBezTo>
                  <a:cubicBezTo>
                    <a:pt x="26490" y="29855"/>
                    <a:pt x="40753" y="25779"/>
                    <a:pt x="47376" y="35203"/>
                  </a:cubicBezTo>
                  <a:lnTo>
                    <a:pt x="49668" y="33166"/>
                  </a:lnTo>
                  <a:cubicBezTo>
                    <a:pt x="49413" y="32911"/>
                    <a:pt x="44064" y="18138"/>
                    <a:pt x="32857" y="20176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3" name="Forma libre: forma 112">
              <a:extLst>
                <a:ext uri="{FF2B5EF4-FFF2-40B4-BE49-F238E27FC236}">
                  <a16:creationId xmlns:a16="http://schemas.microsoft.com/office/drawing/2014/main" id="{97E9949E-669B-4507-8983-FE00272BE0F2}"/>
                </a:ext>
              </a:extLst>
            </p:cNvPr>
            <p:cNvSpPr/>
            <p:nvPr/>
          </p:nvSpPr>
          <p:spPr>
            <a:xfrm>
              <a:off x="6808564" y="8434422"/>
              <a:ext cx="25471" cy="50941"/>
            </a:xfrm>
            <a:custGeom>
              <a:avLst/>
              <a:gdLst>
                <a:gd name="connsiteX0" fmla="*/ 33117 w 25470"/>
                <a:gd name="connsiteY0" fmla="*/ 14773 h 50941"/>
                <a:gd name="connsiteX1" fmla="*/ 259 w 25470"/>
                <a:gd name="connsiteY1" fmla="*/ 0 h 50941"/>
                <a:gd name="connsiteX2" fmla="*/ 12485 w 25470"/>
                <a:gd name="connsiteY2" fmla="*/ 35914 h 50941"/>
                <a:gd name="connsiteX3" fmla="*/ 45343 w 25470"/>
                <a:gd name="connsiteY3" fmla="*/ 51960 h 50941"/>
                <a:gd name="connsiteX4" fmla="*/ 33117 w 25470"/>
                <a:gd name="connsiteY4" fmla="*/ 14773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33117" y="14773"/>
                  </a:moveTo>
                  <a:cubicBezTo>
                    <a:pt x="23183" y="5094"/>
                    <a:pt x="10957" y="0"/>
                    <a:pt x="259" y="0"/>
                  </a:cubicBezTo>
                  <a:cubicBezTo>
                    <a:pt x="-1014" y="12735"/>
                    <a:pt x="2297" y="25471"/>
                    <a:pt x="12485" y="35914"/>
                  </a:cubicBezTo>
                  <a:cubicBezTo>
                    <a:pt x="21145" y="46611"/>
                    <a:pt x="33371" y="51960"/>
                    <a:pt x="45343" y="51960"/>
                  </a:cubicBezTo>
                  <a:cubicBezTo>
                    <a:pt x="46107" y="39225"/>
                    <a:pt x="41777" y="25471"/>
                    <a:pt x="33117" y="14773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4" name="Forma libre: forma 113">
              <a:extLst>
                <a:ext uri="{FF2B5EF4-FFF2-40B4-BE49-F238E27FC236}">
                  <a16:creationId xmlns:a16="http://schemas.microsoft.com/office/drawing/2014/main" id="{7D6A73D7-2A79-4E9C-9E18-6D87C7A96A3A}"/>
                </a:ext>
              </a:extLst>
            </p:cNvPr>
            <p:cNvSpPr/>
            <p:nvPr/>
          </p:nvSpPr>
          <p:spPr>
            <a:xfrm>
              <a:off x="6693441" y="7945384"/>
              <a:ext cx="76412" cy="50941"/>
            </a:xfrm>
            <a:custGeom>
              <a:avLst/>
              <a:gdLst>
                <a:gd name="connsiteX0" fmla="*/ 72592 w 76412"/>
                <a:gd name="connsiteY0" fmla="*/ 51960 h 50941"/>
                <a:gd name="connsiteX1" fmla="*/ 94496 w 76412"/>
                <a:gd name="connsiteY1" fmla="*/ 17829 h 50941"/>
                <a:gd name="connsiteX2" fmla="*/ 60366 w 76412"/>
                <a:gd name="connsiteY2" fmla="*/ 30565 h 50941"/>
                <a:gd name="connsiteX3" fmla="*/ 48394 w 76412"/>
                <a:gd name="connsiteY3" fmla="*/ 0 h 50941"/>
                <a:gd name="connsiteX4" fmla="*/ 35150 w 76412"/>
                <a:gd name="connsiteY4" fmla="*/ 30565 h 50941"/>
                <a:gd name="connsiteX5" fmla="*/ 0 w 76412"/>
                <a:gd name="connsiteY5" fmla="*/ 17829 h 50941"/>
                <a:gd name="connsiteX6" fmla="*/ 22924 w 76412"/>
                <a:gd name="connsiteY6" fmla="*/ 5196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412" h="50941">
                  <a:moveTo>
                    <a:pt x="72592" y="51960"/>
                  </a:moveTo>
                  <a:lnTo>
                    <a:pt x="94496" y="17829"/>
                  </a:lnTo>
                  <a:lnTo>
                    <a:pt x="60366" y="30565"/>
                  </a:lnTo>
                  <a:lnTo>
                    <a:pt x="48394" y="0"/>
                  </a:lnTo>
                  <a:lnTo>
                    <a:pt x="35150" y="30565"/>
                  </a:lnTo>
                  <a:lnTo>
                    <a:pt x="0" y="17829"/>
                  </a:lnTo>
                  <a:lnTo>
                    <a:pt x="22924" y="5196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5" name="Forma libre: forma 114">
              <a:extLst>
                <a:ext uri="{FF2B5EF4-FFF2-40B4-BE49-F238E27FC236}">
                  <a16:creationId xmlns:a16="http://schemas.microsoft.com/office/drawing/2014/main" id="{90A3D22C-68A5-4F47-AC42-EAC152CA4C23}"/>
                </a:ext>
              </a:extLst>
            </p:cNvPr>
            <p:cNvSpPr/>
            <p:nvPr/>
          </p:nvSpPr>
          <p:spPr>
            <a:xfrm>
              <a:off x="6651173" y="8642651"/>
              <a:ext cx="50941" cy="25471"/>
            </a:xfrm>
            <a:custGeom>
              <a:avLst/>
              <a:gdLst>
                <a:gd name="connsiteX0" fmla="*/ 43032 w 50941"/>
                <a:gd name="connsiteY0" fmla="*/ 885 h 25470"/>
                <a:gd name="connsiteX1" fmla="*/ 241 w 50941"/>
                <a:gd name="connsiteY1" fmla="*/ 12601 h 25470"/>
                <a:gd name="connsiteX2" fmla="*/ 33353 w 50941"/>
                <a:gd name="connsiteY2" fmla="*/ 40110 h 25470"/>
                <a:gd name="connsiteX3" fmla="*/ 70795 w 50941"/>
                <a:gd name="connsiteY3" fmla="*/ 26355 h 25470"/>
                <a:gd name="connsiteX4" fmla="*/ 43032 w 50941"/>
                <a:gd name="connsiteY4" fmla="*/ 885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43032" y="885"/>
                  </a:moveTo>
                  <a:cubicBezTo>
                    <a:pt x="21127" y="-2172"/>
                    <a:pt x="2279" y="2922"/>
                    <a:pt x="241" y="12601"/>
                  </a:cubicBezTo>
                  <a:cubicBezTo>
                    <a:pt x="-2051" y="22025"/>
                    <a:pt x="12213" y="36034"/>
                    <a:pt x="33353" y="40110"/>
                  </a:cubicBezTo>
                  <a:cubicBezTo>
                    <a:pt x="54239" y="44440"/>
                    <a:pt x="68503" y="37053"/>
                    <a:pt x="70795" y="26355"/>
                  </a:cubicBezTo>
                  <a:cubicBezTo>
                    <a:pt x="72833" y="16931"/>
                    <a:pt x="63918" y="5215"/>
                    <a:pt x="43032" y="885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6" name="Forma libre: forma 115">
              <a:extLst>
                <a:ext uri="{FF2B5EF4-FFF2-40B4-BE49-F238E27FC236}">
                  <a16:creationId xmlns:a16="http://schemas.microsoft.com/office/drawing/2014/main" id="{0BCFA341-EDB4-4EA8-A89C-37BFB7D10A7B}"/>
                </a:ext>
              </a:extLst>
            </p:cNvPr>
            <p:cNvSpPr/>
            <p:nvPr/>
          </p:nvSpPr>
          <p:spPr>
            <a:xfrm>
              <a:off x="6608022" y="7852161"/>
              <a:ext cx="50941" cy="25471"/>
            </a:xfrm>
            <a:custGeom>
              <a:avLst/>
              <a:gdLst>
                <a:gd name="connsiteX0" fmla="*/ 32949 w 50941"/>
                <a:gd name="connsiteY0" fmla="*/ 40244 h 25470"/>
                <a:gd name="connsiteX1" fmla="*/ 71410 w 50941"/>
                <a:gd name="connsiteY1" fmla="*/ 20122 h 25470"/>
                <a:gd name="connsiteX2" fmla="*/ 31931 w 50941"/>
                <a:gd name="connsiteY2" fmla="*/ 0 h 25470"/>
                <a:gd name="connsiteX3" fmla="*/ 92 w 50941"/>
                <a:gd name="connsiteY3" fmla="*/ 21141 h 25470"/>
                <a:gd name="connsiteX4" fmla="*/ 32949 w 50941"/>
                <a:gd name="connsiteY4" fmla="*/ 40244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32949" y="40244"/>
                  </a:moveTo>
                  <a:cubicBezTo>
                    <a:pt x="53835" y="39225"/>
                    <a:pt x="70391" y="30565"/>
                    <a:pt x="71410" y="20122"/>
                  </a:cubicBezTo>
                  <a:cubicBezTo>
                    <a:pt x="71410" y="10698"/>
                    <a:pt x="53835" y="0"/>
                    <a:pt x="31931" y="0"/>
                  </a:cubicBezTo>
                  <a:cubicBezTo>
                    <a:pt x="11045" y="1019"/>
                    <a:pt x="92" y="11717"/>
                    <a:pt x="92" y="21141"/>
                  </a:cubicBezTo>
                  <a:cubicBezTo>
                    <a:pt x="-1181" y="31584"/>
                    <a:pt x="10790" y="41263"/>
                    <a:pt x="32949" y="40244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7" name="Forma libre: forma 116">
              <a:extLst>
                <a:ext uri="{FF2B5EF4-FFF2-40B4-BE49-F238E27FC236}">
                  <a16:creationId xmlns:a16="http://schemas.microsoft.com/office/drawing/2014/main" id="{84415AD1-0C9B-4291-899F-B5D3A015D40B}"/>
                </a:ext>
              </a:extLst>
            </p:cNvPr>
            <p:cNvSpPr/>
            <p:nvPr/>
          </p:nvSpPr>
          <p:spPr>
            <a:xfrm>
              <a:off x="7078222" y="7900764"/>
              <a:ext cx="25471" cy="50941"/>
            </a:xfrm>
            <a:custGeom>
              <a:avLst/>
              <a:gdLst>
                <a:gd name="connsiteX0" fmla="*/ 23260 w 25470"/>
                <a:gd name="connsiteY0" fmla="*/ 69072 h 50941"/>
                <a:gd name="connsiteX1" fmla="*/ 41854 w 25470"/>
                <a:gd name="connsiteY1" fmla="*/ 36214 h 50941"/>
                <a:gd name="connsiteX2" fmla="*/ 17657 w 25470"/>
                <a:gd name="connsiteY2" fmla="*/ 46 h 50941"/>
                <a:gd name="connsiteX3" fmla="*/ 82 w 25470"/>
                <a:gd name="connsiteY3" fmla="*/ 39271 h 50941"/>
                <a:gd name="connsiteX4" fmla="*/ 23260 w 25470"/>
                <a:gd name="connsiteY4" fmla="*/ 690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23260" y="69072"/>
                  </a:moveTo>
                  <a:cubicBezTo>
                    <a:pt x="33194" y="68053"/>
                    <a:pt x="43127" y="56336"/>
                    <a:pt x="41854" y="36214"/>
                  </a:cubicBezTo>
                  <a:cubicBezTo>
                    <a:pt x="40835" y="15074"/>
                    <a:pt x="28609" y="-973"/>
                    <a:pt x="17657" y="46"/>
                  </a:cubicBezTo>
                  <a:cubicBezTo>
                    <a:pt x="7723" y="1065"/>
                    <a:pt x="-937" y="18130"/>
                    <a:pt x="82" y="39271"/>
                  </a:cubicBezTo>
                  <a:cubicBezTo>
                    <a:pt x="1101" y="59393"/>
                    <a:pt x="12053" y="70090"/>
                    <a:pt x="23260" y="690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8" name="Forma libre: forma 117">
              <a:extLst>
                <a:ext uri="{FF2B5EF4-FFF2-40B4-BE49-F238E27FC236}">
                  <a16:creationId xmlns:a16="http://schemas.microsoft.com/office/drawing/2014/main" id="{AE72FCB0-855E-421C-AB2D-0E00ADC77D87}"/>
                </a:ext>
              </a:extLst>
            </p:cNvPr>
            <p:cNvSpPr/>
            <p:nvPr/>
          </p:nvSpPr>
          <p:spPr>
            <a:xfrm>
              <a:off x="6383699" y="8517894"/>
              <a:ext cx="50941" cy="50941"/>
            </a:xfrm>
            <a:custGeom>
              <a:avLst/>
              <a:gdLst>
                <a:gd name="connsiteX0" fmla="*/ 44847 w 50941"/>
                <a:gd name="connsiteY0" fmla="*/ 21722 h 50941"/>
                <a:gd name="connsiteX1" fmla="*/ 6131 w 50941"/>
                <a:gd name="connsiteY1" fmla="*/ 1600 h 50941"/>
                <a:gd name="connsiteX2" fmla="*/ 9442 w 50941"/>
                <a:gd name="connsiteY2" fmla="*/ 42862 h 50941"/>
                <a:gd name="connsiteX3" fmla="*/ 44592 w 50941"/>
                <a:gd name="connsiteY3" fmla="*/ 58654 h 50941"/>
                <a:gd name="connsiteX4" fmla="*/ 44847 w 50941"/>
                <a:gd name="connsiteY4" fmla="*/ 2172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50941">
                  <a:moveTo>
                    <a:pt x="44847" y="21722"/>
                  </a:moveTo>
                  <a:cubicBezTo>
                    <a:pt x="32621" y="4656"/>
                    <a:pt x="15046" y="-3749"/>
                    <a:pt x="6131" y="1600"/>
                  </a:cubicBezTo>
                  <a:cubicBezTo>
                    <a:pt x="-2529" y="6949"/>
                    <a:pt x="-2529" y="26052"/>
                    <a:pt x="9442" y="42862"/>
                  </a:cubicBezTo>
                  <a:cubicBezTo>
                    <a:pt x="21668" y="59928"/>
                    <a:pt x="35932" y="64003"/>
                    <a:pt x="44592" y="58654"/>
                  </a:cubicBezTo>
                  <a:cubicBezTo>
                    <a:pt x="53761" y="53560"/>
                    <a:pt x="55799" y="38787"/>
                    <a:pt x="44847" y="2172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9" name="Forma libre: forma 118">
              <a:extLst>
                <a:ext uri="{FF2B5EF4-FFF2-40B4-BE49-F238E27FC236}">
                  <a16:creationId xmlns:a16="http://schemas.microsoft.com/office/drawing/2014/main" id="{10E2C7E2-37D6-4E5E-A7E5-55879396E37C}"/>
                </a:ext>
              </a:extLst>
            </p:cNvPr>
            <p:cNvSpPr/>
            <p:nvPr/>
          </p:nvSpPr>
          <p:spPr>
            <a:xfrm>
              <a:off x="6370843" y="8212526"/>
              <a:ext cx="25471" cy="50941"/>
            </a:xfrm>
            <a:custGeom>
              <a:avLst/>
              <a:gdLst>
                <a:gd name="connsiteX0" fmla="*/ 40637 w 25470"/>
                <a:gd name="connsiteY0" fmla="*/ 36214 h 50941"/>
                <a:gd name="connsiteX1" fmla="*/ 16440 w 25470"/>
                <a:gd name="connsiteY1" fmla="*/ 46 h 50941"/>
                <a:gd name="connsiteX2" fmla="*/ 139 w 25470"/>
                <a:gd name="connsiteY2" fmla="*/ 39271 h 50941"/>
                <a:gd name="connsiteX3" fmla="*/ 22044 w 25470"/>
                <a:gd name="connsiteY3" fmla="*/ 69072 h 50941"/>
                <a:gd name="connsiteX4" fmla="*/ 40637 w 25470"/>
                <a:gd name="connsiteY4" fmla="*/ 36214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40637" y="36214"/>
                  </a:moveTo>
                  <a:cubicBezTo>
                    <a:pt x="39619" y="15074"/>
                    <a:pt x="27393" y="-973"/>
                    <a:pt x="16440" y="46"/>
                  </a:cubicBezTo>
                  <a:cubicBezTo>
                    <a:pt x="6507" y="1065"/>
                    <a:pt x="-1135" y="18130"/>
                    <a:pt x="139" y="39271"/>
                  </a:cubicBezTo>
                  <a:cubicBezTo>
                    <a:pt x="1158" y="59393"/>
                    <a:pt x="12110" y="70090"/>
                    <a:pt x="22044" y="69072"/>
                  </a:cubicBezTo>
                  <a:cubicBezTo>
                    <a:pt x="32996" y="68053"/>
                    <a:pt x="41656" y="56336"/>
                    <a:pt x="40637" y="36214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0" name="Forma libre: forma 119">
              <a:extLst>
                <a:ext uri="{FF2B5EF4-FFF2-40B4-BE49-F238E27FC236}">
                  <a16:creationId xmlns:a16="http://schemas.microsoft.com/office/drawing/2014/main" id="{C59A0FB9-0382-4D25-9A82-98A89D5B6C02}"/>
                </a:ext>
              </a:extLst>
            </p:cNvPr>
            <p:cNvSpPr/>
            <p:nvPr/>
          </p:nvSpPr>
          <p:spPr>
            <a:xfrm>
              <a:off x="6363548" y="7900764"/>
              <a:ext cx="25471" cy="50941"/>
            </a:xfrm>
            <a:custGeom>
              <a:avLst/>
              <a:gdLst>
                <a:gd name="connsiteX0" fmla="*/ 18895 w 25470"/>
                <a:gd name="connsiteY0" fmla="*/ 69072 h 50941"/>
                <a:gd name="connsiteX1" fmla="*/ 40800 w 25470"/>
                <a:gd name="connsiteY1" fmla="*/ 39272 h 50941"/>
                <a:gd name="connsiteX2" fmla="*/ 24244 w 25470"/>
                <a:gd name="connsiteY2" fmla="*/ 47 h 50941"/>
                <a:gd name="connsiteX3" fmla="*/ 47 w 25470"/>
                <a:gd name="connsiteY3" fmla="*/ 36215 h 50941"/>
                <a:gd name="connsiteX4" fmla="*/ 18895 w 25470"/>
                <a:gd name="connsiteY4" fmla="*/ 690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18895" y="69072"/>
                  </a:moveTo>
                  <a:cubicBezTo>
                    <a:pt x="28829" y="70091"/>
                    <a:pt x="39781" y="59648"/>
                    <a:pt x="40800" y="39272"/>
                  </a:cubicBezTo>
                  <a:cubicBezTo>
                    <a:pt x="41819" y="18131"/>
                    <a:pt x="34178" y="1065"/>
                    <a:pt x="24244" y="47"/>
                  </a:cubicBezTo>
                  <a:cubicBezTo>
                    <a:pt x="13292" y="-972"/>
                    <a:pt x="1066" y="14820"/>
                    <a:pt x="47" y="36215"/>
                  </a:cubicBezTo>
                  <a:cubicBezTo>
                    <a:pt x="-717" y="56337"/>
                    <a:pt x="7943" y="68053"/>
                    <a:pt x="18895" y="690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1" name="Forma libre: forma 120">
              <a:extLst>
                <a:ext uri="{FF2B5EF4-FFF2-40B4-BE49-F238E27FC236}">
                  <a16:creationId xmlns:a16="http://schemas.microsoft.com/office/drawing/2014/main" id="{341F8701-A69B-4535-BFD9-F5FF4FDA8EC7}"/>
                </a:ext>
              </a:extLst>
            </p:cNvPr>
            <p:cNvSpPr/>
            <p:nvPr/>
          </p:nvSpPr>
          <p:spPr>
            <a:xfrm>
              <a:off x="7047048" y="8517894"/>
              <a:ext cx="50941" cy="50941"/>
            </a:xfrm>
            <a:custGeom>
              <a:avLst/>
              <a:gdLst>
                <a:gd name="connsiteX0" fmla="*/ 46793 w 50941"/>
                <a:gd name="connsiteY0" fmla="*/ 1600 h 50941"/>
                <a:gd name="connsiteX1" fmla="*/ 8332 w 50941"/>
                <a:gd name="connsiteY1" fmla="*/ 21722 h 50941"/>
                <a:gd name="connsiteX2" fmla="*/ 8332 w 50941"/>
                <a:gd name="connsiteY2" fmla="*/ 58909 h 50941"/>
                <a:gd name="connsiteX3" fmla="*/ 43481 w 50941"/>
                <a:gd name="connsiteY3" fmla="*/ 43117 h 50941"/>
                <a:gd name="connsiteX4" fmla="*/ 46793 w 50941"/>
                <a:gd name="connsiteY4" fmla="*/ 160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50941">
                  <a:moveTo>
                    <a:pt x="46793" y="1600"/>
                  </a:moveTo>
                  <a:cubicBezTo>
                    <a:pt x="38133" y="-3749"/>
                    <a:pt x="20303" y="4656"/>
                    <a:pt x="8332" y="21722"/>
                  </a:cubicBezTo>
                  <a:cubicBezTo>
                    <a:pt x="-3894" y="38787"/>
                    <a:pt x="-1602" y="53560"/>
                    <a:pt x="8332" y="58909"/>
                  </a:cubicBezTo>
                  <a:cubicBezTo>
                    <a:pt x="16992" y="64258"/>
                    <a:pt x="31510" y="59928"/>
                    <a:pt x="43481" y="43117"/>
                  </a:cubicBezTo>
                  <a:cubicBezTo>
                    <a:pt x="55453" y="25797"/>
                    <a:pt x="55453" y="6694"/>
                    <a:pt x="46793" y="1600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2" name="Forma libre: forma 121">
              <a:extLst>
                <a:ext uri="{FF2B5EF4-FFF2-40B4-BE49-F238E27FC236}">
                  <a16:creationId xmlns:a16="http://schemas.microsoft.com/office/drawing/2014/main" id="{11174AAC-8AFB-476E-A6D6-02B962F29F66}"/>
                </a:ext>
              </a:extLst>
            </p:cNvPr>
            <p:cNvSpPr/>
            <p:nvPr/>
          </p:nvSpPr>
          <p:spPr>
            <a:xfrm>
              <a:off x="6306795" y="7755882"/>
              <a:ext cx="840534" cy="993357"/>
            </a:xfrm>
            <a:custGeom>
              <a:avLst/>
              <a:gdLst>
                <a:gd name="connsiteX0" fmla="*/ 432493 w 840534"/>
                <a:gd name="connsiteY0" fmla="*/ 1019 h 993357"/>
                <a:gd name="connsiteX1" fmla="*/ 0 w 840534"/>
                <a:gd name="connsiteY1" fmla="*/ 0 h 993357"/>
                <a:gd name="connsiteX2" fmla="*/ 0 w 840534"/>
                <a:gd name="connsiteY2" fmla="*/ 774819 h 993357"/>
                <a:gd name="connsiteX3" fmla="*/ 174984 w 840534"/>
                <a:gd name="connsiteY3" fmla="*/ 944963 h 993357"/>
                <a:gd name="connsiteX4" fmla="*/ 432493 w 840534"/>
                <a:gd name="connsiteY4" fmla="*/ 1009404 h 993357"/>
                <a:gd name="connsiteX5" fmla="*/ 688983 w 840534"/>
                <a:gd name="connsiteY5" fmla="*/ 944963 h 993357"/>
                <a:gd name="connsiteX6" fmla="*/ 864986 w 840534"/>
                <a:gd name="connsiteY6" fmla="*/ 774819 h 993357"/>
                <a:gd name="connsiteX7" fmla="*/ 864986 w 840534"/>
                <a:gd name="connsiteY7" fmla="*/ 0 h 993357"/>
                <a:gd name="connsiteX8" fmla="*/ 432493 w 840534"/>
                <a:gd name="connsiteY8" fmla="*/ 1019 h 993357"/>
                <a:gd name="connsiteX9" fmla="*/ 780169 w 840534"/>
                <a:gd name="connsiteY9" fmla="*/ 121495 h 993357"/>
                <a:gd name="connsiteX10" fmla="*/ 785772 w 840534"/>
                <a:gd name="connsiteY10" fmla="*/ 104685 h 993357"/>
                <a:gd name="connsiteX11" fmla="*/ 794432 w 840534"/>
                <a:gd name="connsiteY11" fmla="*/ 120476 h 993357"/>
                <a:gd name="connsiteX12" fmla="*/ 814299 w 840534"/>
                <a:gd name="connsiteY12" fmla="*/ 121495 h 993357"/>
                <a:gd name="connsiteX13" fmla="*/ 813280 w 840534"/>
                <a:gd name="connsiteY13" fmla="*/ 124806 h 993357"/>
                <a:gd name="connsiteX14" fmla="*/ 795706 w 840534"/>
                <a:gd name="connsiteY14" fmla="*/ 136523 h 993357"/>
                <a:gd name="connsiteX15" fmla="*/ 781187 w 840534"/>
                <a:gd name="connsiteY15" fmla="*/ 137542 h 993357"/>
                <a:gd name="connsiteX16" fmla="*/ 761320 w 840534"/>
                <a:gd name="connsiteY16" fmla="*/ 126844 h 993357"/>
                <a:gd name="connsiteX17" fmla="*/ 760301 w 840534"/>
                <a:gd name="connsiteY17" fmla="*/ 124806 h 993357"/>
                <a:gd name="connsiteX18" fmla="*/ 780169 w 840534"/>
                <a:gd name="connsiteY18" fmla="*/ 121495 h 993357"/>
                <a:gd name="connsiteX19" fmla="*/ 789083 w 840534"/>
                <a:gd name="connsiteY19" fmla="*/ 143909 h 993357"/>
                <a:gd name="connsiteX20" fmla="*/ 840789 w 840534"/>
                <a:gd name="connsiteY20" fmla="*/ 176767 h 993357"/>
                <a:gd name="connsiteX21" fmla="*/ 800290 w 840534"/>
                <a:gd name="connsiteY21" fmla="*/ 216501 h 993357"/>
                <a:gd name="connsiteX22" fmla="*/ 839770 w 840534"/>
                <a:gd name="connsiteY22" fmla="*/ 213699 h 993357"/>
                <a:gd name="connsiteX23" fmla="*/ 804875 w 840534"/>
                <a:gd name="connsiteY23" fmla="*/ 230255 h 993357"/>
                <a:gd name="connsiteX24" fmla="*/ 789083 w 840534"/>
                <a:gd name="connsiteY24" fmla="*/ 284508 h 993357"/>
                <a:gd name="connsiteX25" fmla="*/ 800036 w 840534"/>
                <a:gd name="connsiteY25" fmla="*/ 274319 h 993357"/>
                <a:gd name="connsiteX26" fmla="*/ 836459 w 840534"/>
                <a:gd name="connsiteY26" fmla="*/ 267952 h 993357"/>
                <a:gd name="connsiteX27" fmla="*/ 818884 w 840534"/>
                <a:gd name="connsiteY27" fmla="*/ 294441 h 993357"/>
                <a:gd name="connsiteX28" fmla="*/ 787300 w 840534"/>
                <a:gd name="connsiteY28" fmla="*/ 302337 h 993357"/>
                <a:gd name="connsiteX29" fmla="*/ 796725 w 840534"/>
                <a:gd name="connsiteY29" fmla="*/ 334685 h 993357"/>
                <a:gd name="connsiteX30" fmla="*/ 779150 w 840534"/>
                <a:gd name="connsiteY30" fmla="*/ 348439 h 993357"/>
                <a:gd name="connsiteX31" fmla="*/ 781187 w 840534"/>
                <a:gd name="connsiteY31" fmla="*/ 264641 h 993357"/>
                <a:gd name="connsiteX32" fmla="*/ 790866 w 840534"/>
                <a:gd name="connsiteY32" fmla="*/ 231274 h 993357"/>
                <a:gd name="connsiteX33" fmla="*/ 751641 w 840534"/>
                <a:gd name="connsiteY33" fmla="*/ 221086 h 993357"/>
                <a:gd name="connsiteX34" fmla="*/ 791121 w 840534"/>
                <a:gd name="connsiteY34" fmla="*/ 217010 h 993357"/>
                <a:gd name="connsiteX35" fmla="*/ 744000 w 840534"/>
                <a:gd name="connsiteY35" fmla="*/ 183134 h 993357"/>
                <a:gd name="connsiteX36" fmla="*/ 789083 w 840534"/>
                <a:gd name="connsiteY36" fmla="*/ 143909 h 993357"/>
                <a:gd name="connsiteX37" fmla="*/ 818120 w 840534"/>
                <a:gd name="connsiteY37" fmla="*/ 435549 h 993357"/>
                <a:gd name="connsiteX38" fmla="*/ 816846 w 840534"/>
                <a:gd name="connsiteY38" fmla="*/ 438860 h 993357"/>
                <a:gd name="connsiteX39" fmla="*/ 797234 w 840534"/>
                <a:gd name="connsiteY39" fmla="*/ 449558 h 993357"/>
                <a:gd name="connsiteX40" fmla="*/ 782970 w 840534"/>
                <a:gd name="connsiteY40" fmla="*/ 448284 h 993357"/>
                <a:gd name="connsiteX41" fmla="*/ 765396 w 840534"/>
                <a:gd name="connsiteY41" fmla="*/ 436568 h 993357"/>
                <a:gd name="connsiteX42" fmla="*/ 764377 w 840534"/>
                <a:gd name="connsiteY42" fmla="*/ 433257 h 993357"/>
                <a:gd name="connsiteX43" fmla="*/ 783989 w 840534"/>
                <a:gd name="connsiteY43" fmla="*/ 432238 h 993357"/>
                <a:gd name="connsiteX44" fmla="*/ 792904 w 840534"/>
                <a:gd name="connsiteY44" fmla="*/ 416446 h 993357"/>
                <a:gd name="connsiteX45" fmla="*/ 798508 w 840534"/>
                <a:gd name="connsiteY45" fmla="*/ 433511 h 993357"/>
                <a:gd name="connsiteX46" fmla="*/ 818120 w 840534"/>
                <a:gd name="connsiteY46" fmla="*/ 435549 h 993357"/>
                <a:gd name="connsiteX47" fmla="*/ 534376 w 840534"/>
                <a:gd name="connsiteY47" fmla="*/ 70554 h 993357"/>
                <a:gd name="connsiteX48" fmla="*/ 570799 w 840534"/>
                <a:gd name="connsiteY48" fmla="*/ 113599 h 993357"/>
                <a:gd name="connsiteX49" fmla="*/ 571818 w 840534"/>
                <a:gd name="connsiteY49" fmla="*/ 74629 h 993357"/>
                <a:gd name="connsiteX50" fmla="*/ 587355 w 840534"/>
                <a:gd name="connsiteY50" fmla="*/ 109015 h 993357"/>
                <a:gd name="connsiteX51" fmla="*/ 640080 w 840534"/>
                <a:gd name="connsiteY51" fmla="*/ 128627 h 993357"/>
                <a:gd name="connsiteX52" fmla="*/ 631165 w 840534"/>
                <a:gd name="connsiteY52" fmla="*/ 117165 h 993357"/>
                <a:gd name="connsiteX53" fmla="*/ 626835 w 840534"/>
                <a:gd name="connsiteY53" fmla="*/ 82270 h 993357"/>
                <a:gd name="connsiteX54" fmla="*/ 653070 w 840534"/>
                <a:gd name="connsiteY54" fmla="*/ 101373 h 993357"/>
                <a:gd name="connsiteX55" fmla="*/ 658418 w 840534"/>
                <a:gd name="connsiteY55" fmla="*/ 131938 h 993357"/>
                <a:gd name="connsiteX56" fmla="*/ 692549 w 840534"/>
                <a:gd name="connsiteY56" fmla="*/ 125825 h 993357"/>
                <a:gd name="connsiteX57" fmla="*/ 705794 w 840534"/>
                <a:gd name="connsiteY57" fmla="*/ 143909 h 993357"/>
                <a:gd name="connsiteX58" fmla="*/ 618939 w 840534"/>
                <a:gd name="connsiteY58" fmla="*/ 134231 h 993357"/>
                <a:gd name="connsiteX59" fmla="*/ 586336 w 840534"/>
                <a:gd name="connsiteY59" fmla="*/ 122005 h 993357"/>
                <a:gd name="connsiteX60" fmla="*/ 572582 w 840534"/>
                <a:gd name="connsiteY60" fmla="*/ 158682 h 993357"/>
                <a:gd name="connsiteX61" fmla="*/ 570290 w 840534"/>
                <a:gd name="connsiteY61" fmla="*/ 119712 h 993357"/>
                <a:gd name="connsiteX62" fmla="*/ 530810 w 840534"/>
                <a:gd name="connsiteY62" fmla="*/ 163012 h 993357"/>
                <a:gd name="connsiteX63" fmla="*/ 494642 w 840534"/>
                <a:gd name="connsiteY63" fmla="*/ 116401 h 993357"/>
                <a:gd name="connsiteX64" fmla="*/ 534376 w 840534"/>
                <a:gd name="connsiteY64" fmla="*/ 70554 h 993357"/>
                <a:gd name="connsiteX65" fmla="*/ 471718 w 840534"/>
                <a:gd name="connsiteY65" fmla="*/ 109779 h 993357"/>
                <a:gd name="connsiteX66" fmla="*/ 473756 w 840534"/>
                <a:gd name="connsiteY66" fmla="*/ 90676 h 993357"/>
                <a:gd name="connsiteX67" fmla="*/ 477067 w 840534"/>
                <a:gd name="connsiteY67" fmla="*/ 91695 h 993357"/>
                <a:gd name="connsiteX68" fmla="*/ 488019 w 840534"/>
                <a:gd name="connsiteY68" fmla="*/ 109779 h 993357"/>
                <a:gd name="connsiteX69" fmla="*/ 488019 w 840534"/>
                <a:gd name="connsiteY69" fmla="*/ 122514 h 993357"/>
                <a:gd name="connsiteX70" fmla="*/ 474774 w 840534"/>
                <a:gd name="connsiteY70" fmla="*/ 141617 h 993357"/>
                <a:gd name="connsiteX71" fmla="*/ 471463 w 840534"/>
                <a:gd name="connsiteY71" fmla="*/ 141617 h 993357"/>
                <a:gd name="connsiteX72" fmla="*/ 470190 w 840534"/>
                <a:gd name="connsiteY72" fmla="*/ 122514 h 993357"/>
                <a:gd name="connsiteX73" fmla="*/ 452615 w 840534"/>
                <a:gd name="connsiteY73" fmla="*/ 116146 h 993357"/>
                <a:gd name="connsiteX74" fmla="*/ 471718 w 840534"/>
                <a:gd name="connsiteY74" fmla="*/ 109779 h 993357"/>
                <a:gd name="connsiteX75" fmla="*/ 380278 w 840534"/>
                <a:gd name="connsiteY75" fmla="*/ 109779 h 993357"/>
                <a:gd name="connsiteX76" fmla="*/ 391230 w 840534"/>
                <a:gd name="connsiteY76" fmla="*/ 91695 h 993357"/>
                <a:gd name="connsiteX77" fmla="*/ 394542 w 840534"/>
                <a:gd name="connsiteY77" fmla="*/ 90676 h 993357"/>
                <a:gd name="connsiteX78" fmla="*/ 396834 w 840534"/>
                <a:gd name="connsiteY78" fmla="*/ 109779 h 993357"/>
                <a:gd name="connsiteX79" fmla="*/ 415428 w 840534"/>
                <a:gd name="connsiteY79" fmla="*/ 116146 h 993357"/>
                <a:gd name="connsiteX80" fmla="*/ 397853 w 840534"/>
                <a:gd name="connsiteY80" fmla="*/ 122514 h 993357"/>
                <a:gd name="connsiteX81" fmla="*/ 396834 w 840534"/>
                <a:gd name="connsiteY81" fmla="*/ 141617 h 993357"/>
                <a:gd name="connsiteX82" fmla="*/ 393523 w 840534"/>
                <a:gd name="connsiteY82" fmla="*/ 141617 h 993357"/>
                <a:gd name="connsiteX83" fmla="*/ 380278 w 840534"/>
                <a:gd name="connsiteY83" fmla="*/ 122514 h 993357"/>
                <a:gd name="connsiteX84" fmla="*/ 380278 w 840534"/>
                <a:gd name="connsiteY84" fmla="*/ 109779 h 993357"/>
                <a:gd name="connsiteX85" fmla="*/ 175748 w 840534"/>
                <a:gd name="connsiteY85" fmla="*/ 125825 h 993357"/>
                <a:gd name="connsiteX86" fmla="*/ 209879 w 840534"/>
                <a:gd name="connsiteY86" fmla="*/ 131938 h 993357"/>
                <a:gd name="connsiteX87" fmla="*/ 215482 w 840534"/>
                <a:gd name="connsiteY87" fmla="*/ 101373 h 993357"/>
                <a:gd name="connsiteX88" fmla="*/ 241972 w 840534"/>
                <a:gd name="connsiteY88" fmla="*/ 82270 h 993357"/>
                <a:gd name="connsiteX89" fmla="*/ 237642 w 840534"/>
                <a:gd name="connsiteY89" fmla="*/ 117165 h 993357"/>
                <a:gd name="connsiteX90" fmla="*/ 228727 w 840534"/>
                <a:gd name="connsiteY90" fmla="*/ 128627 h 993357"/>
                <a:gd name="connsiteX91" fmla="*/ 281452 w 840534"/>
                <a:gd name="connsiteY91" fmla="*/ 109015 h 993357"/>
                <a:gd name="connsiteX92" fmla="*/ 296989 w 840534"/>
                <a:gd name="connsiteY92" fmla="*/ 74629 h 993357"/>
                <a:gd name="connsiteX93" fmla="*/ 298008 w 840534"/>
                <a:gd name="connsiteY93" fmla="*/ 113599 h 993357"/>
                <a:gd name="connsiteX94" fmla="*/ 334431 w 840534"/>
                <a:gd name="connsiteY94" fmla="*/ 70554 h 993357"/>
                <a:gd name="connsiteX95" fmla="*/ 374165 w 840534"/>
                <a:gd name="connsiteY95" fmla="*/ 116146 h 993357"/>
                <a:gd name="connsiteX96" fmla="*/ 337742 w 840534"/>
                <a:gd name="connsiteY96" fmla="*/ 162758 h 993357"/>
                <a:gd name="connsiteX97" fmla="*/ 298262 w 840534"/>
                <a:gd name="connsiteY97" fmla="*/ 119458 h 993357"/>
                <a:gd name="connsiteX98" fmla="*/ 295970 w 840534"/>
                <a:gd name="connsiteY98" fmla="*/ 158428 h 993357"/>
                <a:gd name="connsiteX99" fmla="*/ 282216 w 840534"/>
                <a:gd name="connsiteY99" fmla="*/ 121750 h 993357"/>
                <a:gd name="connsiteX100" fmla="*/ 249359 w 840534"/>
                <a:gd name="connsiteY100" fmla="*/ 134231 h 993357"/>
                <a:gd name="connsiteX101" fmla="*/ 162503 w 840534"/>
                <a:gd name="connsiteY101" fmla="*/ 143909 h 993357"/>
                <a:gd name="connsiteX102" fmla="*/ 175748 w 840534"/>
                <a:gd name="connsiteY102" fmla="*/ 125825 h 993357"/>
                <a:gd name="connsiteX103" fmla="*/ 75648 w 840534"/>
                <a:gd name="connsiteY103" fmla="*/ 120476 h 993357"/>
                <a:gd name="connsiteX104" fmla="*/ 84308 w 840534"/>
                <a:gd name="connsiteY104" fmla="*/ 104685 h 993357"/>
                <a:gd name="connsiteX105" fmla="*/ 89912 w 840534"/>
                <a:gd name="connsiteY105" fmla="*/ 121495 h 993357"/>
                <a:gd name="connsiteX106" fmla="*/ 109779 w 840534"/>
                <a:gd name="connsiteY106" fmla="*/ 124806 h 993357"/>
                <a:gd name="connsiteX107" fmla="*/ 108760 w 840534"/>
                <a:gd name="connsiteY107" fmla="*/ 126844 h 993357"/>
                <a:gd name="connsiteX108" fmla="*/ 89148 w 840534"/>
                <a:gd name="connsiteY108" fmla="*/ 137542 h 993357"/>
                <a:gd name="connsiteX109" fmla="*/ 74884 w 840534"/>
                <a:gd name="connsiteY109" fmla="*/ 136523 h 993357"/>
                <a:gd name="connsiteX110" fmla="*/ 57309 w 840534"/>
                <a:gd name="connsiteY110" fmla="*/ 124806 h 993357"/>
                <a:gd name="connsiteX111" fmla="*/ 56290 w 840534"/>
                <a:gd name="connsiteY111" fmla="*/ 121495 h 993357"/>
                <a:gd name="connsiteX112" fmla="*/ 75648 w 840534"/>
                <a:gd name="connsiteY112" fmla="*/ 120476 h 993357"/>
                <a:gd name="connsiteX113" fmla="*/ 81252 w 840534"/>
                <a:gd name="connsiteY113" fmla="*/ 143909 h 993357"/>
                <a:gd name="connsiteX114" fmla="*/ 126335 w 840534"/>
                <a:gd name="connsiteY114" fmla="*/ 183134 h 993357"/>
                <a:gd name="connsiteX115" fmla="*/ 79214 w 840534"/>
                <a:gd name="connsiteY115" fmla="*/ 217010 h 993357"/>
                <a:gd name="connsiteX116" fmla="*/ 118694 w 840534"/>
                <a:gd name="connsiteY116" fmla="*/ 221086 h 993357"/>
                <a:gd name="connsiteX117" fmla="*/ 79469 w 840534"/>
                <a:gd name="connsiteY117" fmla="*/ 231274 h 993357"/>
                <a:gd name="connsiteX118" fmla="*/ 89148 w 840534"/>
                <a:gd name="connsiteY118" fmla="*/ 264641 h 993357"/>
                <a:gd name="connsiteX119" fmla="*/ 91440 w 840534"/>
                <a:gd name="connsiteY119" fmla="*/ 348439 h 993357"/>
                <a:gd name="connsiteX120" fmla="*/ 73865 w 840534"/>
                <a:gd name="connsiteY120" fmla="*/ 334685 h 993357"/>
                <a:gd name="connsiteX121" fmla="*/ 82780 w 840534"/>
                <a:gd name="connsiteY121" fmla="*/ 302337 h 993357"/>
                <a:gd name="connsiteX122" fmla="*/ 51960 w 840534"/>
                <a:gd name="connsiteY122" fmla="*/ 294441 h 993357"/>
                <a:gd name="connsiteX123" fmla="*/ 34386 w 840534"/>
                <a:gd name="connsiteY123" fmla="*/ 267952 h 993357"/>
                <a:gd name="connsiteX124" fmla="*/ 70554 w 840534"/>
                <a:gd name="connsiteY124" fmla="*/ 274319 h 993357"/>
                <a:gd name="connsiteX125" fmla="*/ 80488 w 840534"/>
                <a:gd name="connsiteY125" fmla="*/ 283234 h 993357"/>
                <a:gd name="connsiteX126" fmla="*/ 65460 w 840534"/>
                <a:gd name="connsiteY126" fmla="*/ 230510 h 993357"/>
                <a:gd name="connsiteX127" fmla="*/ 31074 w 840534"/>
                <a:gd name="connsiteY127" fmla="*/ 213954 h 993357"/>
                <a:gd name="connsiteX128" fmla="*/ 70554 w 840534"/>
                <a:gd name="connsiteY128" fmla="*/ 216501 h 993357"/>
                <a:gd name="connsiteX129" fmla="*/ 30055 w 840534"/>
                <a:gd name="connsiteY129" fmla="*/ 176767 h 993357"/>
                <a:gd name="connsiteX130" fmla="*/ 81252 w 840534"/>
                <a:gd name="connsiteY130" fmla="*/ 143909 h 993357"/>
                <a:gd name="connsiteX131" fmla="*/ 105704 w 840534"/>
                <a:gd name="connsiteY131" fmla="*/ 433511 h 993357"/>
                <a:gd name="connsiteX132" fmla="*/ 104685 w 840534"/>
                <a:gd name="connsiteY132" fmla="*/ 436823 h 993357"/>
                <a:gd name="connsiteX133" fmla="*/ 87110 w 840534"/>
                <a:gd name="connsiteY133" fmla="*/ 448539 h 993357"/>
                <a:gd name="connsiteX134" fmla="*/ 72846 w 840534"/>
                <a:gd name="connsiteY134" fmla="*/ 449813 h 993357"/>
                <a:gd name="connsiteX135" fmla="*/ 52979 w 840534"/>
                <a:gd name="connsiteY135" fmla="*/ 439115 h 993357"/>
                <a:gd name="connsiteX136" fmla="*/ 51960 w 840534"/>
                <a:gd name="connsiteY136" fmla="*/ 435804 h 993357"/>
                <a:gd name="connsiteX137" fmla="*/ 71827 w 840534"/>
                <a:gd name="connsiteY137" fmla="*/ 433766 h 993357"/>
                <a:gd name="connsiteX138" fmla="*/ 77176 w 840534"/>
                <a:gd name="connsiteY138" fmla="*/ 416701 h 993357"/>
                <a:gd name="connsiteX139" fmla="*/ 86091 w 840534"/>
                <a:gd name="connsiteY139" fmla="*/ 432493 h 993357"/>
                <a:gd name="connsiteX140" fmla="*/ 105704 w 840534"/>
                <a:gd name="connsiteY140" fmla="*/ 433511 h 993357"/>
                <a:gd name="connsiteX141" fmla="*/ 24197 w 840534"/>
                <a:gd name="connsiteY141" fmla="*/ 556535 h 993357"/>
                <a:gd name="connsiteX142" fmla="*/ 57054 w 840534"/>
                <a:gd name="connsiteY142" fmla="*/ 568251 h 993357"/>
                <a:gd name="connsiteX143" fmla="*/ 68516 w 840534"/>
                <a:gd name="connsiteY143" fmla="*/ 586845 h 993357"/>
                <a:gd name="connsiteX144" fmla="*/ 72592 w 840534"/>
                <a:gd name="connsiteY144" fmla="*/ 576657 h 993357"/>
                <a:gd name="connsiteX145" fmla="*/ 82270 w 840534"/>
                <a:gd name="connsiteY145" fmla="*/ 543290 h 993357"/>
                <a:gd name="connsiteX146" fmla="*/ 43046 w 840534"/>
                <a:gd name="connsiteY146" fmla="*/ 533102 h 993357"/>
                <a:gd name="connsiteX147" fmla="*/ 83799 w 840534"/>
                <a:gd name="connsiteY147" fmla="*/ 528008 h 993357"/>
                <a:gd name="connsiteX148" fmla="*/ 35404 w 840534"/>
                <a:gd name="connsiteY148" fmla="*/ 494896 h 993357"/>
                <a:gd name="connsiteX149" fmla="*/ 80488 w 840534"/>
                <a:gd name="connsiteY149" fmla="*/ 454652 h 993357"/>
                <a:gd name="connsiteX150" fmla="*/ 132193 w 840534"/>
                <a:gd name="connsiteY150" fmla="*/ 488783 h 993357"/>
                <a:gd name="connsiteX151" fmla="*/ 89912 w 840534"/>
                <a:gd name="connsiteY151" fmla="*/ 527753 h 993357"/>
                <a:gd name="connsiteX152" fmla="*/ 131174 w 840534"/>
                <a:gd name="connsiteY152" fmla="*/ 525970 h 993357"/>
                <a:gd name="connsiteX153" fmla="*/ 96534 w 840534"/>
                <a:gd name="connsiteY153" fmla="*/ 542526 h 993357"/>
                <a:gd name="connsiteX154" fmla="*/ 88129 w 840534"/>
                <a:gd name="connsiteY154" fmla="*/ 646956 h 993357"/>
                <a:gd name="connsiteX155" fmla="*/ 70554 w 840534"/>
                <a:gd name="connsiteY155" fmla="*/ 660710 h 993357"/>
                <a:gd name="connsiteX156" fmla="*/ 65969 w 840534"/>
                <a:gd name="connsiteY156" fmla="*/ 597288 h 993357"/>
                <a:gd name="connsiteX157" fmla="*/ 34131 w 840534"/>
                <a:gd name="connsiteY157" fmla="*/ 585571 h 993357"/>
                <a:gd name="connsiteX158" fmla="*/ 24197 w 840534"/>
                <a:gd name="connsiteY158" fmla="*/ 556535 h 993357"/>
                <a:gd name="connsiteX159" fmla="*/ 50177 w 840534"/>
                <a:gd name="connsiteY159" fmla="*/ 760300 h 993357"/>
                <a:gd name="connsiteX160" fmla="*/ 48140 w 840534"/>
                <a:gd name="connsiteY160" fmla="*/ 758263 h 993357"/>
                <a:gd name="connsiteX161" fmla="*/ 64696 w 840534"/>
                <a:gd name="connsiteY161" fmla="*/ 746546 h 993357"/>
                <a:gd name="connsiteX162" fmla="*/ 60366 w 840534"/>
                <a:gd name="connsiteY162" fmla="*/ 728462 h 993357"/>
                <a:gd name="connsiteX163" fmla="*/ 75903 w 840534"/>
                <a:gd name="connsiteY163" fmla="*/ 739160 h 993357"/>
                <a:gd name="connsiteX164" fmla="*/ 93478 w 840534"/>
                <a:gd name="connsiteY164" fmla="*/ 729736 h 993357"/>
                <a:gd name="connsiteX165" fmla="*/ 94496 w 840534"/>
                <a:gd name="connsiteY165" fmla="*/ 732792 h 993357"/>
                <a:gd name="connsiteX166" fmla="*/ 84563 w 840534"/>
                <a:gd name="connsiteY166" fmla="*/ 753169 h 993357"/>
                <a:gd name="connsiteX167" fmla="*/ 73610 w 840534"/>
                <a:gd name="connsiteY167" fmla="*/ 760555 h 993357"/>
                <a:gd name="connsiteX168" fmla="*/ 50177 w 840534"/>
                <a:gd name="connsiteY168" fmla="*/ 760300 h 993357"/>
                <a:gd name="connsiteX169" fmla="*/ 196634 w 840534"/>
                <a:gd name="connsiteY169" fmla="*/ 918473 h 993357"/>
                <a:gd name="connsiteX170" fmla="*/ 183899 w 840534"/>
                <a:gd name="connsiteY170" fmla="*/ 887654 h 993357"/>
                <a:gd name="connsiteX171" fmla="*/ 154862 w 840534"/>
                <a:gd name="connsiteY171" fmla="*/ 899370 h 993357"/>
                <a:gd name="connsiteX172" fmla="*/ 123024 w 840534"/>
                <a:gd name="connsiteY172" fmla="*/ 887654 h 993357"/>
                <a:gd name="connsiteX173" fmla="*/ 156136 w 840534"/>
                <a:gd name="connsiteY173" fmla="*/ 872881 h 993357"/>
                <a:gd name="connsiteX174" fmla="*/ 170654 w 840534"/>
                <a:gd name="connsiteY174" fmla="*/ 873900 h 993357"/>
                <a:gd name="connsiteX175" fmla="*/ 124807 w 840534"/>
                <a:gd name="connsiteY175" fmla="*/ 840533 h 993357"/>
                <a:gd name="connsiteX176" fmla="*/ 86855 w 840534"/>
                <a:gd name="connsiteY176" fmla="*/ 846391 h 993357"/>
                <a:gd name="connsiteX177" fmla="*/ 121495 w 840534"/>
                <a:gd name="connsiteY177" fmla="*/ 823977 h 993357"/>
                <a:gd name="connsiteX178" fmla="*/ 62658 w 840534"/>
                <a:gd name="connsiteY178" fmla="*/ 817610 h 993357"/>
                <a:gd name="connsiteX179" fmla="*/ 82525 w 840534"/>
                <a:gd name="connsiteY179" fmla="*/ 761319 h 993357"/>
                <a:gd name="connsiteX180" fmla="*/ 143146 w 840534"/>
                <a:gd name="connsiteY180" fmla="*/ 766668 h 993357"/>
                <a:gd name="connsiteX181" fmla="*/ 125825 w 840534"/>
                <a:gd name="connsiteY181" fmla="*/ 821175 h 993357"/>
                <a:gd name="connsiteX182" fmla="*/ 161739 w 840534"/>
                <a:gd name="connsiteY182" fmla="*/ 802837 h 993357"/>
                <a:gd name="connsiteX183" fmla="*/ 136523 w 840534"/>
                <a:gd name="connsiteY183" fmla="*/ 833147 h 993357"/>
                <a:gd name="connsiteX184" fmla="*/ 165050 w 840534"/>
                <a:gd name="connsiteY184" fmla="*/ 853778 h 993357"/>
                <a:gd name="connsiteX185" fmla="*/ 220067 w 840534"/>
                <a:gd name="connsiteY185" fmla="*/ 919492 h 993357"/>
                <a:gd name="connsiteX186" fmla="*/ 196634 w 840534"/>
                <a:gd name="connsiteY186" fmla="*/ 918473 h 993357"/>
                <a:gd name="connsiteX187" fmla="*/ 335704 w 840534"/>
                <a:gd name="connsiteY187" fmla="*/ 903701 h 993357"/>
                <a:gd name="connsiteX188" fmla="*/ 319403 w 840534"/>
                <a:gd name="connsiteY188" fmla="*/ 919492 h 993357"/>
                <a:gd name="connsiteX189" fmla="*/ 316092 w 840534"/>
                <a:gd name="connsiteY189" fmla="*/ 919492 h 993357"/>
                <a:gd name="connsiteX190" fmla="*/ 319403 w 840534"/>
                <a:gd name="connsiteY190" fmla="*/ 900389 h 993357"/>
                <a:gd name="connsiteX191" fmla="*/ 302847 w 840534"/>
                <a:gd name="connsiteY191" fmla="*/ 889692 h 993357"/>
                <a:gd name="connsiteX192" fmla="*/ 321695 w 840534"/>
                <a:gd name="connsiteY192" fmla="*/ 887654 h 993357"/>
                <a:gd name="connsiteX193" fmla="*/ 327044 w 840534"/>
                <a:gd name="connsiteY193" fmla="*/ 868551 h 993357"/>
                <a:gd name="connsiteX194" fmla="*/ 330355 w 840534"/>
                <a:gd name="connsiteY194" fmla="*/ 870589 h 993357"/>
                <a:gd name="connsiteX195" fmla="*/ 337997 w 840534"/>
                <a:gd name="connsiteY195" fmla="*/ 890710 h 993357"/>
                <a:gd name="connsiteX196" fmla="*/ 335704 w 840534"/>
                <a:gd name="connsiteY196" fmla="*/ 903701 h 993357"/>
                <a:gd name="connsiteX197" fmla="*/ 539215 w 840534"/>
                <a:gd name="connsiteY197" fmla="*/ 932228 h 993357"/>
                <a:gd name="connsiteX198" fmla="*/ 507377 w 840534"/>
                <a:gd name="connsiteY198" fmla="*/ 919238 h 993357"/>
                <a:gd name="connsiteX199" fmla="*/ 495151 w 840534"/>
                <a:gd name="connsiteY199" fmla="*/ 947001 h 993357"/>
                <a:gd name="connsiteX200" fmla="*/ 464331 w 840534"/>
                <a:gd name="connsiteY200" fmla="*/ 960755 h 993357"/>
                <a:gd name="connsiteX201" fmla="*/ 476557 w 840534"/>
                <a:gd name="connsiteY201" fmla="*/ 926624 h 993357"/>
                <a:gd name="connsiteX202" fmla="*/ 488019 w 840534"/>
                <a:gd name="connsiteY202" fmla="*/ 918473 h 993357"/>
                <a:gd name="connsiteX203" fmla="*/ 431220 w 840534"/>
                <a:gd name="connsiteY203" fmla="*/ 926369 h 993357"/>
                <a:gd name="connsiteX204" fmla="*/ 408296 w 840534"/>
                <a:gd name="connsiteY204" fmla="*/ 955406 h 993357"/>
                <a:gd name="connsiteX205" fmla="*/ 416447 w 840534"/>
                <a:gd name="connsiteY205" fmla="*/ 917709 h 993357"/>
                <a:gd name="connsiteX206" fmla="*/ 370854 w 840534"/>
                <a:gd name="connsiteY206" fmla="*/ 952350 h 993357"/>
                <a:gd name="connsiteX207" fmla="*/ 342327 w 840534"/>
                <a:gd name="connsiteY207" fmla="*/ 899370 h 993357"/>
                <a:gd name="connsiteX208" fmla="*/ 389702 w 840534"/>
                <a:gd name="connsiteY208" fmla="*/ 861164 h 993357"/>
                <a:gd name="connsiteX209" fmla="*/ 417975 w 840534"/>
                <a:gd name="connsiteY209" fmla="*/ 911087 h 993357"/>
                <a:gd name="connsiteX210" fmla="*/ 428418 w 840534"/>
                <a:gd name="connsiteY210" fmla="*/ 874919 h 993357"/>
                <a:gd name="connsiteX211" fmla="*/ 434021 w 840534"/>
                <a:gd name="connsiteY211" fmla="*/ 912615 h 993357"/>
                <a:gd name="connsiteX212" fmla="*/ 468916 w 840534"/>
                <a:gd name="connsiteY212" fmla="*/ 908795 h 993357"/>
                <a:gd name="connsiteX213" fmla="*/ 557045 w 840534"/>
                <a:gd name="connsiteY213" fmla="*/ 917200 h 993357"/>
                <a:gd name="connsiteX214" fmla="*/ 539215 w 840534"/>
                <a:gd name="connsiteY214" fmla="*/ 932228 h 993357"/>
                <a:gd name="connsiteX215" fmla="*/ 431729 w 840534"/>
                <a:gd name="connsiteY215" fmla="*/ 849703 h 993357"/>
                <a:gd name="connsiteX216" fmla="*/ 260311 w 840534"/>
                <a:gd name="connsiteY216" fmla="*/ 808185 h 993357"/>
                <a:gd name="connsiteX217" fmla="*/ 147730 w 840534"/>
                <a:gd name="connsiteY217" fmla="*/ 695605 h 993357"/>
                <a:gd name="connsiteX218" fmla="*/ 146966 w 840534"/>
                <a:gd name="connsiteY218" fmla="*/ 174474 h 993357"/>
                <a:gd name="connsiteX219" fmla="*/ 435040 w 840534"/>
                <a:gd name="connsiteY219" fmla="*/ 152060 h 993357"/>
                <a:gd name="connsiteX220" fmla="*/ 723114 w 840534"/>
                <a:gd name="connsiteY220" fmla="*/ 174474 h 993357"/>
                <a:gd name="connsiteX221" fmla="*/ 722605 w 840534"/>
                <a:gd name="connsiteY221" fmla="*/ 695605 h 993357"/>
                <a:gd name="connsiteX222" fmla="*/ 601873 w 840534"/>
                <a:gd name="connsiteY222" fmla="*/ 808185 h 993357"/>
                <a:gd name="connsiteX223" fmla="*/ 431729 w 840534"/>
                <a:gd name="connsiteY223" fmla="*/ 849703 h 993357"/>
                <a:gd name="connsiteX224" fmla="*/ 807932 w 840534"/>
                <a:gd name="connsiteY224" fmla="*/ 817610 h 993357"/>
                <a:gd name="connsiteX225" fmla="*/ 749604 w 840534"/>
                <a:gd name="connsiteY225" fmla="*/ 824996 h 993357"/>
                <a:gd name="connsiteX226" fmla="*/ 783734 w 840534"/>
                <a:gd name="connsiteY226" fmla="*/ 846391 h 993357"/>
                <a:gd name="connsiteX227" fmla="*/ 746038 w 840534"/>
                <a:gd name="connsiteY227" fmla="*/ 840533 h 993357"/>
                <a:gd name="connsiteX228" fmla="*/ 699936 w 840534"/>
                <a:gd name="connsiteY228" fmla="*/ 874155 h 993357"/>
                <a:gd name="connsiteX229" fmla="*/ 714454 w 840534"/>
                <a:gd name="connsiteY229" fmla="*/ 873136 h 993357"/>
                <a:gd name="connsiteX230" fmla="*/ 747566 w 840534"/>
                <a:gd name="connsiteY230" fmla="*/ 887909 h 993357"/>
                <a:gd name="connsiteX231" fmla="*/ 715728 w 840534"/>
                <a:gd name="connsiteY231" fmla="*/ 899625 h 993357"/>
                <a:gd name="connsiteX232" fmla="*/ 686436 w 840534"/>
                <a:gd name="connsiteY232" fmla="*/ 888163 h 993357"/>
                <a:gd name="connsiteX233" fmla="*/ 673701 w 840534"/>
                <a:gd name="connsiteY233" fmla="*/ 918728 h 993357"/>
                <a:gd name="connsiteX234" fmla="*/ 650523 w 840534"/>
                <a:gd name="connsiteY234" fmla="*/ 919747 h 993357"/>
                <a:gd name="connsiteX235" fmla="*/ 705539 w 840534"/>
                <a:gd name="connsiteY235" fmla="*/ 854033 h 993357"/>
                <a:gd name="connsiteX236" fmla="*/ 734067 w 840534"/>
                <a:gd name="connsiteY236" fmla="*/ 833401 h 993357"/>
                <a:gd name="connsiteX237" fmla="*/ 708851 w 840534"/>
                <a:gd name="connsiteY237" fmla="*/ 803091 h 993357"/>
                <a:gd name="connsiteX238" fmla="*/ 743745 w 840534"/>
                <a:gd name="connsiteY238" fmla="*/ 821685 h 993357"/>
                <a:gd name="connsiteX239" fmla="*/ 727444 w 840534"/>
                <a:gd name="connsiteY239" fmla="*/ 767178 h 993357"/>
                <a:gd name="connsiteX240" fmla="*/ 788065 w 840534"/>
                <a:gd name="connsiteY240" fmla="*/ 761829 h 993357"/>
                <a:gd name="connsiteX241" fmla="*/ 807932 w 840534"/>
                <a:gd name="connsiteY241" fmla="*/ 817610 h 993357"/>
                <a:gd name="connsiteX242" fmla="*/ 818884 w 840534"/>
                <a:gd name="connsiteY242" fmla="*/ 760300 h 993357"/>
                <a:gd name="connsiteX243" fmla="*/ 796725 w 840534"/>
                <a:gd name="connsiteY243" fmla="*/ 760300 h 993357"/>
                <a:gd name="connsiteX244" fmla="*/ 784499 w 840534"/>
                <a:gd name="connsiteY244" fmla="*/ 752914 h 993357"/>
                <a:gd name="connsiteX245" fmla="*/ 775839 w 840534"/>
                <a:gd name="connsiteY245" fmla="*/ 732537 h 993357"/>
                <a:gd name="connsiteX246" fmla="*/ 776857 w 840534"/>
                <a:gd name="connsiteY246" fmla="*/ 729481 h 993357"/>
                <a:gd name="connsiteX247" fmla="*/ 794432 w 840534"/>
                <a:gd name="connsiteY247" fmla="*/ 738905 h 993357"/>
                <a:gd name="connsiteX248" fmla="*/ 809715 w 840534"/>
                <a:gd name="connsiteY248" fmla="*/ 728207 h 993357"/>
                <a:gd name="connsiteX249" fmla="*/ 805385 w 840534"/>
                <a:gd name="connsiteY249" fmla="*/ 746292 h 993357"/>
                <a:gd name="connsiteX250" fmla="*/ 821941 w 840534"/>
                <a:gd name="connsiteY250" fmla="*/ 758008 h 993357"/>
                <a:gd name="connsiteX251" fmla="*/ 818884 w 840534"/>
                <a:gd name="connsiteY251" fmla="*/ 760300 h 993357"/>
                <a:gd name="connsiteX252" fmla="*/ 835695 w 840534"/>
                <a:gd name="connsiteY252" fmla="*/ 585062 h 993357"/>
                <a:gd name="connsiteX253" fmla="*/ 804366 w 840534"/>
                <a:gd name="connsiteY253" fmla="*/ 596779 h 993357"/>
                <a:gd name="connsiteX254" fmla="*/ 799272 w 840534"/>
                <a:gd name="connsiteY254" fmla="*/ 660201 h 993357"/>
                <a:gd name="connsiteX255" fmla="*/ 781697 w 840534"/>
                <a:gd name="connsiteY255" fmla="*/ 646446 h 993357"/>
                <a:gd name="connsiteX256" fmla="*/ 773546 w 840534"/>
                <a:gd name="connsiteY256" fmla="*/ 542017 h 993357"/>
                <a:gd name="connsiteX257" fmla="*/ 739925 w 840534"/>
                <a:gd name="connsiteY257" fmla="*/ 525461 h 993357"/>
                <a:gd name="connsiteX258" fmla="*/ 779914 w 840534"/>
                <a:gd name="connsiteY258" fmla="*/ 527244 h 993357"/>
                <a:gd name="connsiteX259" fmla="*/ 737632 w 840534"/>
                <a:gd name="connsiteY259" fmla="*/ 488273 h 993357"/>
                <a:gd name="connsiteX260" fmla="*/ 789338 w 840534"/>
                <a:gd name="connsiteY260" fmla="*/ 454143 h 993357"/>
                <a:gd name="connsiteX261" fmla="*/ 834421 w 840534"/>
                <a:gd name="connsiteY261" fmla="*/ 494386 h 993357"/>
                <a:gd name="connsiteX262" fmla="*/ 786027 w 840534"/>
                <a:gd name="connsiteY262" fmla="*/ 527498 h 993357"/>
                <a:gd name="connsiteX263" fmla="*/ 826780 w 840534"/>
                <a:gd name="connsiteY263" fmla="*/ 532592 h 993357"/>
                <a:gd name="connsiteX264" fmla="*/ 787300 w 840534"/>
                <a:gd name="connsiteY264" fmla="*/ 542781 h 993357"/>
                <a:gd name="connsiteX265" fmla="*/ 796979 w 840534"/>
                <a:gd name="connsiteY265" fmla="*/ 576147 h 993357"/>
                <a:gd name="connsiteX266" fmla="*/ 801309 w 840534"/>
                <a:gd name="connsiteY266" fmla="*/ 586336 h 993357"/>
                <a:gd name="connsiteX267" fmla="*/ 812516 w 840534"/>
                <a:gd name="connsiteY267" fmla="*/ 567742 h 993357"/>
                <a:gd name="connsiteX268" fmla="*/ 846393 w 840534"/>
                <a:gd name="connsiteY268" fmla="*/ 556025 h 993357"/>
                <a:gd name="connsiteX269" fmla="*/ 835695 w 840534"/>
                <a:gd name="connsiteY269" fmla="*/ 585062 h 99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</a:cxnLst>
              <a:rect l="l" t="t" r="r" b="b"/>
              <a:pathLst>
                <a:path w="840534" h="993357">
                  <a:moveTo>
                    <a:pt x="432493" y="1019"/>
                  </a:moveTo>
                  <a:cubicBezTo>
                    <a:pt x="298008" y="71318"/>
                    <a:pt x="133976" y="71063"/>
                    <a:pt x="0" y="0"/>
                  </a:cubicBezTo>
                  <a:lnTo>
                    <a:pt x="0" y="774819"/>
                  </a:lnTo>
                  <a:cubicBezTo>
                    <a:pt x="0" y="869570"/>
                    <a:pt x="77940" y="944963"/>
                    <a:pt x="174984" y="944963"/>
                  </a:cubicBezTo>
                  <a:cubicBezTo>
                    <a:pt x="268716" y="944963"/>
                    <a:pt x="352006" y="957953"/>
                    <a:pt x="432493" y="1009404"/>
                  </a:cubicBezTo>
                  <a:cubicBezTo>
                    <a:pt x="512981" y="958717"/>
                    <a:pt x="595506" y="944963"/>
                    <a:pt x="688983" y="944963"/>
                  </a:cubicBezTo>
                  <a:cubicBezTo>
                    <a:pt x="785517" y="944963"/>
                    <a:pt x="864986" y="869824"/>
                    <a:pt x="864986" y="774819"/>
                  </a:cubicBezTo>
                  <a:lnTo>
                    <a:pt x="864986" y="0"/>
                  </a:lnTo>
                  <a:cubicBezTo>
                    <a:pt x="729991" y="71318"/>
                    <a:pt x="567743" y="70554"/>
                    <a:pt x="432493" y="1019"/>
                  </a:cubicBezTo>
                  <a:close/>
                  <a:moveTo>
                    <a:pt x="780169" y="121495"/>
                  </a:moveTo>
                  <a:cubicBezTo>
                    <a:pt x="780169" y="121495"/>
                    <a:pt x="782461" y="104685"/>
                    <a:pt x="785772" y="104685"/>
                  </a:cubicBezTo>
                  <a:cubicBezTo>
                    <a:pt x="789083" y="103666"/>
                    <a:pt x="794432" y="120476"/>
                    <a:pt x="794432" y="120476"/>
                  </a:cubicBezTo>
                  <a:cubicBezTo>
                    <a:pt x="801055" y="114109"/>
                    <a:pt x="814299" y="121495"/>
                    <a:pt x="814299" y="121495"/>
                  </a:cubicBezTo>
                  <a:lnTo>
                    <a:pt x="813280" y="124806"/>
                  </a:lnTo>
                  <a:cubicBezTo>
                    <a:pt x="803347" y="120476"/>
                    <a:pt x="794687" y="131174"/>
                    <a:pt x="795706" y="136523"/>
                  </a:cubicBezTo>
                  <a:cubicBezTo>
                    <a:pt x="795706" y="139579"/>
                    <a:pt x="781187" y="140598"/>
                    <a:pt x="781187" y="137542"/>
                  </a:cubicBezTo>
                  <a:cubicBezTo>
                    <a:pt x="781187" y="132193"/>
                    <a:pt x="771254" y="122769"/>
                    <a:pt x="761320" y="126844"/>
                  </a:cubicBezTo>
                  <a:lnTo>
                    <a:pt x="760301" y="124806"/>
                  </a:lnTo>
                  <a:cubicBezTo>
                    <a:pt x="760301" y="124806"/>
                    <a:pt x="771508" y="115128"/>
                    <a:pt x="780169" y="121495"/>
                  </a:cubicBezTo>
                  <a:close/>
                  <a:moveTo>
                    <a:pt x="789083" y="143909"/>
                  </a:moveTo>
                  <a:cubicBezTo>
                    <a:pt x="815318" y="141872"/>
                    <a:pt x="838497" y="156645"/>
                    <a:pt x="840789" y="176767"/>
                  </a:cubicBezTo>
                  <a:cubicBezTo>
                    <a:pt x="841808" y="195870"/>
                    <a:pt x="824488" y="212935"/>
                    <a:pt x="800290" y="216501"/>
                  </a:cubicBezTo>
                  <a:cubicBezTo>
                    <a:pt x="815064" y="221850"/>
                    <a:pt x="830855" y="215737"/>
                    <a:pt x="839770" y="213699"/>
                  </a:cubicBezTo>
                  <a:cubicBezTo>
                    <a:pt x="839770" y="213699"/>
                    <a:pt x="842827" y="238151"/>
                    <a:pt x="804875" y="230255"/>
                  </a:cubicBezTo>
                  <a:cubicBezTo>
                    <a:pt x="806403" y="250122"/>
                    <a:pt x="793668" y="264641"/>
                    <a:pt x="789083" y="284508"/>
                  </a:cubicBezTo>
                  <a:cubicBezTo>
                    <a:pt x="791885" y="280687"/>
                    <a:pt x="795451" y="277376"/>
                    <a:pt x="800036" y="274319"/>
                  </a:cubicBezTo>
                  <a:cubicBezTo>
                    <a:pt x="810988" y="267952"/>
                    <a:pt x="824233" y="265914"/>
                    <a:pt x="836459" y="267952"/>
                  </a:cubicBezTo>
                  <a:cubicBezTo>
                    <a:pt x="835440" y="277376"/>
                    <a:pt x="828563" y="288074"/>
                    <a:pt x="818884" y="294441"/>
                  </a:cubicBezTo>
                  <a:cubicBezTo>
                    <a:pt x="809205" y="300809"/>
                    <a:pt x="797998" y="303356"/>
                    <a:pt x="787300" y="302337"/>
                  </a:cubicBezTo>
                  <a:cubicBezTo>
                    <a:pt x="787810" y="311507"/>
                    <a:pt x="790357" y="322204"/>
                    <a:pt x="796725" y="334685"/>
                  </a:cubicBezTo>
                  <a:lnTo>
                    <a:pt x="779150" y="348439"/>
                  </a:lnTo>
                  <a:cubicBezTo>
                    <a:pt x="770490" y="331374"/>
                    <a:pt x="766924" y="292149"/>
                    <a:pt x="781187" y="264641"/>
                  </a:cubicBezTo>
                  <a:cubicBezTo>
                    <a:pt x="790102" y="245792"/>
                    <a:pt x="791885" y="238406"/>
                    <a:pt x="790866" y="231274"/>
                  </a:cubicBezTo>
                  <a:cubicBezTo>
                    <a:pt x="778895" y="235604"/>
                    <a:pt x="754953" y="241462"/>
                    <a:pt x="751641" y="221086"/>
                  </a:cubicBezTo>
                  <a:cubicBezTo>
                    <a:pt x="751641" y="221086"/>
                    <a:pt x="778640" y="225416"/>
                    <a:pt x="791121" y="217010"/>
                  </a:cubicBezTo>
                  <a:cubicBezTo>
                    <a:pt x="766669" y="216246"/>
                    <a:pt x="746038" y="201983"/>
                    <a:pt x="744000" y="183134"/>
                  </a:cubicBezTo>
                  <a:cubicBezTo>
                    <a:pt x="742727" y="163012"/>
                    <a:pt x="762594" y="144928"/>
                    <a:pt x="789083" y="143909"/>
                  </a:cubicBezTo>
                  <a:close/>
                  <a:moveTo>
                    <a:pt x="818120" y="435549"/>
                  </a:moveTo>
                  <a:lnTo>
                    <a:pt x="816846" y="438860"/>
                  </a:lnTo>
                  <a:cubicBezTo>
                    <a:pt x="806913" y="434530"/>
                    <a:pt x="797234" y="444209"/>
                    <a:pt x="797234" y="449558"/>
                  </a:cubicBezTo>
                  <a:cubicBezTo>
                    <a:pt x="797234" y="452614"/>
                    <a:pt x="782970" y="451596"/>
                    <a:pt x="782970" y="448284"/>
                  </a:cubicBezTo>
                  <a:cubicBezTo>
                    <a:pt x="783989" y="442936"/>
                    <a:pt x="775074" y="432493"/>
                    <a:pt x="765396" y="436568"/>
                  </a:cubicBezTo>
                  <a:lnTo>
                    <a:pt x="764377" y="433257"/>
                  </a:lnTo>
                  <a:cubicBezTo>
                    <a:pt x="764377" y="433257"/>
                    <a:pt x="777622" y="425870"/>
                    <a:pt x="783989" y="432238"/>
                  </a:cubicBezTo>
                  <a:cubicBezTo>
                    <a:pt x="783989" y="432238"/>
                    <a:pt x="789593" y="415427"/>
                    <a:pt x="792904" y="416446"/>
                  </a:cubicBezTo>
                  <a:cubicBezTo>
                    <a:pt x="796215" y="416446"/>
                    <a:pt x="798508" y="433511"/>
                    <a:pt x="798508" y="433511"/>
                  </a:cubicBezTo>
                  <a:cubicBezTo>
                    <a:pt x="807168" y="426889"/>
                    <a:pt x="818120" y="435549"/>
                    <a:pt x="818120" y="435549"/>
                  </a:cubicBezTo>
                  <a:close/>
                  <a:moveTo>
                    <a:pt x="534376" y="70554"/>
                  </a:moveTo>
                  <a:cubicBezTo>
                    <a:pt x="554498" y="70554"/>
                    <a:pt x="570290" y="89657"/>
                    <a:pt x="570799" y="113599"/>
                  </a:cubicBezTo>
                  <a:cubicBezTo>
                    <a:pt x="578695" y="99336"/>
                    <a:pt x="572837" y="82525"/>
                    <a:pt x="571818" y="74629"/>
                  </a:cubicBezTo>
                  <a:cubicBezTo>
                    <a:pt x="571818" y="74629"/>
                    <a:pt x="597289" y="73610"/>
                    <a:pt x="587355" y="109015"/>
                  </a:cubicBezTo>
                  <a:cubicBezTo>
                    <a:pt x="606968" y="109779"/>
                    <a:pt x="620976" y="122514"/>
                    <a:pt x="640080" y="128627"/>
                  </a:cubicBezTo>
                  <a:cubicBezTo>
                    <a:pt x="636514" y="125571"/>
                    <a:pt x="633457" y="121750"/>
                    <a:pt x="631165" y="117165"/>
                  </a:cubicBezTo>
                  <a:cubicBezTo>
                    <a:pt x="624288" y="106468"/>
                    <a:pt x="623524" y="93732"/>
                    <a:pt x="626835" y="82270"/>
                  </a:cubicBezTo>
                  <a:cubicBezTo>
                    <a:pt x="637532" y="84308"/>
                    <a:pt x="647721" y="90676"/>
                    <a:pt x="653070" y="101373"/>
                  </a:cubicBezTo>
                  <a:cubicBezTo>
                    <a:pt x="658673" y="111307"/>
                    <a:pt x="660201" y="122259"/>
                    <a:pt x="658418" y="131938"/>
                  </a:cubicBezTo>
                  <a:cubicBezTo>
                    <a:pt x="668097" y="132193"/>
                    <a:pt x="679304" y="130665"/>
                    <a:pt x="692549" y="125825"/>
                  </a:cubicBezTo>
                  <a:lnTo>
                    <a:pt x="705794" y="143909"/>
                  </a:lnTo>
                  <a:cubicBezTo>
                    <a:pt x="687200" y="150277"/>
                    <a:pt x="646193" y="150277"/>
                    <a:pt x="618939" y="134231"/>
                  </a:cubicBezTo>
                  <a:cubicBezTo>
                    <a:pt x="601364" y="124806"/>
                    <a:pt x="593468" y="122259"/>
                    <a:pt x="586336" y="122005"/>
                  </a:cubicBezTo>
                  <a:cubicBezTo>
                    <a:pt x="589138" y="133466"/>
                    <a:pt x="592704" y="157918"/>
                    <a:pt x="572582" y="158682"/>
                  </a:cubicBezTo>
                  <a:cubicBezTo>
                    <a:pt x="572582" y="158682"/>
                    <a:pt x="579204" y="131938"/>
                    <a:pt x="570290" y="119712"/>
                  </a:cubicBezTo>
                  <a:cubicBezTo>
                    <a:pt x="569271" y="144164"/>
                    <a:pt x="551951" y="163012"/>
                    <a:pt x="530810" y="163012"/>
                  </a:cubicBezTo>
                  <a:cubicBezTo>
                    <a:pt x="509924" y="163012"/>
                    <a:pt x="493368" y="141872"/>
                    <a:pt x="494642" y="116401"/>
                  </a:cubicBezTo>
                  <a:cubicBezTo>
                    <a:pt x="494896" y="90676"/>
                    <a:pt x="512471" y="70554"/>
                    <a:pt x="534376" y="70554"/>
                  </a:cubicBezTo>
                  <a:close/>
                  <a:moveTo>
                    <a:pt x="471718" y="109779"/>
                  </a:moveTo>
                  <a:cubicBezTo>
                    <a:pt x="465096" y="102392"/>
                    <a:pt x="473756" y="90676"/>
                    <a:pt x="473756" y="90676"/>
                  </a:cubicBezTo>
                  <a:lnTo>
                    <a:pt x="477067" y="91695"/>
                  </a:lnTo>
                  <a:cubicBezTo>
                    <a:pt x="471718" y="101373"/>
                    <a:pt x="482670" y="109779"/>
                    <a:pt x="488019" y="109779"/>
                  </a:cubicBezTo>
                  <a:cubicBezTo>
                    <a:pt x="491330" y="109779"/>
                    <a:pt x="491330" y="122514"/>
                    <a:pt x="488019" y="122514"/>
                  </a:cubicBezTo>
                  <a:cubicBezTo>
                    <a:pt x="481397" y="122514"/>
                    <a:pt x="471463" y="131174"/>
                    <a:pt x="474774" y="141617"/>
                  </a:cubicBezTo>
                  <a:lnTo>
                    <a:pt x="471463" y="141617"/>
                  </a:lnTo>
                  <a:cubicBezTo>
                    <a:pt x="471463" y="141617"/>
                    <a:pt x="463822" y="129901"/>
                    <a:pt x="470190" y="122514"/>
                  </a:cubicBezTo>
                  <a:cubicBezTo>
                    <a:pt x="470190" y="122514"/>
                    <a:pt x="452615" y="119458"/>
                    <a:pt x="452615" y="116146"/>
                  </a:cubicBezTo>
                  <a:cubicBezTo>
                    <a:pt x="452870" y="113090"/>
                    <a:pt x="471718" y="109779"/>
                    <a:pt x="471718" y="109779"/>
                  </a:cubicBezTo>
                  <a:close/>
                  <a:moveTo>
                    <a:pt x="380278" y="109779"/>
                  </a:moveTo>
                  <a:cubicBezTo>
                    <a:pt x="385882" y="109779"/>
                    <a:pt x="396834" y="101373"/>
                    <a:pt x="391230" y="91695"/>
                  </a:cubicBezTo>
                  <a:lnTo>
                    <a:pt x="394542" y="90676"/>
                  </a:lnTo>
                  <a:cubicBezTo>
                    <a:pt x="394542" y="90676"/>
                    <a:pt x="403456" y="102392"/>
                    <a:pt x="396834" y="109779"/>
                  </a:cubicBezTo>
                  <a:cubicBezTo>
                    <a:pt x="396834" y="109779"/>
                    <a:pt x="415428" y="113090"/>
                    <a:pt x="415428" y="116146"/>
                  </a:cubicBezTo>
                  <a:cubicBezTo>
                    <a:pt x="415428" y="119458"/>
                    <a:pt x="397853" y="122514"/>
                    <a:pt x="397853" y="122514"/>
                  </a:cubicBezTo>
                  <a:cubicBezTo>
                    <a:pt x="404475" y="129901"/>
                    <a:pt x="396834" y="141617"/>
                    <a:pt x="396834" y="141617"/>
                  </a:cubicBezTo>
                  <a:lnTo>
                    <a:pt x="393523" y="141617"/>
                  </a:lnTo>
                  <a:cubicBezTo>
                    <a:pt x="396834" y="131174"/>
                    <a:pt x="386900" y="122514"/>
                    <a:pt x="380278" y="122514"/>
                  </a:cubicBezTo>
                  <a:cubicBezTo>
                    <a:pt x="376967" y="122514"/>
                    <a:pt x="376967" y="109779"/>
                    <a:pt x="380278" y="109779"/>
                  </a:cubicBezTo>
                  <a:close/>
                  <a:moveTo>
                    <a:pt x="175748" y="125825"/>
                  </a:moveTo>
                  <a:cubicBezTo>
                    <a:pt x="189248" y="130665"/>
                    <a:pt x="200200" y="132193"/>
                    <a:pt x="209879" y="131938"/>
                  </a:cubicBezTo>
                  <a:cubicBezTo>
                    <a:pt x="208096" y="122259"/>
                    <a:pt x="209624" y="111562"/>
                    <a:pt x="215482" y="101373"/>
                  </a:cubicBezTo>
                  <a:cubicBezTo>
                    <a:pt x="221086" y="90676"/>
                    <a:pt x="230765" y="84308"/>
                    <a:pt x="241972" y="82270"/>
                  </a:cubicBezTo>
                  <a:cubicBezTo>
                    <a:pt x="245283" y="93987"/>
                    <a:pt x="244264" y="106722"/>
                    <a:pt x="237642" y="117165"/>
                  </a:cubicBezTo>
                  <a:cubicBezTo>
                    <a:pt x="235350" y="121495"/>
                    <a:pt x="232293" y="125571"/>
                    <a:pt x="228727" y="128627"/>
                  </a:cubicBezTo>
                  <a:cubicBezTo>
                    <a:pt x="248085" y="122514"/>
                    <a:pt x="261839" y="109779"/>
                    <a:pt x="281452" y="109015"/>
                  </a:cubicBezTo>
                  <a:cubicBezTo>
                    <a:pt x="271773" y="73865"/>
                    <a:pt x="296989" y="74629"/>
                    <a:pt x="296989" y="74629"/>
                  </a:cubicBezTo>
                  <a:cubicBezTo>
                    <a:pt x="295970" y="82525"/>
                    <a:pt x="290366" y="99336"/>
                    <a:pt x="298008" y="113599"/>
                  </a:cubicBezTo>
                  <a:cubicBezTo>
                    <a:pt x="298517" y="89657"/>
                    <a:pt x="314309" y="70554"/>
                    <a:pt x="334431" y="70554"/>
                  </a:cubicBezTo>
                  <a:cubicBezTo>
                    <a:pt x="356336" y="70554"/>
                    <a:pt x="374165" y="90676"/>
                    <a:pt x="374165" y="116146"/>
                  </a:cubicBezTo>
                  <a:cubicBezTo>
                    <a:pt x="375184" y="141617"/>
                    <a:pt x="358628" y="162758"/>
                    <a:pt x="337742" y="162758"/>
                  </a:cubicBezTo>
                  <a:cubicBezTo>
                    <a:pt x="316347" y="162758"/>
                    <a:pt x="299281" y="143909"/>
                    <a:pt x="298262" y="119458"/>
                  </a:cubicBezTo>
                  <a:cubicBezTo>
                    <a:pt x="289348" y="131684"/>
                    <a:pt x="295970" y="158428"/>
                    <a:pt x="295970" y="158428"/>
                  </a:cubicBezTo>
                  <a:cubicBezTo>
                    <a:pt x="275848" y="157664"/>
                    <a:pt x="279414" y="133212"/>
                    <a:pt x="282216" y="121750"/>
                  </a:cubicBezTo>
                  <a:cubicBezTo>
                    <a:pt x="274829" y="122259"/>
                    <a:pt x="266933" y="124806"/>
                    <a:pt x="249359" y="134231"/>
                  </a:cubicBezTo>
                  <a:cubicBezTo>
                    <a:pt x="221850" y="150277"/>
                    <a:pt x="181097" y="150277"/>
                    <a:pt x="162503" y="143909"/>
                  </a:cubicBezTo>
                  <a:lnTo>
                    <a:pt x="175748" y="125825"/>
                  </a:lnTo>
                  <a:close/>
                  <a:moveTo>
                    <a:pt x="75648" y="120476"/>
                  </a:moveTo>
                  <a:cubicBezTo>
                    <a:pt x="75648" y="120476"/>
                    <a:pt x="81252" y="103411"/>
                    <a:pt x="84308" y="104685"/>
                  </a:cubicBezTo>
                  <a:cubicBezTo>
                    <a:pt x="87619" y="104685"/>
                    <a:pt x="89912" y="121495"/>
                    <a:pt x="89912" y="121495"/>
                  </a:cubicBezTo>
                  <a:cubicBezTo>
                    <a:pt x="98572" y="115128"/>
                    <a:pt x="109779" y="124806"/>
                    <a:pt x="109779" y="124806"/>
                  </a:cubicBezTo>
                  <a:lnTo>
                    <a:pt x="108760" y="126844"/>
                  </a:lnTo>
                  <a:cubicBezTo>
                    <a:pt x="98826" y="122769"/>
                    <a:pt x="89148" y="132193"/>
                    <a:pt x="89148" y="137542"/>
                  </a:cubicBezTo>
                  <a:cubicBezTo>
                    <a:pt x="88129" y="140853"/>
                    <a:pt x="74884" y="139579"/>
                    <a:pt x="74884" y="136523"/>
                  </a:cubicBezTo>
                  <a:cubicBezTo>
                    <a:pt x="74884" y="131174"/>
                    <a:pt x="67243" y="120476"/>
                    <a:pt x="57309" y="124806"/>
                  </a:cubicBezTo>
                  <a:lnTo>
                    <a:pt x="56290" y="121495"/>
                  </a:lnTo>
                  <a:cubicBezTo>
                    <a:pt x="56036" y="121495"/>
                    <a:pt x="69026" y="114109"/>
                    <a:pt x="75648" y="120476"/>
                  </a:cubicBezTo>
                  <a:close/>
                  <a:moveTo>
                    <a:pt x="81252" y="143909"/>
                  </a:moveTo>
                  <a:cubicBezTo>
                    <a:pt x="107741" y="144928"/>
                    <a:pt x="127608" y="163012"/>
                    <a:pt x="126335" y="183134"/>
                  </a:cubicBezTo>
                  <a:cubicBezTo>
                    <a:pt x="124297" y="201983"/>
                    <a:pt x="103666" y="216501"/>
                    <a:pt x="79214" y="217010"/>
                  </a:cubicBezTo>
                  <a:cubicBezTo>
                    <a:pt x="91695" y="225670"/>
                    <a:pt x="118694" y="221086"/>
                    <a:pt x="118694" y="221086"/>
                  </a:cubicBezTo>
                  <a:cubicBezTo>
                    <a:pt x="115382" y="241717"/>
                    <a:pt x="91440" y="235604"/>
                    <a:pt x="79469" y="231274"/>
                  </a:cubicBezTo>
                  <a:cubicBezTo>
                    <a:pt x="78450" y="238406"/>
                    <a:pt x="80233" y="245792"/>
                    <a:pt x="89148" y="264641"/>
                  </a:cubicBezTo>
                  <a:cubicBezTo>
                    <a:pt x="102392" y="292149"/>
                    <a:pt x="100100" y="331374"/>
                    <a:pt x="91440" y="348439"/>
                  </a:cubicBezTo>
                  <a:lnTo>
                    <a:pt x="73865" y="334685"/>
                  </a:lnTo>
                  <a:cubicBezTo>
                    <a:pt x="79978" y="322204"/>
                    <a:pt x="82270" y="311761"/>
                    <a:pt x="82780" y="302337"/>
                  </a:cubicBezTo>
                  <a:cubicBezTo>
                    <a:pt x="72337" y="303101"/>
                    <a:pt x="61384" y="300554"/>
                    <a:pt x="51960" y="294441"/>
                  </a:cubicBezTo>
                  <a:cubicBezTo>
                    <a:pt x="41008" y="288074"/>
                    <a:pt x="35404" y="277376"/>
                    <a:pt x="34386" y="267952"/>
                  </a:cubicBezTo>
                  <a:cubicBezTo>
                    <a:pt x="46611" y="265914"/>
                    <a:pt x="59602" y="267952"/>
                    <a:pt x="70554" y="274319"/>
                  </a:cubicBezTo>
                  <a:cubicBezTo>
                    <a:pt x="74629" y="277121"/>
                    <a:pt x="77686" y="279923"/>
                    <a:pt x="80488" y="283234"/>
                  </a:cubicBezTo>
                  <a:cubicBezTo>
                    <a:pt x="75393" y="264131"/>
                    <a:pt x="63677" y="249868"/>
                    <a:pt x="65460" y="230510"/>
                  </a:cubicBezTo>
                  <a:cubicBezTo>
                    <a:pt x="28273" y="238406"/>
                    <a:pt x="31074" y="213954"/>
                    <a:pt x="31074" y="213954"/>
                  </a:cubicBezTo>
                  <a:cubicBezTo>
                    <a:pt x="39734" y="215992"/>
                    <a:pt x="55526" y="221850"/>
                    <a:pt x="70554" y="216501"/>
                  </a:cubicBezTo>
                  <a:cubicBezTo>
                    <a:pt x="46357" y="212680"/>
                    <a:pt x="29037" y="195615"/>
                    <a:pt x="30055" y="176767"/>
                  </a:cubicBezTo>
                  <a:cubicBezTo>
                    <a:pt x="31584" y="156645"/>
                    <a:pt x="54762" y="141617"/>
                    <a:pt x="81252" y="143909"/>
                  </a:cubicBezTo>
                  <a:close/>
                  <a:moveTo>
                    <a:pt x="105704" y="433511"/>
                  </a:moveTo>
                  <a:lnTo>
                    <a:pt x="104685" y="436823"/>
                  </a:lnTo>
                  <a:cubicBezTo>
                    <a:pt x="94751" y="432493"/>
                    <a:pt x="85836" y="443190"/>
                    <a:pt x="87110" y="448539"/>
                  </a:cubicBezTo>
                  <a:cubicBezTo>
                    <a:pt x="87110" y="451850"/>
                    <a:pt x="73865" y="452869"/>
                    <a:pt x="72846" y="449813"/>
                  </a:cubicBezTo>
                  <a:cubicBezTo>
                    <a:pt x="72846" y="444464"/>
                    <a:pt x="62913" y="435040"/>
                    <a:pt x="52979" y="439115"/>
                  </a:cubicBezTo>
                  <a:lnTo>
                    <a:pt x="51960" y="435804"/>
                  </a:lnTo>
                  <a:cubicBezTo>
                    <a:pt x="51960" y="435804"/>
                    <a:pt x="62913" y="427144"/>
                    <a:pt x="71827" y="433766"/>
                  </a:cubicBezTo>
                  <a:cubicBezTo>
                    <a:pt x="71827" y="433766"/>
                    <a:pt x="74120" y="416701"/>
                    <a:pt x="77176" y="416701"/>
                  </a:cubicBezTo>
                  <a:cubicBezTo>
                    <a:pt x="80488" y="415682"/>
                    <a:pt x="86091" y="432493"/>
                    <a:pt x="86091" y="432493"/>
                  </a:cubicBezTo>
                  <a:cubicBezTo>
                    <a:pt x="92459" y="426125"/>
                    <a:pt x="105704" y="433511"/>
                    <a:pt x="105704" y="433511"/>
                  </a:cubicBezTo>
                  <a:close/>
                  <a:moveTo>
                    <a:pt x="24197" y="556535"/>
                  </a:moveTo>
                  <a:cubicBezTo>
                    <a:pt x="36168" y="555516"/>
                    <a:pt x="48394" y="559591"/>
                    <a:pt x="57054" y="568251"/>
                  </a:cubicBezTo>
                  <a:cubicBezTo>
                    <a:pt x="63677" y="573091"/>
                    <a:pt x="67497" y="579968"/>
                    <a:pt x="68516" y="586845"/>
                  </a:cubicBezTo>
                  <a:cubicBezTo>
                    <a:pt x="69535" y="583279"/>
                    <a:pt x="71063" y="579968"/>
                    <a:pt x="72592" y="576657"/>
                  </a:cubicBezTo>
                  <a:cubicBezTo>
                    <a:pt x="81506" y="557808"/>
                    <a:pt x="83289" y="550422"/>
                    <a:pt x="82270" y="543290"/>
                  </a:cubicBezTo>
                  <a:cubicBezTo>
                    <a:pt x="70045" y="547620"/>
                    <a:pt x="46102" y="553478"/>
                    <a:pt x="43046" y="533102"/>
                  </a:cubicBezTo>
                  <a:cubicBezTo>
                    <a:pt x="43046" y="533102"/>
                    <a:pt x="71827" y="537687"/>
                    <a:pt x="83799" y="528008"/>
                  </a:cubicBezTo>
                  <a:cubicBezTo>
                    <a:pt x="58837" y="528772"/>
                    <a:pt x="37442" y="514253"/>
                    <a:pt x="35404" y="494896"/>
                  </a:cubicBezTo>
                  <a:cubicBezTo>
                    <a:pt x="34386" y="474774"/>
                    <a:pt x="53998" y="456690"/>
                    <a:pt x="80488" y="454652"/>
                  </a:cubicBezTo>
                  <a:cubicBezTo>
                    <a:pt x="106977" y="453633"/>
                    <a:pt x="129901" y="468406"/>
                    <a:pt x="132193" y="488783"/>
                  </a:cubicBezTo>
                  <a:cubicBezTo>
                    <a:pt x="133212" y="508141"/>
                    <a:pt x="114873" y="525715"/>
                    <a:pt x="89912" y="527753"/>
                  </a:cubicBezTo>
                  <a:cubicBezTo>
                    <a:pt x="105449" y="534375"/>
                    <a:pt x="122005" y="527753"/>
                    <a:pt x="131174" y="525970"/>
                  </a:cubicBezTo>
                  <a:cubicBezTo>
                    <a:pt x="131174" y="525970"/>
                    <a:pt x="133976" y="550422"/>
                    <a:pt x="96534" y="542526"/>
                  </a:cubicBezTo>
                  <a:cubicBezTo>
                    <a:pt x="99845" y="575638"/>
                    <a:pt x="62913" y="594232"/>
                    <a:pt x="88129" y="646956"/>
                  </a:cubicBezTo>
                  <a:lnTo>
                    <a:pt x="70554" y="660710"/>
                  </a:lnTo>
                  <a:cubicBezTo>
                    <a:pt x="63677" y="647720"/>
                    <a:pt x="60875" y="621230"/>
                    <a:pt x="65969" y="597288"/>
                  </a:cubicBezTo>
                  <a:cubicBezTo>
                    <a:pt x="54507" y="597543"/>
                    <a:pt x="42536" y="593467"/>
                    <a:pt x="34131" y="585571"/>
                  </a:cubicBezTo>
                  <a:cubicBezTo>
                    <a:pt x="25471" y="576657"/>
                    <a:pt x="22160" y="565959"/>
                    <a:pt x="24197" y="556535"/>
                  </a:cubicBezTo>
                  <a:close/>
                  <a:moveTo>
                    <a:pt x="50177" y="760300"/>
                  </a:moveTo>
                  <a:lnTo>
                    <a:pt x="48140" y="758263"/>
                  </a:lnTo>
                  <a:cubicBezTo>
                    <a:pt x="48140" y="758263"/>
                    <a:pt x="53743" y="744509"/>
                    <a:pt x="64696" y="746546"/>
                  </a:cubicBezTo>
                  <a:cubicBezTo>
                    <a:pt x="64696" y="746546"/>
                    <a:pt x="57054" y="730754"/>
                    <a:pt x="60366" y="728462"/>
                  </a:cubicBezTo>
                  <a:cubicBezTo>
                    <a:pt x="63677" y="726424"/>
                    <a:pt x="75903" y="739160"/>
                    <a:pt x="75903" y="739160"/>
                  </a:cubicBezTo>
                  <a:cubicBezTo>
                    <a:pt x="79214" y="729736"/>
                    <a:pt x="93478" y="729736"/>
                    <a:pt x="93478" y="729736"/>
                  </a:cubicBezTo>
                  <a:lnTo>
                    <a:pt x="94496" y="732792"/>
                  </a:lnTo>
                  <a:cubicBezTo>
                    <a:pt x="83544" y="734830"/>
                    <a:pt x="81252" y="747820"/>
                    <a:pt x="84563" y="753169"/>
                  </a:cubicBezTo>
                  <a:cubicBezTo>
                    <a:pt x="86855" y="755206"/>
                    <a:pt x="74629" y="762848"/>
                    <a:pt x="73610" y="760555"/>
                  </a:cubicBezTo>
                  <a:cubicBezTo>
                    <a:pt x="70045" y="754952"/>
                    <a:pt x="56800" y="750622"/>
                    <a:pt x="50177" y="760300"/>
                  </a:cubicBezTo>
                  <a:close/>
                  <a:moveTo>
                    <a:pt x="196634" y="918473"/>
                  </a:moveTo>
                  <a:cubicBezTo>
                    <a:pt x="193832" y="905229"/>
                    <a:pt x="189248" y="895295"/>
                    <a:pt x="183899" y="887654"/>
                  </a:cubicBezTo>
                  <a:cubicBezTo>
                    <a:pt x="175493" y="894276"/>
                    <a:pt x="165050" y="898352"/>
                    <a:pt x="154862" y="899370"/>
                  </a:cubicBezTo>
                  <a:cubicBezTo>
                    <a:pt x="141617" y="900389"/>
                    <a:pt x="129646" y="895040"/>
                    <a:pt x="123024" y="887654"/>
                  </a:cubicBezTo>
                  <a:cubicBezTo>
                    <a:pt x="130665" y="879249"/>
                    <a:pt x="142891" y="872881"/>
                    <a:pt x="156136" y="872881"/>
                  </a:cubicBezTo>
                  <a:cubicBezTo>
                    <a:pt x="161484" y="872372"/>
                    <a:pt x="166324" y="872881"/>
                    <a:pt x="170654" y="873900"/>
                  </a:cubicBezTo>
                  <a:cubicBezTo>
                    <a:pt x="154862" y="861674"/>
                    <a:pt x="136014" y="857089"/>
                    <a:pt x="124807" y="840533"/>
                  </a:cubicBezTo>
                  <a:cubicBezTo>
                    <a:pt x="99336" y="868042"/>
                    <a:pt x="86855" y="846391"/>
                    <a:pt x="86855" y="846391"/>
                  </a:cubicBezTo>
                  <a:cubicBezTo>
                    <a:pt x="95006" y="843335"/>
                    <a:pt x="112835" y="838496"/>
                    <a:pt x="121495" y="823977"/>
                  </a:cubicBezTo>
                  <a:cubicBezTo>
                    <a:pt x="99845" y="837477"/>
                    <a:pt x="74375" y="834166"/>
                    <a:pt x="62658" y="817610"/>
                  </a:cubicBezTo>
                  <a:cubicBezTo>
                    <a:pt x="51706" y="800799"/>
                    <a:pt x="60366" y="775073"/>
                    <a:pt x="82525" y="761319"/>
                  </a:cubicBezTo>
                  <a:cubicBezTo>
                    <a:pt x="104430" y="747565"/>
                    <a:pt x="131938" y="749603"/>
                    <a:pt x="143146" y="766668"/>
                  </a:cubicBezTo>
                  <a:cubicBezTo>
                    <a:pt x="154862" y="782969"/>
                    <a:pt x="147221" y="807167"/>
                    <a:pt x="125825" y="821175"/>
                  </a:cubicBezTo>
                  <a:cubicBezTo>
                    <a:pt x="141108" y="822704"/>
                    <a:pt x="161739" y="802837"/>
                    <a:pt x="161739" y="802837"/>
                  </a:cubicBezTo>
                  <a:cubicBezTo>
                    <a:pt x="171673" y="820411"/>
                    <a:pt x="148494" y="829581"/>
                    <a:pt x="136523" y="833147"/>
                  </a:cubicBezTo>
                  <a:cubicBezTo>
                    <a:pt x="140089" y="839769"/>
                    <a:pt x="146202" y="844609"/>
                    <a:pt x="165050" y="853778"/>
                  </a:cubicBezTo>
                  <a:cubicBezTo>
                    <a:pt x="193578" y="867532"/>
                    <a:pt x="215737" y="900389"/>
                    <a:pt x="220067" y="919492"/>
                  </a:cubicBezTo>
                  <a:lnTo>
                    <a:pt x="196634" y="918473"/>
                  </a:lnTo>
                  <a:close/>
                  <a:moveTo>
                    <a:pt x="335704" y="903701"/>
                  </a:moveTo>
                  <a:cubicBezTo>
                    <a:pt x="329082" y="902427"/>
                    <a:pt x="317111" y="909049"/>
                    <a:pt x="319403" y="919492"/>
                  </a:cubicBezTo>
                  <a:lnTo>
                    <a:pt x="316092" y="919492"/>
                  </a:lnTo>
                  <a:cubicBezTo>
                    <a:pt x="316092" y="919492"/>
                    <a:pt x="310488" y="906757"/>
                    <a:pt x="319403" y="900389"/>
                  </a:cubicBezTo>
                  <a:cubicBezTo>
                    <a:pt x="319403" y="900389"/>
                    <a:pt x="301828" y="893003"/>
                    <a:pt x="302847" y="889692"/>
                  </a:cubicBezTo>
                  <a:cubicBezTo>
                    <a:pt x="304121" y="887654"/>
                    <a:pt x="321695" y="887654"/>
                    <a:pt x="321695" y="887654"/>
                  </a:cubicBezTo>
                  <a:cubicBezTo>
                    <a:pt x="316092" y="878230"/>
                    <a:pt x="327044" y="868551"/>
                    <a:pt x="327044" y="868551"/>
                  </a:cubicBezTo>
                  <a:lnTo>
                    <a:pt x="330355" y="870589"/>
                  </a:lnTo>
                  <a:cubicBezTo>
                    <a:pt x="323733" y="878994"/>
                    <a:pt x="332648" y="889692"/>
                    <a:pt x="337997" y="890710"/>
                  </a:cubicBezTo>
                  <a:cubicBezTo>
                    <a:pt x="341308" y="891984"/>
                    <a:pt x="337997" y="904719"/>
                    <a:pt x="335704" y="903701"/>
                  </a:cubicBezTo>
                  <a:close/>
                  <a:moveTo>
                    <a:pt x="539215" y="932228"/>
                  </a:moveTo>
                  <a:cubicBezTo>
                    <a:pt x="527244" y="924841"/>
                    <a:pt x="517056" y="921021"/>
                    <a:pt x="507377" y="919238"/>
                  </a:cubicBezTo>
                  <a:cubicBezTo>
                    <a:pt x="506868" y="929426"/>
                    <a:pt x="502538" y="939869"/>
                    <a:pt x="495151" y="947001"/>
                  </a:cubicBezTo>
                  <a:cubicBezTo>
                    <a:pt x="486491" y="956425"/>
                    <a:pt x="475284" y="960755"/>
                    <a:pt x="464331" y="960755"/>
                  </a:cubicBezTo>
                  <a:cubicBezTo>
                    <a:pt x="464331" y="949038"/>
                    <a:pt x="468661" y="936303"/>
                    <a:pt x="476557" y="926624"/>
                  </a:cubicBezTo>
                  <a:cubicBezTo>
                    <a:pt x="479869" y="923313"/>
                    <a:pt x="483944" y="920511"/>
                    <a:pt x="488019" y="918473"/>
                  </a:cubicBezTo>
                  <a:cubicBezTo>
                    <a:pt x="467897" y="920766"/>
                    <a:pt x="451087" y="929935"/>
                    <a:pt x="431220" y="926369"/>
                  </a:cubicBezTo>
                  <a:cubicBezTo>
                    <a:pt x="433512" y="962793"/>
                    <a:pt x="408296" y="955406"/>
                    <a:pt x="408296" y="955406"/>
                  </a:cubicBezTo>
                  <a:cubicBezTo>
                    <a:pt x="411352" y="947765"/>
                    <a:pt x="420522" y="932992"/>
                    <a:pt x="416447" y="917709"/>
                  </a:cubicBezTo>
                  <a:cubicBezTo>
                    <a:pt x="411098" y="940633"/>
                    <a:pt x="390976" y="956425"/>
                    <a:pt x="370854" y="952350"/>
                  </a:cubicBezTo>
                  <a:cubicBezTo>
                    <a:pt x="349968" y="947001"/>
                    <a:pt x="337742" y="923822"/>
                    <a:pt x="342327" y="899370"/>
                  </a:cubicBezTo>
                  <a:cubicBezTo>
                    <a:pt x="347930" y="873900"/>
                    <a:pt x="368816" y="856834"/>
                    <a:pt x="389702" y="861164"/>
                  </a:cubicBezTo>
                  <a:cubicBezTo>
                    <a:pt x="409569" y="866259"/>
                    <a:pt x="421286" y="887399"/>
                    <a:pt x="417975" y="911087"/>
                  </a:cubicBezTo>
                  <a:cubicBezTo>
                    <a:pt x="429182" y="901408"/>
                    <a:pt x="428418" y="874919"/>
                    <a:pt x="428418" y="874919"/>
                  </a:cubicBezTo>
                  <a:cubicBezTo>
                    <a:pt x="449049" y="880522"/>
                    <a:pt x="439880" y="902172"/>
                    <a:pt x="434021" y="912615"/>
                  </a:cubicBezTo>
                  <a:cubicBezTo>
                    <a:pt x="441408" y="914398"/>
                    <a:pt x="449558" y="914144"/>
                    <a:pt x="468916" y="908795"/>
                  </a:cubicBezTo>
                  <a:cubicBezTo>
                    <a:pt x="499736" y="899370"/>
                    <a:pt x="540234" y="906757"/>
                    <a:pt x="557045" y="917200"/>
                  </a:cubicBezTo>
                  <a:lnTo>
                    <a:pt x="539215" y="932228"/>
                  </a:lnTo>
                  <a:close/>
                  <a:moveTo>
                    <a:pt x="431729" y="849703"/>
                  </a:moveTo>
                  <a:cubicBezTo>
                    <a:pt x="376457" y="815063"/>
                    <a:pt x="323988" y="808185"/>
                    <a:pt x="260311" y="808185"/>
                  </a:cubicBezTo>
                  <a:cubicBezTo>
                    <a:pt x="195106" y="808185"/>
                    <a:pt x="147730" y="757499"/>
                    <a:pt x="147730" y="695605"/>
                  </a:cubicBezTo>
                  <a:lnTo>
                    <a:pt x="146966" y="174474"/>
                  </a:lnTo>
                  <a:cubicBezTo>
                    <a:pt x="216247" y="211662"/>
                    <a:pt x="368561" y="186700"/>
                    <a:pt x="435040" y="152060"/>
                  </a:cubicBezTo>
                  <a:cubicBezTo>
                    <a:pt x="502283" y="187210"/>
                    <a:pt x="653070" y="211152"/>
                    <a:pt x="723114" y="174474"/>
                  </a:cubicBezTo>
                  <a:lnTo>
                    <a:pt x="722605" y="695605"/>
                  </a:lnTo>
                  <a:cubicBezTo>
                    <a:pt x="722605" y="757499"/>
                    <a:pt x="667079" y="808185"/>
                    <a:pt x="601873" y="808185"/>
                  </a:cubicBezTo>
                  <a:cubicBezTo>
                    <a:pt x="538706" y="808185"/>
                    <a:pt x="486491" y="815317"/>
                    <a:pt x="431729" y="849703"/>
                  </a:cubicBezTo>
                  <a:close/>
                  <a:moveTo>
                    <a:pt x="807932" y="817610"/>
                  </a:moveTo>
                  <a:cubicBezTo>
                    <a:pt x="796470" y="833656"/>
                    <a:pt x="772018" y="837477"/>
                    <a:pt x="749604" y="824996"/>
                  </a:cubicBezTo>
                  <a:cubicBezTo>
                    <a:pt x="758518" y="838750"/>
                    <a:pt x="775584" y="843590"/>
                    <a:pt x="783734" y="846391"/>
                  </a:cubicBezTo>
                  <a:cubicBezTo>
                    <a:pt x="783734" y="846391"/>
                    <a:pt x="771254" y="867787"/>
                    <a:pt x="746038" y="840533"/>
                  </a:cubicBezTo>
                  <a:cubicBezTo>
                    <a:pt x="734576" y="857089"/>
                    <a:pt x="715982" y="861929"/>
                    <a:pt x="699936" y="874155"/>
                  </a:cubicBezTo>
                  <a:cubicBezTo>
                    <a:pt x="704521" y="872881"/>
                    <a:pt x="709360" y="872626"/>
                    <a:pt x="714454" y="873136"/>
                  </a:cubicBezTo>
                  <a:cubicBezTo>
                    <a:pt x="727699" y="873136"/>
                    <a:pt x="738651" y="879503"/>
                    <a:pt x="747566" y="887909"/>
                  </a:cubicBezTo>
                  <a:cubicBezTo>
                    <a:pt x="739925" y="895295"/>
                    <a:pt x="728718" y="900644"/>
                    <a:pt x="715728" y="899625"/>
                  </a:cubicBezTo>
                  <a:cubicBezTo>
                    <a:pt x="704266" y="898606"/>
                    <a:pt x="694587" y="894531"/>
                    <a:pt x="686436" y="888163"/>
                  </a:cubicBezTo>
                  <a:cubicBezTo>
                    <a:pt x="681087" y="895805"/>
                    <a:pt x="676503" y="905483"/>
                    <a:pt x="673701" y="918728"/>
                  </a:cubicBezTo>
                  <a:lnTo>
                    <a:pt x="650523" y="919747"/>
                  </a:lnTo>
                  <a:cubicBezTo>
                    <a:pt x="654853" y="900644"/>
                    <a:pt x="677012" y="867787"/>
                    <a:pt x="705539" y="854033"/>
                  </a:cubicBezTo>
                  <a:cubicBezTo>
                    <a:pt x="724388" y="844609"/>
                    <a:pt x="730246" y="839769"/>
                    <a:pt x="734067" y="833401"/>
                  </a:cubicBezTo>
                  <a:cubicBezTo>
                    <a:pt x="722095" y="829835"/>
                    <a:pt x="698917" y="820666"/>
                    <a:pt x="708851" y="803091"/>
                  </a:cubicBezTo>
                  <a:cubicBezTo>
                    <a:pt x="708851" y="803091"/>
                    <a:pt x="728718" y="822194"/>
                    <a:pt x="743745" y="821685"/>
                  </a:cubicBezTo>
                  <a:cubicBezTo>
                    <a:pt x="723624" y="807676"/>
                    <a:pt x="715728" y="783479"/>
                    <a:pt x="727444" y="767178"/>
                  </a:cubicBezTo>
                  <a:cubicBezTo>
                    <a:pt x="738397" y="750367"/>
                    <a:pt x="765905" y="748075"/>
                    <a:pt x="788065" y="761829"/>
                  </a:cubicBezTo>
                  <a:cubicBezTo>
                    <a:pt x="810224" y="775073"/>
                    <a:pt x="818884" y="800799"/>
                    <a:pt x="807932" y="817610"/>
                  </a:cubicBezTo>
                  <a:close/>
                  <a:moveTo>
                    <a:pt x="818884" y="760300"/>
                  </a:moveTo>
                  <a:cubicBezTo>
                    <a:pt x="813280" y="750876"/>
                    <a:pt x="800036" y="755206"/>
                    <a:pt x="796725" y="760300"/>
                  </a:cubicBezTo>
                  <a:cubicBezTo>
                    <a:pt x="795451" y="762593"/>
                    <a:pt x="783480" y="755206"/>
                    <a:pt x="784499" y="752914"/>
                  </a:cubicBezTo>
                  <a:cubicBezTo>
                    <a:pt x="788065" y="747565"/>
                    <a:pt x="786791" y="734830"/>
                    <a:pt x="775839" y="732537"/>
                  </a:cubicBezTo>
                  <a:lnTo>
                    <a:pt x="776857" y="729481"/>
                  </a:lnTo>
                  <a:cubicBezTo>
                    <a:pt x="776857" y="729481"/>
                    <a:pt x="791121" y="729481"/>
                    <a:pt x="794432" y="738905"/>
                  </a:cubicBezTo>
                  <a:cubicBezTo>
                    <a:pt x="794432" y="738905"/>
                    <a:pt x="806403" y="726170"/>
                    <a:pt x="809715" y="728207"/>
                  </a:cubicBezTo>
                  <a:cubicBezTo>
                    <a:pt x="812007" y="730500"/>
                    <a:pt x="805385" y="746292"/>
                    <a:pt x="805385" y="746292"/>
                  </a:cubicBezTo>
                  <a:cubicBezTo>
                    <a:pt x="816337" y="744254"/>
                    <a:pt x="821941" y="758008"/>
                    <a:pt x="821941" y="758008"/>
                  </a:cubicBezTo>
                  <a:lnTo>
                    <a:pt x="818884" y="760300"/>
                  </a:lnTo>
                  <a:close/>
                  <a:moveTo>
                    <a:pt x="835695" y="585062"/>
                  </a:moveTo>
                  <a:cubicBezTo>
                    <a:pt x="827544" y="592958"/>
                    <a:pt x="815828" y="597033"/>
                    <a:pt x="804366" y="596779"/>
                  </a:cubicBezTo>
                  <a:cubicBezTo>
                    <a:pt x="809715" y="620721"/>
                    <a:pt x="806149" y="647211"/>
                    <a:pt x="799272" y="660201"/>
                  </a:cubicBezTo>
                  <a:lnTo>
                    <a:pt x="781697" y="646446"/>
                  </a:lnTo>
                  <a:cubicBezTo>
                    <a:pt x="807932" y="593722"/>
                    <a:pt x="771254" y="575128"/>
                    <a:pt x="773546" y="542017"/>
                  </a:cubicBezTo>
                  <a:cubicBezTo>
                    <a:pt x="736104" y="549913"/>
                    <a:pt x="739925" y="525461"/>
                    <a:pt x="739925" y="525461"/>
                  </a:cubicBezTo>
                  <a:cubicBezTo>
                    <a:pt x="748075" y="527244"/>
                    <a:pt x="764631" y="533866"/>
                    <a:pt x="779914" y="527244"/>
                  </a:cubicBezTo>
                  <a:cubicBezTo>
                    <a:pt x="754953" y="524951"/>
                    <a:pt x="736359" y="507631"/>
                    <a:pt x="737632" y="488273"/>
                  </a:cubicBezTo>
                  <a:cubicBezTo>
                    <a:pt x="739925" y="467897"/>
                    <a:pt x="762848" y="453124"/>
                    <a:pt x="789338" y="454143"/>
                  </a:cubicBezTo>
                  <a:cubicBezTo>
                    <a:pt x="815573" y="456180"/>
                    <a:pt x="835440" y="474264"/>
                    <a:pt x="834421" y="494386"/>
                  </a:cubicBezTo>
                  <a:cubicBezTo>
                    <a:pt x="832384" y="513744"/>
                    <a:pt x="810988" y="528262"/>
                    <a:pt x="786027" y="527498"/>
                  </a:cubicBezTo>
                  <a:cubicBezTo>
                    <a:pt x="797998" y="537177"/>
                    <a:pt x="826780" y="532592"/>
                    <a:pt x="826780" y="532592"/>
                  </a:cubicBezTo>
                  <a:cubicBezTo>
                    <a:pt x="823469" y="553224"/>
                    <a:pt x="799526" y="547111"/>
                    <a:pt x="787300" y="542781"/>
                  </a:cubicBezTo>
                  <a:cubicBezTo>
                    <a:pt x="786282" y="549913"/>
                    <a:pt x="788065" y="557299"/>
                    <a:pt x="796979" y="576147"/>
                  </a:cubicBezTo>
                  <a:cubicBezTo>
                    <a:pt x="798508" y="579459"/>
                    <a:pt x="800036" y="582770"/>
                    <a:pt x="801309" y="586336"/>
                  </a:cubicBezTo>
                  <a:cubicBezTo>
                    <a:pt x="802583" y="579459"/>
                    <a:pt x="806403" y="572581"/>
                    <a:pt x="812516" y="567742"/>
                  </a:cubicBezTo>
                  <a:cubicBezTo>
                    <a:pt x="821176" y="559082"/>
                    <a:pt x="833148" y="554752"/>
                    <a:pt x="846393" y="556025"/>
                  </a:cubicBezTo>
                  <a:cubicBezTo>
                    <a:pt x="847666" y="565959"/>
                    <a:pt x="844610" y="576657"/>
                    <a:pt x="835695" y="58506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3" name="Forma libre: forma 122">
              <a:extLst>
                <a:ext uri="{FF2B5EF4-FFF2-40B4-BE49-F238E27FC236}">
                  <a16:creationId xmlns:a16="http://schemas.microsoft.com/office/drawing/2014/main" id="{AF489EAF-EAF5-435D-9EC9-416038569575}"/>
                </a:ext>
              </a:extLst>
            </p:cNvPr>
            <p:cNvSpPr/>
            <p:nvPr/>
          </p:nvSpPr>
          <p:spPr>
            <a:xfrm>
              <a:off x="7072119" y="8212780"/>
              <a:ext cx="25471" cy="50941"/>
            </a:xfrm>
            <a:custGeom>
              <a:avLst/>
              <a:gdLst>
                <a:gd name="connsiteX0" fmla="*/ 41844 w 25470"/>
                <a:gd name="connsiteY0" fmla="*/ 39272 h 50941"/>
                <a:gd name="connsiteX1" fmla="*/ 24269 w 25470"/>
                <a:gd name="connsiteY1" fmla="*/ 47 h 50941"/>
                <a:gd name="connsiteX2" fmla="*/ 72 w 25470"/>
                <a:gd name="connsiteY2" fmla="*/ 36215 h 50941"/>
                <a:gd name="connsiteX3" fmla="*/ 18666 w 25470"/>
                <a:gd name="connsiteY3" fmla="*/ 69072 h 50941"/>
                <a:gd name="connsiteX4" fmla="*/ 41844 w 25470"/>
                <a:gd name="connsiteY4" fmla="*/ 392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41844" y="39272"/>
                  </a:moveTo>
                  <a:cubicBezTo>
                    <a:pt x="43118" y="18131"/>
                    <a:pt x="34203" y="1065"/>
                    <a:pt x="24269" y="47"/>
                  </a:cubicBezTo>
                  <a:cubicBezTo>
                    <a:pt x="13062" y="-972"/>
                    <a:pt x="1091" y="14820"/>
                    <a:pt x="72" y="36215"/>
                  </a:cubicBezTo>
                  <a:cubicBezTo>
                    <a:pt x="-947" y="56337"/>
                    <a:pt x="8987" y="68053"/>
                    <a:pt x="18666" y="69072"/>
                  </a:cubicBezTo>
                  <a:cubicBezTo>
                    <a:pt x="29618" y="69836"/>
                    <a:pt x="40825" y="59139"/>
                    <a:pt x="41844" y="392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4" name="Forma libre: forma 123">
              <a:extLst>
                <a:ext uri="{FF2B5EF4-FFF2-40B4-BE49-F238E27FC236}">
                  <a16:creationId xmlns:a16="http://schemas.microsoft.com/office/drawing/2014/main" id="{11028F8A-E0DB-49DD-931E-E83AE3F9EC3C}"/>
                </a:ext>
              </a:extLst>
            </p:cNvPr>
            <p:cNvSpPr/>
            <p:nvPr/>
          </p:nvSpPr>
          <p:spPr>
            <a:xfrm>
              <a:off x="6802711" y="7852161"/>
              <a:ext cx="50941" cy="25471"/>
            </a:xfrm>
            <a:custGeom>
              <a:avLst/>
              <a:gdLst>
                <a:gd name="connsiteX0" fmla="*/ 71573 w 50941"/>
                <a:gd name="connsiteY0" fmla="*/ 21141 h 25470"/>
                <a:gd name="connsiteX1" fmla="*/ 39480 w 50941"/>
                <a:gd name="connsiteY1" fmla="*/ 0 h 25470"/>
                <a:gd name="connsiteX2" fmla="*/ 0 w 50941"/>
                <a:gd name="connsiteY2" fmla="*/ 20122 h 25470"/>
                <a:gd name="connsiteX3" fmla="*/ 38206 w 50941"/>
                <a:gd name="connsiteY3" fmla="*/ 40244 h 25470"/>
                <a:gd name="connsiteX4" fmla="*/ 71573 w 50941"/>
                <a:gd name="connsiteY4" fmla="*/ 21141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71573" y="21141"/>
                  </a:moveTo>
                  <a:cubicBezTo>
                    <a:pt x="71573" y="11462"/>
                    <a:pt x="60620" y="1019"/>
                    <a:pt x="39480" y="0"/>
                  </a:cubicBezTo>
                  <a:cubicBezTo>
                    <a:pt x="17575" y="0"/>
                    <a:pt x="0" y="10698"/>
                    <a:pt x="0" y="20122"/>
                  </a:cubicBezTo>
                  <a:cubicBezTo>
                    <a:pt x="1019" y="30820"/>
                    <a:pt x="17575" y="39225"/>
                    <a:pt x="38206" y="40244"/>
                  </a:cubicBezTo>
                  <a:cubicBezTo>
                    <a:pt x="60366" y="41263"/>
                    <a:pt x="72592" y="31584"/>
                    <a:pt x="71573" y="21141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</p:grp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575C4382-8D0A-40F9-8DF0-4018C259544D}"/>
              </a:ext>
            </a:extLst>
          </p:cNvPr>
          <p:cNvCxnSpPr>
            <a:cxnSpLocks/>
          </p:cNvCxnSpPr>
          <p:nvPr/>
        </p:nvCxnSpPr>
        <p:spPr>
          <a:xfrm>
            <a:off x="0" y="661946"/>
            <a:ext cx="12192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ector recto 124">
            <a:extLst>
              <a:ext uri="{FF2B5EF4-FFF2-40B4-BE49-F238E27FC236}">
                <a16:creationId xmlns:a16="http://schemas.microsoft.com/office/drawing/2014/main" id="{46C1343A-DE20-4318-9415-87889E803DF7}"/>
              </a:ext>
            </a:extLst>
          </p:cNvPr>
          <p:cNvCxnSpPr>
            <a:cxnSpLocks/>
          </p:cNvCxnSpPr>
          <p:nvPr/>
        </p:nvCxnSpPr>
        <p:spPr>
          <a:xfrm>
            <a:off x="0" y="679838"/>
            <a:ext cx="12192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9 CuadroTexto">
            <a:extLst>
              <a:ext uri="{FF2B5EF4-FFF2-40B4-BE49-F238E27FC236}">
                <a16:creationId xmlns:a16="http://schemas.microsoft.com/office/drawing/2014/main" id="{1A664F1F-198E-4512-9874-85ED0BAD2903}"/>
              </a:ext>
            </a:extLst>
          </p:cNvPr>
          <p:cNvSpPr txBox="1"/>
          <p:nvPr/>
        </p:nvSpPr>
        <p:spPr>
          <a:xfrm>
            <a:off x="112205" y="72566"/>
            <a:ext cx="9729589" cy="495627"/>
          </a:xfrm>
          <a:prstGeom prst="rect">
            <a:avLst/>
          </a:prstGeom>
          <a:noFill/>
        </p:spPr>
        <p:txBody>
          <a:bodyPr wrap="square" lIns="64116" tIns="32057" rIns="64116" bIns="32057" rtlCol="0">
            <a:spAutoFit/>
          </a:bodyPr>
          <a:lstStyle/>
          <a:p>
            <a:pPr defTabSz="1077006"/>
            <a:r>
              <a:rPr lang="es-CO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Rendición de Cuentas vigencia 2020 – Antonio Nariño</a:t>
            </a:r>
          </a:p>
        </p:txBody>
      </p:sp>
      <p:sp>
        <p:nvSpPr>
          <p:cNvPr id="59" name="9 CuadroTexto">
            <a:extLst>
              <a:ext uri="{FF2B5EF4-FFF2-40B4-BE49-F238E27FC236}">
                <a16:creationId xmlns:a16="http://schemas.microsoft.com/office/drawing/2014/main" id="{1B28E3A5-1083-4684-8D8A-E90BB667448A}"/>
              </a:ext>
            </a:extLst>
          </p:cNvPr>
          <p:cNvSpPr txBox="1"/>
          <p:nvPr/>
        </p:nvSpPr>
        <p:spPr>
          <a:xfrm>
            <a:off x="1272927" y="905108"/>
            <a:ext cx="9646145" cy="495627"/>
          </a:xfrm>
          <a:prstGeom prst="rect">
            <a:avLst/>
          </a:prstGeom>
          <a:noFill/>
        </p:spPr>
        <p:txBody>
          <a:bodyPr wrap="square" lIns="64116" tIns="32057" rIns="64116" bIns="32057" rtlCol="0">
            <a:spAutoFit/>
          </a:bodyPr>
          <a:lstStyle/>
          <a:p>
            <a:pPr algn="ctr" defTabSz="1077006"/>
            <a:r>
              <a:rPr lang="es-CO" sz="2800" b="1" dirty="0">
                <a:solidFill>
                  <a:srgbClr val="25427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Cobertura Troncal</a:t>
            </a:r>
          </a:p>
        </p:txBody>
      </p:sp>
      <p:graphicFrame>
        <p:nvGraphicFramePr>
          <p:cNvPr id="60" name="Tabla 59">
            <a:extLst>
              <a:ext uri="{FF2B5EF4-FFF2-40B4-BE49-F238E27FC236}">
                <a16:creationId xmlns:a16="http://schemas.microsoft.com/office/drawing/2014/main" id="{BD2892DC-B46A-47C5-BCEF-2998E0B22B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5037462"/>
              </p:ext>
            </p:extLst>
          </p:nvPr>
        </p:nvGraphicFramePr>
        <p:xfrm>
          <a:off x="385963" y="2239517"/>
          <a:ext cx="4684760" cy="2917047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849738">
                  <a:extLst>
                    <a:ext uri="{9D8B030D-6E8A-4147-A177-3AD203B41FA5}">
                      <a16:colId xmlns:a16="http://schemas.microsoft.com/office/drawing/2014/main" val="980462266"/>
                    </a:ext>
                  </a:extLst>
                </a:gridCol>
                <a:gridCol w="1842448">
                  <a:extLst>
                    <a:ext uri="{9D8B030D-6E8A-4147-A177-3AD203B41FA5}">
                      <a16:colId xmlns:a16="http://schemas.microsoft.com/office/drawing/2014/main" val="2316802400"/>
                    </a:ext>
                  </a:extLst>
                </a:gridCol>
                <a:gridCol w="1992574">
                  <a:extLst>
                    <a:ext uri="{9D8B030D-6E8A-4147-A177-3AD203B41FA5}">
                      <a16:colId xmlns:a16="http://schemas.microsoft.com/office/drawing/2014/main" val="3380748872"/>
                    </a:ext>
                  </a:extLst>
                </a:gridCol>
              </a:tblGrid>
              <a:tr h="452047">
                <a:tc>
                  <a:txBody>
                    <a:bodyPr/>
                    <a:lstStyle/>
                    <a:p>
                      <a:pPr algn="ctr"/>
                      <a:r>
                        <a:rPr lang="es-CO" sz="1400" b="1" dirty="0">
                          <a:solidFill>
                            <a:schemeClr val="bg1"/>
                          </a:solidFill>
                          <a:effectLst/>
                        </a:rPr>
                        <a:t>RUTA</a:t>
                      </a:r>
                      <a:endParaRPr lang="es-CO" sz="14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9835" marR="59835" marT="0" marB="0" anchor="ctr">
                    <a:solidFill>
                      <a:srgbClr val="2542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1" dirty="0">
                          <a:solidFill>
                            <a:schemeClr val="bg1"/>
                          </a:solidFill>
                          <a:effectLst/>
                        </a:rPr>
                        <a:t>DENOMINACIÓN</a:t>
                      </a:r>
                      <a:endParaRPr lang="es-CO" sz="14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9835" marR="59835" marT="0" marB="0" anchor="ctr">
                    <a:solidFill>
                      <a:srgbClr val="2542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1" dirty="0">
                          <a:solidFill>
                            <a:schemeClr val="bg1"/>
                          </a:solidFill>
                          <a:effectLst/>
                        </a:rPr>
                        <a:t>DESTINO</a:t>
                      </a:r>
                      <a:endParaRPr lang="es-CO" sz="14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9835" marR="59835" marT="0" marB="0" anchor="ctr">
                    <a:solidFill>
                      <a:srgbClr val="2542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1076240"/>
                  </a:ext>
                </a:extLst>
              </a:tr>
              <a:tr h="24650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es-CO" sz="1600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9835" marR="598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Museo Nacional</a:t>
                      </a:r>
                      <a:endParaRPr lang="es-CO" sz="1600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9835" marR="598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effectLst/>
                        </a:rPr>
                        <a:t>Teusaquillo</a:t>
                      </a:r>
                      <a:endParaRPr lang="es-CO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9835" marR="59835" marT="0" marB="0" anchor="ctr"/>
                </a:tc>
                <a:extLst>
                  <a:ext uri="{0D108BD9-81ED-4DB2-BD59-A6C34878D82A}">
                    <a16:rowId xmlns:a16="http://schemas.microsoft.com/office/drawing/2014/main" val="3095507974"/>
                  </a:ext>
                </a:extLst>
              </a:tr>
              <a:tr h="24650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effectLst/>
                        </a:rPr>
                        <a:t>3</a:t>
                      </a:r>
                      <a:endParaRPr lang="es-CO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9835" marR="598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effectLst/>
                        </a:rPr>
                        <a:t>Concejo de Bogotá</a:t>
                      </a:r>
                      <a:endParaRPr lang="es-CO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9835" marR="598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effectLst/>
                        </a:rPr>
                        <a:t>Teusaquillo</a:t>
                      </a:r>
                      <a:endParaRPr lang="es-CO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9835" marR="59835" marT="0" marB="0" anchor="ctr"/>
                </a:tc>
                <a:extLst>
                  <a:ext uri="{0D108BD9-81ED-4DB2-BD59-A6C34878D82A}">
                    <a16:rowId xmlns:a16="http://schemas.microsoft.com/office/drawing/2014/main" val="4257207712"/>
                  </a:ext>
                </a:extLst>
              </a:tr>
              <a:tr h="24650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effectLst/>
                        </a:rPr>
                        <a:t>4</a:t>
                      </a:r>
                      <a:endParaRPr lang="es-CO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9835" marR="598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effectLst/>
                        </a:rPr>
                        <a:t>Héroes</a:t>
                      </a:r>
                      <a:endParaRPr lang="es-CO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9835" marR="598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Chapinero</a:t>
                      </a:r>
                      <a:endParaRPr lang="es-CO" sz="1600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9835" marR="59835" marT="0" marB="0" anchor="ctr"/>
                </a:tc>
                <a:extLst>
                  <a:ext uri="{0D108BD9-81ED-4DB2-BD59-A6C34878D82A}">
                    <a16:rowId xmlns:a16="http://schemas.microsoft.com/office/drawing/2014/main" val="168041195"/>
                  </a:ext>
                </a:extLst>
              </a:tr>
              <a:tr h="246500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A52</a:t>
                      </a:r>
                    </a:p>
                  </a:txBody>
                  <a:tcPr marL="59835" marR="598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Flóres</a:t>
                      </a:r>
                    </a:p>
                  </a:txBody>
                  <a:tcPr marL="59835" marR="598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Chapinero</a:t>
                      </a:r>
                      <a:endParaRPr lang="es-CO" sz="1600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9835" marR="59835" marT="0" marB="0" anchor="ctr"/>
                </a:tc>
                <a:extLst>
                  <a:ext uri="{0D108BD9-81ED-4DB2-BD59-A6C34878D82A}">
                    <a16:rowId xmlns:a16="http://schemas.microsoft.com/office/drawing/2014/main" val="1735662805"/>
                  </a:ext>
                </a:extLst>
              </a:tr>
              <a:tr h="24650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effectLst/>
                        </a:rPr>
                        <a:t>B11</a:t>
                      </a:r>
                      <a:endParaRPr lang="es-CO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9835" marR="598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Terminal</a:t>
                      </a:r>
                      <a:endParaRPr lang="es-CO" sz="1600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9835" marR="598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effectLst/>
                        </a:rPr>
                        <a:t>Usaquén - Suba</a:t>
                      </a:r>
                      <a:endParaRPr lang="es-CO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9835" marR="59835" marT="0" marB="0" anchor="ctr"/>
                </a:tc>
                <a:extLst>
                  <a:ext uri="{0D108BD9-81ED-4DB2-BD59-A6C34878D82A}">
                    <a16:rowId xmlns:a16="http://schemas.microsoft.com/office/drawing/2014/main" val="1778790259"/>
                  </a:ext>
                </a:extLst>
              </a:tr>
              <a:tr h="24650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effectLst/>
                        </a:rPr>
                        <a:t>B12</a:t>
                      </a:r>
                      <a:endParaRPr lang="es-CO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9835" marR="598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Portal Norte</a:t>
                      </a:r>
                      <a:endParaRPr lang="es-CO" sz="1600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9835" marR="598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effectLst/>
                        </a:rPr>
                        <a:t>Usaquén - Suba</a:t>
                      </a:r>
                      <a:endParaRPr lang="es-CO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9835" marR="59835" marT="0" marB="0" anchor="ctr"/>
                </a:tc>
                <a:extLst>
                  <a:ext uri="{0D108BD9-81ED-4DB2-BD59-A6C34878D82A}">
                    <a16:rowId xmlns:a16="http://schemas.microsoft.com/office/drawing/2014/main" val="276967039"/>
                  </a:ext>
                </a:extLst>
              </a:tr>
              <a:tr h="24650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effectLst/>
                        </a:rPr>
                        <a:t>B13</a:t>
                      </a:r>
                      <a:endParaRPr lang="es-CO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9835" marR="598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Portal Norte</a:t>
                      </a:r>
                      <a:endParaRPr lang="es-CO" sz="1600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9835" marR="598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effectLst/>
                        </a:rPr>
                        <a:t>Usaquén - Suba</a:t>
                      </a:r>
                      <a:endParaRPr lang="es-CO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9835" marR="59835" marT="0" marB="0" anchor="ctr"/>
                </a:tc>
                <a:extLst>
                  <a:ext uri="{0D108BD9-81ED-4DB2-BD59-A6C34878D82A}">
                    <a16:rowId xmlns:a16="http://schemas.microsoft.com/office/drawing/2014/main" val="3735956259"/>
                  </a:ext>
                </a:extLst>
              </a:tr>
              <a:tr h="24650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effectLst/>
                        </a:rPr>
                        <a:t>B18</a:t>
                      </a:r>
                      <a:endParaRPr lang="es-CO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9835" marR="598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effectLst/>
                        </a:rPr>
                        <a:t>Toberin</a:t>
                      </a:r>
                      <a:endParaRPr lang="es-CO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9835" marR="598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effectLst/>
                        </a:rPr>
                        <a:t>Usaquén – Suba</a:t>
                      </a:r>
                      <a:endParaRPr lang="es-CO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9835" marR="59835" marT="0" marB="0" anchor="ctr"/>
                </a:tc>
                <a:extLst>
                  <a:ext uri="{0D108BD9-81ED-4DB2-BD59-A6C34878D82A}">
                    <a16:rowId xmlns:a16="http://schemas.microsoft.com/office/drawing/2014/main" val="289578078"/>
                  </a:ext>
                </a:extLst>
              </a:tr>
              <a:tr h="24650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effectLst/>
                        </a:rPr>
                        <a:t>B71</a:t>
                      </a:r>
                      <a:endParaRPr lang="es-CO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9835" marR="598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effectLst/>
                        </a:rPr>
                        <a:t>Terminal</a:t>
                      </a:r>
                      <a:endParaRPr lang="es-CO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9835" marR="598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effectLst/>
                        </a:rPr>
                        <a:t>Usaquén – Suba</a:t>
                      </a:r>
                      <a:endParaRPr lang="es-CO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9835" marR="59835" marT="0" marB="0" anchor="ctr"/>
                </a:tc>
                <a:extLst>
                  <a:ext uri="{0D108BD9-81ED-4DB2-BD59-A6C34878D82A}">
                    <a16:rowId xmlns:a16="http://schemas.microsoft.com/office/drawing/2014/main" val="904773119"/>
                  </a:ext>
                </a:extLst>
              </a:tr>
              <a:tr h="24650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effectLst/>
                        </a:rPr>
                        <a:t>B75</a:t>
                      </a:r>
                      <a:endParaRPr lang="es-CO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9835" marR="598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effectLst/>
                        </a:rPr>
                        <a:t>Portal Norte</a:t>
                      </a:r>
                      <a:endParaRPr lang="es-CO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9835" marR="598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359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effectLst/>
                        </a:rPr>
                        <a:t>Usaquén – Suba</a:t>
                      </a:r>
                      <a:endParaRPr lang="es-CO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9835" marR="59835" marT="0" marB="0" anchor="ctr"/>
                </a:tc>
                <a:extLst>
                  <a:ext uri="{0D108BD9-81ED-4DB2-BD59-A6C34878D82A}">
                    <a16:rowId xmlns:a16="http://schemas.microsoft.com/office/drawing/2014/main" val="536830138"/>
                  </a:ext>
                </a:extLst>
              </a:tr>
            </a:tbl>
          </a:graphicData>
        </a:graphic>
      </p:graphicFrame>
      <p:sp>
        <p:nvSpPr>
          <p:cNvPr id="63" name="Rectángulo 62">
            <a:extLst>
              <a:ext uri="{FF2B5EF4-FFF2-40B4-BE49-F238E27FC236}">
                <a16:creationId xmlns:a16="http://schemas.microsoft.com/office/drawing/2014/main" id="{80CE24E4-E2B8-49A1-A895-A5CEEFD8CC53}"/>
              </a:ext>
            </a:extLst>
          </p:cNvPr>
          <p:cNvSpPr/>
          <p:nvPr/>
        </p:nvSpPr>
        <p:spPr>
          <a:xfrm>
            <a:off x="3715144" y="1753208"/>
            <a:ext cx="35380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88572">
              <a:defRPr/>
            </a:pPr>
            <a:r>
              <a:rPr lang="es-CO" sz="20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RUTAS TRONCALES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38DEC72-DA81-41CC-A41C-C7BA1BEF0C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8104920"/>
              </p:ext>
            </p:extLst>
          </p:nvPr>
        </p:nvGraphicFramePr>
        <p:xfrm>
          <a:off x="5473254" y="2235523"/>
          <a:ext cx="4684760" cy="2670547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849738">
                  <a:extLst>
                    <a:ext uri="{9D8B030D-6E8A-4147-A177-3AD203B41FA5}">
                      <a16:colId xmlns:a16="http://schemas.microsoft.com/office/drawing/2014/main" val="2944313685"/>
                    </a:ext>
                  </a:extLst>
                </a:gridCol>
                <a:gridCol w="1842448">
                  <a:extLst>
                    <a:ext uri="{9D8B030D-6E8A-4147-A177-3AD203B41FA5}">
                      <a16:colId xmlns:a16="http://schemas.microsoft.com/office/drawing/2014/main" val="3624414453"/>
                    </a:ext>
                  </a:extLst>
                </a:gridCol>
                <a:gridCol w="1992574">
                  <a:extLst>
                    <a:ext uri="{9D8B030D-6E8A-4147-A177-3AD203B41FA5}">
                      <a16:colId xmlns:a16="http://schemas.microsoft.com/office/drawing/2014/main" val="3361210364"/>
                    </a:ext>
                  </a:extLst>
                </a:gridCol>
              </a:tblGrid>
              <a:tr h="452047">
                <a:tc>
                  <a:txBody>
                    <a:bodyPr/>
                    <a:lstStyle/>
                    <a:p>
                      <a:pPr algn="ctr"/>
                      <a:r>
                        <a:rPr lang="es-CO" sz="1400" b="1" dirty="0">
                          <a:solidFill>
                            <a:schemeClr val="bg1"/>
                          </a:solidFill>
                          <a:effectLst/>
                        </a:rPr>
                        <a:t>RUTA</a:t>
                      </a:r>
                      <a:endParaRPr lang="es-CO" sz="14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9835" marR="59835" marT="0" marB="0" anchor="ctr">
                    <a:solidFill>
                      <a:srgbClr val="2542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1" dirty="0">
                          <a:solidFill>
                            <a:schemeClr val="bg1"/>
                          </a:solidFill>
                          <a:effectLst/>
                        </a:rPr>
                        <a:t>DENOMINACIÓN</a:t>
                      </a:r>
                      <a:endParaRPr lang="es-CO" sz="14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9835" marR="59835" marT="0" marB="0" anchor="ctr">
                    <a:solidFill>
                      <a:srgbClr val="2542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1" dirty="0">
                          <a:solidFill>
                            <a:schemeClr val="bg1"/>
                          </a:solidFill>
                          <a:effectLst/>
                        </a:rPr>
                        <a:t>DESTINO</a:t>
                      </a:r>
                      <a:endParaRPr lang="es-CO" sz="14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9835" marR="59835" marT="0" marB="0" anchor="ctr">
                    <a:solidFill>
                      <a:srgbClr val="2542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4759814"/>
                  </a:ext>
                </a:extLst>
              </a:tr>
              <a:tr h="24650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effectLst/>
                        </a:rPr>
                        <a:t>C17</a:t>
                      </a:r>
                      <a:endParaRPr lang="es-CO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9835" marR="598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effectLst/>
                        </a:rPr>
                        <a:t>Portal Suba</a:t>
                      </a:r>
                      <a:endParaRPr lang="es-CO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9835" marR="598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effectLst/>
                        </a:rPr>
                        <a:t>Suba</a:t>
                      </a:r>
                      <a:endParaRPr lang="es-CO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9835" marR="59835" marT="0" marB="0" anchor="ctr"/>
                </a:tc>
                <a:extLst>
                  <a:ext uri="{0D108BD9-81ED-4DB2-BD59-A6C34878D82A}">
                    <a16:rowId xmlns:a16="http://schemas.microsoft.com/office/drawing/2014/main" val="1845683193"/>
                  </a:ext>
                </a:extLst>
              </a:tr>
              <a:tr h="24650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effectLst/>
                        </a:rPr>
                        <a:t>C30</a:t>
                      </a:r>
                      <a:endParaRPr lang="es-CO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9835" marR="598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effectLst/>
                        </a:rPr>
                        <a:t>Portal Suba</a:t>
                      </a:r>
                      <a:endParaRPr lang="es-CO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9835" marR="598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effectLst/>
                        </a:rPr>
                        <a:t>Suba</a:t>
                      </a:r>
                      <a:endParaRPr lang="es-CO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9835" marR="59835" marT="0" marB="0" anchor="ctr"/>
                </a:tc>
                <a:extLst>
                  <a:ext uri="{0D108BD9-81ED-4DB2-BD59-A6C34878D82A}">
                    <a16:rowId xmlns:a16="http://schemas.microsoft.com/office/drawing/2014/main" val="1158699583"/>
                  </a:ext>
                </a:extLst>
              </a:tr>
              <a:tr h="246500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D21</a:t>
                      </a:r>
                    </a:p>
                  </a:txBody>
                  <a:tcPr marL="59835" marR="598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effectLst/>
                        </a:rPr>
                        <a:t>Portal 80</a:t>
                      </a:r>
                      <a:endParaRPr lang="es-CO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9835" marR="598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effectLst/>
                        </a:rPr>
                        <a:t>Engativá</a:t>
                      </a:r>
                      <a:endParaRPr lang="es-CO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9835" marR="59835" marT="0" marB="0" anchor="ctr"/>
                </a:tc>
                <a:extLst>
                  <a:ext uri="{0D108BD9-81ED-4DB2-BD59-A6C34878D82A}">
                    <a16:rowId xmlns:a16="http://schemas.microsoft.com/office/drawing/2014/main" val="2160684521"/>
                  </a:ext>
                </a:extLst>
              </a:tr>
              <a:tr h="246500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D22</a:t>
                      </a:r>
                    </a:p>
                  </a:txBody>
                  <a:tcPr marL="59835" marR="598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effectLst/>
                        </a:rPr>
                        <a:t>Portal 80</a:t>
                      </a:r>
                      <a:endParaRPr lang="es-CO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9835" marR="598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effectLst/>
                        </a:rPr>
                        <a:t>Engativá</a:t>
                      </a:r>
                      <a:endParaRPr lang="es-CO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9835" marR="59835" marT="0" marB="0" anchor="ctr"/>
                </a:tc>
                <a:extLst>
                  <a:ext uri="{0D108BD9-81ED-4DB2-BD59-A6C34878D82A}">
                    <a16:rowId xmlns:a16="http://schemas.microsoft.com/office/drawing/2014/main" val="3131518316"/>
                  </a:ext>
                </a:extLst>
              </a:tr>
              <a:tr h="246500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K10</a:t>
                      </a:r>
                    </a:p>
                  </a:txBody>
                  <a:tcPr marL="59835" marR="598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effectLst/>
                        </a:rPr>
                        <a:t>Portal El Dorado</a:t>
                      </a:r>
                      <a:endParaRPr lang="es-CO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9835" marR="598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Fontibón</a:t>
                      </a:r>
                      <a:endParaRPr lang="es-CO" sz="1600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9835" marR="59835" marT="0" marB="0" anchor="ctr"/>
                </a:tc>
                <a:extLst>
                  <a:ext uri="{0D108BD9-81ED-4DB2-BD59-A6C34878D82A}">
                    <a16:rowId xmlns:a16="http://schemas.microsoft.com/office/drawing/2014/main" val="1261826470"/>
                  </a:ext>
                </a:extLst>
              </a:tr>
              <a:tr h="246500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K43</a:t>
                      </a:r>
                    </a:p>
                  </a:txBody>
                  <a:tcPr marL="59835" marR="598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effectLst/>
                        </a:rPr>
                        <a:t>Portal El Dorado</a:t>
                      </a:r>
                      <a:endParaRPr lang="es-CO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9835" marR="598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Fontibón</a:t>
                      </a:r>
                      <a:endParaRPr lang="es-CO" sz="1600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9835" marR="59835" marT="0" marB="0" anchor="ctr"/>
                </a:tc>
                <a:extLst>
                  <a:ext uri="{0D108BD9-81ED-4DB2-BD59-A6C34878D82A}">
                    <a16:rowId xmlns:a16="http://schemas.microsoft.com/office/drawing/2014/main" val="1479538131"/>
                  </a:ext>
                </a:extLst>
              </a:tr>
              <a:tr h="246500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K54</a:t>
                      </a:r>
                    </a:p>
                  </a:txBody>
                  <a:tcPr marL="59835" marR="598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effectLst/>
                        </a:rPr>
                        <a:t>Portal El Dorado</a:t>
                      </a:r>
                      <a:endParaRPr lang="es-CO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9835" marR="598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Fontibón</a:t>
                      </a:r>
                      <a:endParaRPr lang="es-CO" sz="1600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9835" marR="59835" marT="0" marB="0" anchor="ctr"/>
                </a:tc>
                <a:extLst>
                  <a:ext uri="{0D108BD9-81ED-4DB2-BD59-A6C34878D82A}">
                    <a16:rowId xmlns:a16="http://schemas.microsoft.com/office/drawing/2014/main" val="948383627"/>
                  </a:ext>
                </a:extLst>
              </a:tr>
              <a:tr h="246500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M82</a:t>
                      </a:r>
                    </a:p>
                  </a:txBody>
                  <a:tcPr marL="59835" marR="598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effectLst/>
                        </a:rPr>
                        <a:t>Clínica El Bosque</a:t>
                      </a:r>
                      <a:endParaRPr lang="es-CO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9835" marR="598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Usaquén</a:t>
                      </a:r>
                    </a:p>
                  </a:txBody>
                  <a:tcPr marL="59835" marR="59835" marT="0" marB="0" anchor="ctr"/>
                </a:tc>
                <a:extLst>
                  <a:ext uri="{0D108BD9-81ED-4DB2-BD59-A6C34878D82A}">
                    <a16:rowId xmlns:a16="http://schemas.microsoft.com/office/drawing/2014/main" val="1514677460"/>
                  </a:ext>
                </a:extLst>
              </a:tr>
              <a:tr h="246500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M83</a:t>
                      </a:r>
                    </a:p>
                  </a:txBody>
                  <a:tcPr marL="59835" marR="598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effectLst/>
                        </a:rPr>
                        <a:t>Museo Nacional</a:t>
                      </a:r>
                      <a:endParaRPr lang="es-CO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9835" marR="598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effectLst/>
                        </a:rPr>
                        <a:t>Teusaquillo</a:t>
                      </a:r>
                      <a:endParaRPr lang="es-CO" sz="1600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9835" marR="59835" marT="0" marB="0" anchor="ctr"/>
                </a:tc>
                <a:extLst>
                  <a:ext uri="{0D108BD9-81ED-4DB2-BD59-A6C34878D82A}">
                    <a16:rowId xmlns:a16="http://schemas.microsoft.com/office/drawing/2014/main" val="5829634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39849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ángulo 68">
            <a:extLst>
              <a:ext uri="{FF2B5EF4-FFF2-40B4-BE49-F238E27FC236}">
                <a16:creationId xmlns:a16="http://schemas.microsoft.com/office/drawing/2014/main" id="{07532289-3B7E-41C0-A1AC-915E049C7D6F}"/>
              </a:ext>
            </a:extLst>
          </p:cNvPr>
          <p:cNvSpPr/>
          <p:nvPr/>
        </p:nvSpPr>
        <p:spPr>
          <a:xfrm>
            <a:off x="0" y="0"/>
            <a:ext cx="10098681" cy="644625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3" name="Grupo 72">
            <a:extLst>
              <a:ext uri="{FF2B5EF4-FFF2-40B4-BE49-F238E27FC236}">
                <a16:creationId xmlns:a16="http://schemas.microsoft.com/office/drawing/2014/main" id="{7435ED4F-F6A0-415A-99B8-B1A7D86F7863}"/>
              </a:ext>
            </a:extLst>
          </p:cNvPr>
          <p:cNvGrpSpPr/>
          <p:nvPr/>
        </p:nvGrpSpPr>
        <p:grpSpPr>
          <a:xfrm>
            <a:off x="10251830" y="105216"/>
            <a:ext cx="1763234" cy="450539"/>
            <a:chOff x="6018212" y="7750788"/>
            <a:chExt cx="5133627" cy="1447246"/>
          </a:xfrm>
          <a:solidFill>
            <a:schemeClr val="tx2"/>
          </a:solidFill>
        </p:grpSpPr>
        <p:sp>
          <p:nvSpPr>
            <p:cNvPr id="74" name="Forma libre: forma 73">
              <a:extLst>
                <a:ext uri="{FF2B5EF4-FFF2-40B4-BE49-F238E27FC236}">
                  <a16:creationId xmlns:a16="http://schemas.microsoft.com/office/drawing/2014/main" id="{B16ACA10-D1CE-40CA-BC01-C5D7FAACA294}"/>
                </a:ext>
              </a:extLst>
            </p:cNvPr>
            <p:cNvSpPr/>
            <p:nvPr/>
          </p:nvSpPr>
          <p:spPr>
            <a:xfrm>
              <a:off x="8345982" y="8533248"/>
              <a:ext cx="305649" cy="433002"/>
            </a:xfrm>
            <a:custGeom>
              <a:avLst/>
              <a:gdLst>
                <a:gd name="connsiteX0" fmla="*/ 315328 w 305648"/>
                <a:gd name="connsiteY0" fmla="*/ 142127 h 433001"/>
                <a:gd name="connsiteX1" fmla="*/ 172182 w 305648"/>
                <a:gd name="connsiteY1" fmla="*/ 0 h 433001"/>
                <a:gd name="connsiteX2" fmla="*/ 0 w 305648"/>
                <a:gd name="connsiteY2" fmla="*/ 0 h 433001"/>
                <a:gd name="connsiteX3" fmla="*/ 0 w 305648"/>
                <a:gd name="connsiteY3" fmla="*/ 453633 h 433001"/>
                <a:gd name="connsiteX4" fmla="*/ 187210 w 305648"/>
                <a:gd name="connsiteY4" fmla="*/ 453633 h 433001"/>
                <a:gd name="connsiteX5" fmla="*/ 330355 w 305648"/>
                <a:gd name="connsiteY5" fmla="*/ 311507 h 433001"/>
                <a:gd name="connsiteX6" fmla="*/ 293678 w 305648"/>
                <a:gd name="connsiteY6" fmla="*/ 216756 h 433001"/>
                <a:gd name="connsiteX7" fmla="*/ 315328 w 305648"/>
                <a:gd name="connsiteY7" fmla="*/ 142127 h 433001"/>
                <a:gd name="connsiteX8" fmla="*/ 115382 w 305648"/>
                <a:gd name="connsiteY8" fmla="*/ 98826 h 433001"/>
                <a:gd name="connsiteX9" fmla="*/ 172182 w 305648"/>
                <a:gd name="connsiteY9" fmla="*/ 98826 h 433001"/>
                <a:gd name="connsiteX10" fmla="*/ 216501 w 305648"/>
                <a:gd name="connsiteY10" fmla="*/ 142127 h 433001"/>
                <a:gd name="connsiteX11" fmla="*/ 172182 w 305648"/>
                <a:gd name="connsiteY11" fmla="*/ 185427 h 433001"/>
                <a:gd name="connsiteX12" fmla="*/ 115382 w 305648"/>
                <a:gd name="connsiteY12" fmla="*/ 185427 h 433001"/>
                <a:gd name="connsiteX13" fmla="*/ 115382 w 305648"/>
                <a:gd name="connsiteY13" fmla="*/ 98826 h 433001"/>
                <a:gd name="connsiteX14" fmla="*/ 187210 w 305648"/>
                <a:gd name="connsiteY14" fmla="*/ 354807 h 433001"/>
                <a:gd name="connsiteX15" fmla="*/ 115128 w 305648"/>
                <a:gd name="connsiteY15" fmla="*/ 354807 h 433001"/>
                <a:gd name="connsiteX16" fmla="*/ 115128 w 305648"/>
                <a:gd name="connsiteY16" fmla="*/ 267952 h 433001"/>
                <a:gd name="connsiteX17" fmla="*/ 171927 w 305648"/>
                <a:gd name="connsiteY17" fmla="*/ 267952 h 433001"/>
                <a:gd name="connsiteX18" fmla="*/ 186955 w 305648"/>
                <a:gd name="connsiteY18" fmla="*/ 267952 h 433001"/>
                <a:gd name="connsiteX19" fmla="*/ 231274 w 305648"/>
                <a:gd name="connsiteY19" fmla="*/ 311507 h 433001"/>
                <a:gd name="connsiteX20" fmla="*/ 187210 w 305648"/>
                <a:gd name="connsiteY20" fmla="*/ 354807 h 43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05648" h="433001">
                  <a:moveTo>
                    <a:pt x="315328" y="142127"/>
                  </a:moveTo>
                  <a:cubicBezTo>
                    <a:pt x="315328" y="63931"/>
                    <a:pt x="251141" y="0"/>
                    <a:pt x="172182" y="0"/>
                  </a:cubicBezTo>
                  <a:lnTo>
                    <a:pt x="0" y="0"/>
                  </a:lnTo>
                  <a:lnTo>
                    <a:pt x="0" y="453633"/>
                  </a:lnTo>
                  <a:lnTo>
                    <a:pt x="187210" y="453633"/>
                  </a:lnTo>
                  <a:cubicBezTo>
                    <a:pt x="266169" y="453633"/>
                    <a:pt x="330355" y="389956"/>
                    <a:pt x="330355" y="311507"/>
                  </a:cubicBezTo>
                  <a:cubicBezTo>
                    <a:pt x="330355" y="276612"/>
                    <a:pt x="317111" y="242736"/>
                    <a:pt x="293678" y="216756"/>
                  </a:cubicBezTo>
                  <a:cubicBezTo>
                    <a:pt x="307941" y="194596"/>
                    <a:pt x="315328" y="168871"/>
                    <a:pt x="315328" y="142127"/>
                  </a:cubicBezTo>
                  <a:moveTo>
                    <a:pt x="115382" y="98826"/>
                  </a:moveTo>
                  <a:lnTo>
                    <a:pt x="172182" y="98826"/>
                  </a:lnTo>
                  <a:cubicBezTo>
                    <a:pt x="196634" y="98826"/>
                    <a:pt x="216501" y="118184"/>
                    <a:pt x="216501" y="142127"/>
                  </a:cubicBezTo>
                  <a:cubicBezTo>
                    <a:pt x="216501" y="166069"/>
                    <a:pt x="196634" y="185427"/>
                    <a:pt x="172182" y="185427"/>
                  </a:cubicBezTo>
                  <a:lnTo>
                    <a:pt x="115382" y="185427"/>
                  </a:lnTo>
                  <a:lnTo>
                    <a:pt x="115382" y="98826"/>
                  </a:lnTo>
                  <a:close/>
                  <a:moveTo>
                    <a:pt x="187210" y="354807"/>
                  </a:moveTo>
                  <a:lnTo>
                    <a:pt x="115128" y="354807"/>
                  </a:lnTo>
                  <a:lnTo>
                    <a:pt x="115128" y="267952"/>
                  </a:lnTo>
                  <a:lnTo>
                    <a:pt x="171927" y="267952"/>
                  </a:lnTo>
                  <a:lnTo>
                    <a:pt x="186955" y="267952"/>
                  </a:lnTo>
                  <a:cubicBezTo>
                    <a:pt x="211407" y="267952"/>
                    <a:pt x="231274" y="287564"/>
                    <a:pt x="231274" y="311507"/>
                  </a:cubicBezTo>
                  <a:cubicBezTo>
                    <a:pt x="231784" y="335449"/>
                    <a:pt x="211916" y="354807"/>
                    <a:pt x="187210" y="35480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5" name="Forma libre: forma 74">
              <a:extLst>
                <a:ext uri="{FF2B5EF4-FFF2-40B4-BE49-F238E27FC236}">
                  <a16:creationId xmlns:a16="http://schemas.microsoft.com/office/drawing/2014/main" id="{6F5E0C87-9DBC-4A65-B1C8-F5F5DB584E85}"/>
                </a:ext>
              </a:extLst>
            </p:cNvPr>
            <p:cNvSpPr/>
            <p:nvPr/>
          </p:nvSpPr>
          <p:spPr>
            <a:xfrm>
              <a:off x="8694677" y="8525097"/>
              <a:ext cx="433002" cy="458473"/>
            </a:xfrm>
            <a:custGeom>
              <a:avLst/>
              <a:gdLst>
                <a:gd name="connsiteX0" fmla="*/ 228982 w 433002"/>
                <a:gd name="connsiteY0" fmla="*/ 0 h 458472"/>
                <a:gd name="connsiteX1" fmla="*/ 0 w 433002"/>
                <a:gd name="connsiteY1" fmla="*/ 237132 h 458472"/>
                <a:gd name="connsiteX2" fmla="*/ 228982 w 433002"/>
                <a:gd name="connsiteY2" fmla="*/ 474265 h 458472"/>
                <a:gd name="connsiteX3" fmla="*/ 457964 w 433002"/>
                <a:gd name="connsiteY3" fmla="*/ 237132 h 458472"/>
                <a:gd name="connsiteX4" fmla="*/ 228982 w 433002"/>
                <a:gd name="connsiteY4" fmla="*/ 0 h 458472"/>
                <a:gd name="connsiteX5" fmla="*/ 228982 w 433002"/>
                <a:gd name="connsiteY5" fmla="*/ 350986 h 458472"/>
                <a:gd name="connsiteX6" fmla="*/ 123278 w 433002"/>
                <a:gd name="connsiteY6" fmla="*/ 236878 h 458472"/>
                <a:gd name="connsiteX7" fmla="*/ 228982 w 433002"/>
                <a:gd name="connsiteY7" fmla="*/ 123023 h 458472"/>
                <a:gd name="connsiteX8" fmla="*/ 334685 w 433002"/>
                <a:gd name="connsiteY8" fmla="*/ 236878 h 458472"/>
                <a:gd name="connsiteX9" fmla="*/ 228982 w 433002"/>
                <a:gd name="connsiteY9" fmla="*/ 350986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3002" h="458472">
                  <a:moveTo>
                    <a:pt x="228982" y="0"/>
                  </a:moveTo>
                  <a:cubicBezTo>
                    <a:pt x="102647" y="0"/>
                    <a:pt x="0" y="106468"/>
                    <a:pt x="0" y="237132"/>
                  </a:cubicBezTo>
                  <a:cubicBezTo>
                    <a:pt x="0" y="368052"/>
                    <a:pt x="102647" y="474265"/>
                    <a:pt x="228982" y="474265"/>
                  </a:cubicBezTo>
                  <a:cubicBezTo>
                    <a:pt x="355317" y="474265"/>
                    <a:pt x="457964" y="368052"/>
                    <a:pt x="457964" y="237132"/>
                  </a:cubicBezTo>
                  <a:cubicBezTo>
                    <a:pt x="457964" y="106468"/>
                    <a:pt x="355317" y="0"/>
                    <a:pt x="228982" y="0"/>
                  </a:cubicBezTo>
                  <a:moveTo>
                    <a:pt x="228982" y="350986"/>
                  </a:moveTo>
                  <a:cubicBezTo>
                    <a:pt x="170654" y="350986"/>
                    <a:pt x="123278" y="300045"/>
                    <a:pt x="123278" y="236878"/>
                  </a:cubicBezTo>
                  <a:cubicBezTo>
                    <a:pt x="123278" y="174220"/>
                    <a:pt x="170654" y="123023"/>
                    <a:pt x="228982" y="123023"/>
                  </a:cubicBezTo>
                  <a:cubicBezTo>
                    <a:pt x="287310" y="123023"/>
                    <a:pt x="334685" y="174220"/>
                    <a:pt x="334685" y="236878"/>
                  </a:cubicBezTo>
                  <a:cubicBezTo>
                    <a:pt x="334685" y="300045"/>
                    <a:pt x="287310" y="350986"/>
                    <a:pt x="228982" y="350986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6" name="Forma libre: forma 75">
              <a:extLst>
                <a:ext uri="{FF2B5EF4-FFF2-40B4-BE49-F238E27FC236}">
                  <a16:creationId xmlns:a16="http://schemas.microsoft.com/office/drawing/2014/main" id="{4A8804E1-EB1C-46D2-8BAE-632B6DE0A9CC}"/>
                </a:ext>
              </a:extLst>
            </p:cNvPr>
            <p:cNvSpPr/>
            <p:nvPr/>
          </p:nvSpPr>
          <p:spPr>
            <a:xfrm>
              <a:off x="9176074" y="8525097"/>
              <a:ext cx="433002" cy="458473"/>
            </a:xfrm>
            <a:custGeom>
              <a:avLst/>
              <a:gdLst>
                <a:gd name="connsiteX0" fmla="*/ 258273 w 433002"/>
                <a:gd name="connsiteY0" fmla="*/ 306922 h 458472"/>
                <a:gd name="connsiteX1" fmla="*/ 312016 w 433002"/>
                <a:gd name="connsiteY1" fmla="*/ 306922 h 458472"/>
                <a:gd name="connsiteX2" fmla="*/ 312016 w 433002"/>
                <a:gd name="connsiteY2" fmla="*/ 331883 h 458472"/>
                <a:gd name="connsiteX3" fmla="*/ 244519 w 433002"/>
                <a:gd name="connsiteY3" fmla="*/ 351241 h 458472"/>
                <a:gd name="connsiteX4" fmla="*/ 123278 w 433002"/>
                <a:gd name="connsiteY4" fmla="*/ 237132 h 458472"/>
                <a:gd name="connsiteX5" fmla="*/ 244519 w 433002"/>
                <a:gd name="connsiteY5" fmla="*/ 123278 h 458472"/>
                <a:gd name="connsiteX6" fmla="*/ 329082 w 433002"/>
                <a:gd name="connsiteY6" fmla="*/ 155626 h 458472"/>
                <a:gd name="connsiteX7" fmla="*/ 341053 w 433002"/>
                <a:gd name="connsiteY7" fmla="*/ 166578 h 458472"/>
                <a:gd name="connsiteX8" fmla="*/ 424342 w 433002"/>
                <a:gd name="connsiteY8" fmla="*/ 75648 h 458472"/>
                <a:gd name="connsiteX9" fmla="*/ 412371 w 433002"/>
                <a:gd name="connsiteY9" fmla="*/ 64696 h 458472"/>
                <a:gd name="connsiteX10" fmla="*/ 244519 w 433002"/>
                <a:gd name="connsiteY10" fmla="*/ 0 h 458472"/>
                <a:gd name="connsiteX11" fmla="*/ 0 w 433002"/>
                <a:gd name="connsiteY11" fmla="*/ 237132 h 458472"/>
                <a:gd name="connsiteX12" fmla="*/ 244519 w 433002"/>
                <a:gd name="connsiteY12" fmla="*/ 474265 h 458472"/>
                <a:gd name="connsiteX13" fmla="*/ 312016 w 433002"/>
                <a:gd name="connsiteY13" fmla="*/ 465095 h 458472"/>
                <a:gd name="connsiteX14" fmla="*/ 312016 w 433002"/>
                <a:gd name="connsiteY14" fmla="*/ 466114 h 458472"/>
                <a:gd name="connsiteX15" fmla="*/ 435295 w 433002"/>
                <a:gd name="connsiteY15" fmla="*/ 466114 h 458472"/>
                <a:gd name="connsiteX16" fmla="*/ 435295 w 433002"/>
                <a:gd name="connsiteY16" fmla="*/ 183644 h 458472"/>
                <a:gd name="connsiteX17" fmla="*/ 258273 w 433002"/>
                <a:gd name="connsiteY17" fmla="*/ 183644 h 458472"/>
                <a:gd name="connsiteX18" fmla="*/ 258273 w 433002"/>
                <a:gd name="connsiteY18" fmla="*/ 306922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3002" h="458472">
                  <a:moveTo>
                    <a:pt x="258273" y="306922"/>
                  </a:moveTo>
                  <a:lnTo>
                    <a:pt x="312016" y="306922"/>
                  </a:lnTo>
                  <a:lnTo>
                    <a:pt x="312016" y="331883"/>
                  </a:lnTo>
                  <a:cubicBezTo>
                    <a:pt x="292149" y="344364"/>
                    <a:pt x="268462" y="351241"/>
                    <a:pt x="244519" y="351241"/>
                  </a:cubicBezTo>
                  <a:cubicBezTo>
                    <a:pt x="177531" y="351241"/>
                    <a:pt x="123278" y="300300"/>
                    <a:pt x="123278" y="237132"/>
                  </a:cubicBezTo>
                  <a:cubicBezTo>
                    <a:pt x="123278" y="174474"/>
                    <a:pt x="177786" y="123278"/>
                    <a:pt x="244519" y="123278"/>
                  </a:cubicBezTo>
                  <a:cubicBezTo>
                    <a:pt x="276103" y="123278"/>
                    <a:pt x="306158" y="134740"/>
                    <a:pt x="329082" y="155626"/>
                  </a:cubicBezTo>
                  <a:lnTo>
                    <a:pt x="341053" y="166578"/>
                  </a:lnTo>
                  <a:lnTo>
                    <a:pt x="424342" y="75648"/>
                  </a:lnTo>
                  <a:lnTo>
                    <a:pt x="412371" y="64696"/>
                  </a:lnTo>
                  <a:cubicBezTo>
                    <a:pt x="366779" y="22924"/>
                    <a:pt x="307177" y="0"/>
                    <a:pt x="244519" y="0"/>
                  </a:cubicBezTo>
                  <a:cubicBezTo>
                    <a:pt x="109779" y="0"/>
                    <a:pt x="0" y="106468"/>
                    <a:pt x="0" y="237132"/>
                  </a:cubicBezTo>
                  <a:cubicBezTo>
                    <a:pt x="0" y="368052"/>
                    <a:pt x="109779" y="474265"/>
                    <a:pt x="244519" y="474265"/>
                  </a:cubicBezTo>
                  <a:cubicBezTo>
                    <a:pt x="267443" y="474265"/>
                    <a:pt x="290111" y="471208"/>
                    <a:pt x="312016" y="465095"/>
                  </a:cubicBezTo>
                  <a:lnTo>
                    <a:pt x="312016" y="466114"/>
                  </a:lnTo>
                  <a:lnTo>
                    <a:pt x="435295" y="466114"/>
                  </a:lnTo>
                  <a:lnTo>
                    <a:pt x="435295" y="183644"/>
                  </a:lnTo>
                  <a:lnTo>
                    <a:pt x="258273" y="183644"/>
                  </a:lnTo>
                  <a:lnTo>
                    <a:pt x="258273" y="306922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7" name="Forma libre: forma 76">
              <a:extLst>
                <a:ext uri="{FF2B5EF4-FFF2-40B4-BE49-F238E27FC236}">
                  <a16:creationId xmlns:a16="http://schemas.microsoft.com/office/drawing/2014/main" id="{09E6831A-324A-4EEE-9356-0BAAAA201850}"/>
                </a:ext>
              </a:extLst>
            </p:cNvPr>
            <p:cNvSpPr/>
            <p:nvPr/>
          </p:nvSpPr>
          <p:spPr>
            <a:xfrm>
              <a:off x="10105246" y="8527135"/>
              <a:ext cx="407532" cy="458473"/>
            </a:xfrm>
            <a:custGeom>
              <a:avLst/>
              <a:gdLst>
                <a:gd name="connsiteX0" fmla="*/ 138306 w 407531"/>
                <a:gd name="connsiteY0" fmla="*/ 139579 h 458472"/>
                <a:gd name="connsiteX1" fmla="*/ 138306 w 407531"/>
                <a:gd name="connsiteY1" fmla="*/ 463821 h 458472"/>
                <a:gd name="connsiteX2" fmla="*/ 284508 w 407531"/>
                <a:gd name="connsiteY2" fmla="*/ 463821 h 458472"/>
                <a:gd name="connsiteX3" fmla="*/ 284508 w 407531"/>
                <a:gd name="connsiteY3" fmla="*/ 139579 h 458472"/>
                <a:gd name="connsiteX4" fmla="*/ 422559 w 407531"/>
                <a:gd name="connsiteY4" fmla="*/ 139579 h 458472"/>
                <a:gd name="connsiteX5" fmla="*/ 422559 w 407531"/>
                <a:gd name="connsiteY5" fmla="*/ 0 h 458472"/>
                <a:gd name="connsiteX6" fmla="*/ 0 w 407531"/>
                <a:gd name="connsiteY6" fmla="*/ 0 h 458472"/>
                <a:gd name="connsiteX7" fmla="*/ 0 w 407531"/>
                <a:gd name="connsiteY7" fmla="*/ 139579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7531" h="458472">
                  <a:moveTo>
                    <a:pt x="138306" y="139579"/>
                  </a:moveTo>
                  <a:lnTo>
                    <a:pt x="138306" y="463821"/>
                  </a:lnTo>
                  <a:lnTo>
                    <a:pt x="284508" y="463821"/>
                  </a:lnTo>
                  <a:lnTo>
                    <a:pt x="284508" y="139579"/>
                  </a:lnTo>
                  <a:lnTo>
                    <a:pt x="422559" y="139579"/>
                  </a:lnTo>
                  <a:lnTo>
                    <a:pt x="422559" y="0"/>
                  </a:lnTo>
                  <a:lnTo>
                    <a:pt x="0" y="0"/>
                  </a:lnTo>
                  <a:lnTo>
                    <a:pt x="0" y="139579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8" name="Forma libre: forma 77">
              <a:extLst>
                <a:ext uri="{FF2B5EF4-FFF2-40B4-BE49-F238E27FC236}">
                  <a16:creationId xmlns:a16="http://schemas.microsoft.com/office/drawing/2014/main" id="{8125508B-CD7E-4E0A-87AD-CCA30CFCC5D7}"/>
                </a:ext>
              </a:extLst>
            </p:cNvPr>
            <p:cNvSpPr/>
            <p:nvPr/>
          </p:nvSpPr>
          <p:spPr>
            <a:xfrm>
              <a:off x="10438658" y="8441553"/>
              <a:ext cx="713181" cy="738650"/>
            </a:xfrm>
            <a:custGeom>
              <a:avLst/>
              <a:gdLst>
                <a:gd name="connsiteX0" fmla="*/ 736359 w 713180"/>
                <a:gd name="connsiteY0" fmla="*/ 743744 h 738650"/>
                <a:gd name="connsiteX1" fmla="*/ 456690 w 713180"/>
                <a:gd name="connsiteY1" fmla="*/ 0 h 738650"/>
                <a:gd name="connsiteX2" fmla="*/ 205549 w 713180"/>
                <a:gd name="connsiteY2" fmla="*/ 0 h 738650"/>
                <a:gd name="connsiteX3" fmla="*/ 0 w 713180"/>
                <a:gd name="connsiteY3" fmla="*/ 548639 h 738650"/>
                <a:gd name="connsiteX4" fmla="*/ 152315 w 713180"/>
                <a:gd name="connsiteY4" fmla="*/ 548639 h 738650"/>
                <a:gd name="connsiteX5" fmla="*/ 330610 w 713180"/>
                <a:gd name="connsiteY5" fmla="*/ 97298 h 738650"/>
                <a:gd name="connsiteX6" fmla="*/ 584044 w 713180"/>
                <a:gd name="connsiteY6" fmla="*/ 743744 h 73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3180" h="738650">
                  <a:moveTo>
                    <a:pt x="736359" y="743744"/>
                  </a:moveTo>
                  <a:lnTo>
                    <a:pt x="456690" y="0"/>
                  </a:lnTo>
                  <a:lnTo>
                    <a:pt x="205549" y="0"/>
                  </a:lnTo>
                  <a:lnTo>
                    <a:pt x="0" y="548639"/>
                  </a:lnTo>
                  <a:lnTo>
                    <a:pt x="152315" y="548639"/>
                  </a:lnTo>
                  <a:lnTo>
                    <a:pt x="330610" y="97298"/>
                  </a:lnTo>
                  <a:lnTo>
                    <a:pt x="584044" y="74374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9" name="Forma libre: forma 78">
              <a:extLst>
                <a:ext uri="{FF2B5EF4-FFF2-40B4-BE49-F238E27FC236}">
                  <a16:creationId xmlns:a16="http://schemas.microsoft.com/office/drawing/2014/main" id="{BACCE1C0-8497-4188-84A5-829D5ED6D041}"/>
                </a:ext>
              </a:extLst>
            </p:cNvPr>
            <p:cNvSpPr/>
            <p:nvPr/>
          </p:nvSpPr>
          <p:spPr>
            <a:xfrm>
              <a:off x="9638621" y="8524843"/>
              <a:ext cx="433001" cy="458473"/>
            </a:xfrm>
            <a:custGeom>
              <a:avLst/>
              <a:gdLst>
                <a:gd name="connsiteX0" fmla="*/ 430965 w 433002"/>
                <a:gd name="connsiteY0" fmla="*/ 125316 h 458472"/>
                <a:gd name="connsiteX1" fmla="*/ 430710 w 433002"/>
                <a:gd name="connsiteY1" fmla="*/ 124806 h 458472"/>
                <a:gd name="connsiteX2" fmla="*/ 228982 w 433002"/>
                <a:gd name="connsiteY2" fmla="*/ 0 h 458472"/>
                <a:gd name="connsiteX3" fmla="*/ 0 w 433002"/>
                <a:gd name="connsiteY3" fmla="*/ 237132 h 458472"/>
                <a:gd name="connsiteX4" fmla="*/ 228982 w 433002"/>
                <a:gd name="connsiteY4" fmla="*/ 474264 h 458472"/>
                <a:gd name="connsiteX5" fmla="*/ 457964 w 433002"/>
                <a:gd name="connsiteY5" fmla="*/ 237132 h 458472"/>
                <a:gd name="connsiteX6" fmla="*/ 430965 w 433002"/>
                <a:gd name="connsiteY6" fmla="*/ 125316 h 458472"/>
                <a:gd name="connsiteX7" fmla="*/ 229237 w 433002"/>
                <a:gd name="connsiteY7" fmla="*/ 351241 h 458472"/>
                <a:gd name="connsiteX8" fmla="*/ 123533 w 433002"/>
                <a:gd name="connsiteY8" fmla="*/ 237132 h 458472"/>
                <a:gd name="connsiteX9" fmla="*/ 229237 w 433002"/>
                <a:gd name="connsiteY9" fmla="*/ 123278 h 458472"/>
                <a:gd name="connsiteX10" fmla="*/ 334940 w 433002"/>
                <a:gd name="connsiteY10" fmla="*/ 237132 h 458472"/>
                <a:gd name="connsiteX11" fmla="*/ 229237 w 433002"/>
                <a:gd name="connsiteY11" fmla="*/ 351241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3002" h="458472">
                  <a:moveTo>
                    <a:pt x="430965" y="125316"/>
                  </a:moveTo>
                  <a:lnTo>
                    <a:pt x="430710" y="124806"/>
                  </a:lnTo>
                  <a:cubicBezTo>
                    <a:pt x="391995" y="50687"/>
                    <a:pt x="316092" y="0"/>
                    <a:pt x="228982" y="0"/>
                  </a:cubicBezTo>
                  <a:cubicBezTo>
                    <a:pt x="102647" y="0"/>
                    <a:pt x="0" y="106468"/>
                    <a:pt x="0" y="237132"/>
                  </a:cubicBezTo>
                  <a:cubicBezTo>
                    <a:pt x="0" y="368052"/>
                    <a:pt x="102647" y="474264"/>
                    <a:pt x="228982" y="474264"/>
                  </a:cubicBezTo>
                  <a:cubicBezTo>
                    <a:pt x="355317" y="474264"/>
                    <a:pt x="457964" y="368052"/>
                    <a:pt x="457964" y="237132"/>
                  </a:cubicBezTo>
                  <a:cubicBezTo>
                    <a:pt x="458219" y="196889"/>
                    <a:pt x="448285" y="158937"/>
                    <a:pt x="430965" y="125316"/>
                  </a:cubicBezTo>
                  <a:moveTo>
                    <a:pt x="229237" y="351241"/>
                  </a:moveTo>
                  <a:cubicBezTo>
                    <a:pt x="170909" y="351241"/>
                    <a:pt x="123533" y="300300"/>
                    <a:pt x="123533" y="237132"/>
                  </a:cubicBezTo>
                  <a:cubicBezTo>
                    <a:pt x="123533" y="174474"/>
                    <a:pt x="170909" y="123278"/>
                    <a:pt x="229237" y="123278"/>
                  </a:cubicBezTo>
                  <a:cubicBezTo>
                    <a:pt x="287564" y="123278"/>
                    <a:pt x="334940" y="174474"/>
                    <a:pt x="334940" y="237132"/>
                  </a:cubicBezTo>
                  <a:cubicBezTo>
                    <a:pt x="334940" y="300300"/>
                    <a:pt x="287310" y="351241"/>
                    <a:pt x="229237" y="351241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0" name="Forma libre: forma 79">
              <a:extLst>
                <a:ext uri="{FF2B5EF4-FFF2-40B4-BE49-F238E27FC236}">
                  <a16:creationId xmlns:a16="http://schemas.microsoft.com/office/drawing/2014/main" id="{301587E0-82CC-469E-8218-14ED2099FBE0}"/>
                </a:ext>
              </a:extLst>
            </p:cNvPr>
            <p:cNvSpPr/>
            <p:nvPr/>
          </p:nvSpPr>
          <p:spPr>
            <a:xfrm>
              <a:off x="10428469" y="7766580"/>
              <a:ext cx="662239" cy="662238"/>
            </a:xfrm>
            <a:custGeom>
              <a:avLst/>
              <a:gdLst>
                <a:gd name="connsiteX0" fmla="*/ 530810 w 662239"/>
                <a:gd name="connsiteY0" fmla="*/ 434021 h 662238"/>
                <a:gd name="connsiteX1" fmla="*/ 667843 w 662239"/>
                <a:gd name="connsiteY1" fmla="*/ 377985 h 662238"/>
                <a:gd name="connsiteX2" fmla="*/ 485473 w 662239"/>
                <a:gd name="connsiteY2" fmla="*/ 312780 h 662238"/>
                <a:gd name="connsiteX3" fmla="*/ 368562 w 662239"/>
                <a:gd name="connsiteY3" fmla="*/ 0 h 662238"/>
                <a:gd name="connsiteX4" fmla="*/ 247321 w 662239"/>
                <a:gd name="connsiteY4" fmla="*/ 230255 h 662238"/>
                <a:gd name="connsiteX5" fmla="*/ 0 w 662239"/>
                <a:gd name="connsiteY5" fmla="*/ 179568 h 662238"/>
                <a:gd name="connsiteX6" fmla="*/ 174475 w 662239"/>
                <a:gd name="connsiteY6" fmla="*/ 368561 h 662238"/>
                <a:gd name="connsiteX7" fmla="*/ 89403 w 662239"/>
                <a:gd name="connsiteY7" fmla="*/ 597288 h 662238"/>
                <a:gd name="connsiteX8" fmla="*/ 396580 w 662239"/>
                <a:gd name="connsiteY8" fmla="*/ 487000 h 662238"/>
                <a:gd name="connsiteX9" fmla="*/ 620722 w 662239"/>
                <a:gd name="connsiteY9" fmla="*/ 674974 h 66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2239" h="662238">
                  <a:moveTo>
                    <a:pt x="530810" y="434021"/>
                  </a:moveTo>
                  <a:lnTo>
                    <a:pt x="667843" y="377985"/>
                  </a:lnTo>
                  <a:lnTo>
                    <a:pt x="485473" y="312780"/>
                  </a:lnTo>
                  <a:lnTo>
                    <a:pt x="368562" y="0"/>
                  </a:lnTo>
                  <a:lnTo>
                    <a:pt x="247321" y="230255"/>
                  </a:lnTo>
                  <a:lnTo>
                    <a:pt x="0" y="179568"/>
                  </a:lnTo>
                  <a:lnTo>
                    <a:pt x="174475" y="368561"/>
                  </a:lnTo>
                  <a:lnTo>
                    <a:pt x="89403" y="597288"/>
                  </a:lnTo>
                  <a:lnTo>
                    <a:pt x="396580" y="487000"/>
                  </a:lnTo>
                  <a:lnTo>
                    <a:pt x="620722" y="67497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1" name="Forma libre: forma 80">
              <a:extLst>
                <a:ext uri="{FF2B5EF4-FFF2-40B4-BE49-F238E27FC236}">
                  <a16:creationId xmlns:a16="http://schemas.microsoft.com/office/drawing/2014/main" id="{5AFFDBEB-BCBC-4B7B-B53D-220DF10406AD}"/>
                </a:ext>
              </a:extLst>
            </p:cNvPr>
            <p:cNvSpPr/>
            <p:nvPr/>
          </p:nvSpPr>
          <p:spPr>
            <a:xfrm>
              <a:off x="10289144" y="8095661"/>
              <a:ext cx="203766" cy="178295"/>
            </a:xfrm>
            <a:custGeom>
              <a:avLst/>
              <a:gdLst>
                <a:gd name="connsiteX0" fmla="*/ 158938 w 203765"/>
                <a:gd name="connsiteY0" fmla="*/ 117420 h 178294"/>
                <a:gd name="connsiteX1" fmla="*/ 214973 w 203765"/>
                <a:gd name="connsiteY1" fmla="*/ 81252 h 178294"/>
                <a:gd name="connsiteX2" fmla="*/ 147730 w 203765"/>
                <a:gd name="connsiteY2" fmla="*/ 66988 h 178294"/>
                <a:gd name="connsiteX3" fmla="*/ 128627 w 203765"/>
                <a:gd name="connsiteY3" fmla="*/ 0 h 178294"/>
                <a:gd name="connsiteX4" fmla="*/ 101883 w 203765"/>
                <a:gd name="connsiteY4" fmla="*/ 57054 h 178294"/>
                <a:gd name="connsiteX5" fmla="*/ 0 w 203765"/>
                <a:gd name="connsiteY5" fmla="*/ 35404 h 178294"/>
                <a:gd name="connsiteX6" fmla="*/ 79469 w 203765"/>
                <a:gd name="connsiteY6" fmla="*/ 117675 h 178294"/>
                <a:gd name="connsiteX7" fmla="*/ 55017 w 203765"/>
                <a:gd name="connsiteY7" fmla="*/ 183898 h 178294"/>
                <a:gd name="connsiteX8" fmla="*/ 126590 w 203765"/>
                <a:gd name="connsiteY8" fmla="*/ 138051 h 178294"/>
                <a:gd name="connsiteX9" fmla="*/ 182116 w 203765"/>
                <a:gd name="connsiteY9" fmla="*/ 182880 h 17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765" h="178294">
                  <a:moveTo>
                    <a:pt x="158938" y="117420"/>
                  </a:moveTo>
                  <a:lnTo>
                    <a:pt x="214973" y="81252"/>
                  </a:lnTo>
                  <a:lnTo>
                    <a:pt x="147730" y="66988"/>
                  </a:lnTo>
                  <a:lnTo>
                    <a:pt x="128627" y="0"/>
                  </a:lnTo>
                  <a:lnTo>
                    <a:pt x="101883" y="57054"/>
                  </a:lnTo>
                  <a:lnTo>
                    <a:pt x="0" y="35404"/>
                  </a:lnTo>
                  <a:lnTo>
                    <a:pt x="79469" y="117675"/>
                  </a:lnTo>
                  <a:lnTo>
                    <a:pt x="55017" y="183898"/>
                  </a:lnTo>
                  <a:lnTo>
                    <a:pt x="126590" y="138051"/>
                  </a:lnTo>
                  <a:lnTo>
                    <a:pt x="182116" y="18288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2" name="Forma libre: forma 81">
              <a:extLst>
                <a:ext uri="{FF2B5EF4-FFF2-40B4-BE49-F238E27FC236}">
                  <a16:creationId xmlns:a16="http://schemas.microsoft.com/office/drawing/2014/main" id="{F7695EFB-4A37-4AA8-BDA0-9D5F60AE40CA}"/>
                </a:ext>
              </a:extLst>
            </p:cNvPr>
            <p:cNvSpPr/>
            <p:nvPr/>
          </p:nvSpPr>
          <p:spPr>
            <a:xfrm>
              <a:off x="10888980" y="7750788"/>
              <a:ext cx="203766" cy="178295"/>
            </a:xfrm>
            <a:custGeom>
              <a:avLst/>
              <a:gdLst>
                <a:gd name="connsiteX0" fmla="*/ 165815 w 203765"/>
                <a:gd name="connsiteY0" fmla="*/ 122514 h 178294"/>
                <a:gd name="connsiteX1" fmla="*/ 224652 w 203765"/>
                <a:gd name="connsiteY1" fmla="*/ 84817 h 178294"/>
                <a:gd name="connsiteX2" fmla="*/ 154353 w 203765"/>
                <a:gd name="connsiteY2" fmla="*/ 70044 h 178294"/>
                <a:gd name="connsiteX3" fmla="*/ 134231 w 203765"/>
                <a:gd name="connsiteY3" fmla="*/ 0 h 178294"/>
                <a:gd name="connsiteX4" fmla="*/ 100100 w 203765"/>
                <a:gd name="connsiteY4" fmla="*/ 58328 h 178294"/>
                <a:gd name="connsiteX5" fmla="*/ 0 w 203765"/>
                <a:gd name="connsiteY5" fmla="*/ 37187 h 178294"/>
                <a:gd name="connsiteX6" fmla="*/ 83035 w 203765"/>
                <a:gd name="connsiteY6" fmla="*/ 122769 h 178294"/>
                <a:gd name="connsiteX7" fmla="*/ 57564 w 203765"/>
                <a:gd name="connsiteY7" fmla="*/ 192049 h 178294"/>
                <a:gd name="connsiteX8" fmla="*/ 132193 w 203765"/>
                <a:gd name="connsiteY8" fmla="*/ 144164 h 178294"/>
                <a:gd name="connsiteX9" fmla="*/ 190012 w 203765"/>
                <a:gd name="connsiteY9" fmla="*/ 190776 h 17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765" h="178294">
                  <a:moveTo>
                    <a:pt x="165815" y="122514"/>
                  </a:moveTo>
                  <a:lnTo>
                    <a:pt x="224652" y="84817"/>
                  </a:lnTo>
                  <a:lnTo>
                    <a:pt x="154353" y="70044"/>
                  </a:lnTo>
                  <a:lnTo>
                    <a:pt x="134231" y="0"/>
                  </a:lnTo>
                  <a:lnTo>
                    <a:pt x="100100" y="58328"/>
                  </a:lnTo>
                  <a:lnTo>
                    <a:pt x="0" y="37187"/>
                  </a:lnTo>
                  <a:lnTo>
                    <a:pt x="83035" y="122769"/>
                  </a:lnTo>
                  <a:lnTo>
                    <a:pt x="57564" y="192049"/>
                  </a:lnTo>
                  <a:lnTo>
                    <a:pt x="132193" y="144164"/>
                  </a:lnTo>
                  <a:lnTo>
                    <a:pt x="190012" y="19077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3" name="Forma libre: forma 82">
              <a:extLst>
                <a:ext uri="{FF2B5EF4-FFF2-40B4-BE49-F238E27FC236}">
                  <a16:creationId xmlns:a16="http://schemas.microsoft.com/office/drawing/2014/main" id="{948732F5-C07A-4035-B902-24FFCE529468}"/>
                </a:ext>
              </a:extLst>
            </p:cNvPr>
            <p:cNvSpPr/>
            <p:nvPr/>
          </p:nvSpPr>
          <p:spPr>
            <a:xfrm>
              <a:off x="7894896" y="7755627"/>
              <a:ext cx="25471" cy="1426359"/>
            </a:xfrm>
            <a:custGeom>
              <a:avLst/>
              <a:gdLst>
                <a:gd name="connsiteX0" fmla="*/ 0 w 25470"/>
                <a:gd name="connsiteY0" fmla="*/ 0 h 1426359"/>
                <a:gd name="connsiteX1" fmla="*/ 26490 w 25470"/>
                <a:gd name="connsiteY1" fmla="*/ 0 h 1426359"/>
                <a:gd name="connsiteX2" fmla="*/ 26490 w 25470"/>
                <a:gd name="connsiteY2" fmla="*/ 1441642 h 1426359"/>
                <a:gd name="connsiteX3" fmla="*/ 0 w 25470"/>
                <a:gd name="connsiteY3" fmla="*/ 1441642 h 1426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70" h="1426359">
                  <a:moveTo>
                    <a:pt x="0" y="0"/>
                  </a:moveTo>
                  <a:lnTo>
                    <a:pt x="26490" y="0"/>
                  </a:lnTo>
                  <a:lnTo>
                    <a:pt x="26490" y="1441642"/>
                  </a:lnTo>
                  <a:lnTo>
                    <a:pt x="0" y="1441642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4" name="Forma libre: forma 83">
              <a:extLst>
                <a:ext uri="{FF2B5EF4-FFF2-40B4-BE49-F238E27FC236}">
                  <a16:creationId xmlns:a16="http://schemas.microsoft.com/office/drawing/2014/main" id="{395B46B3-270B-4434-9AF0-E60ECC9F2012}"/>
                </a:ext>
              </a:extLst>
            </p:cNvPr>
            <p:cNvSpPr/>
            <p:nvPr/>
          </p:nvSpPr>
          <p:spPr>
            <a:xfrm>
              <a:off x="6018212" y="8873537"/>
              <a:ext cx="101883" cy="101883"/>
            </a:xfrm>
            <a:custGeom>
              <a:avLst/>
              <a:gdLst>
                <a:gd name="connsiteX0" fmla="*/ 77686 w 101882"/>
                <a:gd name="connsiteY0" fmla="*/ 74120 h 101882"/>
                <a:gd name="connsiteX1" fmla="*/ 60620 w 101882"/>
                <a:gd name="connsiteY1" fmla="*/ 28782 h 101882"/>
                <a:gd name="connsiteX2" fmla="*/ 44064 w 101882"/>
                <a:gd name="connsiteY2" fmla="*/ 74120 h 101882"/>
                <a:gd name="connsiteX3" fmla="*/ 77686 w 101882"/>
                <a:gd name="connsiteY3" fmla="*/ 74120 h 101882"/>
                <a:gd name="connsiteX4" fmla="*/ 123533 w 101882"/>
                <a:gd name="connsiteY4" fmla="*/ 123023 h 101882"/>
                <a:gd name="connsiteX5" fmla="*/ 96534 w 101882"/>
                <a:gd name="connsiteY5" fmla="*/ 123023 h 101882"/>
                <a:gd name="connsiteX6" fmla="*/ 85836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533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686" y="74120"/>
                  </a:moveTo>
                  <a:lnTo>
                    <a:pt x="60620" y="28782"/>
                  </a:lnTo>
                  <a:lnTo>
                    <a:pt x="44064" y="74120"/>
                  </a:lnTo>
                  <a:lnTo>
                    <a:pt x="77686" y="74120"/>
                  </a:lnTo>
                  <a:close/>
                  <a:moveTo>
                    <a:pt x="123533" y="123023"/>
                  </a:moveTo>
                  <a:lnTo>
                    <a:pt x="96534" y="123023"/>
                  </a:lnTo>
                  <a:lnTo>
                    <a:pt x="85836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533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5" name="Forma libre: forma 84">
              <a:extLst>
                <a:ext uri="{FF2B5EF4-FFF2-40B4-BE49-F238E27FC236}">
                  <a16:creationId xmlns:a16="http://schemas.microsoft.com/office/drawing/2014/main" id="{86E0CEC9-C8CE-445E-824C-B21F5ABC958D}"/>
                </a:ext>
              </a:extLst>
            </p:cNvPr>
            <p:cNvSpPr/>
            <p:nvPr/>
          </p:nvSpPr>
          <p:spPr>
            <a:xfrm>
              <a:off x="6148367" y="8874555"/>
              <a:ext cx="76412" cy="101883"/>
            </a:xfrm>
            <a:custGeom>
              <a:avLst/>
              <a:gdLst>
                <a:gd name="connsiteX0" fmla="*/ 0 w 76412"/>
                <a:gd name="connsiteY0" fmla="*/ 122005 h 101882"/>
                <a:gd name="connsiteX1" fmla="*/ 0 w 76412"/>
                <a:gd name="connsiteY1" fmla="*/ 0 h 101882"/>
                <a:gd name="connsiteX2" fmla="*/ 24961 w 76412"/>
                <a:gd name="connsiteY2" fmla="*/ 0 h 101882"/>
                <a:gd name="connsiteX3" fmla="*/ 24961 w 76412"/>
                <a:gd name="connsiteY3" fmla="*/ 101119 h 101882"/>
                <a:gd name="connsiteX4" fmla="*/ 86600 w 76412"/>
                <a:gd name="connsiteY4" fmla="*/ 101119 h 101882"/>
                <a:gd name="connsiteX5" fmla="*/ 86600 w 76412"/>
                <a:gd name="connsiteY5" fmla="*/ 12200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12" h="101882">
                  <a:moveTo>
                    <a:pt x="0" y="122005"/>
                  </a:moveTo>
                  <a:lnTo>
                    <a:pt x="0" y="0"/>
                  </a:lnTo>
                  <a:lnTo>
                    <a:pt x="24961" y="0"/>
                  </a:lnTo>
                  <a:lnTo>
                    <a:pt x="24961" y="101119"/>
                  </a:lnTo>
                  <a:lnTo>
                    <a:pt x="86600" y="101119"/>
                  </a:lnTo>
                  <a:lnTo>
                    <a:pt x="86600" y="12200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6" name="Forma libre: forma 85">
              <a:extLst>
                <a:ext uri="{FF2B5EF4-FFF2-40B4-BE49-F238E27FC236}">
                  <a16:creationId xmlns:a16="http://schemas.microsoft.com/office/drawing/2014/main" id="{EE74FAE9-2CA3-4E66-BCE2-BACAC12D5DAE}"/>
                </a:ext>
              </a:extLst>
            </p:cNvPr>
            <p:cNvSpPr/>
            <p:nvPr/>
          </p:nvSpPr>
          <p:spPr>
            <a:xfrm>
              <a:off x="6241081" y="8871499"/>
              <a:ext cx="101883" cy="101883"/>
            </a:xfrm>
            <a:custGeom>
              <a:avLst/>
              <a:gdLst>
                <a:gd name="connsiteX0" fmla="*/ 83035 w 101882"/>
                <a:gd name="connsiteY0" fmla="*/ 79723 h 101882"/>
                <a:gd name="connsiteX1" fmla="*/ 106977 w 101882"/>
                <a:gd name="connsiteY1" fmla="*/ 87365 h 101882"/>
                <a:gd name="connsiteX2" fmla="*/ 88638 w 101882"/>
                <a:gd name="connsiteY2" fmla="*/ 117420 h 101882"/>
                <a:gd name="connsiteX3" fmla="*/ 56036 w 101882"/>
                <a:gd name="connsiteY3" fmla="*/ 127099 h 101882"/>
                <a:gd name="connsiteX4" fmla="*/ 15792 w 101882"/>
                <a:gd name="connsiteY4" fmla="*/ 110288 h 101882"/>
                <a:gd name="connsiteX5" fmla="*/ 0 w 101882"/>
                <a:gd name="connsiteY5" fmla="*/ 64441 h 101882"/>
                <a:gd name="connsiteX6" fmla="*/ 15792 w 101882"/>
                <a:gd name="connsiteY6" fmla="*/ 16811 h 101882"/>
                <a:gd name="connsiteX7" fmla="*/ 57564 w 101882"/>
                <a:gd name="connsiteY7" fmla="*/ 0 h 101882"/>
                <a:gd name="connsiteX8" fmla="*/ 94242 w 101882"/>
                <a:gd name="connsiteY8" fmla="*/ 13499 h 101882"/>
                <a:gd name="connsiteX9" fmla="*/ 106977 w 101882"/>
                <a:gd name="connsiteY9" fmla="*/ 36168 h 101882"/>
                <a:gd name="connsiteX10" fmla="*/ 82270 w 101882"/>
                <a:gd name="connsiteY10" fmla="*/ 42027 h 101882"/>
                <a:gd name="connsiteX11" fmla="*/ 73101 w 101882"/>
                <a:gd name="connsiteY11" fmla="*/ 26999 h 101882"/>
                <a:gd name="connsiteX12" fmla="*/ 56290 w 101882"/>
                <a:gd name="connsiteY12" fmla="*/ 21395 h 101882"/>
                <a:gd name="connsiteX13" fmla="*/ 33876 w 101882"/>
                <a:gd name="connsiteY13" fmla="*/ 31329 h 101882"/>
                <a:gd name="connsiteX14" fmla="*/ 25471 w 101882"/>
                <a:gd name="connsiteY14" fmla="*/ 63167 h 101882"/>
                <a:gd name="connsiteX15" fmla="*/ 33876 w 101882"/>
                <a:gd name="connsiteY15" fmla="*/ 96279 h 101882"/>
                <a:gd name="connsiteX16" fmla="*/ 55781 w 101882"/>
                <a:gd name="connsiteY16" fmla="*/ 106213 h 101882"/>
                <a:gd name="connsiteX17" fmla="*/ 72846 w 101882"/>
                <a:gd name="connsiteY17" fmla="*/ 99845 h 101882"/>
                <a:gd name="connsiteX18" fmla="*/ 83035 w 101882"/>
                <a:gd name="connsiteY18" fmla="*/ 797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882" h="101882">
                  <a:moveTo>
                    <a:pt x="83035" y="79723"/>
                  </a:moveTo>
                  <a:lnTo>
                    <a:pt x="106977" y="87365"/>
                  </a:lnTo>
                  <a:cubicBezTo>
                    <a:pt x="103411" y="100864"/>
                    <a:pt x="97044" y="110798"/>
                    <a:pt x="88638" y="117420"/>
                  </a:cubicBezTo>
                  <a:cubicBezTo>
                    <a:pt x="79978" y="124042"/>
                    <a:pt x="69026" y="127099"/>
                    <a:pt x="56036" y="127099"/>
                  </a:cubicBezTo>
                  <a:cubicBezTo>
                    <a:pt x="39734" y="127099"/>
                    <a:pt x="26235" y="121495"/>
                    <a:pt x="15792" y="110288"/>
                  </a:cubicBezTo>
                  <a:cubicBezTo>
                    <a:pt x="5349" y="99081"/>
                    <a:pt x="0" y="83799"/>
                    <a:pt x="0" y="64441"/>
                  </a:cubicBezTo>
                  <a:cubicBezTo>
                    <a:pt x="0" y="44064"/>
                    <a:pt x="5349" y="28272"/>
                    <a:pt x="15792" y="16811"/>
                  </a:cubicBezTo>
                  <a:cubicBezTo>
                    <a:pt x="26490" y="5604"/>
                    <a:pt x="40244" y="0"/>
                    <a:pt x="57564" y="0"/>
                  </a:cubicBezTo>
                  <a:cubicBezTo>
                    <a:pt x="72592" y="0"/>
                    <a:pt x="84818" y="4585"/>
                    <a:pt x="94242" y="13499"/>
                  </a:cubicBezTo>
                  <a:cubicBezTo>
                    <a:pt x="99845" y="18594"/>
                    <a:pt x="103921" y="26490"/>
                    <a:pt x="106977" y="36168"/>
                  </a:cubicBezTo>
                  <a:lnTo>
                    <a:pt x="82270" y="42027"/>
                  </a:lnTo>
                  <a:cubicBezTo>
                    <a:pt x="80742" y="35659"/>
                    <a:pt x="77940" y="30565"/>
                    <a:pt x="73101" y="26999"/>
                  </a:cubicBezTo>
                  <a:cubicBezTo>
                    <a:pt x="68516" y="23433"/>
                    <a:pt x="62913" y="21395"/>
                    <a:pt x="56290" y="21395"/>
                  </a:cubicBezTo>
                  <a:cubicBezTo>
                    <a:pt x="47121" y="21395"/>
                    <a:pt x="39734" y="24707"/>
                    <a:pt x="33876" y="31329"/>
                  </a:cubicBezTo>
                  <a:cubicBezTo>
                    <a:pt x="28273" y="37951"/>
                    <a:pt x="25471" y="48394"/>
                    <a:pt x="25471" y="63167"/>
                  </a:cubicBezTo>
                  <a:cubicBezTo>
                    <a:pt x="25471" y="78704"/>
                    <a:pt x="28273" y="89657"/>
                    <a:pt x="33876" y="96279"/>
                  </a:cubicBezTo>
                  <a:cubicBezTo>
                    <a:pt x="39480" y="102902"/>
                    <a:pt x="46611" y="106213"/>
                    <a:pt x="55781" y="106213"/>
                  </a:cubicBezTo>
                  <a:cubicBezTo>
                    <a:pt x="62403" y="106213"/>
                    <a:pt x="68007" y="104175"/>
                    <a:pt x="72846" y="99845"/>
                  </a:cubicBezTo>
                  <a:cubicBezTo>
                    <a:pt x="77686" y="95260"/>
                    <a:pt x="80997" y="88638"/>
                    <a:pt x="83035" y="79723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7" name="Forma libre: forma 86">
              <a:extLst>
                <a:ext uri="{FF2B5EF4-FFF2-40B4-BE49-F238E27FC236}">
                  <a16:creationId xmlns:a16="http://schemas.microsoft.com/office/drawing/2014/main" id="{3FAF3A0F-596D-40BA-8968-89345DEA6DA0}"/>
                </a:ext>
              </a:extLst>
            </p:cNvPr>
            <p:cNvSpPr/>
            <p:nvPr/>
          </p:nvSpPr>
          <p:spPr>
            <a:xfrm>
              <a:off x="6349586" y="8873537"/>
              <a:ext cx="101883" cy="101883"/>
            </a:xfrm>
            <a:custGeom>
              <a:avLst/>
              <a:gdLst>
                <a:gd name="connsiteX0" fmla="*/ 77940 w 101882"/>
                <a:gd name="connsiteY0" fmla="*/ 74120 h 101882"/>
                <a:gd name="connsiteX1" fmla="*/ 61130 w 101882"/>
                <a:gd name="connsiteY1" fmla="*/ 28782 h 101882"/>
                <a:gd name="connsiteX2" fmla="*/ 44319 w 101882"/>
                <a:gd name="connsiteY2" fmla="*/ 74120 h 101882"/>
                <a:gd name="connsiteX3" fmla="*/ 77940 w 101882"/>
                <a:gd name="connsiteY3" fmla="*/ 74120 h 101882"/>
                <a:gd name="connsiteX4" fmla="*/ 123788 w 101882"/>
                <a:gd name="connsiteY4" fmla="*/ 123023 h 101882"/>
                <a:gd name="connsiteX5" fmla="*/ 96534 w 101882"/>
                <a:gd name="connsiteY5" fmla="*/ 123023 h 101882"/>
                <a:gd name="connsiteX6" fmla="*/ 85836 w 101882"/>
                <a:gd name="connsiteY6" fmla="*/ 95006 h 101882"/>
                <a:gd name="connsiteX7" fmla="*/ 36678 w 101882"/>
                <a:gd name="connsiteY7" fmla="*/ 95006 h 101882"/>
                <a:gd name="connsiteX8" fmla="*/ 26490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78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940" y="74120"/>
                  </a:moveTo>
                  <a:lnTo>
                    <a:pt x="61130" y="28782"/>
                  </a:lnTo>
                  <a:lnTo>
                    <a:pt x="44319" y="74120"/>
                  </a:lnTo>
                  <a:lnTo>
                    <a:pt x="77940" y="74120"/>
                  </a:lnTo>
                  <a:close/>
                  <a:moveTo>
                    <a:pt x="123788" y="123023"/>
                  </a:moveTo>
                  <a:lnTo>
                    <a:pt x="96534" y="123023"/>
                  </a:lnTo>
                  <a:lnTo>
                    <a:pt x="85836" y="95006"/>
                  </a:lnTo>
                  <a:lnTo>
                    <a:pt x="36678" y="95006"/>
                  </a:lnTo>
                  <a:lnTo>
                    <a:pt x="26490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78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8" name="Forma libre: forma 87">
              <a:extLst>
                <a:ext uri="{FF2B5EF4-FFF2-40B4-BE49-F238E27FC236}">
                  <a16:creationId xmlns:a16="http://schemas.microsoft.com/office/drawing/2014/main" id="{9A7D4DA3-48D3-4032-8215-5E0EA732D106}"/>
                </a:ext>
              </a:extLst>
            </p:cNvPr>
            <p:cNvSpPr/>
            <p:nvPr/>
          </p:nvSpPr>
          <p:spPr>
            <a:xfrm>
              <a:off x="6479996" y="8874555"/>
              <a:ext cx="76412" cy="101883"/>
            </a:xfrm>
            <a:custGeom>
              <a:avLst/>
              <a:gdLst>
                <a:gd name="connsiteX0" fmla="*/ 0 w 76412"/>
                <a:gd name="connsiteY0" fmla="*/ 122005 h 101882"/>
                <a:gd name="connsiteX1" fmla="*/ 0 w 76412"/>
                <a:gd name="connsiteY1" fmla="*/ 0 h 101882"/>
                <a:gd name="connsiteX2" fmla="*/ 24707 w 76412"/>
                <a:gd name="connsiteY2" fmla="*/ 0 h 101882"/>
                <a:gd name="connsiteX3" fmla="*/ 24707 w 76412"/>
                <a:gd name="connsiteY3" fmla="*/ 101119 h 101882"/>
                <a:gd name="connsiteX4" fmla="*/ 86346 w 76412"/>
                <a:gd name="connsiteY4" fmla="*/ 101119 h 101882"/>
                <a:gd name="connsiteX5" fmla="*/ 86346 w 76412"/>
                <a:gd name="connsiteY5" fmla="*/ 12200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12" h="101882">
                  <a:moveTo>
                    <a:pt x="0" y="122005"/>
                  </a:moveTo>
                  <a:lnTo>
                    <a:pt x="0" y="0"/>
                  </a:lnTo>
                  <a:lnTo>
                    <a:pt x="24707" y="0"/>
                  </a:lnTo>
                  <a:lnTo>
                    <a:pt x="24707" y="101119"/>
                  </a:lnTo>
                  <a:lnTo>
                    <a:pt x="86346" y="101119"/>
                  </a:lnTo>
                  <a:lnTo>
                    <a:pt x="86346" y="12200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9" name="Forma libre: forma 88">
              <a:extLst>
                <a:ext uri="{FF2B5EF4-FFF2-40B4-BE49-F238E27FC236}">
                  <a16:creationId xmlns:a16="http://schemas.microsoft.com/office/drawing/2014/main" id="{FE187511-E220-4586-BBCB-A81AEE59211C}"/>
                </a:ext>
              </a:extLst>
            </p:cNvPr>
            <p:cNvSpPr/>
            <p:nvPr/>
          </p:nvSpPr>
          <p:spPr>
            <a:xfrm>
              <a:off x="6576530" y="8873537"/>
              <a:ext cx="101883" cy="101883"/>
            </a:xfrm>
            <a:custGeom>
              <a:avLst/>
              <a:gdLst>
                <a:gd name="connsiteX0" fmla="*/ 25216 w 101882"/>
                <a:gd name="connsiteY0" fmla="*/ 20886 h 101882"/>
                <a:gd name="connsiteX1" fmla="*/ 25216 w 101882"/>
                <a:gd name="connsiteY1" fmla="*/ 102137 h 101882"/>
                <a:gd name="connsiteX2" fmla="*/ 43810 w 101882"/>
                <a:gd name="connsiteY2" fmla="*/ 102137 h 101882"/>
                <a:gd name="connsiteX3" fmla="*/ 58837 w 101882"/>
                <a:gd name="connsiteY3" fmla="*/ 100864 h 101882"/>
                <a:gd name="connsiteX4" fmla="*/ 69026 w 101882"/>
                <a:gd name="connsiteY4" fmla="*/ 95770 h 101882"/>
                <a:gd name="connsiteX5" fmla="*/ 75648 w 101882"/>
                <a:gd name="connsiteY5" fmla="*/ 83799 h 101882"/>
                <a:gd name="connsiteX6" fmla="*/ 78195 w 101882"/>
                <a:gd name="connsiteY6" fmla="*/ 61384 h 101882"/>
                <a:gd name="connsiteX7" fmla="*/ 75648 w 101882"/>
                <a:gd name="connsiteY7" fmla="*/ 39480 h 101882"/>
                <a:gd name="connsiteX8" fmla="*/ 68516 w 101882"/>
                <a:gd name="connsiteY8" fmla="*/ 27508 h 101882"/>
                <a:gd name="connsiteX9" fmla="*/ 57054 w 101882"/>
                <a:gd name="connsiteY9" fmla="*/ 21650 h 101882"/>
                <a:gd name="connsiteX10" fmla="*/ 36678 w 101882"/>
                <a:gd name="connsiteY10" fmla="*/ 20631 h 101882"/>
                <a:gd name="connsiteX11" fmla="*/ 25216 w 101882"/>
                <a:gd name="connsiteY11" fmla="*/ 20631 h 101882"/>
                <a:gd name="connsiteX12" fmla="*/ 255 w 101882"/>
                <a:gd name="connsiteY12" fmla="*/ 0 h 101882"/>
                <a:gd name="connsiteX13" fmla="*/ 45593 w 101882"/>
                <a:gd name="connsiteY13" fmla="*/ 0 h 101882"/>
                <a:gd name="connsiteX14" fmla="*/ 69026 w 101882"/>
                <a:gd name="connsiteY14" fmla="*/ 2292 h 101882"/>
                <a:gd name="connsiteX15" fmla="*/ 87619 w 101882"/>
                <a:gd name="connsiteY15" fmla="*/ 13754 h 101882"/>
                <a:gd name="connsiteX16" fmla="*/ 99336 w 101882"/>
                <a:gd name="connsiteY16" fmla="*/ 33621 h 101882"/>
                <a:gd name="connsiteX17" fmla="*/ 103411 w 101882"/>
                <a:gd name="connsiteY17" fmla="*/ 62658 h 101882"/>
                <a:gd name="connsiteX18" fmla="*/ 99591 w 101882"/>
                <a:gd name="connsiteY18" fmla="*/ 88893 h 101882"/>
                <a:gd name="connsiteX19" fmla="*/ 86346 w 101882"/>
                <a:gd name="connsiteY19" fmla="*/ 110543 h 101882"/>
                <a:gd name="connsiteX20" fmla="*/ 68771 w 101882"/>
                <a:gd name="connsiteY20" fmla="*/ 120476 h 101882"/>
                <a:gd name="connsiteX21" fmla="*/ 46866 w 101882"/>
                <a:gd name="connsiteY21" fmla="*/ 123023 h 101882"/>
                <a:gd name="connsiteX22" fmla="*/ 0 w 101882"/>
                <a:gd name="connsiteY22" fmla="*/ 123023 h 101882"/>
                <a:gd name="connsiteX23" fmla="*/ 0 w 10188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1882" h="101882">
                  <a:moveTo>
                    <a:pt x="25216" y="20886"/>
                  </a:moveTo>
                  <a:lnTo>
                    <a:pt x="25216" y="102137"/>
                  </a:lnTo>
                  <a:lnTo>
                    <a:pt x="43810" y="102137"/>
                  </a:lnTo>
                  <a:cubicBezTo>
                    <a:pt x="50941" y="102137"/>
                    <a:pt x="55781" y="101628"/>
                    <a:pt x="58837" y="100864"/>
                  </a:cubicBezTo>
                  <a:cubicBezTo>
                    <a:pt x="62913" y="99845"/>
                    <a:pt x="66224" y="98317"/>
                    <a:pt x="69026" y="95770"/>
                  </a:cubicBezTo>
                  <a:cubicBezTo>
                    <a:pt x="71573" y="93223"/>
                    <a:pt x="73865" y="89402"/>
                    <a:pt x="75648" y="83799"/>
                  </a:cubicBezTo>
                  <a:cubicBezTo>
                    <a:pt x="77176" y="78195"/>
                    <a:pt x="78195" y="70809"/>
                    <a:pt x="78195" y="61384"/>
                  </a:cubicBezTo>
                  <a:cubicBezTo>
                    <a:pt x="78195" y="51960"/>
                    <a:pt x="77431" y="44574"/>
                    <a:pt x="75648" y="39480"/>
                  </a:cubicBezTo>
                  <a:cubicBezTo>
                    <a:pt x="73865" y="34385"/>
                    <a:pt x="71573" y="30310"/>
                    <a:pt x="68516" y="27508"/>
                  </a:cubicBezTo>
                  <a:cubicBezTo>
                    <a:pt x="65460" y="24707"/>
                    <a:pt x="61639" y="22924"/>
                    <a:pt x="57054" y="21650"/>
                  </a:cubicBezTo>
                  <a:cubicBezTo>
                    <a:pt x="53489" y="20886"/>
                    <a:pt x="46866" y="20631"/>
                    <a:pt x="36678" y="20631"/>
                  </a:cubicBezTo>
                  <a:lnTo>
                    <a:pt x="25216" y="20631"/>
                  </a:lnTo>
                  <a:close/>
                  <a:moveTo>
                    <a:pt x="255" y="0"/>
                  </a:moveTo>
                  <a:lnTo>
                    <a:pt x="45593" y="0"/>
                  </a:lnTo>
                  <a:cubicBezTo>
                    <a:pt x="55781" y="0"/>
                    <a:pt x="63677" y="764"/>
                    <a:pt x="69026" y="2292"/>
                  </a:cubicBezTo>
                  <a:cubicBezTo>
                    <a:pt x="76157" y="4330"/>
                    <a:pt x="82270" y="8151"/>
                    <a:pt x="87619" y="13754"/>
                  </a:cubicBezTo>
                  <a:cubicBezTo>
                    <a:pt x="92713" y="19103"/>
                    <a:pt x="96789" y="25980"/>
                    <a:pt x="99336" y="33621"/>
                  </a:cubicBezTo>
                  <a:cubicBezTo>
                    <a:pt x="102138" y="41517"/>
                    <a:pt x="103411" y="51196"/>
                    <a:pt x="103411" y="62658"/>
                  </a:cubicBezTo>
                  <a:cubicBezTo>
                    <a:pt x="103411" y="72846"/>
                    <a:pt x="102138" y="81506"/>
                    <a:pt x="99591" y="88893"/>
                  </a:cubicBezTo>
                  <a:cubicBezTo>
                    <a:pt x="96534" y="97807"/>
                    <a:pt x="92204" y="104939"/>
                    <a:pt x="86346" y="110543"/>
                  </a:cubicBezTo>
                  <a:cubicBezTo>
                    <a:pt x="82016" y="114873"/>
                    <a:pt x="76157" y="118184"/>
                    <a:pt x="68771" y="120476"/>
                  </a:cubicBezTo>
                  <a:cubicBezTo>
                    <a:pt x="63422" y="122259"/>
                    <a:pt x="56036" y="123023"/>
                    <a:pt x="46866" y="123023"/>
                  </a:cubicBezTo>
                  <a:lnTo>
                    <a:pt x="0" y="12302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0" name="Forma libre: forma 89">
              <a:extLst>
                <a:ext uri="{FF2B5EF4-FFF2-40B4-BE49-F238E27FC236}">
                  <a16:creationId xmlns:a16="http://schemas.microsoft.com/office/drawing/2014/main" id="{15DCDBB7-7901-4AF3-8790-80CAB29E0A04}"/>
                </a:ext>
              </a:extLst>
            </p:cNvPr>
            <p:cNvSpPr/>
            <p:nvPr/>
          </p:nvSpPr>
          <p:spPr>
            <a:xfrm>
              <a:off x="6693186" y="8837368"/>
              <a:ext cx="25471" cy="152824"/>
            </a:xfrm>
            <a:custGeom>
              <a:avLst/>
              <a:gdLst>
                <a:gd name="connsiteX0" fmla="*/ 0 w 25470"/>
                <a:gd name="connsiteY0" fmla="*/ 36168 h 152824"/>
                <a:gd name="connsiteX1" fmla="*/ 24961 w 25470"/>
                <a:gd name="connsiteY1" fmla="*/ 36168 h 152824"/>
                <a:gd name="connsiteX2" fmla="*/ 24961 w 25470"/>
                <a:gd name="connsiteY2" fmla="*/ 159192 h 152824"/>
                <a:gd name="connsiteX3" fmla="*/ 0 w 25470"/>
                <a:gd name="connsiteY3" fmla="*/ 159192 h 152824"/>
                <a:gd name="connsiteX4" fmla="*/ 0 w 25470"/>
                <a:gd name="connsiteY4" fmla="*/ 36168 h 152824"/>
                <a:gd name="connsiteX5" fmla="*/ 6113 w 25470"/>
                <a:gd name="connsiteY5" fmla="*/ 24961 h 152824"/>
                <a:gd name="connsiteX6" fmla="*/ 17575 w 25470"/>
                <a:gd name="connsiteY6" fmla="*/ 0 h 152824"/>
                <a:gd name="connsiteX7" fmla="*/ 44064 w 25470"/>
                <a:gd name="connsiteY7" fmla="*/ 0 h 152824"/>
                <a:gd name="connsiteX8" fmla="*/ 21141 w 25470"/>
                <a:gd name="connsiteY8" fmla="*/ 24961 h 152824"/>
                <a:gd name="connsiteX9" fmla="*/ 6113 w 25470"/>
                <a:gd name="connsiteY9" fmla="*/ 24961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152824">
                  <a:moveTo>
                    <a:pt x="0" y="36168"/>
                  </a:moveTo>
                  <a:lnTo>
                    <a:pt x="24961" y="36168"/>
                  </a:lnTo>
                  <a:lnTo>
                    <a:pt x="24961" y="159192"/>
                  </a:lnTo>
                  <a:lnTo>
                    <a:pt x="0" y="159192"/>
                  </a:lnTo>
                  <a:lnTo>
                    <a:pt x="0" y="36168"/>
                  </a:lnTo>
                  <a:close/>
                  <a:moveTo>
                    <a:pt x="6113" y="24961"/>
                  </a:moveTo>
                  <a:lnTo>
                    <a:pt x="17575" y="0"/>
                  </a:lnTo>
                  <a:lnTo>
                    <a:pt x="44064" y="0"/>
                  </a:lnTo>
                  <a:lnTo>
                    <a:pt x="21141" y="24961"/>
                  </a:lnTo>
                  <a:lnTo>
                    <a:pt x="6113" y="24961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1" name="Forma libre: forma 90">
              <a:extLst>
                <a:ext uri="{FF2B5EF4-FFF2-40B4-BE49-F238E27FC236}">
                  <a16:creationId xmlns:a16="http://schemas.microsoft.com/office/drawing/2014/main" id="{5C5AFE53-3F1C-43D2-94CA-1C514704F72A}"/>
                </a:ext>
              </a:extLst>
            </p:cNvPr>
            <p:cNvSpPr/>
            <p:nvPr/>
          </p:nvSpPr>
          <p:spPr>
            <a:xfrm>
              <a:off x="6722223" y="8873537"/>
              <a:ext cx="101883" cy="101883"/>
            </a:xfrm>
            <a:custGeom>
              <a:avLst/>
              <a:gdLst>
                <a:gd name="connsiteX0" fmla="*/ 77431 w 101882"/>
                <a:gd name="connsiteY0" fmla="*/ 74120 h 101882"/>
                <a:gd name="connsiteX1" fmla="*/ 60366 w 101882"/>
                <a:gd name="connsiteY1" fmla="*/ 28782 h 101882"/>
                <a:gd name="connsiteX2" fmla="*/ 43810 w 101882"/>
                <a:gd name="connsiteY2" fmla="*/ 74120 h 101882"/>
                <a:gd name="connsiteX3" fmla="*/ 77431 w 101882"/>
                <a:gd name="connsiteY3" fmla="*/ 74120 h 101882"/>
                <a:gd name="connsiteX4" fmla="*/ 123278 w 101882"/>
                <a:gd name="connsiteY4" fmla="*/ 123023 h 101882"/>
                <a:gd name="connsiteX5" fmla="*/ 96279 w 101882"/>
                <a:gd name="connsiteY5" fmla="*/ 123023 h 101882"/>
                <a:gd name="connsiteX6" fmla="*/ 85582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27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431" y="74120"/>
                  </a:moveTo>
                  <a:lnTo>
                    <a:pt x="60366" y="28782"/>
                  </a:lnTo>
                  <a:lnTo>
                    <a:pt x="43810" y="74120"/>
                  </a:lnTo>
                  <a:lnTo>
                    <a:pt x="77431" y="74120"/>
                  </a:lnTo>
                  <a:close/>
                  <a:moveTo>
                    <a:pt x="123278" y="123023"/>
                  </a:moveTo>
                  <a:lnTo>
                    <a:pt x="96279" y="123023"/>
                  </a:lnTo>
                  <a:lnTo>
                    <a:pt x="85582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27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2" name="Forma libre: forma 91">
              <a:extLst>
                <a:ext uri="{FF2B5EF4-FFF2-40B4-BE49-F238E27FC236}">
                  <a16:creationId xmlns:a16="http://schemas.microsoft.com/office/drawing/2014/main" id="{4C847A87-01F4-45AD-B566-A62D304509E4}"/>
                </a:ext>
              </a:extLst>
            </p:cNvPr>
            <p:cNvSpPr/>
            <p:nvPr/>
          </p:nvSpPr>
          <p:spPr>
            <a:xfrm>
              <a:off x="6885236" y="8873537"/>
              <a:ext cx="101883" cy="101883"/>
            </a:xfrm>
            <a:custGeom>
              <a:avLst/>
              <a:gdLst>
                <a:gd name="connsiteX0" fmla="*/ 0 w 101882"/>
                <a:gd name="connsiteY0" fmla="*/ 123023 h 101882"/>
                <a:gd name="connsiteX1" fmla="*/ 0 w 101882"/>
                <a:gd name="connsiteY1" fmla="*/ 0 h 101882"/>
                <a:gd name="connsiteX2" fmla="*/ 37187 w 101882"/>
                <a:gd name="connsiteY2" fmla="*/ 0 h 101882"/>
                <a:gd name="connsiteX3" fmla="*/ 59347 w 101882"/>
                <a:gd name="connsiteY3" fmla="*/ 84053 h 101882"/>
                <a:gd name="connsiteX4" fmla="*/ 81506 w 101882"/>
                <a:gd name="connsiteY4" fmla="*/ 0 h 101882"/>
                <a:gd name="connsiteX5" fmla="*/ 118694 w 101882"/>
                <a:gd name="connsiteY5" fmla="*/ 0 h 101882"/>
                <a:gd name="connsiteX6" fmla="*/ 118694 w 101882"/>
                <a:gd name="connsiteY6" fmla="*/ 123023 h 101882"/>
                <a:gd name="connsiteX7" fmla="*/ 95515 w 101882"/>
                <a:gd name="connsiteY7" fmla="*/ 123023 h 101882"/>
                <a:gd name="connsiteX8" fmla="*/ 95515 w 101882"/>
                <a:gd name="connsiteY8" fmla="*/ 26235 h 101882"/>
                <a:gd name="connsiteX9" fmla="*/ 71063 w 101882"/>
                <a:gd name="connsiteY9" fmla="*/ 123023 h 101882"/>
                <a:gd name="connsiteX10" fmla="*/ 47121 w 101882"/>
                <a:gd name="connsiteY10" fmla="*/ 123023 h 101882"/>
                <a:gd name="connsiteX11" fmla="*/ 22924 w 101882"/>
                <a:gd name="connsiteY11" fmla="*/ 26235 h 101882"/>
                <a:gd name="connsiteX12" fmla="*/ 22924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0" y="123023"/>
                  </a:moveTo>
                  <a:lnTo>
                    <a:pt x="0" y="0"/>
                  </a:lnTo>
                  <a:lnTo>
                    <a:pt x="37187" y="0"/>
                  </a:lnTo>
                  <a:lnTo>
                    <a:pt x="59347" y="84053"/>
                  </a:lnTo>
                  <a:lnTo>
                    <a:pt x="81506" y="0"/>
                  </a:lnTo>
                  <a:lnTo>
                    <a:pt x="118694" y="0"/>
                  </a:lnTo>
                  <a:lnTo>
                    <a:pt x="118694" y="123023"/>
                  </a:lnTo>
                  <a:lnTo>
                    <a:pt x="95515" y="123023"/>
                  </a:lnTo>
                  <a:lnTo>
                    <a:pt x="95515" y="26235"/>
                  </a:lnTo>
                  <a:lnTo>
                    <a:pt x="71063" y="123023"/>
                  </a:lnTo>
                  <a:lnTo>
                    <a:pt x="47121" y="123023"/>
                  </a:lnTo>
                  <a:lnTo>
                    <a:pt x="22924" y="26235"/>
                  </a:lnTo>
                  <a:lnTo>
                    <a:pt x="22924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3" name="Forma libre: forma 92">
              <a:extLst>
                <a:ext uri="{FF2B5EF4-FFF2-40B4-BE49-F238E27FC236}">
                  <a16:creationId xmlns:a16="http://schemas.microsoft.com/office/drawing/2014/main" id="{A2FC2C4D-E2EA-49B5-9591-F8CAF31C99C4}"/>
                </a:ext>
              </a:extLst>
            </p:cNvPr>
            <p:cNvSpPr/>
            <p:nvPr/>
          </p:nvSpPr>
          <p:spPr>
            <a:xfrm>
              <a:off x="7009278" y="8873537"/>
              <a:ext cx="101883" cy="101883"/>
            </a:xfrm>
            <a:custGeom>
              <a:avLst/>
              <a:gdLst>
                <a:gd name="connsiteX0" fmla="*/ 77431 w 101882"/>
                <a:gd name="connsiteY0" fmla="*/ 74120 h 101882"/>
                <a:gd name="connsiteX1" fmla="*/ 60366 w 101882"/>
                <a:gd name="connsiteY1" fmla="*/ 28782 h 101882"/>
                <a:gd name="connsiteX2" fmla="*/ 43810 w 101882"/>
                <a:gd name="connsiteY2" fmla="*/ 74120 h 101882"/>
                <a:gd name="connsiteX3" fmla="*/ 77431 w 101882"/>
                <a:gd name="connsiteY3" fmla="*/ 74120 h 101882"/>
                <a:gd name="connsiteX4" fmla="*/ 123278 w 101882"/>
                <a:gd name="connsiteY4" fmla="*/ 123023 h 101882"/>
                <a:gd name="connsiteX5" fmla="*/ 96279 w 101882"/>
                <a:gd name="connsiteY5" fmla="*/ 123023 h 101882"/>
                <a:gd name="connsiteX6" fmla="*/ 85582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27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431" y="74120"/>
                  </a:moveTo>
                  <a:lnTo>
                    <a:pt x="60366" y="28782"/>
                  </a:lnTo>
                  <a:lnTo>
                    <a:pt x="43810" y="74120"/>
                  </a:lnTo>
                  <a:lnTo>
                    <a:pt x="77431" y="74120"/>
                  </a:lnTo>
                  <a:close/>
                  <a:moveTo>
                    <a:pt x="123278" y="123023"/>
                  </a:moveTo>
                  <a:lnTo>
                    <a:pt x="96279" y="123023"/>
                  </a:lnTo>
                  <a:lnTo>
                    <a:pt x="85582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27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4" name="Forma libre: forma 93">
              <a:extLst>
                <a:ext uri="{FF2B5EF4-FFF2-40B4-BE49-F238E27FC236}">
                  <a16:creationId xmlns:a16="http://schemas.microsoft.com/office/drawing/2014/main" id="{8756FC9E-EB94-490C-BFB4-0D58489DB34B}"/>
                </a:ext>
              </a:extLst>
            </p:cNvPr>
            <p:cNvSpPr/>
            <p:nvPr/>
          </p:nvSpPr>
          <p:spPr>
            <a:xfrm>
              <a:off x="7109888" y="8873537"/>
              <a:ext cx="101883" cy="101883"/>
            </a:xfrm>
            <a:custGeom>
              <a:avLst/>
              <a:gdLst>
                <a:gd name="connsiteX0" fmla="*/ 44828 w 101882"/>
                <a:gd name="connsiteY0" fmla="*/ 123023 h 101882"/>
                <a:gd name="connsiteX1" fmla="*/ 44828 w 101882"/>
                <a:gd name="connsiteY1" fmla="*/ 71318 h 101882"/>
                <a:gd name="connsiteX2" fmla="*/ 0 w 101882"/>
                <a:gd name="connsiteY2" fmla="*/ 0 h 101882"/>
                <a:gd name="connsiteX3" fmla="*/ 29037 w 101882"/>
                <a:gd name="connsiteY3" fmla="*/ 0 h 101882"/>
                <a:gd name="connsiteX4" fmla="*/ 58073 w 101882"/>
                <a:gd name="connsiteY4" fmla="*/ 48649 h 101882"/>
                <a:gd name="connsiteX5" fmla="*/ 86346 w 101882"/>
                <a:gd name="connsiteY5" fmla="*/ 0 h 101882"/>
                <a:gd name="connsiteX6" fmla="*/ 115128 w 101882"/>
                <a:gd name="connsiteY6" fmla="*/ 0 h 101882"/>
                <a:gd name="connsiteX7" fmla="*/ 69790 w 101882"/>
                <a:gd name="connsiteY7" fmla="*/ 71318 h 101882"/>
                <a:gd name="connsiteX8" fmla="*/ 69790 w 101882"/>
                <a:gd name="connsiteY8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882" h="101882">
                  <a:moveTo>
                    <a:pt x="44828" y="123023"/>
                  </a:moveTo>
                  <a:lnTo>
                    <a:pt x="44828" y="71318"/>
                  </a:lnTo>
                  <a:lnTo>
                    <a:pt x="0" y="0"/>
                  </a:lnTo>
                  <a:lnTo>
                    <a:pt x="29037" y="0"/>
                  </a:lnTo>
                  <a:lnTo>
                    <a:pt x="58073" y="48649"/>
                  </a:lnTo>
                  <a:lnTo>
                    <a:pt x="86346" y="0"/>
                  </a:lnTo>
                  <a:lnTo>
                    <a:pt x="115128" y="0"/>
                  </a:lnTo>
                  <a:lnTo>
                    <a:pt x="69790" y="71318"/>
                  </a:lnTo>
                  <a:lnTo>
                    <a:pt x="69790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5" name="Forma libre: forma 94">
              <a:extLst>
                <a:ext uri="{FF2B5EF4-FFF2-40B4-BE49-F238E27FC236}">
                  <a16:creationId xmlns:a16="http://schemas.microsoft.com/office/drawing/2014/main" id="{4B4DAAC5-936D-451D-8ECD-0C01206777DC}"/>
                </a:ext>
              </a:extLst>
            </p:cNvPr>
            <p:cNvSpPr/>
            <p:nvPr/>
          </p:nvSpPr>
          <p:spPr>
            <a:xfrm>
              <a:off x="7225015" y="8871499"/>
              <a:ext cx="101883" cy="101883"/>
            </a:xfrm>
            <a:custGeom>
              <a:avLst/>
              <a:gdLst>
                <a:gd name="connsiteX0" fmla="*/ 25471 w 101882"/>
                <a:gd name="connsiteY0" fmla="*/ 63422 h 101882"/>
                <a:gd name="connsiteX1" fmla="*/ 35150 w 101882"/>
                <a:gd name="connsiteY1" fmla="*/ 95006 h 101882"/>
                <a:gd name="connsiteX2" fmla="*/ 59602 w 101882"/>
                <a:gd name="connsiteY2" fmla="*/ 105703 h 101882"/>
                <a:gd name="connsiteX3" fmla="*/ 83799 w 101882"/>
                <a:gd name="connsiteY3" fmla="*/ 95006 h 101882"/>
                <a:gd name="connsiteX4" fmla="*/ 93223 w 101882"/>
                <a:gd name="connsiteY4" fmla="*/ 62913 h 101882"/>
                <a:gd name="connsiteX5" fmla="*/ 84053 w 101882"/>
                <a:gd name="connsiteY5" fmla="*/ 31329 h 101882"/>
                <a:gd name="connsiteX6" fmla="*/ 59347 w 101882"/>
                <a:gd name="connsiteY6" fmla="*/ 20886 h 101882"/>
                <a:gd name="connsiteX7" fmla="*/ 34640 w 101882"/>
                <a:gd name="connsiteY7" fmla="*/ 31329 h 101882"/>
                <a:gd name="connsiteX8" fmla="*/ 25471 w 101882"/>
                <a:gd name="connsiteY8" fmla="*/ 63422 h 101882"/>
                <a:gd name="connsiteX9" fmla="*/ 0 w 101882"/>
                <a:gd name="connsiteY9" fmla="*/ 64441 h 101882"/>
                <a:gd name="connsiteX10" fmla="*/ 5603 w 101882"/>
                <a:gd name="connsiteY10" fmla="*/ 32857 h 101882"/>
                <a:gd name="connsiteX11" fmla="*/ 17065 w 101882"/>
                <a:gd name="connsiteY11" fmla="*/ 16047 h 101882"/>
                <a:gd name="connsiteX12" fmla="*/ 33112 w 101882"/>
                <a:gd name="connsiteY12" fmla="*/ 4839 h 101882"/>
                <a:gd name="connsiteX13" fmla="*/ 59602 w 101882"/>
                <a:gd name="connsiteY13" fmla="*/ 0 h 101882"/>
                <a:gd name="connsiteX14" fmla="*/ 103156 w 101882"/>
                <a:gd name="connsiteY14" fmla="*/ 16811 h 101882"/>
                <a:gd name="connsiteX15" fmla="*/ 119458 w 101882"/>
                <a:gd name="connsiteY15" fmla="*/ 63677 h 101882"/>
                <a:gd name="connsiteX16" fmla="*/ 103411 w 101882"/>
                <a:gd name="connsiteY16" fmla="*/ 110288 h 101882"/>
                <a:gd name="connsiteX17" fmla="*/ 60111 w 101882"/>
                <a:gd name="connsiteY17" fmla="*/ 127099 h 101882"/>
                <a:gd name="connsiteX18" fmla="*/ 16301 w 101882"/>
                <a:gd name="connsiteY18" fmla="*/ 110543 h 101882"/>
                <a:gd name="connsiteX19" fmla="*/ 0 w 101882"/>
                <a:gd name="connsiteY19" fmla="*/ 64441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471" y="63422"/>
                  </a:moveTo>
                  <a:cubicBezTo>
                    <a:pt x="25471" y="77431"/>
                    <a:pt x="28782" y="87874"/>
                    <a:pt x="35150" y="95006"/>
                  </a:cubicBezTo>
                  <a:cubicBezTo>
                    <a:pt x="41517" y="102137"/>
                    <a:pt x="49668" y="105703"/>
                    <a:pt x="59602" y="105703"/>
                  </a:cubicBezTo>
                  <a:cubicBezTo>
                    <a:pt x="69280" y="105703"/>
                    <a:pt x="77686" y="102137"/>
                    <a:pt x="83799" y="95006"/>
                  </a:cubicBezTo>
                  <a:cubicBezTo>
                    <a:pt x="90166" y="87874"/>
                    <a:pt x="93223" y="77176"/>
                    <a:pt x="93223" y="62913"/>
                  </a:cubicBezTo>
                  <a:cubicBezTo>
                    <a:pt x="93223" y="48904"/>
                    <a:pt x="90166" y="38461"/>
                    <a:pt x="84053" y="31329"/>
                  </a:cubicBezTo>
                  <a:cubicBezTo>
                    <a:pt x="77940" y="24452"/>
                    <a:pt x="69535" y="20886"/>
                    <a:pt x="59347" y="20886"/>
                  </a:cubicBezTo>
                  <a:cubicBezTo>
                    <a:pt x="49159" y="20886"/>
                    <a:pt x="40753" y="24452"/>
                    <a:pt x="34640" y="31329"/>
                  </a:cubicBezTo>
                  <a:cubicBezTo>
                    <a:pt x="28527" y="38715"/>
                    <a:pt x="25471" y="49413"/>
                    <a:pt x="25471" y="63422"/>
                  </a:cubicBezTo>
                  <a:moveTo>
                    <a:pt x="0" y="64441"/>
                  </a:moveTo>
                  <a:cubicBezTo>
                    <a:pt x="0" y="51960"/>
                    <a:pt x="2038" y="41263"/>
                    <a:pt x="5603" y="32857"/>
                  </a:cubicBezTo>
                  <a:cubicBezTo>
                    <a:pt x="8405" y="26490"/>
                    <a:pt x="12226" y="20886"/>
                    <a:pt x="17065" y="16047"/>
                  </a:cubicBezTo>
                  <a:cubicBezTo>
                    <a:pt x="21905" y="10952"/>
                    <a:pt x="27254" y="7387"/>
                    <a:pt x="33112" y="4839"/>
                  </a:cubicBezTo>
                  <a:cubicBezTo>
                    <a:pt x="40753" y="1528"/>
                    <a:pt x="49668" y="0"/>
                    <a:pt x="59602" y="0"/>
                  </a:cubicBezTo>
                  <a:cubicBezTo>
                    <a:pt x="77686" y="0"/>
                    <a:pt x="92204" y="5604"/>
                    <a:pt x="103156" y="16811"/>
                  </a:cubicBezTo>
                  <a:cubicBezTo>
                    <a:pt x="114109" y="28018"/>
                    <a:pt x="119458" y="43810"/>
                    <a:pt x="119458" y="63677"/>
                  </a:cubicBezTo>
                  <a:cubicBezTo>
                    <a:pt x="119458" y="83544"/>
                    <a:pt x="114109" y="99081"/>
                    <a:pt x="103411" y="110288"/>
                  </a:cubicBezTo>
                  <a:cubicBezTo>
                    <a:pt x="92713" y="121495"/>
                    <a:pt x="78195" y="127099"/>
                    <a:pt x="60111" y="127099"/>
                  </a:cubicBezTo>
                  <a:cubicBezTo>
                    <a:pt x="41772" y="127099"/>
                    <a:pt x="27254" y="121495"/>
                    <a:pt x="16301" y="110543"/>
                  </a:cubicBezTo>
                  <a:cubicBezTo>
                    <a:pt x="5349" y="99336"/>
                    <a:pt x="0" y="84053"/>
                    <a:pt x="0" y="64441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6" name="Forma libre: forma 95">
              <a:extLst>
                <a:ext uri="{FF2B5EF4-FFF2-40B4-BE49-F238E27FC236}">
                  <a16:creationId xmlns:a16="http://schemas.microsoft.com/office/drawing/2014/main" id="{560EB8B4-B8FD-4AB8-9E0B-C7A4EEA4E55C}"/>
                </a:ext>
              </a:extLst>
            </p:cNvPr>
            <p:cNvSpPr/>
            <p:nvPr/>
          </p:nvSpPr>
          <p:spPr>
            <a:xfrm>
              <a:off x="7356444" y="8873537"/>
              <a:ext cx="101883" cy="101883"/>
            </a:xfrm>
            <a:custGeom>
              <a:avLst/>
              <a:gdLst>
                <a:gd name="connsiteX0" fmla="*/ 24961 w 101882"/>
                <a:gd name="connsiteY0" fmla="*/ 52215 h 101882"/>
                <a:gd name="connsiteX1" fmla="*/ 43300 w 101882"/>
                <a:gd name="connsiteY1" fmla="*/ 52215 h 101882"/>
                <a:gd name="connsiteX2" fmla="*/ 65460 w 101882"/>
                <a:gd name="connsiteY2" fmla="*/ 50687 h 101882"/>
                <a:gd name="connsiteX3" fmla="*/ 72592 w 101882"/>
                <a:gd name="connsiteY3" fmla="*/ 45338 h 101882"/>
                <a:gd name="connsiteX4" fmla="*/ 75139 w 101882"/>
                <a:gd name="connsiteY4" fmla="*/ 36168 h 101882"/>
                <a:gd name="connsiteX5" fmla="*/ 71827 w 101882"/>
                <a:gd name="connsiteY5" fmla="*/ 26235 h 101882"/>
                <a:gd name="connsiteX6" fmla="*/ 62658 w 101882"/>
                <a:gd name="connsiteY6" fmla="*/ 21395 h 101882"/>
                <a:gd name="connsiteX7" fmla="*/ 44574 w 101882"/>
                <a:gd name="connsiteY7" fmla="*/ 21141 h 101882"/>
                <a:gd name="connsiteX8" fmla="*/ 25216 w 101882"/>
                <a:gd name="connsiteY8" fmla="*/ 21141 h 101882"/>
                <a:gd name="connsiteX9" fmla="*/ 25216 w 101882"/>
                <a:gd name="connsiteY9" fmla="*/ 52215 h 101882"/>
                <a:gd name="connsiteX10" fmla="*/ 0 w 101882"/>
                <a:gd name="connsiteY10" fmla="*/ 123023 h 101882"/>
                <a:gd name="connsiteX11" fmla="*/ 0 w 101882"/>
                <a:gd name="connsiteY11" fmla="*/ 0 h 101882"/>
                <a:gd name="connsiteX12" fmla="*/ 52215 w 101882"/>
                <a:gd name="connsiteY12" fmla="*/ 0 h 101882"/>
                <a:gd name="connsiteX13" fmla="*/ 80997 w 101882"/>
                <a:gd name="connsiteY13" fmla="*/ 3311 h 101882"/>
                <a:gd name="connsiteX14" fmla="*/ 95260 w 101882"/>
                <a:gd name="connsiteY14" fmla="*/ 15028 h 101882"/>
                <a:gd name="connsiteX15" fmla="*/ 100609 w 101882"/>
                <a:gd name="connsiteY15" fmla="*/ 34385 h 101882"/>
                <a:gd name="connsiteX16" fmla="*/ 92459 w 101882"/>
                <a:gd name="connsiteY16" fmla="*/ 57309 h 101882"/>
                <a:gd name="connsiteX17" fmla="*/ 68262 w 101882"/>
                <a:gd name="connsiteY17" fmla="*/ 68771 h 101882"/>
                <a:gd name="connsiteX18" fmla="*/ 81506 w 101882"/>
                <a:gd name="connsiteY18" fmla="*/ 79214 h 101882"/>
                <a:gd name="connsiteX19" fmla="*/ 95515 w 101882"/>
                <a:gd name="connsiteY19" fmla="*/ 99081 h 101882"/>
                <a:gd name="connsiteX20" fmla="*/ 110543 w 101882"/>
                <a:gd name="connsiteY20" fmla="*/ 123023 h 101882"/>
                <a:gd name="connsiteX21" fmla="*/ 80742 w 101882"/>
                <a:gd name="connsiteY21" fmla="*/ 123023 h 101882"/>
                <a:gd name="connsiteX22" fmla="*/ 62913 w 101882"/>
                <a:gd name="connsiteY22" fmla="*/ 96279 h 101882"/>
                <a:gd name="connsiteX23" fmla="*/ 49923 w 101882"/>
                <a:gd name="connsiteY23" fmla="*/ 78195 h 101882"/>
                <a:gd name="connsiteX24" fmla="*/ 42536 w 101882"/>
                <a:gd name="connsiteY24" fmla="*/ 73101 h 101882"/>
                <a:gd name="connsiteX25" fmla="*/ 29801 w 101882"/>
                <a:gd name="connsiteY25" fmla="*/ 71827 h 101882"/>
                <a:gd name="connsiteX26" fmla="*/ 24707 w 101882"/>
                <a:gd name="connsiteY26" fmla="*/ 71827 h 101882"/>
                <a:gd name="connsiteX27" fmla="*/ 24707 w 101882"/>
                <a:gd name="connsiteY27" fmla="*/ 123023 h 101882"/>
                <a:gd name="connsiteX28" fmla="*/ 0 w 101882"/>
                <a:gd name="connsiteY28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1882" h="101882">
                  <a:moveTo>
                    <a:pt x="24961" y="52215"/>
                  </a:moveTo>
                  <a:lnTo>
                    <a:pt x="43300" y="52215"/>
                  </a:lnTo>
                  <a:cubicBezTo>
                    <a:pt x="55271" y="52215"/>
                    <a:pt x="62658" y="51705"/>
                    <a:pt x="65460" y="50687"/>
                  </a:cubicBezTo>
                  <a:cubicBezTo>
                    <a:pt x="68516" y="49668"/>
                    <a:pt x="70809" y="47885"/>
                    <a:pt x="72592" y="45338"/>
                  </a:cubicBezTo>
                  <a:cubicBezTo>
                    <a:pt x="74374" y="42791"/>
                    <a:pt x="75139" y="39734"/>
                    <a:pt x="75139" y="36168"/>
                  </a:cubicBezTo>
                  <a:cubicBezTo>
                    <a:pt x="75139" y="32093"/>
                    <a:pt x="74120" y="28782"/>
                    <a:pt x="71827" y="26235"/>
                  </a:cubicBezTo>
                  <a:cubicBezTo>
                    <a:pt x="69535" y="23688"/>
                    <a:pt x="66733" y="21905"/>
                    <a:pt x="62658" y="21395"/>
                  </a:cubicBezTo>
                  <a:cubicBezTo>
                    <a:pt x="60875" y="21141"/>
                    <a:pt x="54762" y="21141"/>
                    <a:pt x="44574" y="21141"/>
                  </a:cubicBezTo>
                  <a:lnTo>
                    <a:pt x="25216" y="21141"/>
                  </a:lnTo>
                  <a:lnTo>
                    <a:pt x="25216" y="52215"/>
                  </a:lnTo>
                  <a:close/>
                  <a:moveTo>
                    <a:pt x="0" y="123023"/>
                  </a:moveTo>
                  <a:lnTo>
                    <a:pt x="0" y="0"/>
                  </a:lnTo>
                  <a:lnTo>
                    <a:pt x="52215" y="0"/>
                  </a:lnTo>
                  <a:cubicBezTo>
                    <a:pt x="65460" y="0"/>
                    <a:pt x="74884" y="1019"/>
                    <a:pt x="80997" y="3311"/>
                  </a:cubicBezTo>
                  <a:cubicBezTo>
                    <a:pt x="86855" y="5603"/>
                    <a:pt x="91695" y="9424"/>
                    <a:pt x="95260" y="15028"/>
                  </a:cubicBezTo>
                  <a:cubicBezTo>
                    <a:pt x="98826" y="20631"/>
                    <a:pt x="100609" y="27254"/>
                    <a:pt x="100609" y="34385"/>
                  </a:cubicBezTo>
                  <a:cubicBezTo>
                    <a:pt x="100609" y="43555"/>
                    <a:pt x="97808" y="51196"/>
                    <a:pt x="92459" y="57309"/>
                  </a:cubicBezTo>
                  <a:cubicBezTo>
                    <a:pt x="87110" y="63167"/>
                    <a:pt x="78959" y="66988"/>
                    <a:pt x="68262" y="68771"/>
                  </a:cubicBezTo>
                  <a:cubicBezTo>
                    <a:pt x="73610" y="71827"/>
                    <a:pt x="77940" y="75393"/>
                    <a:pt x="81506" y="79214"/>
                  </a:cubicBezTo>
                  <a:cubicBezTo>
                    <a:pt x="85072" y="82780"/>
                    <a:pt x="89657" y="89402"/>
                    <a:pt x="95515" y="99081"/>
                  </a:cubicBezTo>
                  <a:lnTo>
                    <a:pt x="110543" y="123023"/>
                  </a:lnTo>
                  <a:lnTo>
                    <a:pt x="80742" y="123023"/>
                  </a:lnTo>
                  <a:lnTo>
                    <a:pt x="62913" y="96279"/>
                  </a:lnTo>
                  <a:cubicBezTo>
                    <a:pt x="56545" y="86600"/>
                    <a:pt x="52215" y="80742"/>
                    <a:pt x="49923" y="78195"/>
                  </a:cubicBezTo>
                  <a:cubicBezTo>
                    <a:pt x="47376" y="75648"/>
                    <a:pt x="45083" y="74120"/>
                    <a:pt x="42536" y="73101"/>
                  </a:cubicBezTo>
                  <a:cubicBezTo>
                    <a:pt x="39734" y="72337"/>
                    <a:pt x="35659" y="71827"/>
                    <a:pt x="29801" y="71827"/>
                  </a:cubicBezTo>
                  <a:lnTo>
                    <a:pt x="24707" y="71827"/>
                  </a:lnTo>
                  <a:lnTo>
                    <a:pt x="24707" y="123023"/>
                  </a:lnTo>
                  <a:lnTo>
                    <a:pt x="0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7" name="Forma libre: forma 96">
              <a:extLst>
                <a:ext uri="{FF2B5EF4-FFF2-40B4-BE49-F238E27FC236}">
                  <a16:creationId xmlns:a16="http://schemas.microsoft.com/office/drawing/2014/main" id="{3FE5F272-8229-4A5E-9AD9-4B86FB631A3B}"/>
                </a:ext>
              </a:extLst>
            </p:cNvPr>
            <p:cNvSpPr/>
            <p:nvPr/>
          </p:nvSpPr>
          <p:spPr>
            <a:xfrm>
              <a:off x="7210497" y="9172308"/>
              <a:ext cx="25471" cy="25471"/>
            </a:xfrm>
            <a:custGeom>
              <a:avLst/>
              <a:gdLst>
                <a:gd name="connsiteX0" fmla="*/ 0 w 0"/>
                <a:gd name="connsiteY0" fmla="*/ 0 h 0"/>
                <a:gd name="connsiteX1" fmla="*/ 23178 w 0"/>
                <a:gd name="connsiteY1" fmla="*/ 0 h 0"/>
                <a:gd name="connsiteX2" fmla="*/ 23178 w 0"/>
                <a:gd name="connsiteY2" fmla="*/ 23178 h 0"/>
                <a:gd name="connsiteX3" fmla="*/ 0 w 0"/>
                <a:gd name="connsiteY3" fmla="*/ 231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23178" y="0"/>
                  </a:lnTo>
                  <a:lnTo>
                    <a:pt x="23178" y="23178"/>
                  </a:lnTo>
                  <a:lnTo>
                    <a:pt x="0" y="23178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8" name="Forma libre: forma 97">
              <a:extLst>
                <a:ext uri="{FF2B5EF4-FFF2-40B4-BE49-F238E27FC236}">
                  <a16:creationId xmlns:a16="http://schemas.microsoft.com/office/drawing/2014/main" id="{F1236A63-70E2-41A4-BDC8-B433D00183EB}"/>
                </a:ext>
              </a:extLst>
            </p:cNvPr>
            <p:cNvSpPr/>
            <p:nvPr/>
          </p:nvSpPr>
          <p:spPr>
            <a:xfrm>
              <a:off x="6096917" y="9074246"/>
              <a:ext cx="76412" cy="101883"/>
            </a:xfrm>
            <a:custGeom>
              <a:avLst/>
              <a:gdLst>
                <a:gd name="connsiteX0" fmla="*/ 24452 w 76412"/>
                <a:gd name="connsiteY0" fmla="*/ 20631 h 101882"/>
                <a:gd name="connsiteX1" fmla="*/ 24452 w 76412"/>
                <a:gd name="connsiteY1" fmla="*/ 100355 h 101882"/>
                <a:gd name="connsiteX2" fmla="*/ 42791 w 76412"/>
                <a:gd name="connsiteY2" fmla="*/ 100355 h 101882"/>
                <a:gd name="connsiteX3" fmla="*/ 57564 w 76412"/>
                <a:gd name="connsiteY3" fmla="*/ 99336 h 101882"/>
                <a:gd name="connsiteX4" fmla="*/ 67497 w 76412"/>
                <a:gd name="connsiteY4" fmla="*/ 94242 h 101882"/>
                <a:gd name="connsiteX5" fmla="*/ 73865 w 76412"/>
                <a:gd name="connsiteY5" fmla="*/ 82525 h 101882"/>
                <a:gd name="connsiteX6" fmla="*/ 76412 w 76412"/>
                <a:gd name="connsiteY6" fmla="*/ 60366 h 101882"/>
                <a:gd name="connsiteX7" fmla="*/ 73865 w 76412"/>
                <a:gd name="connsiteY7" fmla="*/ 38970 h 101882"/>
                <a:gd name="connsiteX8" fmla="*/ 66988 w 76412"/>
                <a:gd name="connsiteY8" fmla="*/ 27254 h 101882"/>
                <a:gd name="connsiteX9" fmla="*/ 55781 w 76412"/>
                <a:gd name="connsiteY9" fmla="*/ 21650 h 101882"/>
                <a:gd name="connsiteX10" fmla="*/ 35659 w 76412"/>
                <a:gd name="connsiteY10" fmla="*/ 20377 h 101882"/>
                <a:gd name="connsiteX11" fmla="*/ 24452 w 76412"/>
                <a:gd name="connsiteY11" fmla="*/ 20377 h 101882"/>
                <a:gd name="connsiteX12" fmla="*/ 0 w 76412"/>
                <a:gd name="connsiteY12" fmla="*/ 0 h 101882"/>
                <a:gd name="connsiteX13" fmla="*/ 44574 w 76412"/>
                <a:gd name="connsiteY13" fmla="*/ 0 h 101882"/>
                <a:gd name="connsiteX14" fmla="*/ 67497 w 76412"/>
                <a:gd name="connsiteY14" fmla="*/ 2292 h 101882"/>
                <a:gd name="connsiteX15" fmla="*/ 85836 w 76412"/>
                <a:gd name="connsiteY15" fmla="*/ 13500 h 101882"/>
                <a:gd name="connsiteX16" fmla="*/ 97298 w 76412"/>
                <a:gd name="connsiteY16" fmla="*/ 33112 h 101882"/>
                <a:gd name="connsiteX17" fmla="*/ 101374 w 76412"/>
                <a:gd name="connsiteY17" fmla="*/ 61639 h 101882"/>
                <a:gd name="connsiteX18" fmla="*/ 97553 w 76412"/>
                <a:gd name="connsiteY18" fmla="*/ 87365 h 101882"/>
                <a:gd name="connsiteX19" fmla="*/ 84563 w 76412"/>
                <a:gd name="connsiteY19" fmla="*/ 108760 h 101882"/>
                <a:gd name="connsiteX20" fmla="*/ 67497 w 76412"/>
                <a:gd name="connsiteY20" fmla="*/ 118439 h 101882"/>
                <a:gd name="connsiteX21" fmla="*/ 45847 w 76412"/>
                <a:gd name="connsiteY21" fmla="*/ 120986 h 101882"/>
                <a:gd name="connsiteX22" fmla="*/ 0 w 76412"/>
                <a:gd name="connsiteY22" fmla="*/ 120986 h 101882"/>
                <a:gd name="connsiteX23" fmla="*/ 0 w 7641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412" h="101882">
                  <a:moveTo>
                    <a:pt x="24452" y="20631"/>
                  </a:moveTo>
                  <a:lnTo>
                    <a:pt x="24452" y="100355"/>
                  </a:lnTo>
                  <a:lnTo>
                    <a:pt x="42791" y="100355"/>
                  </a:lnTo>
                  <a:cubicBezTo>
                    <a:pt x="49668" y="100355"/>
                    <a:pt x="54507" y="99845"/>
                    <a:pt x="57564" y="99336"/>
                  </a:cubicBezTo>
                  <a:cubicBezTo>
                    <a:pt x="61384" y="98317"/>
                    <a:pt x="64696" y="96789"/>
                    <a:pt x="67497" y="94242"/>
                  </a:cubicBezTo>
                  <a:cubicBezTo>
                    <a:pt x="70045" y="91949"/>
                    <a:pt x="72082" y="87874"/>
                    <a:pt x="73865" y="82525"/>
                  </a:cubicBezTo>
                  <a:cubicBezTo>
                    <a:pt x="75648" y="77176"/>
                    <a:pt x="76412" y="69535"/>
                    <a:pt x="76412" y="60366"/>
                  </a:cubicBezTo>
                  <a:cubicBezTo>
                    <a:pt x="76412" y="51196"/>
                    <a:pt x="75648" y="43810"/>
                    <a:pt x="73865" y="38970"/>
                  </a:cubicBezTo>
                  <a:cubicBezTo>
                    <a:pt x="72082" y="33876"/>
                    <a:pt x="70045" y="30055"/>
                    <a:pt x="66988" y="27254"/>
                  </a:cubicBezTo>
                  <a:cubicBezTo>
                    <a:pt x="63932" y="24452"/>
                    <a:pt x="60111" y="22669"/>
                    <a:pt x="55781" y="21650"/>
                  </a:cubicBezTo>
                  <a:cubicBezTo>
                    <a:pt x="52470" y="20886"/>
                    <a:pt x="45593" y="20377"/>
                    <a:pt x="35659" y="20377"/>
                  </a:cubicBezTo>
                  <a:lnTo>
                    <a:pt x="24452" y="20377"/>
                  </a:lnTo>
                  <a:close/>
                  <a:moveTo>
                    <a:pt x="0" y="0"/>
                  </a:moveTo>
                  <a:lnTo>
                    <a:pt x="44574" y="0"/>
                  </a:lnTo>
                  <a:cubicBezTo>
                    <a:pt x="54762" y="0"/>
                    <a:pt x="62149" y="764"/>
                    <a:pt x="67497" y="2292"/>
                  </a:cubicBezTo>
                  <a:cubicBezTo>
                    <a:pt x="74629" y="4330"/>
                    <a:pt x="80488" y="8151"/>
                    <a:pt x="85836" y="13500"/>
                  </a:cubicBezTo>
                  <a:cubicBezTo>
                    <a:pt x="90931" y="18848"/>
                    <a:pt x="94751" y="25471"/>
                    <a:pt x="97298" y="33112"/>
                  </a:cubicBezTo>
                  <a:cubicBezTo>
                    <a:pt x="100100" y="40753"/>
                    <a:pt x="101374" y="50432"/>
                    <a:pt x="101374" y="61639"/>
                  </a:cubicBezTo>
                  <a:cubicBezTo>
                    <a:pt x="101374" y="71827"/>
                    <a:pt x="100100" y="80233"/>
                    <a:pt x="97553" y="87365"/>
                  </a:cubicBezTo>
                  <a:cubicBezTo>
                    <a:pt x="94496" y="96025"/>
                    <a:pt x="90166" y="103156"/>
                    <a:pt x="84563" y="108760"/>
                  </a:cubicBezTo>
                  <a:cubicBezTo>
                    <a:pt x="80233" y="112835"/>
                    <a:pt x="74629" y="116146"/>
                    <a:pt x="67497" y="118439"/>
                  </a:cubicBezTo>
                  <a:cubicBezTo>
                    <a:pt x="62149" y="120222"/>
                    <a:pt x="55017" y="120986"/>
                    <a:pt x="45847" y="120986"/>
                  </a:cubicBezTo>
                  <a:lnTo>
                    <a:pt x="0" y="1209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9" name="Forma libre: forma 98">
              <a:extLst>
                <a:ext uri="{FF2B5EF4-FFF2-40B4-BE49-F238E27FC236}">
                  <a16:creationId xmlns:a16="http://schemas.microsoft.com/office/drawing/2014/main" id="{B9C41481-2339-49E2-9EBD-75BF063649D1}"/>
                </a:ext>
              </a:extLst>
            </p:cNvPr>
            <p:cNvSpPr/>
            <p:nvPr/>
          </p:nvSpPr>
          <p:spPr>
            <a:xfrm>
              <a:off x="6212044" y="9074246"/>
              <a:ext cx="76412" cy="101883"/>
            </a:xfrm>
            <a:custGeom>
              <a:avLst/>
              <a:gdLst>
                <a:gd name="connsiteX0" fmla="*/ 0 w 76412"/>
                <a:gd name="connsiteY0" fmla="*/ 120986 h 101882"/>
                <a:gd name="connsiteX1" fmla="*/ 0 w 76412"/>
                <a:gd name="connsiteY1" fmla="*/ 0 h 101882"/>
                <a:gd name="connsiteX2" fmla="*/ 89657 w 76412"/>
                <a:gd name="connsiteY2" fmla="*/ 0 h 101882"/>
                <a:gd name="connsiteX3" fmla="*/ 89657 w 76412"/>
                <a:gd name="connsiteY3" fmla="*/ 20631 h 101882"/>
                <a:gd name="connsiteX4" fmla="*/ 24452 w 76412"/>
                <a:gd name="connsiteY4" fmla="*/ 20631 h 101882"/>
                <a:gd name="connsiteX5" fmla="*/ 24452 w 76412"/>
                <a:gd name="connsiteY5" fmla="*/ 47121 h 101882"/>
                <a:gd name="connsiteX6" fmla="*/ 85072 w 76412"/>
                <a:gd name="connsiteY6" fmla="*/ 47121 h 101882"/>
                <a:gd name="connsiteX7" fmla="*/ 85072 w 76412"/>
                <a:gd name="connsiteY7" fmla="*/ 67752 h 101882"/>
                <a:gd name="connsiteX8" fmla="*/ 24452 w 76412"/>
                <a:gd name="connsiteY8" fmla="*/ 67752 h 101882"/>
                <a:gd name="connsiteX9" fmla="*/ 24452 w 76412"/>
                <a:gd name="connsiteY9" fmla="*/ 100355 h 101882"/>
                <a:gd name="connsiteX10" fmla="*/ 91949 w 76412"/>
                <a:gd name="connsiteY10" fmla="*/ 100355 h 101882"/>
                <a:gd name="connsiteX11" fmla="*/ 91949 w 76412"/>
                <a:gd name="connsiteY11" fmla="*/ 120986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412" h="101882">
                  <a:moveTo>
                    <a:pt x="0" y="120986"/>
                  </a:moveTo>
                  <a:lnTo>
                    <a:pt x="0" y="0"/>
                  </a:lnTo>
                  <a:lnTo>
                    <a:pt x="89657" y="0"/>
                  </a:lnTo>
                  <a:lnTo>
                    <a:pt x="89657" y="20631"/>
                  </a:lnTo>
                  <a:lnTo>
                    <a:pt x="24452" y="20631"/>
                  </a:lnTo>
                  <a:lnTo>
                    <a:pt x="24452" y="47121"/>
                  </a:lnTo>
                  <a:lnTo>
                    <a:pt x="85072" y="47121"/>
                  </a:lnTo>
                  <a:lnTo>
                    <a:pt x="85072" y="67752"/>
                  </a:lnTo>
                  <a:lnTo>
                    <a:pt x="24452" y="67752"/>
                  </a:lnTo>
                  <a:lnTo>
                    <a:pt x="24452" y="100355"/>
                  </a:lnTo>
                  <a:lnTo>
                    <a:pt x="91949" y="100355"/>
                  </a:lnTo>
                  <a:lnTo>
                    <a:pt x="91949" y="12098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0" name="Forma libre: forma 99">
              <a:extLst>
                <a:ext uri="{FF2B5EF4-FFF2-40B4-BE49-F238E27FC236}">
                  <a16:creationId xmlns:a16="http://schemas.microsoft.com/office/drawing/2014/main" id="{2D2288A3-7B81-412C-9685-03DAE4A7F959}"/>
                </a:ext>
              </a:extLst>
            </p:cNvPr>
            <p:cNvSpPr/>
            <p:nvPr/>
          </p:nvSpPr>
          <p:spPr>
            <a:xfrm>
              <a:off x="6357227" y="9074246"/>
              <a:ext cx="76412" cy="101883"/>
            </a:xfrm>
            <a:custGeom>
              <a:avLst/>
              <a:gdLst>
                <a:gd name="connsiteX0" fmla="*/ 24707 w 76412"/>
                <a:gd name="connsiteY0" fmla="*/ 68007 h 101882"/>
                <a:gd name="connsiteX1" fmla="*/ 24707 w 76412"/>
                <a:gd name="connsiteY1" fmla="*/ 100355 h 101882"/>
                <a:gd name="connsiteX2" fmla="*/ 47121 w 76412"/>
                <a:gd name="connsiteY2" fmla="*/ 100355 h 101882"/>
                <a:gd name="connsiteX3" fmla="*/ 63932 w 76412"/>
                <a:gd name="connsiteY3" fmla="*/ 99590 h 101882"/>
                <a:gd name="connsiteX4" fmla="*/ 72846 w 76412"/>
                <a:gd name="connsiteY4" fmla="*/ 94751 h 101882"/>
                <a:gd name="connsiteX5" fmla="*/ 76157 w 76412"/>
                <a:gd name="connsiteY5" fmla="*/ 84563 h 101882"/>
                <a:gd name="connsiteX6" fmla="*/ 73610 w 76412"/>
                <a:gd name="connsiteY6" fmla="*/ 75393 h 101882"/>
                <a:gd name="connsiteX7" fmla="*/ 65969 w 76412"/>
                <a:gd name="connsiteY7" fmla="*/ 69790 h 101882"/>
                <a:gd name="connsiteX8" fmla="*/ 44319 w 76412"/>
                <a:gd name="connsiteY8" fmla="*/ 68007 h 101882"/>
                <a:gd name="connsiteX9" fmla="*/ 24707 w 76412"/>
                <a:gd name="connsiteY9" fmla="*/ 68007 h 101882"/>
                <a:gd name="connsiteX10" fmla="*/ 24707 w 76412"/>
                <a:gd name="connsiteY10" fmla="*/ 20122 h 101882"/>
                <a:gd name="connsiteX11" fmla="*/ 24707 w 76412"/>
                <a:gd name="connsiteY11" fmla="*/ 48140 h 101882"/>
                <a:gd name="connsiteX12" fmla="*/ 40753 w 76412"/>
                <a:gd name="connsiteY12" fmla="*/ 48140 h 101882"/>
                <a:gd name="connsiteX13" fmla="*/ 58583 w 76412"/>
                <a:gd name="connsiteY13" fmla="*/ 47630 h 101882"/>
                <a:gd name="connsiteX14" fmla="*/ 68262 w 76412"/>
                <a:gd name="connsiteY14" fmla="*/ 43300 h 101882"/>
                <a:gd name="connsiteX15" fmla="*/ 71827 w 76412"/>
                <a:gd name="connsiteY15" fmla="*/ 33876 h 101882"/>
                <a:gd name="connsiteX16" fmla="*/ 68771 w 76412"/>
                <a:gd name="connsiteY16" fmla="*/ 24707 h 101882"/>
                <a:gd name="connsiteX17" fmla="*/ 59601 w 76412"/>
                <a:gd name="connsiteY17" fmla="*/ 20631 h 101882"/>
                <a:gd name="connsiteX18" fmla="*/ 38716 w 76412"/>
                <a:gd name="connsiteY18" fmla="*/ 20122 h 101882"/>
                <a:gd name="connsiteX19" fmla="*/ 24707 w 76412"/>
                <a:gd name="connsiteY19" fmla="*/ 20122 h 101882"/>
                <a:gd name="connsiteX20" fmla="*/ 255 w 76412"/>
                <a:gd name="connsiteY20" fmla="*/ 0 h 101882"/>
                <a:gd name="connsiteX21" fmla="*/ 48649 w 76412"/>
                <a:gd name="connsiteY21" fmla="*/ 0 h 101882"/>
                <a:gd name="connsiteX22" fmla="*/ 70044 w 76412"/>
                <a:gd name="connsiteY22" fmla="*/ 1274 h 101882"/>
                <a:gd name="connsiteX23" fmla="*/ 82780 w 76412"/>
                <a:gd name="connsiteY23" fmla="*/ 6368 h 101882"/>
                <a:gd name="connsiteX24" fmla="*/ 91949 w 76412"/>
                <a:gd name="connsiteY24" fmla="*/ 16301 h 101882"/>
                <a:gd name="connsiteX25" fmla="*/ 95515 w 76412"/>
                <a:gd name="connsiteY25" fmla="*/ 30565 h 101882"/>
                <a:gd name="connsiteX26" fmla="*/ 90930 w 76412"/>
                <a:gd name="connsiteY26" fmla="*/ 46102 h 101882"/>
                <a:gd name="connsiteX27" fmla="*/ 78705 w 76412"/>
                <a:gd name="connsiteY27" fmla="*/ 56800 h 101882"/>
                <a:gd name="connsiteX28" fmla="*/ 95515 w 76412"/>
                <a:gd name="connsiteY28" fmla="*/ 67752 h 101882"/>
                <a:gd name="connsiteX29" fmla="*/ 101628 w 76412"/>
                <a:gd name="connsiteY29" fmla="*/ 86091 h 101882"/>
                <a:gd name="connsiteX30" fmla="*/ 97808 w 76412"/>
                <a:gd name="connsiteY30" fmla="*/ 102138 h 101882"/>
                <a:gd name="connsiteX31" fmla="*/ 87365 w 76412"/>
                <a:gd name="connsiteY31" fmla="*/ 114618 h 101882"/>
                <a:gd name="connsiteX32" fmla="*/ 70809 w 76412"/>
                <a:gd name="connsiteY32" fmla="*/ 120476 h 101882"/>
                <a:gd name="connsiteX33" fmla="*/ 41263 w 76412"/>
                <a:gd name="connsiteY33" fmla="*/ 121241 h 101882"/>
                <a:gd name="connsiteX34" fmla="*/ 0 w 76412"/>
                <a:gd name="connsiteY34" fmla="*/ 121241 h 101882"/>
                <a:gd name="connsiteX35" fmla="*/ 0 w 76412"/>
                <a:gd name="connsiteY35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6412" h="101882">
                  <a:moveTo>
                    <a:pt x="24707" y="68007"/>
                  </a:moveTo>
                  <a:lnTo>
                    <a:pt x="24707" y="100355"/>
                  </a:lnTo>
                  <a:lnTo>
                    <a:pt x="47121" y="100355"/>
                  </a:lnTo>
                  <a:cubicBezTo>
                    <a:pt x="55781" y="100355"/>
                    <a:pt x="61639" y="100100"/>
                    <a:pt x="63932" y="99590"/>
                  </a:cubicBezTo>
                  <a:cubicBezTo>
                    <a:pt x="67497" y="98826"/>
                    <a:pt x="70554" y="97298"/>
                    <a:pt x="72846" y="94751"/>
                  </a:cubicBezTo>
                  <a:cubicBezTo>
                    <a:pt x="75139" y="92204"/>
                    <a:pt x="76157" y="88638"/>
                    <a:pt x="76157" y="84563"/>
                  </a:cubicBezTo>
                  <a:cubicBezTo>
                    <a:pt x="76157" y="80997"/>
                    <a:pt x="75393" y="77686"/>
                    <a:pt x="73610" y="75393"/>
                  </a:cubicBezTo>
                  <a:cubicBezTo>
                    <a:pt x="71827" y="72846"/>
                    <a:pt x="69280" y="71063"/>
                    <a:pt x="65969" y="69790"/>
                  </a:cubicBezTo>
                  <a:cubicBezTo>
                    <a:pt x="62658" y="68516"/>
                    <a:pt x="55271" y="68007"/>
                    <a:pt x="44319" y="68007"/>
                  </a:cubicBezTo>
                  <a:lnTo>
                    <a:pt x="24707" y="68007"/>
                  </a:lnTo>
                  <a:close/>
                  <a:moveTo>
                    <a:pt x="24707" y="20122"/>
                  </a:moveTo>
                  <a:lnTo>
                    <a:pt x="24707" y="48140"/>
                  </a:lnTo>
                  <a:lnTo>
                    <a:pt x="40753" y="48140"/>
                  </a:lnTo>
                  <a:cubicBezTo>
                    <a:pt x="50177" y="48140"/>
                    <a:pt x="56036" y="47885"/>
                    <a:pt x="58583" y="47630"/>
                  </a:cubicBezTo>
                  <a:cubicBezTo>
                    <a:pt x="62658" y="47121"/>
                    <a:pt x="65969" y="45593"/>
                    <a:pt x="68262" y="43300"/>
                  </a:cubicBezTo>
                  <a:cubicBezTo>
                    <a:pt x="70554" y="41008"/>
                    <a:pt x="71827" y="37697"/>
                    <a:pt x="71827" y="33876"/>
                  </a:cubicBezTo>
                  <a:cubicBezTo>
                    <a:pt x="71827" y="30055"/>
                    <a:pt x="70809" y="26999"/>
                    <a:pt x="68771" y="24707"/>
                  </a:cubicBezTo>
                  <a:cubicBezTo>
                    <a:pt x="66733" y="22414"/>
                    <a:pt x="63677" y="20886"/>
                    <a:pt x="59601" y="20631"/>
                  </a:cubicBezTo>
                  <a:cubicBezTo>
                    <a:pt x="57309" y="20377"/>
                    <a:pt x="50177" y="20122"/>
                    <a:pt x="38716" y="20122"/>
                  </a:cubicBezTo>
                  <a:lnTo>
                    <a:pt x="24707" y="20122"/>
                  </a:lnTo>
                  <a:close/>
                  <a:moveTo>
                    <a:pt x="255" y="0"/>
                  </a:moveTo>
                  <a:lnTo>
                    <a:pt x="48649" y="0"/>
                  </a:lnTo>
                  <a:cubicBezTo>
                    <a:pt x="58073" y="0"/>
                    <a:pt x="65205" y="509"/>
                    <a:pt x="70044" y="1274"/>
                  </a:cubicBezTo>
                  <a:cubicBezTo>
                    <a:pt x="74629" y="2038"/>
                    <a:pt x="78959" y="3821"/>
                    <a:pt x="82780" y="6368"/>
                  </a:cubicBezTo>
                  <a:cubicBezTo>
                    <a:pt x="86600" y="8915"/>
                    <a:pt x="89657" y="12226"/>
                    <a:pt x="91949" y="16301"/>
                  </a:cubicBezTo>
                  <a:cubicBezTo>
                    <a:pt x="94496" y="20631"/>
                    <a:pt x="95515" y="25216"/>
                    <a:pt x="95515" y="30565"/>
                  </a:cubicBezTo>
                  <a:cubicBezTo>
                    <a:pt x="95515" y="36168"/>
                    <a:pt x="93987" y="41517"/>
                    <a:pt x="90930" y="46102"/>
                  </a:cubicBezTo>
                  <a:cubicBezTo>
                    <a:pt x="87874" y="50941"/>
                    <a:pt x="83799" y="54507"/>
                    <a:pt x="78705" y="56800"/>
                  </a:cubicBezTo>
                  <a:cubicBezTo>
                    <a:pt x="86091" y="59092"/>
                    <a:pt x="91695" y="62658"/>
                    <a:pt x="95515" y="67752"/>
                  </a:cubicBezTo>
                  <a:cubicBezTo>
                    <a:pt x="99591" y="73101"/>
                    <a:pt x="101628" y="78959"/>
                    <a:pt x="101628" y="86091"/>
                  </a:cubicBezTo>
                  <a:cubicBezTo>
                    <a:pt x="101628" y="91695"/>
                    <a:pt x="100355" y="97043"/>
                    <a:pt x="97808" y="102138"/>
                  </a:cubicBezTo>
                  <a:cubicBezTo>
                    <a:pt x="95261" y="107232"/>
                    <a:pt x="91695" y="111562"/>
                    <a:pt x="87365" y="114618"/>
                  </a:cubicBezTo>
                  <a:cubicBezTo>
                    <a:pt x="82780" y="117675"/>
                    <a:pt x="77431" y="119712"/>
                    <a:pt x="70809" y="120476"/>
                  </a:cubicBezTo>
                  <a:cubicBezTo>
                    <a:pt x="66733" y="120731"/>
                    <a:pt x="56800" y="121241"/>
                    <a:pt x="41263" y="121241"/>
                  </a:cubicBezTo>
                  <a:lnTo>
                    <a:pt x="0" y="12124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1" name="Forma libre: forma 100">
              <a:extLst>
                <a:ext uri="{FF2B5EF4-FFF2-40B4-BE49-F238E27FC236}">
                  <a16:creationId xmlns:a16="http://schemas.microsoft.com/office/drawing/2014/main" id="{55151BDF-4FD3-49D4-9EA2-C90505102C12}"/>
                </a:ext>
              </a:extLst>
            </p:cNvPr>
            <p:cNvSpPr/>
            <p:nvPr/>
          </p:nvSpPr>
          <p:spPr>
            <a:xfrm>
              <a:off x="6467261" y="9072208"/>
              <a:ext cx="101883" cy="101883"/>
            </a:xfrm>
            <a:custGeom>
              <a:avLst/>
              <a:gdLst>
                <a:gd name="connsiteX0" fmla="*/ 25216 w 101882"/>
                <a:gd name="connsiteY0" fmla="*/ 62403 h 101882"/>
                <a:gd name="connsiteX1" fmla="*/ 34640 w 101882"/>
                <a:gd name="connsiteY1" fmla="*/ 93477 h 101882"/>
                <a:gd name="connsiteX2" fmla="*/ 58837 w 101882"/>
                <a:gd name="connsiteY2" fmla="*/ 104175 h 101882"/>
                <a:gd name="connsiteX3" fmla="*/ 82780 w 101882"/>
                <a:gd name="connsiteY3" fmla="*/ 93732 h 101882"/>
                <a:gd name="connsiteX4" fmla="*/ 92204 w 101882"/>
                <a:gd name="connsiteY4" fmla="*/ 62148 h 101882"/>
                <a:gd name="connsiteX5" fmla="*/ 83035 w 101882"/>
                <a:gd name="connsiteY5" fmla="*/ 31074 h 101882"/>
                <a:gd name="connsiteX6" fmla="*/ 58837 w 101882"/>
                <a:gd name="connsiteY6" fmla="*/ 20886 h 101882"/>
                <a:gd name="connsiteX7" fmla="*/ 34640 w 101882"/>
                <a:gd name="connsiteY7" fmla="*/ 31329 h 101882"/>
                <a:gd name="connsiteX8" fmla="*/ 25216 w 101882"/>
                <a:gd name="connsiteY8" fmla="*/ 62403 h 101882"/>
                <a:gd name="connsiteX9" fmla="*/ 0 w 101882"/>
                <a:gd name="connsiteY9" fmla="*/ 63167 h 101882"/>
                <a:gd name="connsiteX10" fmla="*/ 5349 w 101882"/>
                <a:gd name="connsiteY10" fmla="*/ 32093 h 101882"/>
                <a:gd name="connsiteX11" fmla="*/ 16811 w 101882"/>
                <a:gd name="connsiteY11" fmla="*/ 15537 h 101882"/>
                <a:gd name="connsiteX12" fmla="*/ 32348 w 101882"/>
                <a:gd name="connsiteY12" fmla="*/ 4839 h 101882"/>
                <a:gd name="connsiteX13" fmla="*/ 58328 w 101882"/>
                <a:gd name="connsiteY13" fmla="*/ 0 h 101882"/>
                <a:gd name="connsiteX14" fmla="*/ 101119 w 101882"/>
                <a:gd name="connsiteY14" fmla="*/ 16556 h 101882"/>
                <a:gd name="connsiteX15" fmla="*/ 117165 w 101882"/>
                <a:gd name="connsiteY15" fmla="*/ 62658 h 101882"/>
                <a:gd name="connsiteX16" fmla="*/ 101374 w 101882"/>
                <a:gd name="connsiteY16" fmla="*/ 108250 h 101882"/>
                <a:gd name="connsiteX17" fmla="*/ 58837 w 101882"/>
                <a:gd name="connsiteY17" fmla="*/ 124806 h 101882"/>
                <a:gd name="connsiteX18" fmla="*/ 16047 w 101882"/>
                <a:gd name="connsiteY18" fmla="*/ 108505 h 101882"/>
                <a:gd name="connsiteX19" fmla="*/ 0 w 101882"/>
                <a:gd name="connsiteY19" fmla="*/ 63167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216" y="62403"/>
                  </a:moveTo>
                  <a:cubicBezTo>
                    <a:pt x="25216" y="76157"/>
                    <a:pt x="28527" y="86346"/>
                    <a:pt x="34640" y="93477"/>
                  </a:cubicBezTo>
                  <a:cubicBezTo>
                    <a:pt x="41008" y="100609"/>
                    <a:pt x="48904" y="104175"/>
                    <a:pt x="58837" y="104175"/>
                  </a:cubicBezTo>
                  <a:cubicBezTo>
                    <a:pt x="68516" y="104175"/>
                    <a:pt x="76412" y="100609"/>
                    <a:pt x="82780" y="93732"/>
                  </a:cubicBezTo>
                  <a:cubicBezTo>
                    <a:pt x="88893" y="86600"/>
                    <a:pt x="92204" y="76157"/>
                    <a:pt x="92204" y="62148"/>
                  </a:cubicBezTo>
                  <a:cubicBezTo>
                    <a:pt x="92204" y="48394"/>
                    <a:pt x="89148" y="37951"/>
                    <a:pt x="83035" y="31074"/>
                  </a:cubicBezTo>
                  <a:cubicBezTo>
                    <a:pt x="76922" y="24197"/>
                    <a:pt x="68771" y="20886"/>
                    <a:pt x="58837" y="20886"/>
                  </a:cubicBezTo>
                  <a:cubicBezTo>
                    <a:pt x="48904" y="20886"/>
                    <a:pt x="40753" y="24452"/>
                    <a:pt x="34640" y="31329"/>
                  </a:cubicBezTo>
                  <a:cubicBezTo>
                    <a:pt x="28273" y="38206"/>
                    <a:pt x="25216" y="48394"/>
                    <a:pt x="25216" y="62403"/>
                  </a:cubicBezTo>
                  <a:moveTo>
                    <a:pt x="0" y="63167"/>
                  </a:moveTo>
                  <a:cubicBezTo>
                    <a:pt x="0" y="50941"/>
                    <a:pt x="1783" y="40753"/>
                    <a:pt x="5349" y="32093"/>
                  </a:cubicBezTo>
                  <a:cubicBezTo>
                    <a:pt x="8151" y="25980"/>
                    <a:pt x="11971" y="20377"/>
                    <a:pt x="16811" y="15537"/>
                  </a:cubicBezTo>
                  <a:cubicBezTo>
                    <a:pt x="21395" y="10698"/>
                    <a:pt x="26744" y="7132"/>
                    <a:pt x="32348" y="4839"/>
                  </a:cubicBezTo>
                  <a:cubicBezTo>
                    <a:pt x="39989" y="1528"/>
                    <a:pt x="48394" y="0"/>
                    <a:pt x="58328" y="0"/>
                  </a:cubicBezTo>
                  <a:cubicBezTo>
                    <a:pt x="76158" y="0"/>
                    <a:pt x="90421" y="5603"/>
                    <a:pt x="101119" y="16556"/>
                  </a:cubicBezTo>
                  <a:cubicBezTo>
                    <a:pt x="111817" y="27508"/>
                    <a:pt x="117165" y="43045"/>
                    <a:pt x="117165" y="62658"/>
                  </a:cubicBezTo>
                  <a:cubicBezTo>
                    <a:pt x="117165" y="82016"/>
                    <a:pt x="111817" y="97553"/>
                    <a:pt x="101374" y="108250"/>
                  </a:cubicBezTo>
                  <a:cubicBezTo>
                    <a:pt x="90676" y="119203"/>
                    <a:pt x="76412" y="124806"/>
                    <a:pt x="58837" y="124806"/>
                  </a:cubicBezTo>
                  <a:cubicBezTo>
                    <a:pt x="41008" y="124806"/>
                    <a:pt x="26490" y="119203"/>
                    <a:pt x="16047" y="108505"/>
                  </a:cubicBezTo>
                  <a:cubicBezTo>
                    <a:pt x="5349" y="97553"/>
                    <a:pt x="0" y="82525"/>
                    <a:pt x="0" y="6316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2" name="Forma libre: forma 101">
              <a:extLst>
                <a:ext uri="{FF2B5EF4-FFF2-40B4-BE49-F238E27FC236}">
                  <a16:creationId xmlns:a16="http://schemas.microsoft.com/office/drawing/2014/main" id="{D0E55694-30CC-41F7-88F9-6E1830333767}"/>
                </a:ext>
              </a:extLst>
            </p:cNvPr>
            <p:cNvSpPr/>
            <p:nvPr/>
          </p:nvSpPr>
          <p:spPr>
            <a:xfrm>
              <a:off x="6592322" y="9071699"/>
              <a:ext cx="101883" cy="101883"/>
            </a:xfrm>
            <a:custGeom>
              <a:avLst/>
              <a:gdLst>
                <a:gd name="connsiteX0" fmla="*/ 60366 w 101882"/>
                <a:gd name="connsiteY0" fmla="*/ 79214 h 101882"/>
                <a:gd name="connsiteX1" fmla="*/ 60366 w 101882"/>
                <a:gd name="connsiteY1" fmla="*/ 58583 h 101882"/>
                <a:gd name="connsiteX2" fmla="*/ 113090 w 101882"/>
                <a:gd name="connsiteY2" fmla="*/ 58583 h 101882"/>
                <a:gd name="connsiteX3" fmla="*/ 113090 w 101882"/>
                <a:gd name="connsiteY3" fmla="*/ 106722 h 101882"/>
                <a:gd name="connsiteX4" fmla="*/ 90931 w 101882"/>
                <a:gd name="connsiteY4" fmla="*/ 119712 h 101882"/>
                <a:gd name="connsiteX5" fmla="*/ 61384 w 101882"/>
                <a:gd name="connsiteY5" fmla="*/ 125316 h 101882"/>
                <a:gd name="connsiteX6" fmla="*/ 28272 w 101882"/>
                <a:gd name="connsiteY6" fmla="*/ 117165 h 101882"/>
                <a:gd name="connsiteX7" fmla="*/ 7132 w 101882"/>
                <a:gd name="connsiteY7" fmla="*/ 94496 h 101882"/>
                <a:gd name="connsiteX8" fmla="*/ 0 w 101882"/>
                <a:gd name="connsiteY8" fmla="*/ 62403 h 101882"/>
                <a:gd name="connsiteX9" fmla="*/ 8151 w 101882"/>
                <a:gd name="connsiteY9" fmla="*/ 28782 h 101882"/>
                <a:gd name="connsiteX10" fmla="*/ 31329 w 101882"/>
                <a:gd name="connsiteY10" fmla="*/ 6113 h 101882"/>
                <a:gd name="connsiteX11" fmla="*/ 60366 w 101882"/>
                <a:gd name="connsiteY11" fmla="*/ 0 h 101882"/>
                <a:gd name="connsiteX12" fmla="*/ 95515 w 101882"/>
                <a:gd name="connsiteY12" fmla="*/ 9424 h 101882"/>
                <a:gd name="connsiteX13" fmla="*/ 111817 w 101882"/>
                <a:gd name="connsiteY13" fmla="*/ 35659 h 101882"/>
                <a:gd name="connsiteX14" fmla="*/ 87619 w 101882"/>
                <a:gd name="connsiteY14" fmla="*/ 40244 h 101882"/>
                <a:gd name="connsiteX15" fmla="*/ 77940 w 101882"/>
                <a:gd name="connsiteY15" fmla="*/ 26235 h 101882"/>
                <a:gd name="connsiteX16" fmla="*/ 60366 w 101882"/>
                <a:gd name="connsiteY16" fmla="*/ 21141 h 101882"/>
                <a:gd name="connsiteX17" fmla="*/ 34895 w 101882"/>
                <a:gd name="connsiteY17" fmla="*/ 31329 h 101882"/>
                <a:gd name="connsiteX18" fmla="*/ 25471 w 101882"/>
                <a:gd name="connsiteY18" fmla="*/ 61384 h 101882"/>
                <a:gd name="connsiteX19" fmla="*/ 35150 w 101882"/>
                <a:gd name="connsiteY19" fmla="*/ 93477 h 101882"/>
                <a:gd name="connsiteX20" fmla="*/ 60111 w 101882"/>
                <a:gd name="connsiteY20" fmla="*/ 104175 h 101882"/>
                <a:gd name="connsiteX21" fmla="*/ 75393 w 101882"/>
                <a:gd name="connsiteY21" fmla="*/ 101119 h 101882"/>
                <a:gd name="connsiteX22" fmla="*/ 88638 w 101882"/>
                <a:gd name="connsiteY22" fmla="*/ 93732 h 101882"/>
                <a:gd name="connsiteX23" fmla="*/ 88638 w 101882"/>
                <a:gd name="connsiteY23" fmla="*/ 78704 h 101882"/>
                <a:gd name="connsiteX24" fmla="*/ 60366 w 101882"/>
                <a:gd name="connsiteY24" fmla="*/ 78704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1882" h="101882">
                  <a:moveTo>
                    <a:pt x="60366" y="79214"/>
                  </a:moveTo>
                  <a:lnTo>
                    <a:pt x="60366" y="58583"/>
                  </a:lnTo>
                  <a:lnTo>
                    <a:pt x="113090" y="58583"/>
                  </a:lnTo>
                  <a:lnTo>
                    <a:pt x="113090" y="106722"/>
                  </a:lnTo>
                  <a:cubicBezTo>
                    <a:pt x="107996" y="111562"/>
                    <a:pt x="100609" y="116146"/>
                    <a:pt x="90931" y="119712"/>
                  </a:cubicBezTo>
                  <a:cubicBezTo>
                    <a:pt x="81252" y="123533"/>
                    <a:pt x="71318" y="125316"/>
                    <a:pt x="61384" y="125316"/>
                  </a:cubicBezTo>
                  <a:cubicBezTo>
                    <a:pt x="48649" y="125316"/>
                    <a:pt x="37697" y="122769"/>
                    <a:pt x="28272" y="117165"/>
                  </a:cubicBezTo>
                  <a:cubicBezTo>
                    <a:pt x="18848" y="112071"/>
                    <a:pt x="11971" y="104430"/>
                    <a:pt x="7132" y="94496"/>
                  </a:cubicBezTo>
                  <a:cubicBezTo>
                    <a:pt x="2547" y="84563"/>
                    <a:pt x="0" y="73865"/>
                    <a:pt x="0" y="62403"/>
                  </a:cubicBezTo>
                  <a:cubicBezTo>
                    <a:pt x="0" y="49668"/>
                    <a:pt x="2802" y="38461"/>
                    <a:pt x="8151" y="28782"/>
                  </a:cubicBezTo>
                  <a:cubicBezTo>
                    <a:pt x="13245" y="18848"/>
                    <a:pt x="21141" y="11462"/>
                    <a:pt x="31329" y="6113"/>
                  </a:cubicBezTo>
                  <a:cubicBezTo>
                    <a:pt x="38970" y="2038"/>
                    <a:pt x="48649" y="0"/>
                    <a:pt x="60366" y="0"/>
                  </a:cubicBezTo>
                  <a:cubicBezTo>
                    <a:pt x="75393" y="0"/>
                    <a:pt x="87110" y="3056"/>
                    <a:pt x="95515" y="9424"/>
                  </a:cubicBezTo>
                  <a:cubicBezTo>
                    <a:pt x="103921" y="15792"/>
                    <a:pt x="109269" y="24452"/>
                    <a:pt x="111817" y="35659"/>
                  </a:cubicBezTo>
                  <a:lnTo>
                    <a:pt x="87619" y="40244"/>
                  </a:lnTo>
                  <a:cubicBezTo>
                    <a:pt x="85836" y="34385"/>
                    <a:pt x="82780" y="29546"/>
                    <a:pt x="77940" y="26235"/>
                  </a:cubicBezTo>
                  <a:cubicBezTo>
                    <a:pt x="73356" y="22669"/>
                    <a:pt x="67497" y="21141"/>
                    <a:pt x="60366" y="21141"/>
                  </a:cubicBezTo>
                  <a:cubicBezTo>
                    <a:pt x="49668" y="21141"/>
                    <a:pt x="41263" y="24452"/>
                    <a:pt x="34895" y="31329"/>
                  </a:cubicBezTo>
                  <a:cubicBezTo>
                    <a:pt x="28527" y="38206"/>
                    <a:pt x="25471" y="48140"/>
                    <a:pt x="25471" y="61384"/>
                  </a:cubicBezTo>
                  <a:cubicBezTo>
                    <a:pt x="25471" y="75648"/>
                    <a:pt x="28782" y="86600"/>
                    <a:pt x="35150" y="93477"/>
                  </a:cubicBezTo>
                  <a:cubicBezTo>
                    <a:pt x="41517" y="100609"/>
                    <a:pt x="49923" y="104175"/>
                    <a:pt x="60111" y="104175"/>
                  </a:cubicBezTo>
                  <a:cubicBezTo>
                    <a:pt x="65205" y="104175"/>
                    <a:pt x="70299" y="103156"/>
                    <a:pt x="75393" y="101119"/>
                  </a:cubicBezTo>
                  <a:cubicBezTo>
                    <a:pt x="80488" y="99081"/>
                    <a:pt x="84818" y="96789"/>
                    <a:pt x="88638" y="93732"/>
                  </a:cubicBezTo>
                  <a:lnTo>
                    <a:pt x="88638" y="78704"/>
                  </a:lnTo>
                  <a:lnTo>
                    <a:pt x="60366" y="7870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3" name="Forma libre: forma 102">
              <a:extLst>
                <a:ext uri="{FF2B5EF4-FFF2-40B4-BE49-F238E27FC236}">
                  <a16:creationId xmlns:a16="http://schemas.microsoft.com/office/drawing/2014/main" id="{9B32E63E-F243-4EDB-9EA6-71942CA7C5B0}"/>
                </a:ext>
              </a:extLst>
            </p:cNvPr>
            <p:cNvSpPr/>
            <p:nvPr/>
          </p:nvSpPr>
          <p:spPr>
            <a:xfrm>
              <a:off x="6715855" y="9072208"/>
              <a:ext cx="101883" cy="101883"/>
            </a:xfrm>
            <a:custGeom>
              <a:avLst/>
              <a:gdLst>
                <a:gd name="connsiteX0" fmla="*/ 25216 w 101882"/>
                <a:gd name="connsiteY0" fmla="*/ 62403 h 101882"/>
                <a:gd name="connsiteX1" fmla="*/ 34640 w 101882"/>
                <a:gd name="connsiteY1" fmla="*/ 93477 h 101882"/>
                <a:gd name="connsiteX2" fmla="*/ 58837 w 101882"/>
                <a:gd name="connsiteY2" fmla="*/ 104175 h 101882"/>
                <a:gd name="connsiteX3" fmla="*/ 83035 w 101882"/>
                <a:gd name="connsiteY3" fmla="*/ 93732 h 101882"/>
                <a:gd name="connsiteX4" fmla="*/ 92459 w 101882"/>
                <a:gd name="connsiteY4" fmla="*/ 62148 h 101882"/>
                <a:gd name="connsiteX5" fmla="*/ 83544 w 101882"/>
                <a:gd name="connsiteY5" fmla="*/ 31074 h 101882"/>
                <a:gd name="connsiteX6" fmla="*/ 59092 w 101882"/>
                <a:gd name="connsiteY6" fmla="*/ 20886 h 101882"/>
                <a:gd name="connsiteX7" fmla="*/ 34895 w 101882"/>
                <a:gd name="connsiteY7" fmla="*/ 31329 h 101882"/>
                <a:gd name="connsiteX8" fmla="*/ 25216 w 101882"/>
                <a:gd name="connsiteY8" fmla="*/ 62403 h 101882"/>
                <a:gd name="connsiteX9" fmla="*/ 0 w 101882"/>
                <a:gd name="connsiteY9" fmla="*/ 63167 h 101882"/>
                <a:gd name="connsiteX10" fmla="*/ 5604 w 101882"/>
                <a:gd name="connsiteY10" fmla="*/ 32093 h 101882"/>
                <a:gd name="connsiteX11" fmla="*/ 16811 w 101882"/>
                <a:gd name="connsiteY11" fmla="*/ 15537 h 101882"/>
                <a:gd name="connsiteX12" fmla="*/ 32603 w 101882"/>
                <a:gd name="connsiteY12" fmla="*/ 4839 h 101882"/>
                <a:gd name="connsiteX13" fmla="*/ 58583 w 101882"/>
                <a:gd name="connsiteY13" fmla="*/ 0 h 101882"/>
                <a:gd name="connsiteX14" fmla="*/ 101374 w 101882"/>
                <a:gd name="connsiteY14" fmla="*/ 16556 h 101882"/>
                <a:gd name="connsiteX15" fmla="*/ 117165 w 101882"/>
                <a:gd name="connsiteY15" fmla="*/ 62658 h 101882"/>
                <a:gd name="connsiteX16" fmla="*/ 101374 w 101882"/>
                <a:gd name="connsiteY16" fmla="*/ 108250 h 101882"/>
                <a:gd name="connsiteX17" fmla="*/ 58837 w 101882"/>
                <a:gd name="connsiteY17" fmla="*/ 124806 h 101882"/>
                <a:gd name="connsiteX18" fmla="*/ 16047 w 101882"/>
                <a:gd name="connsiteY18" fmla="*/ 108505 h 101882"/>
                <a:gd name="connsiteX19" fmla="*/ 0 w 101882"/>
                <a:gd name="connsiteY19" fmla="*/ 63167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216" y="62403"/>
                  </a:moveTo>
                  <a:cubicBezTo>
                    <a:pt x="25216" y="76157"/>
                    <a:pt x="28273" y="86346"/>
                    <a:pt x="34640" y="93477"/>
                  </a:cubicBezTo>
                  <a:cubicBezTo>
                    <a:pt x="41008" y="100609"/>
                    <a:pt x="49159" y="104175"/>
                    <a:pt x="58837" y="104175"/>
                  </a:cubicBezTo>
                  <a:cubicBezTo>
                    <a:pt x="68516" y="104175"/>
                    <a:pt x="76412" y="100609"/>
                    <a:pt x="83035" y="93732"/>
                  </a:cubicBezTo>
                  <a:cubicBezTo>
                    <a:pt x="89402" y="86600"/>
                    <a:pt x="92459" y="76157"/>
                    <a:pt x="92459" y="62148"/>
                  </a:cubicBezTo>
                  <a:cubicBezTo>
                    <a:pt x="92459" y="48394"/>
                    <a:pt x="89402" y="37951"/>
                    <a:pt x="83544" y="31074"/>
                  </a:cubicBezTo>
                  <a:cubicBezTo>
                    <a:pt x="77431" y="24197"/>
                    <a:pt x="69280" y="20886"/>
                    <a:pt x="59092" y="20886"/>
                  </a:cubicBezTo>
                  <a:cubicBezTo>
                    <a:pt x="49159" y="20886"/>
                    <a:pt x="41008" y="24452"/>
                    <a:pt x="34895" y="31329"/>
                  </a:cubicBezTo>
                  <a:cubicBezTo>
                    <a:pt x="28273" y="38206"/>
                    <a:pt x="25216" y="48394"/>
                    <a:pt x="25216" y="62403"/>
                  </a:cubicBezTo>
                  <a:moveTo>
                    <a:pt x="0" y="63167"/>
                  </a:moveTo>
                  <a:cubicBezTo>
                    <a:pt x="0" y="50941"/>
                    <a:pt x="1783" y="40753"/>
                    <a:pt x="5604" y="32093"/>
                  </a:cubicBezTo>
                  <a:cubicBezTo>
                    <a:pt x="8405" y="25980"/>
                    <a:pt x="12226" y="20377"/>
                    <a:pt x="16811" y="15537"/>
                  </a:cubicBezTo>
                  <a:cubicBezTo>
                    <a:pt x="21650" y="10698"/>
                    <a:pt x="26744" y="7132"/>
                    <a:pt x="32603" y="4839"/>
                  </a:cubicBezTo>
                  <a:cubicBezTo>
                    <a:pt x="40244" y="1528"/>
                    <a:pt x="48649" y="0"/>
                    <a:pt x="58583" y="0"/>
                  </a:cubicBezTo>
                  <a:cubicBezTo>
                    <a:pt x="76157" y="0"/>
                    <a:pt x="90676" y="5603"/>
                    <a:pt x="101374" y="16556"/>
                  </a:cubicBezTo>
                  <a:cubicBezTo>
                    <a:pt x="111817" y="27508"/>
                    <a:pt x="117165" y="43045"/>
                    <a:pt x="117165" y="62658"/>
                  </a:cubicBezTo>
                  <a:cubicBezTo>
                    <a:pt x="117165" y="82016"/>
                    <a:pt x="111817" y="97553"/>
                    <a:pt x="101374" y="108250"/>
                  </a:cubicBezTo>
                  <a:cubicBezTo>
                    <a:pt x="90676" y="119203"/>
                    <a:pt x="76667" y="124806"/>
                    <a:pt x="58837" y="124806"/>
                  </a:cubicBezTo>
                  <a:cubicBezTo>
                    <a:pt x="40753" y="124806"/>
                    <a:pt x="26490" y="119203"/>
                    <a:pt x="16047" y="108505"/>
                  </a:cubicBezTo>
                  <a:cubicBezTo>
                    <a:pt x="5349" y="97553"/>
                    <a:pt x="0" y="82525"/>
                    <a:pt x="0" y="6316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4" name="Forma libre: forma 103">
              <a:extLst>
                <a:ext uri="{FF2B5EF4-FFF2-40B4-BE49-F238E27FC236}">
                  <a16:creationId xmlns:a16="http://schemas.microsoft.com/office/drawing/2014/main" id="{D77B04B0-7CE7-4856-B7ED-8ED93DC8997F}"/>
                </a:ext>
              </a:extLst>
            </p:cNvPr>
            <p:cNvSpPr/>
            <p:nvPr/>
          </p:nvSpPr>
          <p:spPr>
            <a:xfrm>
              <a:off x="6836587" y="9074246"/>
              <a:ext cx="76412" cy="101883"/>
            </a:xfrm>
            <a:custGeom>
              <a:avLst/>
              <a:gdLst>
                <a:gd name="connsiteX0" fmla="*/ 35914 w 76412"/>
                <a:gd name="connsiteY0" fmla="*/ 120986 h 101882"/>
                <a:gd name="connsiteX1" fmla="*/ 35914 w 76412"/>
                <a:gd name="connsiteY1" fmla="*/ 20631 h 101882"/>
                <a:gd name="connsiteX2" fmla="*/ 0 w 76412"/>
                <a:gd name="connsiteY2" fmla="*/ 20631 h 101882"/>
                <a:gd name="connsiteX3" fmla="*/ 0 w 76412"/>
                <a:gd name="connsiteY3" fmla="*/ 0 h 101882"/>
                <a:gd name="connsiteX4" fmla="*/ 96025 w 76412"/>
                <a:gd name="connsiteY4" fmla="*/ 0 h 101882"/>
                <a:gd name="connsiteX5" fmla="*/ 96025 w 76412"/>
                <a:gd name="connsiteY5" fmla="*/ 20631 h 101882"/>
                <a:gd name="connsiteX6" fmla="*/ 60366 w 76412"/>
                <a:gd name="connsiteY6" fmla="*/ 20631 h 101882"/>
                <a:gd name="connsiteX7" fmla="*/ 60366 w 76412"/>
                <a:gd name="connsiteY7" fmla="*/ 120986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412" h="101882">
                  <a:moveTo>
                    <a:pt x="35914" y="120986"/>
                  </a:moveTo>
                  <a:lnTo>
                    <a:pt x="35914" y="20631"/>
                  </a:lnTo>
                  <a:lnTo>
                    <a:pt x="0" y="20631"/>
                  </a:lnTo>
                  <a:lnTo>
                    <a:pt x="0" y="0"/>
                  </a:lnTo>
                  <a:lnTo>
                    <a:pt x="96025" y="0"/>
                  </a:lnTo>
                  <a:lnTo>
                    <a:pt x="96025" y="20631"/>
                  </a:lnTo>
                  <a:lnTo>
                    <a:pt x="60366" y="20631"/>
                  </a:lnTo>
                  <a:lnTo>
                    <a:pt x="60366" y="12098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5" name="Forma libre: forma 104">
              <a:extLst>
                <a:ext uri="{FF2B5EF4-FFF2-40B4-BE49-F238E27FC236}">
                  <a16:creationId xmlns:a16="http://schemas.microsoft.com/office/drawing/2014/main" id="{E005AE3E-37EE-48F6-B8A8-7EE5E7109955}"/>
                </a:ext>
              </a:extLst>
            </p:cNvPr>
            <p:cNvSpPr/>
            <p:nvPr/>
          </p:nvSpPr>
          <p:spPr>
            <a:xfrm>
              <a:off x="6928791" y="9038587"/>
              <a:ext cx="101883" cy="152824"/>
            </a:xfrm>
            <a:custGeom>
              <a:avLst/>
              <a:gdLst>
                <a:gd name="connsiteX0" fmla="*/ 51451 w 101882"/>
                <a:gd name="connsiteY0" fmla="*/ 24707 h 152824"/>
                <a:gd name="connsiteX1" fmla="*/ 62658 w 101882"/>
                <a:gd name="connsiteY1" fmla="*/ 0 h 152824"/>
                <a:gd name="connsiteX2" fmla="*/ 88638 w 101882"/>
                <a:gd name="connsiteY2" fmla="*/ 0 h 152824"/>
                <a:gd name="connsiteX3" fmla="*/ 65969 w 101882"/>
                <a:gd name="connsiteY3" fmla="*/ 24707 h 152824"/>
                <a:gd name="connsiteX4" fmla="*/ 51451 w 101882"/>
                <a:gd name="connsiteY4" fmla="*/ 24707 h 152824"/>
                <a:gd name="connsiteX5" fmla="*/ 76412 w 101882"/>
                <a:gd name="connsiteY5" fmla="*/ 108505 h 152824"/>
                <a:gd name="connsiteX6" fmla="*/ 59602 w 101882"/>
                <a:gd name="connsiteY6" fmla="*/ 63677 h 152824"/>
                <a:gd name="connsiteX7" fmla="*/ 43555 w 101882"/>
                <a:gd name="connsiteY7" fmla="*/ 108505 h 152824"/>
                <a:gd name="connsiteX8" fmla="*/ 76412 w 101882"/>
                <a:gd name="connsiteY8" fmla="*/ 108505 h 152824"/>
                <a:gd name="connsiteX9" fmla="*/ 121495 w 101882"/>
                <a:gd name="connsiteY9" fmla="*/ 156645 h 152824"/>
                <a:gd name="connsiteX10" fmla="*/ 94751 w 101882"/>
                <a:gd name="connsiteY10" fmla="*/ 156645 h 152824"/>
                <a:gd name="connsiteX11" fmla="*/ 84308 w 101882"/>
                <a:gd name="connsiteY11" fmla="*/ 129136 h 152824"/>
                <a:gd name="connsiteX12" fmla="*/ 35914 w 101882"/>
                <a:gd name="connsiteY12" fmla="*/ 129136 h 152824"/>
                <a:gd name="connsiteX13" fmla="*/ 25980 w 101882"/>
                <a:gd name="connsiteY13" fmla="*/ 156645 h 152824"/>
                <a:gd name="connsiteX14" fmla="*/ 0 w 101882"/>
                <a:gd name="connsiteY14" fmla="*/ 156645 h 152824"/>
                <a:gd name="connsiteX15" fmla="*/ 47121 w 101882"/>
                <a:gd name="connsiteY15" fmla="*/ 35659 h 152824"/>
                <a:gd name="connsiteX16" fmla="*/ 73101 w 101882"/>
                <a:gd name="connsiteY16" fmla="*/ 35659 h 152824"/>
                <a:gd name="connsiteX17" fmla="*/ 121495 w 101882"/>
                <a:gd name="connsiteY17" fmla="*/ 156645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1882" h="152824">
                  <a:moveTo>
                    <a:pt x="51451" y="24707"/>
                  </a:moveTo>
                  <a:lnTo>
                    <a:pt x="62658" y="0"/>
                  </a:lnTo>
                  <a:lnTo>
                    <a:pt x="88638" y="0"/>
                  </a:lnTo>
                  <a:lnTo>
                    <a:pt x="65969" y="24707"/>
                  </a:lnTo>
                  <a:lnTo>
                    <a:pt x="51451" y="24707"/>
                  </a:lnTo>
                  <a:close/>
                  <a:moveTo>
                    <a:pt x="76412" y="108505"/>
                  </a:moveTo>
                  <a:lnTo>
                    <a:pt x="59602" y="63677"/>
                  </a:lnTo>
                  <a:lnTo>
                    <a:pt x="43555" y="108505"/>
                  </a:lnTo>
                  <a:lnTo>
                    <a:pt x="76412" y="108505"/>
                  </a:lnTo>
                  <a:close/>
                  <a:moveTo>
                    <a:pt x="121495" y="156645"/>
                  </a:moveTo>
                  <a:lnTo>
                    <a:pt x="94751" y="156645"/>
                  </a:lnTo>
                  <a:lnTo>
                    <a:pt x="84308" y="129136"/>
                  </a:lnTo>
                  <a:lnTo>
                    <a:pt x="35914" y="129136"/>
                  </a:lnTo>
                  <a:lnTo>
                    <a:pt x="25980" y="156645"/>
                  </a:lnTo>
                  <a:lnTo>
                    <a:pt x="0" y="156645"/>
                  </a:lnTo>
                  <a:lnTo>
                    <a:pt x="47121" y="35659"/>
                  </a:lnTo>
                  <a:lnTo>
                    <a:pt x="73101" y="35659"/>
                  </a:lnTo>
                  <a:lnTo>
                    <a:pt x="121495" y="15664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6" name="Forma libre: forma 105">
              <a:extLst>
                <a:ext uri="{FF2B5EF4-FFF2-40B4-BE49-F238E27FC236}">
                  <a16:creationId xmlns:a16="http://schemas.microsoft.com/office/drawing/2014/main" id="{758D948A-0500-485A-BF07-86406380E416}"/>
                </a:ext>
              </a:extLst>
            </p:cNvPr>
            <p:cNvSpPr/>
            <p:nvPr/>
          </p:nvSpPr>
          <p:spPr>
            <a:xfrm>
              <a:off x="7095624" y="9074246"/>
              <a:ext cx="76412" cy="101883"/>
            </a:xfrm>
            <a:custGeom>
              <a:avLst/>
              <a:gdLst>
                <a:gd name="connsiteX0" fmla="*/ 24707 w 76412"/>
                <a:gd name="connsiteY0" fmla="*/ 20631 h 101882"/>
                <a:gd name="connsiteX1" fmla="*/ 24707 w 76412"/>
                <a:gd name="connsiteY1" fmla="*/ 100355 h 101882"/>
                <a:gd name="connsiteX2" fmla="*/ 43046 w 76412"/>
                <a:gd name="connsiteY2" fmla="*/ 100355 h 101882"/>
                <a:gd name="connsiteX3" fmla="*/ 57819 w 76412"/>
                <a:gd name="connsiteY3" fmla="*/ 99336 h 101882"/>
                <a:gd name="connsiteX4" fmla="*/ 67752 w 76412"/>
                <a:gd name="connsiteY4" fmla="*/ 94242 h 101882"/>
                <a:gd name="connsiteX5" fmla="*/ 74120 w 76412"/>
                <a:gd name="connsiteY5" fmla="*/ 82525 h 101882"/>
                <a:gd name="connsiteX6" fmla="*/ 76667 w 76412"/>
                <a:gd name="connsiteY6" fmla="*/ 60366 h 101882"/>
                <a:gd name="connsiteX7" fmla="*/ 74120 w 76412"/>
                <a:gd name="connsiteY7" fmla="*/ 38970 h 101882"/>
                <a:gd name="connsiteX8" fmla="*/ 66988 w 76412"/>
                <a:gd name="connsiteY8" fmla="*/ 27254 h 101882"/>
                <a:gd name="connsiteX9" fmla="*/ 55781 w 76412"/>
                <a:gd name="connsiteY9" fmla="*/ 21650 h 101882"/>
                <a:gd name="connsiteX10" fmla="*/ 35659 w 76412"/>
                <a:gd name="connsiteY10" fmla="*/ 20377 h 101882"/>
                <a:gd name="connsiteX11" fmla="*/ 24707 w 76412"/>
                <a:gd name="connsiteY11" fmla="*/ 20377 h 101882"/>
                <a:gd name="connsiteX12" fmla="*/ 255 w 76412"/>
                <a:gd name="connsiteY12" fmla="*/ 0 h 101882"/>
                <a:gd name="connsiteX13" fmla="*/ 44829 w 76412"/>
                <a:gd name="connsiteY13" fmla="*/ 0 h 101882"/>
                <a:gd name="connsiteX14" fmla="*/ 67752 w 76412"/>
                <a:gd name="connsiteY14" fmla="*/ 2292 h 101882"/>
                <a:gd name="connsiteX15" fmla="*/ 86091 w 76412"/>
                <a:gd name="connsiteY15" fmla="*/ 13500 h 101882"/>
                <a:gd name="connsiteX16" fmla="*/ 97553 w 76412"/>
                <a:gd name="connsiteY16" fmla="*/ 33112 h 101882"/>
                <a:gd name="connsiteX17" fmla="*/ 101374 w 76412"/>
                <a:gd name="connsiteY17" fmla="*/ 61639 h 101882"/>
                <a:gd name="connsiteX18" fmla="*/ 97808 w 76412"/>
                <a:gd name="connsiteY18" fmla="*/ 87365 h 101882"/>
                <a:gd name="connsiteX19" fmla="*/ 84818 w 76412"/>
                <a:gd name="connsiteY19" fmla="*/ 108760 h 101882"/>
                <a:gd name="connsiteX20" fmla="*/ 67752 w 76412"/>
                <a:gd name="connsiteY20" fmla="*/ 118439 h 101882"/>
                <a:gd name="connsiteX21" fmla="*/ 46102 w 76412"/>
                <a:gd name="connsiteY21" fmla="*/ 120986 h 101882"/>
                <a:gd name="connsiteX22" fmla="*/ 0 w 76412"/>
                <a:gd name="connsiteY22" fmla="*/ 120986 h 101882"/>
                <a:gd name="connsiteX23" fmla="*/ 0 w 7641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412" h="101882">
                  <a:moveTo>
                    <a:pt x="24707" y="20631"/>
                  </a:moveTo>
                  <a:lnTo>
                    <a:pt x="24707" y="100355"/>
                  </a:lnTo>
                  <a:lnTo>
                    <a:pt x="43046" y="100355"/>
                  </a:lnTo>
                  <a:cubicBezTo>
                    <a:pt x="49923" y="100355"/>
                    <a:pt x="54762" y="99845"/>
                    <a:pt x="57819" y="99336"/>
                  </a:cubicBezTo>
                  <a:cubicBezTo>
                    <a:pt x="61894" y="98317"/>
                    <a:pt x="65205" y="96789"/>
                    <a:pt x="67752" y="94242"/>
                  </a:cubicBezTo>
                  <a:cubicBezTo>
                    <a:pt x="70299" y="91949"/>
                    <a:pt x="72337" y="87874"/>
                    <a:pt x="74120" y="82525"/>
                  </a:cubicBezTo>
                  <a:cubicBezTo>
                    <a:pt x="75648" y="77176"/>
                    <a:pt x="76667" y="69535"/>
                    <a:pt x="76667" y="60366"/>
                  </a:cubicBezTo>
                  <a:cubicBezTo>
                    <a:pt x="76667" y="51196"/>
                    <a:pt x="75903" y="43810"/>
                    <a:pt x="74120" y="38970"/>
                  </a:cubicBezTo>
                  <a:cubicBezTo>
                    <a:pt x="72337" y="33876"/>
                    <a:pt x="70045" y="30055"/>
                    <a:pt x="66988" y="27254"/>
                  </a:cubicBezTo>
                  <a:cubicBezTo>
                    <a:pt x="64186" y="24452"/>
                    <a:pt x="60366" y="22669"/>
                    <a:pt x="55781" y="21650"/>
                  </a:cubicBezTo>
                  <a:cubicBezTo>
                    <a:pt x="52215" y="20886"/>
                    <a:pt x="45593" y="20377"/>
                    <a:pt x="35659" y="20377"/>
                  </a:cubicBezTo>
                  <a:lnTo>
                    <a:pt x="24707" y="20377"/>
                  </a:lnTo>
                  <a:close/>
                  <a:moveTo>
                    <a:pt x="255" y="0"/>
                  </a:moveTo>
                  <a:lnTo>
                    <a:pt x="44829" y="0"/>
                  </a:lnTo>
                  <a:cubicBezTo>
                    <a:pt x="54762" y="0"/>
                    <a:pt x="62658" y="764"/>
                    <a:pt x="67752" y="2292"/>
                  </a:cubicBezTo>
                  <a:cubicBezTo>
                    <a:pt x="74884" y="4330"/>
                    <a:pt x="80997" y="8151"/>
                    <a:pt x="86091" y="13500"/>
                  </a:cubicBezTo>
                  <a:cubicBezTo>
                    <a:pt x="90931" y="18848"/>
                    <a:pt x="95006" y="25471"/>
                    <a:pt x="97553" y="33112"/>
                  </a:cubicBezTo>
                  <a:cubicBezTo>
                    <a:pt x="100100" y="40753"/>
                    <a:pt x="101374" y="50432"/>
                    <a:pt x="101374" y="61639"/>
                  </a:cubicBezTo>
                  <a:cubicBezTo>
                    <a:pt x="101374" y="71827"/>
                    <a:pt x="100100" y="80233"/>
                    <a:pt x="97808" y="87365"/>
                  </a:cubicBezTo>
                  <a:cubicBezTo>
                    <a:pt x="94751" y="96025"/>
                    <a:pt x="90421" y="103156"/>
                    <a:pt x="84818" y="108760"/>
                  </a:cubicBezTo>
                  <a:cubicBezTo>
                    <a:pt x="80742" y="112835"/>
                    <a:pt x="74884" y="116146"/>
                    <a:pt x="67752" y="118439"/>
                  </a:cubicBezTo>
                  <a:cubicBezTo>
                    <a:pt x="62403" y="120222"/>
                    <a:pt x="55017" y="120986"/>
                    <a:pt x="46102" y="120986"/>
                  </a:cubicBezTo>
                  <a:lnTo>
                    <a:pt x="0" y="1209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7" name="Forma libre: forma 106">
              <a:extLst>
                <a:ext uri="{FF2B5EF4-FFF2-40B4-BE49-F238E27FC236}">
                  <a16:creationId xmlns:a16="http://schemas.microsoft.com/office/drawing/2014/main" id="{806DC39D-483F-4321-9663-CF77840C6EBF}"/>
                </a:ext>
              </a:extLst>
            </p:cNvPr>
            <p:cNvSpPr/>
            <p:nvPr/>
          </p:nvSpPr>
          <p:spPr>
            <a:xfrm>
              <a:off x="7246411" y="9072208"/>
              <a:ext cx="101883" cy="101883"/>
            </a:xfrm>
            <a:custGeom>
              <a:avLst/>
              <a:gdLst>
                <a:gd name="connsiteX0" fmla="*/ 81761 w 101882"/>
                <a:gd name="connsiteY0" fmla="*/ 78195 h 101882"/>
                <a:gd name="connsiteX1" fmla="*/ 105194 w 101882"/>
                <a:gd name="connsiteY1" fmla="*/ 85836 h 101882"/>
                <a:gd name="connsiteX2" fmla="*/ 87110 w 101882"/>
                <a:gd name="connsiteY2" fmla="*/ 115382 h 101882"/>
                <a:gd name="connsiteX3" fmla="*/ 55017 w 101882"/>
                <a:gd name="connsiteY3" fmla="*/ 125061 h 101882"/>
                <a:gd name="connsiteX4" fmla="*/ 15537 w 101882"/>
                <a:gd name="connsiteY4" fmla="*/ 108760 h 101882"/>
                <a:gd name="connsiteX5" fmla="*/ 0 w 101882"/>
                <a:gd name="connsiteY5" fmla="*/ 63677 h 101882"/>
                <a:gd name="connsiteX6" fmla="*/ 15537 w 101882"/>
                <a:gd name="connsiteY6" fmla="*/ 16811 h 101882"/>
                <a:gd name="connsiteX7" fmla="*/ 56545 w 101882"/>
                <a:gd name="connsiteY7" fmla="*/ 0 h 101882"/>
                <a:gd name="connsiteX8" fmla="*/ 92713 w 101882"/>
                <a:gd name="connsiteY8" fmla="*/ 13245 h 101882"/>
                <a:gd name="connsiteX9" fmla="*/ 104939 w 101882"/>
                <a:gd name="connsiteY9" fmla="*/ 35404 h 101882"/>
                <a:gd name="connsiteX10" fmla="*/ 80742 w 101882"/>
                <a:gd name="connsiteY10" fmla="*/ 41263 h 101882"/>
                <a:gd name="connsiteX11" fmla="*/ 71827 w 101882"/>
                <a:gd name="connsiteY11" fmla="*/ 26489 h 101882"/>
                <a:gd name="connsiteX12" fmla="*/ 55526 w 101882"/>
                <a:gd name="connsiteY12" fmla="*/ 20886 h 101882"/>
                <a:gd name="connsiteX13" fmla="*/ 33621 w 101882"/>
                <a:gd name="connsiteY13" fmla="*/ 30565 h 101882"/>
                <a:gd name="connsiteX14" fmla="*/ 25216 w 101882"/>
                <a:gd name="connsiteY14" fmla="*/ 61894 h 101882"/>
                <a:gd name="connsiteX15" fmla="*/ 33621 w 101882"/>
                <a:gd name="connsiteY15" fmla="*/ 94496 h 101882"/>
                <a:gd name="connsiteX16" fmla="*/ 55017 w 101882"/>
                <a:gd name="connsiteY16" fmla="*/ 104175 h 101882"/>
                <a:gd name="connsiteX17" fmla="*/ 71827 w 101882"/>
                <a:gd name="connsiteY17" fmla="*/ 98062 h 101882"/>
                <a:gd name="connsiteX18" fmla="*/ 81761 w 101882"/>
                <a:gd name="connsiteY18" fmla="*/ 7819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882" h="101882">
                  <a:moveTo>
                    <a:pt x="81761" y="78195"/>
                  </a:moveTo>
                  <a:lnTo>
                    <a:pt x="105194" y="85836"/>
                  </a:lnTo>
                  <a:cubicBezTo>
                    <a:pt x="101628" y="99081"/>
                    <a:pt x="95515" y="109015"/>
                    <a:pt x="87110" y="115382"/>
                  </a:cubicBezTo>
                  <a:cubicBezTo>
                    <a:pt x="78705" y="121750"/>
                    <a:pt x="68007" y="125061"/>
                    <a:pt x="55017" y="125061"/>
                  </a:cubicBezTo>
                  <a:cubicBezTo>
                    <a:pt x="38970" y="125061"/>
                    <a:pt x="25725" y="119458"/>
                    <a:pt x="15537" y="108760"/>
                  </a:cubicBezTo>
                  <a:cubicBezTo>
                    <a:pt x="5094" y="97808"/>
                    <a:pt x="0" y="82780"/>
                    <a:pt x="0" y="63677"/>
                  </a:cubicBezTo>
                  <a:cubicBezTo>
                    <a:pt x="0" y="43555"/>
                    <a:pt x="5349" y="28018"/>
                    <a:pt x="15537" y="16811"/>
                  </a:cubicBezTo>
                  <a:cubicBezTo>
                    <a:pt x="25980" y="5603"/>
                    <a:pt x="39734" y="0"/>
                    <a:pt x="56545" y="0"/>
                  </a:cubicBezTo>
                  <a:cubicBezTo>
                    <a:pt x="71318" y="0"/>
                    <a:pt x="83544" y="4330"/>
                    <a:pt x="92713" y="13245"/>
                  </a:cubicBezTo>
                  <a:cubicBezTo>
                    <a:pt x="98317" y="18339"/>
                    <a:pt x="102392" y="25980"/>
                    <a:pt x="104939" y="35404"/>
                  </a:cubicBezTo>
                  <a:lnTo>
                    <a:pt x="80742" y="41263"/>
                  </a:lnTo>
                  <a:cubicBezTo>
                    <a:pt x="79469" y="34895"/>
                    <a:pt x="76157" y="30055"/>
                    <a:pt x="71827" y="26489"/>
                  </a:cubicBezTo>
                  <a:cubicBezTo>
                    <a:pt x="67243" y="22924"/>
                    <a:pt x="61894" y="20886"/>
                    <a:pt x="55526" y="20886"/>
                  </a:cubicBezTo>
                  <a:cubicBezTo>
                    <a:pt x="46357" y="20886"/>
                    <a:pt x="39225" y="24197"/>
                    <a:pt x="33621" y="30565"/>
                  </a:cubicBezTo>
                  <a:cubicBezTo>
                    <a:pt x="28018" y="36933"/>
                    <a:pt x="25216" y="47376"/>
                    <a:pt x="25216" y="61894"/>
                  </a:cubicBezTo>
                  <a:cubicBezTo>
                    <a:pt x="25216" y="77176"/>
                    <a:pt x="28018" y="87874"/>
                    <a:pt x="33621" y="94496"/>
                  </a:cubicBezTo>
                  <a:cubicBezTo>
                    <a:pt x="38970" y="101119"/>
                    <a:pt x="46102" y="104175"/>
                    <a:pt x="55017" y="104175"/>
                  </a:cubicBezTo>
                  <a:cubicBezTo>
                    <a:pt x="61639" y="104175"/>
                    <a:pt x="67243" y="102137"/>
                    <a:pt x="71827" y="98062"/>
                  </a:cubicBezTo>
                  <a:cubicBezTo>
                    <a:pt x="76157" y="93732"/>
                    <a:pt x="79723" y="87110"/>
                    <a:pt x="81761" y="78195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8" name="Forma libre: forma 107">
              <a:extLst>
                <a:ext uri="{FF2B5EF4-FFF2-40B4-BE49-F238E27FC236}">
                  <a16:creationId xmlns:a16="http://schemas.microsoft.com/office/drawing/2014/main" id="{A2C91715-3E96-4635-8FB7-1AACC1C59EC1}"/>
                </a:ext>
              </a:extLst>
            </p:cNvPr>
            <p:cNvSpPr/>
            <p:nvPr/>
          </p:nvSpPr>
          <p:spPr>
            <a:xfrm>
              <a:off x="7365104" y="9172563"/>
              <a:ext cx="25471" cy="25471"/>
            </a:xfrm>
            <a:custGeom>
              <a:avLst/>
              <a:gdLst>
                <a:gd name="connsiteX0" fmla="*/ 0 w 0"/>
                <a:gd name="connsiteY0" fmla="*/ 0 h 0"/>
                <a:gd name="connsiteX1" fmla="*/ 23178 w 0"/>
                <a:gd name="connsiteY1" fmla="*/ 0 h 0"/>
                <a:gd name="connsiteX2" fmla="*/ 23178 w 0"/>
                <a:gd name="connsiteY2" fmla="*/ 23178 h 0"/>
                <a:gd name="connsiteX3" fmla="*/ 0 w 0"/>
                <a:gd name="connsiteY3" fmla="*/ 231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23178" y="0"/>
                  </a:lnTo>
                  <a:lnTo>
                    <a:pt x="23178" y="23178"/>
                  </a:lnTo>
                  <a:lnTo>
                    <a:pt x="0" y="23178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9" name="Forma libre: forma 108">
              <a:extLst>
                <a:ext uri="{FF2B5EF4-FFF2-40B4-BE49-F238E27FC236}">
                  <a16:creationId xmlns:a16="http://schemas.microsoft.com/office/drawing/2014/main" id="{A379792A-5905-470E-AAC7-F9441D93BB15}"/>
                </a:ext>
              </a:extLst>
            </p:cNvPr>
            <p:cNvSpPr/>
            <p:nvPr/>
          </p:nvSpPr>
          <p:spPr>
            <a:xfrm>
              <a:off x="6476176" y="8300392"/>
              <a:ext cx="25471" cy="25471"/>
            </a:xfrm>
            <a:custGeom>
              <a:avLst/>
              <a:gdLst>
                <a:gd name="connsiteX0" fmla="*/ 26490 w 25470"/>
                <a:gd name="connsiteY0" fmla="*/ 35203 h 25470"/>
                <a:gd name="connsiteX1" fmla="*/ 39734 w 25470"/>
                <a:gd name="connsiteY1" fmla="*/ 27817 h 25470"/>
                <a:gd name="connsiteX2" fmla="*/ 49668 w 25470"/>
                <a:gd name="connsiteY2" fmla="*/ 6676 h 25470"/>
                <a:gd name="connsiteX3" fmla="*/ 49668 w 25470"/>
                <a:gd name="connsiteY3" fmla="*/ 2346 h 25470"/>
                <a:gd name="connsiteX4" fmla="*/ 29801 w 25470"/>
                <a:gd name="connsiteY4" fmla="*/ 12789 h 25470"/>
                <a:gd name="connsiteX5" fmla="*/ 13245 w 25470"/>
                <a:gd name="connsiteY5" fmla="*/ 54 h 25470"/>
                <a:gd name="connsiteX6" fmla="*/ 16556 w 25470"/>
                <a:gd name="connsiteY6" fmla="*/ 20176 h 25470"/>
                <a:gd name="connsiteX7" fmla="*/ 0 w 25470"/>
                <a:gd name="connsiteY7" fmla="*/ 32911 h 25470"/>
                <a:gd name="connsiteX8" fmla="*/ 2038 w 25470"/>
                <a:gd name="connsiteY8" fmla="*/ 34949 h 25470"/>
                <a:gd name="connsiteX9" fmla="*/ 26490 w 25470"/>
                <a:gd name="connsiteY9" fmla="*/ 35203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25470">
                  <a:moveTo>
                    <a:pt x="26490" y="35203"/>
                  </a:moveTo>
                  <a:cubicBezTo>
                    <a:pt x="28782" y="38260"/>
                    <a:pt x="40753" y="30874"/>
                    <a:pt x="39734" y="27817"/>
                  </a:cubicBezTo>
                  <a:cubicBezTo>
                    <a:pt x="36423" y="22468"/>
                    <a:pt x="38716" y="7695"/>
                    <a:pt x="49668" y="6676"/>
                  </a:cubicBezTo>
                  <a:lnTo>
                    <a:pt x="49668" y="2346"/>
                  </a:lnTo>
                  <a:cubicBezTo>
                    <a:pt x="49668" y="2346"/>
                    <a:pt x="33112" y="2346"/>
                    <a:pt x="29801" y="12789"/>
                  </a:cubicBezTo>
                  <a:cubicBezTo>
                    <a:pt x="29801" y="12789"/>
                    <a:pt x="16556" y="-965"/>
                    <a:pt x="13245" y="54"/>
                  </a:cubicBezTo>
                  <a:cubicBezTo>
                    <a:pt x="9934" y="2092"/>
                    <a:pt x="16556" y="20176"/>
                    <a:pt x="16556" y="20176"/>
                  </a:cubicBezTo>
                  <a:cubicBezTo>
                    <a:pt x="5604" y="18138"/>
                    <a:pt x="0" y="32911"/>
                    <a:pt x="0" y="32911"/>
                  </a:cubicBezTo>
                  <a:lnTo>
                    <a:pt x="2038" y="34949"/>
                  </a:lnTo>
                  <a:cubicBezTo>
                    <a:pt x="8915" y="25779"/>
                    <a:pt x="23178" y="30109"/>
                    <a:pt x="26490" y="35203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0" name="Forma libre: forma 109">
              <a:extLst>
                <a:ext uri="{FF2B5EF4-FFF2-40B4-BE49-F238E27FC236}">
                  <a16:creationId xmlns:a16="http://schemas.microsoft.com/office/drawing/2014/main" id="{CCD61AE4-41C4-4790-A95A-26C3941A0211}"/>
                </a:ext>
              </a:extLst>
            </p:cNvPr>
            <p:cNvSpPr/>
            <p:nvPr/>
          </p:nvSpPr>
          <p:spPr>
            <a:xfrm>
              <a:off x="6624530" y="8434422"/>
              <a:ext cx="25471" cy="50941"/>
            </a:xfrm>
            <a:custGeom>
              <a:avLst/>
              <a:gdLst>
                <a:gd name="connsiteX0" fmla="*/ 140 w 25470"/>
                <a:gd name="connsiteY0" fmla="*/ 51960 h 50941"/>
                <a:gd name="connsiteX1" fmla="*/ 33252 w 25470"/>
                <a:gd name="connsiteY1" fmla="*/ 35914 h 50941"/>
                <a:gd name="connsiteX2" fmla="*/ 45224 w 25470"/>
                <a:gd name="connsiteY2" fmla="*/ 0 h 50941"/>
                <a:gd name="connsiteX3" fmla="*/ 12112 w 25470"/>
                <a:gd name="connsiteY3" fmla="*/ 14773 h 50941"/>
                <a:gd name="connsiteX4" fmla="*/ 140 w 25470"/>
                <a:gd name="connsiteY4" fmla="*/ 5196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140" y="51960"/>
                  </a:moveTo>
                  <a:cubicBezTo>
                    <a:pt x="12366" y="51960"/>
                    <a:pt x="24338" y="46611"/>
                    <a:pt x="33252" y="35914"/>
                  </a:cubicBezTo>
                  <a:cubicBezTo>
                    <a:pt x="43186" y="25471"/>
                    <a:pt x="46497" y="12481"/>
                    <a:pt x="45224" y="0"/>
                  </a:cubicBezTo>
                  <a:cubicBezTo>
                    <a:pt x="34271" y="0"/>
                    <a:pt x="22045" y="5349"/>
                    <a:pt x="12112" y="14773"/>
                  </a:cubicBezTo>
                  <a:cubicBezTo>
                    <a:pt x="3706" y="25471"/>
                    <a:pt x="-879" y="39225"/>
                    <a:pt x="140" y="51960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1" name="Forma libre: forma 110">
              <a:extLst>
                <a:ext uri="{FF2B5EF4-FFF2-40B4-BE49-F238E27FC236}">
                  <a16:creationId xmlns:a16="http://schemas.microsoft.com/office/drawing/2014/main" id="{24B5D01A-262C-4A56-8C44-FA4E44D100AB}"/>
                </a:ext>
              </a:extLst>
            </p:cNvPr>
            <p:cNvSpPr/>
            <p:nvPr/>
          </p:nvSpPr>
          <p:spPr>
            <a:xfrm>
              <a:off x="6483308" y="7974930"/>
              <a:ext cx="509415" cy="560355"/>
            </a:xfrm>
            <a:custGeom>
              <a:avLst/>
              <a:gdLst>
                <a:gd name="connsiteX0" fmla="*/ 482670 w 509414"/>
                <a:gd name="connsiteY0" fmla="*/ 359646 h 560355"/>
                <a:gd name="connsiteX1" fmla="*/ 416701 w 509414"/>
                <a:gd name="connsiteY1" fmla="*/ 367033 h 560355"/>
                <a:gd name="connsiteX2" fmla="*/ 436568 w 509414"/>
                <a:gd name="connsiteY2" fmla="*/ 425870 h 560355"/>
                <a:gd name="connsiteX3" fmla="*/ 399126 w 509414"/>
                <a:gd name="connsiteY3" fmla="*/ 405239 h 560355"/>
                <a:gd name="connsiteX4" fmla="*/ 420012 w 509414"/>
                <a:gd name="connsiteY4" fmla="*/ 436568 h 560355"/>
                <a:gd name="connsiteX5" fmla="*/ 414918 w 509414"/>
                <a:gd name="connsiteY5" fmla="*/ 440388 h 560355"/>
                <a:gd name="connsiteX6" fmla="*/ 397853 w 509414"/>
                <a:gd name="connsiteY6" fmla="*/ 443190 h 560355"/>
                <a:gd name="connsiteX7" fmla="*/ 347676 w 509414"/>
                <a:gd name="connsiteY7" fmla="*/ 391485 h 560355"/>
                <a:gd name="connsiteX8" fmla="*/ 366014 w 509414"/>
                <a:gd name="connsiteY8" fmla="*/ 387919 h 560355"/>
                <a:gd name="connsiteX9" fmla="*/ 292913 w 509414"/>
                <a:gd name="connsiteY9" fmla="*/ 332138 h 560355"/>
                <a:gd name="connsiteX10" fmla="*/ 300045 w 509414"/>
                <a:gd name="connsiteY10" fmla="*/ 316856 h 560355"/>
                <a:gd name="connsiteX11" fmla="*/ 385882 w 509414"/>
                <a:gd name="connsiteY11" fmla="*/ 328572 h 560355"/>
                <a:gd name="connsiteX12" fmla="*/ 338506 w 509414"/>
                <a:gd name="connsiteY12" fmla="*/ 281706 h 560355"/>
                <a:gd name="connsiteX13" fmla="*/ 455162 w 509414"/>
                <a:gd name="connsiteY13" fmla="*/ 276357 h 560355"/>
                <a:gd name="connsiteX14" fmla="*/ 376967 w 509414"/>
                <a:gd name="connsiteY14" fmla="*/ 242481 h 560355"/>
                <a:gd name="connsiteX15" fmla="*/ 492349 w 509414"/>
                <a:gd name="connsiteY15" fmla="*/ 212680 h 560355"/>
                <a:gd name="connsiteX16" fmla="*/ 404475 w 509414"/>
                <a:gd name="connsiteY16" fmla="*/ 188229 h 560355"/>
                <a:gd name="connsiteX17" fmla="*/ 514509 w 509414"/>
                <a:gd name="connsiteY17" fmla="*/ 113854 h 560355"/>
                <a:gd name="connsiteX18" fmla="*/ 413135 w 509414"/>
                <a:gd name="connsiteY18" fmla="*/ 123278 h 560355"/>
                <a:gd name="connsiteX19" fmla="*/ 509924 w 509414"/>
                <a:gd name="connsiteY19" fmla="*/ 255 h 560355"/>
                <a:gd name="connsiteX20" fmla="*/ 386900 w 509414"/>
                <a:gd name="connsiteY20" fmla="*/ 64950 h 560355"/>
                <a:gd name="connsiteX21" fmla="*/ 337487 w 509414"/>
                <a:gd name="connsiteY21" fmla="*/ 126335 h 560355"/>
                <a:gd name="connsiteX22" fmla="*/ 313290 w 509414"/>
                <a:gd name="connsiteY22" fmla="*/ 147475 h 560355"/>
                <a:gd name="connsiteX23" fmla="*/ 286800 w 509414"/>
                <a:gd name="connsiteY23" fmla="*/ 90166 h 560355"/>
                <a:gd name="connsiteX24" fmla="*/ 265914 w 509414"/>
                <a:gd name="connsiteY24" fmla="*/ 30820 h 560355"/>
                <a:gd name="connsiteX25" fmla="*/ 226435 w 509414"/>
                <a:gd name="connsiteY25" fmla="*/ 30820 h 560355"/>
                <a:gd name="connsiteX26" fmla="*/ 201983 w 509414"/>
                <a:gd name="connsiteY26" fmla="*/ 36168 h 560355"/>
                <a:gd name="connsiteX27" fmla="*/ 197908 w 509414"/>
                <a:gd name="connsiteY27" fmla="*/ 73101 h 560355"/>
                <a:gd name="connsiteX28" fmla="*/ 223124 w 509414"/>
                <a:gd name="connsiteY28" fmla="*/ 73101 h 560355"/>
                <a:gd name="connsiteX29" fmla="*/ 226435 w 509414"/>
                <a:gd name="connsiteY29" fmla="*/ 125061 h 560355"/>
                <a:gd name="connsiteX30" fmla="*/ 202238 w 509414"/>
                <a:gd name="connsiteY30" fmla="*/ 147221 h 560355"/>
                <a:gd name="connsiteX31" fmla="*/ 178040 w 509414"/>
                <a:gd name="connsiteY31" fmla="*/ 126080 h 560355"/>
                <a:gd name="connsiteX32" fmla="*/ 129646 w 509414"/>
                <a:gd name="connsiteY32" fmla="*/ 64696 h 560355"/>
                <a:gd name="connsiteX33" fmla="*/ 4330 w 509414"/>
                <a:gd name="connsiteY33" fmla="*/ 0 h 560355"/>
                <a:gd name="connsiteX34" fmla="*/ 102138 w 509414"/>
                <a:gd name="connsiteY34" fmla="*/ 125061 h 560355"/>
                <a:gd name="connsiteX35" fmla="*/ 0 w 509414"/>
                <a:gd name="connsiteY35" fmla="*/ 113345 h 560355"/>
                <a:gd name="connsiteX36" fmla="*/ 114364 w 509414"/>
                <a:gd name="connsiteY36" fmla="*/ 190776 h 560355"/>
                <a:gd name="connsiteX37" fmla="*/ 24197 w 509414"/>
                <a:gd name="connsiteY37" fmla="*/ 209879 h 560355"/>
                <a:gd name="connsiteX38" fmla="*/ 141872 w 509414"/>
                <a:gd name="connsiteY38" fmla="*/ 248085 h 560355"/>
                <a:gd name="connsiteX39" fmla="*/ 59347 w 509414"/>
                <a:gd name="connsiteY39" fmla="*/ 275848 h 560355"/>
                <a:gd name="connsiteX40" fmla="*/ 176003 w 509414"/>
                <a:gd name="connsiteY40" fmla="*/ 283234 h 560355"/>
                <a:gd name="connsiteX41" fmla="*/ 129646 w 509414"/>
                <a:gd name="connsiteY41" fmla="*/ 327808 h 560355"/>
                <a:gd name="connsiteX42" fmla="*/ 216501 w 509414"/>
                <a:gd name="connsiteY42" fmla="*/ 316091 h 560355"/>
                <a:gd name="connsiteX43" fmla="*/ 222359 w 509414"/>
                <a:gd name="connsiteY43" fmla="*/ 331629 h 560355"/>
                <a:gd name="connsiteX44" fmla="*/ 146202 w 509414"/>
                <a:gd name="connsiteY44" fmla="*/ 387409 h 560355"/>
                <a:gd name="connsiteX45" fmla="*/ 164796 w 509414"/>
                <a:gd name="connsiteY45" fmla="*/ 390975 h 560355"/>
                <a:gd name="connsiteX46" fmla="*/ 113345 w 509414"/>
                <a:gd name="connsiteY46" fmla="*/ 442426 h 560355"/>
                <a:gd name="connsiteX47" fmla="*/ 97553 w 509414"/>
                <a:gd name="connsiteY47" fmla="*/ 439115 h 560355"/>
                <a:gd name="connsiteX48" fmla="*/ 92713 w 509414"/>
                <a:gd name="connsiteY48" fmla="*/ 435549 h 560355"/>
                <a:gd name="connsiteX49" fmla="*/ 113599 w 509414"/>
                <a:gd name="connsiteY49" fmla="*/ 404220 h 560355"/>
                <a:gd name="connsiteX50" fmla="*/ 76157 w 509414"/>
                <a:gd name="connsiteY50" fmla="*/ 425106 h 560355"/>
                <a:gd name="connsiteX51" fmla="*/ 95770 w 509414"/>
                <a:gd name="connsiteY51" fmla="*/ 366014 h 560355"/>
                <a:gd name="connsiteX52" fmla="*/ 29801 w 509414"/>
                <a:gd name="connsiteY52" fmla="*/ 358627 h 560355"/>
                <a:gd name="connsiteX53" fmla="*/ 7896 w 509414"/>
                <a:gd name="connsiteY53" fmla="*/ 420267 h 560355"/>
                <a:gd name="connsiteX54" fmla="*/ 70299 w 509414"/>
                <a:gd name="connsiteY54" fmla="*/ 428672 h 560355"/>
                <a:gd name="connsiteX55" fmla="*/ 33112 w 509414"/>
                <a:gd name="connsiteY55" fmla="*/ 450831 h 560355"/>
                <a:gd name="connsiteX56" fmla="*/ 76667 w 509414"/>
                <a:gd name="connsiteY56" fmla="*/ 442171 h 560355"/>
                <a:gd name="connsiteX57" fmla="*/ 81506 w 509414"/>
                <a:gd name="connsiteY57" fmla="*/ 445737 h 560355"/>
                <a:gd name="connsiteX58" fmla="*/ 76667 w 509414"/>
                <a:gd name="connsiteY58" fmla="*/ 467642 h 560355"/>
                <a:gd name="connsiteX59" fmla="*/ 93223 w 509414"/>
                <a:gd name="connsiteY59" fmla="*/ 483434 h 560355"/>
                <a:gd name="connsiteX60" fmla="*/ 114109 w 509414"/>
                <a:gd name="connsiteY60" fmla="*/ 488273 h 560355"/>
                <a:gd name="connsiteX61" fmla="*/ 122260 w 509414"/>
                <a:gd name="connsiteY61" fmla="*/ 546092 h 560355"/>
                <a:gd name="connsiteX62" fmla="*/ 147476 w 509414"/>
                <a:gd name="connsiteY62" fmla="*/ 547111 h 560355"/>
                <a:gd name="connsiteX63" fmla="*/ 124297 w 509414"/>
                <a:gd name="connsiteY63" fmla="*/ 468406 h 560355"/>
                <a:gd name="connsiteX64" fmla="*/ 126080 w 509414"/>
                <a:gd name="connsiteY64" fmla="*/ 455926 h 560355"/>
                <a:gd name="connsiteX65" fmla="*/ 188738 w 509414"/>
                <a:gd name="connsiteY65" fmla="*/ 415427 h 560355"/>
                <a:gd name="connsiteX66" fmla="*/ 192304 w 509414"/>
                <a:gd name="connsiteY66" fmla="*/ 432493 h 560355"/>
                <a:gd name="connsiteX67" fmla="*/ 230510 w 509414"/>
                <a:gd name="connsiteY67" fmla="*/ 407022 h 560355"/>
                <a:gd name="connsiteX68" fmla="*/ 209879 w 509414"/>
                <a:gd name="connsiteY68" fmla="*/ 491839 h 560355"/>
                <a:gd name="connsiteX69" fmla="*/ 236368 w 509414"/>
                <a:gd name="connsiteY69" fmla="*/ 475793 h 560355"/>
                <a:gd name="connsiteX70" fmla="*/ 254962 w 509414"/>
                <a:gd name="connsiteY70" fmla="*/ 585062 h 560355"/>
                <a:gd name="connsiteX71" fmla="*/ 275848 w 509414"/>
                <a:gd name="connsiteY71" fmla="*/ 475793 h 560355"/>
                <a:gd name="connsiteX72" fmla="*/ 303356 w 509414"/>
                <a:gd name="connsiteY72" fmla="*/ 491839 h 560355"/>
                <a:gd name="connsiteX73" fmla="*/ 281452 w 509414"/>
                <a:gd name="connsiteY73" fmla="*/ 406258 h 560355"/>
                <a:gd name="connsiteX74" fmla="*/ 319912 w 509414"/>
                <a:gd name="connsiteY74" fmla="*/ 432493 h 560355"/>
                <a:gd name="connsiteX75" fmla="*/ 323478 w 509414"/>
                <a:gd name="connsiteY75" fmla="*/ 414918 h 560355"/>
                <a:gd name="connsiteX76" fmla="*/ 386136 w 509414"/>
                <a:gd name="connsiteY76" fmla="*/ 455926 h 560355"/>
                <a:gd name="connsiteX77" fmla="*/ 388683 w 509414"/>
                <a:gd name="connsiteY77" fmla="*/ 468661 h 560355"/>
                <a:gd name="connsiteX78" fmla="*/ 365505 w 509414"/>
                <a:gd name="connsiteY78" fmla="*/ 547111 h 560355"/>
                <a:gd name="connsiteX79" fmla="*/ 390721 w 509414"/>
                <a:gd name="connsiteY79" fmla="*/ 546092 h 560355"/>
                <a:gd name="connsiteX80" fmla="*/ 398617 w 509414"/>
                <a:gd name="connsiteY80" fmla="*/ 488783 h 560355"/>
                <a:gd name="connsiteX81" fmla="*/ 418994 w 509414"/>
                <a:gd name="connsiteY81" fmla="*/ 483434 h 560355"/>
                <a:gd name="connsiteX82" fmla="*/ 435550 w 509414"/>
                <a:gd name="connsiteY82" fmla="*/ 467642 h 560355"/>
                <a:gd name="connsiteX83" fmla="*/ 430710 w 509414"/>
                <a:gd name="connsiteY83" fmla="*/ 446247 h 560355"/>
                <a:gd name="connsiteX84" fmla="*/ 436314 w 509414"/>
                <a:gd name="connsiteY84" fmla="*/ 441917 h 560355"/>
                <a:gd name="connsiteX85" fmla="*/ 479869 w 509414"/>
                <a:gd name="connsiteY85" fmla="*/ 450577 h 560355"/>
                <a:gd name="connsiteX86" fmla="*/ 442681 w 509414"/>
                <a:gd name="connsiteY86" fmla="*/ 428417 h 560355"/>
                <a:gd name="connsiteX87" fmla="*/ 505085 w 509414"/>
                <a:gd name="connsiteY87" fmla="*/ 420012 h 560355"/>
                <a:gd name="connsiteX88" fmla="*/ 482670 w 509414"/>
                <a:gd name="connsiteY88" fmla="*/ 359646 h 560355"/>
                <a:gd name="connsiteX89" fmla="*/ 71063 w 509414"/>
                <a:gd name="connsiteY89" fmla="*/ 424342 h 560355"/>
                <a:gd name="connsiteX90" fmla="*/ 32603 w 509414"/>
                <a:gd name="connsiteY90" fmla="*/ 407277 h 560355"/>
                <a:gd name="connsiteX91" fmla="*/ 30310 w 509414"/>
                <a:gd name="connsiteY91" fmla="*/ 361684 h 560355"/>
                <a:gd name="connsiteX92" fmla="*/ 71063 w 509414"/>
                <a:gd name="connsiteY92" fmla="*/ 384862 h 560355"/>
                <a:gd name="connsiteX93" fmla="*/ 71063 w 509414"/>
                <a:gd name="connsiteY93" fmla="*/ 424342 h 560355"/>
                <a:gd name="connsiteX94" fmla="*/ 240189 w 509414"/>
                <a:gd name="connsiteY94" fmla="*/ 63677 h 560355"/>
                <a:gd name="connsiteX95" fmla="*/ 229237 w 509414"/>
                <a:gd name="connsiteY95" fmla="*/ 54253 h 560355"/>
                <a:gd name="connsiteX96" fmla="*/ 240189 w 509414"/>
                <a:gd name="connsiteY96" fmla="*/ 43555 h 560355"/>
                <a:gd name="connsiteX97" fmla="*/ 250123 w 509414"/>
                <a:gd name="connsiteY97" fmla="*/ 54253 h 560355"/>
                <a:gd name="connsiteX98" fmla="*/ 240189 w 509414"/>
                <a:gd name="connsiteY98" fmla="*/ 63677 h 560355"/>
                <a:gd name="connsiteX99" fmla="*/ 479104 w 509414"/>
                <a:gd name="connsiteY99" fmla="*/ 407531 h 560355"/>
                <a:gd name="connsiteX100" fmla="*/ 440644 w 509414"/>
                <a:gd name="connsiteY100" fmla="*/ 424597 h 560355"/>
                <a:gd name="connsiteX101" fmla="*/ 440644 w 509414"/>
                <a:gd name="connsiteY101" fmla="*/ 385372 h 560355"/>
                <a:gd name="connsiteX102" fmla="*/ 481142 w 509414"/>
                <a:gd name="connsiteY102" fmla="*/ 362193 h 560355"/>
                <a:gd name="connsiteX103" fmla="*/ 479104 w 509414"/>
                <a:gd name="connsiteY103" fmla="*/ 407531 h 560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509414" h="560355">
                  <a:moveTo>
                    <a:pt x="482670" y="359646"/>
                  </a:moveTo>
                  <a:cubicBezTo>
                    <a:pt x="458473" y="344873"/>
                    <a:pt x="428672" y="347930"/>
                    <a:pt x="416701" y="367033"/>
                  </a:cubicBezTo>
                  <a:cubicBezTo>
                    <a:pt x="404985" y="385626"/>
                    <a:pt x="413899" y="410842"/>
                    <a:pt x="436568" y="425870"/>
                  </a:cubicBezTo>
                  <a:cubicBezTo>
                    <a:pt x="420267" y="427398"/>
                    <a:pt x="399126" y="405239"/>
                    <a:pt x="399126" y="405239"/>
                  </a:cubicBezTo>
                  <a:cubicBezTo>
                    <a:pt x="389957" y="422304"/>
                    <a:pt x="406768" y="431983"/>
                    <a:pt x="420012" y="436568"/>
                  </a:cubicBezTo>
                  <a:cubicBezTo>
                    <a:pt x="418229" y="437841"/>
                    <a:pt x="416447" y="439115"/>
                    <a:pt x="414918" y="440388"/>
                  </a:cubicBezTo>
                  <a:cubicBezTo>
                    <a:pt x="402438" y="437332"/>
                    <a:pt x="397853" y="443190"/>
                    <a:pt x="397853" y="443190"/>
                  </a:cubicBezTo>
                  <a:cubicBezTo>
                    <a:pt x="395561" y="442426"/>
                    <a:pt x="368052" y="412625"/>
                    <a:pt x="347676" y="391485"/>
                  </a:cubicBezTo>
                  <a:lnTo>
                    <a:pt x="366014" y="387919"/>
                  </a:lnTo>
                  <a:cubicBezTo>
                    <a:pt x="352770" y="357354"/>
                    <a:pt x="317111" y="350732"/>
                    <a:pt x="292913" y="332138"/>
                  </a:cubicBezTo>
                  <a:cubicBezTo>
                    <a:pt x="274829" y="318129"/>
                    <a:pt x="295206" y="312016"/>
                    <a:pt x="300045" y="316856"/>
                  </a:cubicBezTo>
                  <a:cubicBezTo>
                    <a:pt x="345128" y="355062"/>
                    <a:pt x="385882" y="328572"/>
                    <a:pt x="385882" y="328572"/>
                  </a:cubicBezTo>
                  <a:cubicBezTo>
                    <a:pt x="354043" y="317874"/>
                    <a:pt x="338506" y="281706"/>
                    <a:pt x="338506" y="281706"/>
                  </a:cubicBezTo>
                  <a:cubicBezTo>
                    <a:pt x="404475" y="319912"/>
                    <a:pt x="455162" y="276357"/>
                    <a:pt x="455162" y="276357"/>
                  </a:cubicBezTo>
                  <a:cubicBezTo>
                    <a:pt x="411352" y="283744"/>
                    <a:pt x="376967" y="242481"/>
                    <a:pt x="376967" y="242481"/>
                  </a:cubicBezTo>
                  <a:cubicBezTo>
                    <a:pt x="445228" y="258273"/>
                    <a:pt x="492349" y="212680"/>
                    <a:pt x="492349" y="212680"/>
                  </a:cubicBezTo>
                  <a:cubicBezTo>
                    <a:pt x="467133" y="214718"/>
                    <a:pt x="404475" y="188229"/>
                    <a:pt x="404475" y="188229"/>
                  </a:cubicBezTo>
                  <a:cubicBezTo>
                    <a:pt x="504575" y="185172"/>
                    <a:pt x="513235" y="113854"/>
                    <a:pt x="514509" y="113854"/>
                  </a:cubicBezTo>
                  <a:cubicBezTo>
                    <a:pt x="487000" y="131938"/>
                    <a:pt x="413135" y="123278"/>
                    <a:pt x="413135" y="123278"/>
                  </a:cubicBezTo>
                  <a:cubicBezTo>
                    <a:pt x="517820" y="86091"/>
                    <a:pt x="509924" y="255"/>
                    <a:pt x="509924" y="255"/>
                  </a:cubicBezTo>
                  <a:cubicBezTo>
                    <a:pt x="487765" y="33112"/>
                    <a:pt x="386900" y="64950"/>
                    <a:pt x="386900" y="64950"/>
                  </a:cubicBezTo>
                  <a:cubicBezTo>
                    <a:pt x="359392" y="73356"/>
                    <a:pt x="337487" y="97808"/>
                    <a:pt x="337487" y="126335"/>
                  </a:cubicBezTo>
                  <a:cubicBezTo>
                    <a:pt x="336214" y="138051"/>
                    <a:pt x="325516" y="147475"/>
                    <a:pt x="313290" y="147475"/>
                  </a:cubicBezTo>
                  <a:cubicBezTo>
                    <a:pt x="286291" y="147475"/>
                    <a:pt x="286800" y="108505"/>
                    <a:pt x="286800" y="90166"/>
                  </a:cubicBezTo>
                  <a:cubicBezTo>
                    <a:pt x="286800" y="62658"/>
                    <a:pt x="285782" y="30820"/>
                    <a:pt x="265914" y="30820"/>
                  </a:cubicBezTo>
                  <a:lnTo>
                    <a:pt x="226435" y="30820"/>
                  </a:lnTo>
                  <a:cubicBezTo>
                    <a:pt x="219303" y="30820"/>
                    <a:pt x="207077" y="30055"/>
                    <a:pt x="201983" y="36168"/>
                  </a:cubicBezTo>
                  <a:cubicBezTo>
                    <a:pt x="191795" y="48140"/>
                    <a:pt x="193323" y="79469"/>
                    <a:pt x="197908" y="73101"/>
                  </a:cubicBezTo>
                  <a:cubicBezTo>
                    <a:pt x="197908" y="73101"/>
                    <a:pt x="213190" y="68771"/>
                    <a:pt x="223124" y="73101"/>
                  </a:cubicBezTo>
                  <a:cubicBezTo>
                    <a:pt x="235859" y="76922"/>
                    <a:pt x="226435" y="116401"/>
                    <a:pt x="226435" y="125061"/>
                  </a:cubicBezTo>
                  <a:cubicBezTo>
                    <a:pt x="226435" y="136778"/>
                    <a:pt x="215482" y="147221"/>
                    <a:pt x="202238" y="147221"/>
                  </a:cubicBezTo>
                  <a:cubicBezTo>
                    <a:pt x="190012" y="147221"/>
                    <a:pt x="179059" y="137797"/>
                    <a:pt x="178040" y="126080"/>
                  </a:cubicBezTo>
                  <a:cubicBezTo>
                    <a:pt x="178040" y="97553"/>
                    <a:pt x="156136" y="73101"/>
                    <a:pt x="129646" y="64696"/>
                  </a:cubicBezTo>
                  <a:cubicBezTo>
                    <a:pt x="129646" y="64696"/>
                    <a:pt x="26235" y="32857"/>
                    <a:pt x="4330" y="0"/>
                  </a:cubicBezTo>
                  <a:cubicBezTo>
                    <a:pt x="4330" y="0"/>
                    <a:pt x="-3311" y="86855"/>
                    <a:pt x="102138" y="125061"/>
                  </a:cubicBezTo>
                  <a:cubicBezTo>
                    <a:pt x="102138" y="125061"/>
                    <a:pt x="27254" y="131429"/>
                    <a:pt x="0" y="113345"/>
                  </a:cubicBezTo>
                  <a:cubicBezTo>
                    <a:pt x="1019" y="113345"/>
                    <a:pt x="14264" y="187719"/>
                    <a:pt x="114364" y="190776"/>
                  </a:cubicBezTo>
                  <a:cubicBezTo>
                    <a:pt x="114364" y="190776"/>
                    <a:pt x="48394" y="212935"/>
                    <a:pt x="24197" y="209879"/>
                  </a:cubicBezTo>
                  <a:cubicBezTo>
                    <a:pt x="24197" y="209879"/>
                    <a:pt x="71573" y="263876"/>
                    <a:pt x="141872" y="248085"/>
                  </a:cubicBezTo>
                  <a:cubicBezTo>
                    <a:pt x="141872" y="248085"/>
                    <a:pt x="103411" y="283234"/>
                    <a:pt x="59347" y="275848"/>
                  </a:cubicBezTo>
                  <a:cubicBezTo>
                    <a:pt x="59347" y="275848"/>
                    <a:pt x="109015" y="320167"/>
                    <a:pt x="176003" y="283234"/>
                  </a:cubicBezTo>
                  <a:cubicBezTo>
                    <a:pt x="176003" y="283234"/>
                    <a:pt x="161739" y="317110"/>
                    <a:pt x="129646" y="327808"/>
                  </a:cubicBezTo>
                  <a:cubicBezTo>
                    <a:pt x="129646" y="327808"/>
                    <a:pt x="170399" y="354297"/>
                    <a:pt x="216501" y="316091"/>
                  </a:cubicBezTo>
                  <a:cubicBezTo>
                    <a:pt x="222359" y="309469"/>
                    <a:pt x="241208" y="317110"/>
                    <a:pt x="222359" y="331629"/>
                  </a:cubicBezTo>
                  <a:cubicBezTo>
                    <a:pt x="197143" y="350732"/>
                    <a:pt x="161484" y="355571"/>
                    <a:pt x="146202" y="387409"/>
                  </a:cubicBezTo>
                  <a:lnTo>
                    <a:pt x="164796" y="390975"/>
                  </a:lnTo>
                  <a:cubicBezTo>
                    <a:pt x="143910" y="412116"/>
                    <a:pt x="116147" y="441917"/>
                    <a:pt x="113345" y="442426"/>
                  </a:cubicBezTo>
                  <a:cubicBezTo>
                    <a:pt x="113345" y="442426"/>
                    <a:pt x="109269" y="436823"/>
                    <a:pt x="97553" y="439115"/>
                  </a:cubicBezTo>
                  <a:cubicBezTo>
                    <a:pt x="96025" y="437841"/>
                    <a:pt x="94496" y="436568"/>
                    <a:pt x="92713" y="435549"/>
                  </a:cubicBezTo>
                  <a:cubicBezTo>
                    <a:pt x="105958" y="430964"/>
                    <a:pt x="122769" y="421285"/>
                    <a:pt x="113599" y="404220"/>
                  </a:cubicBezTo>
                  <a:cubicBezTo>
                    <a:pt x="113599" y="404220"/>
                    <a:pt x="92459" y="426380"/>
                    <a:pt x="76157" y="425106"/>
                  </a:cubicBezTo>
                  <a:cubicBezTo>
                    <a:pt x="98572" y="410078"/>
                    <a:pt x="107486" y="384608"/>
                    <a:pt x="95770" y="366014"/>
                  </a:cubicBezTo>
                  <a:cubicBezTo>
                    <a:pt x="83544" y="346911"/>
                    <a:pt x="53998" y="343600"/>
                    <a:pt x="29801" y="358627"/>
                  </a:cubicBezTo>
                  <a:cubicBezTo>
                    <a:pt x="5604" y="373400"/>
                    <a:pt x="-4330" y="401164"/>
                    <a:pt x="7896" y="420267"/>
                  </a:cubicBezTo>
                  <a:cubicBezTo>
                    <a:pt x="19358" y="438351"/>
                    <a:pt x="46102" y="442171"/>
                    <a:pt x="70299" y="428672"/>
                  </a:cubicBezTo>
                  <a:cubicBezTo>
                    <a:pt x="60366" y="443445"/>
                    <a:pt x="41263" y="448030"/>
                    <a:pt x="33112" y="450831"/>
                  </a:cubicBezTo>
                  <a:cubicBezTo>
                    <a:pt x="33112" y="450831"/>
                    <a:pt x="46611" y="477066"/>
                    <a:pt x="76667" y="442171"/>
                  </a:cubicBezTo>
                  <a:cubicBezTo>
                    <a:pt x="78450" y="443445"/>
                    <a:pt x="79978" y="444718"/>
                    <a:pt x="81506" y="445737"/>
                  </a:cubicBezTo>
                  <a:cubicBezTo>
                    <a:pt x="73356" y="452105"/>
                    <a:pt x="70045" y="463057"/>
                    <a:pt x="76667" y="467642"/>
                  </a:cubicBezTo>
                  <a:cubicBezTo>
                    <a:pt x="76667" y="467642"/>
                    <a:pt x="73356" y="484707"/>
                    <a:pt x="93223" y="483434"/>
                  </a:cubicBezTo>
                  <a:cubicBezTo>
                    <a:pt x="93223" y="483434"/>
                    <a:pt x="99845" y="495150"/>
                    <a:pt x="114109" y="488273"/>
                  </a:cubicBezTo>
                  <a:cubicBezTo>
                    <a:pt x="122769" y="511706"/>
                    <a:pt x="119712" y="533357"/>
                    <a:pt x="122260" y="546092"/>
                  </a:cubicBezTo>
                  <a:lnTo>
                    <a:pt x="147476" y="547111"/>
                  </a:lnTo>
                  <a:cubicBezTo>
                    <a:pt x="145183" y="535904"/>
                    <a:pt x="144419" y="500499"/>
                    <a:pt x="124297" y="468406"/>
                  </a:cubicBezTo>
                  <a:cubicBezTo>
                    <a:pt x="128118" y="465095"/>
                    <a:pt x="130155" y="460256"/>
                    <a:pt x="126080" y="455926"/>
                  </a:cubicBezTo>
                  <a:cubicBezTo>
                    <a:pt x="125316" y="454652"/>
                    <a:pt x="161994" y="431728"/>
                    <a:pt x="188738" y="415427"/>
                  </a:cubicBezTo>
                  <a:lnTo>
                    <a:pt x="192304" y="432493"/>
                  </a:lnTo>
                  <a:cubicBezTo>
                    <a:pt x="201473" y="420012"/>
                    <a:pt x="214973" y="411607"/>
                    <a:pt x="230510" y="407022"/>
                  </a:cubicBezTo>
                  <a:cubicBezTo>
                    <a:pt x="213954" y="429691"/>
                    <a:pt x="203766" y="455671"/>
                    <a:pt x="209879" y="491839"/>
                  </a:cubicBezTo>
                  <a:cubicBezTo>
                    <a:pt x="209879" y="491839"/>
                    <a:pt x="214209" y="478085"/>
                    <a:pt x="236368" y="475793"/>
                  </a:cubicBezTo>
                  <a:cubicBezTo>
                    <a:pt x="236368" y="475793"/>
                    <a:pt x="205549" y="512980"/>
                    <a:pt x="254962" y="585062"/>
                  </a:cubicBezTo>
                  <a:cubicBezTo>
                    <a:pt x="304375" y="512980"/>
                    <a:pt x="275848" y="475793"/>
                    <a:pt x="275848" y="475793"/>
                  </a:cubicBezTo>
                  <a:cubicBezTo>
                    <a:pt x="297753" y="478085"/>
                    <a:pt x="303356" y="491839"/>
                    <a:pt x="303356" y="491839"/>
                  </a:cubicBezTo>
                  <a:cubicBezTo>
                    <a:pt x="308196" y="455161"/>
                    <a:pt x="298772" y="429181"/>
                    <a:pt x="281452" y="406258"/>
                  </a:cubicBezTo>
                  <a:cubicBezTo>
                    <a:pt x="297498" y="410588"/>
                    <a:pt x="310234" y="419248"/>
                    <a:pt x="319912" y="432493"/>
                  </a:cubicBezTo>
                  <a:lnTo>
                    <a:pt x="323478" y="414918"/>
                  </a:lnTo>
                  <a:cubicBezTo>
                    <a:pt x="349968" y="431474"/>
                    <a:pt x="386646" y="454397"/>
                    <a:pt x="386136" y="455926"/>
                  </a:cubicBezTo>
                  <a:cubicBezTo>
                    <a:pt x="382061" y="460510"/>
                    <a:pt x="384608" y="465350"/>
                    <a:pt x="388683" y="468661"/>
                  </a:cubicBezTo>
                  <a:cubicBezTo>
                    <a:pt x="368816" y="500754"/>
                    <a:pt x="368052" y="536158"/>
                    <a:pt x="365505" y="547111"/>
                  </a:cubicBezTo>
                  <a:lnTo>
                    <a:pt x="390721" y="546092"/>
                  </a:lnTo>
                  <a:cubicBezTo>
                    <a:pt x="393268" y="533611"/>
                    <a:pt x="390212" y="511961"/>
                    <a:pt x="398617" y="488783"/>
                  </a:cubicBezTo>
                  <a:cubicBezTo>
                    <a:pt x="411607" y="494641"/>
                    <a:pt x="418994" y="483434"/>
                    <a:pt x="418994" y="483434"/>
                  </a:cubicBezTo>
                  <a:cubicBezTo>
                    <a:pt x="438606" y="484453"/>
                    <a:pt x="435550" y="467642"/>
                    <a:pt x="435550" y="467642"/>
                  </a:cubicBezTo>
                  <a:cubicBezTo>
                    <a:pt x="441917" y="463057"/>
                    <a:pt x="439115" y="452614"/>
                    <a:pt x="430710" y="446247"/>
                  </a:cubicBezTo>
                  <a:cubicBezTo>
                    <a:pt x="432493" y="444718"/>
                    <a:pt x="434276" y="443445"/>
                    <a:pt x="436314" y="441917"/>
                  </a:cubicBezTo>
                  <a:cubicBezTo>
                    <a:pt x="466369" y="476557"/>
                    <a:pt x="479869" y="450577"/>
                    <a:pt x="479869" y="450577"/>
                  </a:cubicBezTo>
                  <a:cubicBezTo>
                    <a:pt x="471718" y="447775"/>
                    <a:pt x="452615" y="442936"/>
                    <a:pt x="442681" y="428417"/>
                  </a:cubicBezTo>
                  <a:cubicBezTo>
                    <a:pt x="467133" y="441917"/>
                    <a:pt x="493623" y="438096"/>
                    <a:pt x="505085" y="420012"/>
                  </a:cubicBezTo>
                  <a:cubicBezTo>
                    <a:pt x="516801" y="402182"/>
                    <a:pt x="506868" y="374419"/>
                    <a:pt x="482670" y="359646"/>
                  </a:cubicBezTo>
                  <a:close/>
                  <a:moveTo>
                    <a:pt x="71063" y="424342"/>
                  </a:moveTo>
                  <a:cubicBezTo>
                    <a:pt x="61130" y="430710"/>
                    <a:pt x="45847" y="426380"/>
                    <a:pt x="32603" y="407277"/>
                  </a:cubicBezTo>
                  <a:cubicBezTo>
                    <a:pt x="20631" y="388174"/>
                    <a:pt x="20631" y="367033"/>
                    <a:pt x="30310" y="361684"/>
                  </a:cubicBezTo>
                  <a:cubicBezTo>
                    <a:pt x="40244" y="356335"/>
                    <a:pt x="58837" y="365759"/>
                    <a:pt x="71063" y="384862"/>
                  </a:cubicBezTo>
                  <a:cubicBezTo>
                    <a:pt x="84308" y="403201"/>
                    <a:pt x="80997" y="419248"/>
                    <a:pt x="71063" y="424342"/>
                  </a:cubicBezTo>
                  <a:close/>
                  <a:moveTo>
                    <a:pt x="240189" y="63677"/>
                  </a:moveTo>
                  <a:cubicBezTo>
                    <a:pt x="233567" y="63677"/>
                    <a:pt x="229237" y="59347"/>
                    <a:pt x="229237" y="54253"/>
                  </a:cubicBezTo>
                  <a:cubicBezTo>
                    <a:pt x="229237" y="47885"/>
                    <a:pt x="233567" y="43555"/>
                    <a:pt x="240189" y="43555"/>
                  </a:cubicBezTo>
                  <a:cubicBezTo>
                    <a:pt x="245793" y="43555"/>
                    <a:pt x="250123" y="47885"/>
                    <a:pt x="250123" y="54253"/>
                  </a:cubicBezTo>
                  <a:cubicBezTo>
                    <a:pt x="250123" y="59347"/>
                    <a:pt x="245538" y="63677"/>
                    <a:pt x="240189" y="63677"/>
                  </a:cubicBezTo>
                  <a:close/>
                  <a:moveTo>
                    <a:pt x="479104" y="407531"/>
                  </a:moveTo>
                  <a:cubicBezTo>
                    <a:pt x="465860" y="426634"/>
                    <a:pt x="450323" y="430964"/>
                    <a:pt x="440644" y="424597"/>
                  </a:cubicBezTo>
                  <a:cubicBezTo>
                    <a:pt x="430710" y="419248"/>
                    <a:pt x="427399" y="403456"/>
                    <a:pt x="440644" y="385372"/>
                  </a:cubicBezTo>
                  <a:cubicBezTo>
                    <a:pt x="452870" y="366269"/>
                    <a:pt x="471463" y="356845"/>
                    <a:pt x="481142" y="362193"/>
                  </a:cubicBezTo>
                  <a:cubicBezTo>
                    <a:pt x="491330" y="367033"/>
                    <a:pt x="491330" y="388428"/>
                    <a:pt x="479104" y="407531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2" name="Forma libre: forma 111">
              <a:extLst>
                <a:ext uri="{FF2B5EF4-FFF2-40B4-BE49-F238E27FC236}">
                  <a16:creationId xmlns:a16="http://schemas.microsoft.com/office/drawing/2014/main" id="{1438884D-6767-450B-9609-81B954BAC918}"/>
                </a:ext>
              </a:extLst>
            </p:cNvPr>
            <p:cNvSpPr/>
            <p:nvPr/>
          </p:nvSpPr>
          <p:spPr>
            <a:xfrm>
              <a:off x="6952733" y="8300647"/>
              <a:ext cx="25471" cy="25471"/>
            </a:xfrm>
            <a:custGeom>
              <a:avLst/>
              <a:gdLst>
                <a:gd name="connsiteX0" fmla="*/ 32857 w 25470"/>
                <a:gd name="connsiteY0" fmla="*/ 20176 h 25470"/>
                <a:gd name="connsiteX1" fmla="*/ 36168 w 25470"/>
                <a:gd name="connsiteY1" fmla="*/ 54 h 25470"/>
                <a:gd name="connsiteX2" fmla="*/ 19867 w 25470"/>
                <a:gd name="connsiteY2" fmla="*/ 12789 h 25470"/>
                <a:gd name="connsiteX3" fmla="*/ 0 w 25470"/>
                <a:gd name="connsiteY3" fmla="*/ 2346 h 25470"/>
                <a:gd name="connsiteX4" fmla="*/ 0 w 25470"/>
                <a:gd name="connsiteY4" fmla="*/ 6676 h 25470"/>
                <a:gd name="connsiteX5" fmla="*/ 9934 w 25470"/>
                <a:gd name="connsiteY5" fmla="*/ 27817 h 25470"/>
                <a:gd name="connsiteX6" fmla="*/ 23178 w 25470"/>
                <a:gd name="connsiteY6" fmla="*/ 35203 h 25470"/>
                <a:gd name="connsiteX7" fmla="*/ 47376 w 25470"/>
                <a:gd name="connsiteY7" fmla="*/ 35203 h 25470"/>
                <a:gd name="connsiteX8" fmla="*/ 49668 w 25470"/>
                <a:gd name="connsiteY8" fmla="*/ 33166 h 25470"/>
                <a:gd name="connsiteX9" fmla="*/ 32857 w 25470"/>
                <a:gd name="connsiteY9" fmla="*/ 20176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25470">
                  <a:moveTo>
                    <a:pt x="32857" y="20176"/>
                  </a:moveTo>
                  <a:cubicBezTo>
                    <a:pt x="32857" y="20176"/>
                    <a:pt x="39480" y="2092"/>
                    <a:pt x="36168" y="54"/>
                  </a:cubicBezTo>
                  <a:cubicBezTo>
                    <a:pt x="32857" y="-965"/>
                    <a:pt x="19867" y="12789"/>
                    <a:pt x="19867" y="12789"/>
                  </a:cubicBezTo>
                  <a:cubicBezTo>
                    <a:pt x="16556" y="2346"/>
                    <a:pt x="0" y="2346"/>
                    <a:pt x="0" y="2346"/>
                  </a:cubicBezTo>
                  <a:lnTo>
                    <a:pt x="0" y="6676"/>
                  </a:lnTo>
                  <a:cubicBezTo>
                    <a:pt x="10952" y="7695"/>
                    <a:pt x="13245" y="22468"/>
                    <a:pt x="9934" y="27817"/>
                  </a:cubicBezTo>
                  <a:cubicBezTo>
                    <a:pt x="8915" y="31128"/>
                    <a:pt x="20886" y="38260"/>
                    <a:pt x="23178" y="35203"/>
                  </a:cubicBezTo>
                  <a:cubicBezTo>
                    <a:pt x="26490" y="29855"/>
                    <a:pt x="40753" y="25779"/>
                    <a:pt x="47376" y="35203"/>
                  </a:cubicBezTo>
                  <a:lnTo>
                    <a:pt x="49668" y="33166"/>
                  </a:lnTo>
                  <a:cubicBezTo>
                    <a:pt x="49413" y="32911"/>
                    <a:pt x="44064" y="18138"/>
                    <a:pt x="32857" y="20176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3" name="Forma libre: forma 112">
              <a:extLst>
                <a:ext uri="{FF2B5EF4-FFF2-40B4-BE49-F238E27FC236}">
                  <a16:creationId xmlns:a16="http://schemas.microsoft.com/office/drawing/2014/main" id="{97E9949E-669B-4507-8983-FE00272BE0F2}"/>
                </a:ext>
              </a:extLst>
            </p:cNvPr>
            <p:cNvSpPr/>
            <p:nvPr/>
          </p:nvSpPr>
          <p:spPr>
            <a:xfrm>
              <a:off x="6808564" y="8434422"/>
              <a:ext cx="25471" cy="50941"/>
            </a:xfrm>
            <a:custGeom>
              <a:avLst/>
              <a:gdLst>
                <a:gd name="connsiteX0" fmla="*/ 33117 w 25470"/>
                <a:gd name="connsiteY0" fmla="*/ 14773 h 50941"/>
                <a:gd name="connsiteX1" fmla="*/ 259 w 25470"/>
                <a:gd name="connsiteY1" fmla="*/ 0 h 50941"/>
                <a:gd name="connsiteX2" fmla="*/ 12485 w 25470"/>
                <a:gd name="connsiteY2" fmla="*/ 35914 h 50941"/>
                <a:gd name="connsiteX3" fmla="*/ 45343 w 25470"/>
                <a:gd name="connsiteY3" fmla="*/ 51960 h 50941"/>
                <a:gd name="connsiteX4" fmla="*/ 33117 w 25470"/>
                <a:gd name="connsiteY4" fmla="*/ 14773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33117" y="14773"/>
                  </a:moveTo>
                  <a:cubicBezTo>
                    <a:pt x="23183" y="5094"/>
                    <a:pt x="10957" y="0"/>
                    <a:pt x="259" y="0"/>
                  </a:cubicBezTo>
                  <a:cubicBezTo>
                    <a:pt x="-1014" y="12735"/>
                    <a:pt x="2297" y="25471"/>
                    <a:pt x="12485" y="35914"/>
                  </a:cubicBezTo>
                  <a:cubicBezTo>
                    <a:pt x="21145" y="46611"/>
                    <a:pt x="33371" y="51960"/>
                    <a:pt x="45343" y="51960"/>
                  </a:cubicBezTo>
                  <a:cubicBezTo>
                    <a:pt x="46107" y="39225"/>
                    <a:pt x="41777" y="25471"/>
                    <a:pt x="33117" y="14773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4" name="Forma libre: forma 113">
              <a:extLst>
                <a:ext uri="{FF2B5EF4-FFF2-40B4-BE49-F238E27FC236}">
                  <a16:creationId xmlns:a16="http://schemas.microsoft.com/office/drawing/2014/main" id="{7D6A73D7-2A79-4E9C-9E18-6D87C7A96A3A}"/>
                </a:ext>
              </a:extLst>
            </p:cNvPr>
            <p:cNvSpPr/>
            <p:nvPr/>
          </p:nvSpPr>
          <p:spPr>
            <a:xfrm>
              <a:off x="6693441" y="7945384"/>
              <a:ext cx="76412" cy="50941"/>
            </a:xfrm>
            <a:custGeom>
              <a:avLst/>
              <a:gdLst>
                <a:gd name="connsiteX0" fmla="*/ 72592 w 76412"/>
                <a:gd name="connsiteY0" fmla="*/ 51960 h 50941"/>
                <a:gd name="connsiteX1" fmla="*/ 94496 w 76412"/>
                <a:gd name="connsiteY1" fmla="*/ 17829 h 50941"/>
                <a:gd name="connsiteX2" fmla="*/ 60366 w 76412"/>
                <a:gd name="connsiteY2" fmla="*/ 30565 h 50941"/>
                <a:gd name="connsiteX3" fmla="*/ 48394 w 76412"/>
                <a:gd name="connsiteY3" fmla="*/ 0 h 50941"/>
                <a:gd name="connsiteX4" fmla="*/ 35150 w 76412"/>
                <a:gd name="connsiteY4" fmla="*/ 30565 h 50941"/>
                <a:gd name="connsiteX5" fmla="*/ 0 w 76412"/>
                <a:gd name="connsiteY5" fmla="*/ 17829 h 50941"/>
                <a:gd name="connsiteX6" fmla="*/ 22924 w 76412"/>
                <a:gd name="connsiteY6" fmla="*/ 5196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412" h="50941">
                  <a:moveTo>
                    <a:pt x="72592" y="51960"/>
                  </a:moveTo>
                  <a:lnTo>
                    <a:pt x="94496" y="17829"/>
                  </a:lnTo>
                  <a:lnTo>
                    <a:pt x="60366" y="30565"/>
                  </a:lnTo>
                  <a:lnTo>
                    <a:pt x="48394" y="0"/>
                  </a:lnTo>
                  <a:lnTo>
                    <a:pt x="35150" y="30565"/>
                  </a:lnTo>
                  <a:lnTo>
                    <a:pt x="0" y="17829"/>
                  </a:lnTo>
                  <a:lnTo>
                    <a:pt x="22924" y="5196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5" name="Forma libre: forma 114">
              <a:extLst>
                <a:ext uri="{FF2B5EF4-FFF2-40B4-BE49-F238E27FC236}">
                  <a16:creationId xmlns:a16="http://schemas.microsoft.com/office/drawing/2014/main" id="{90A3D22C-68A5-4F47-AC42-EAC152CA4C23}"/>
                </a:ext>
              </a:extLst>
            </p:cNvPr>
            <p:cNvSpPr/>
            <p:nvPr/>
          </p:nvSpPr>
          <p:spPr>
            <a:xfrm>
              <a:off x="6651173" y="8642651"/>
              <a:ext cx="50941" cy="25471"/>
            </a:xfrm>
            <a:custGeom>
              <a:avLst/>
              <a:gdLst>
                <a:gd name="connsiteX0" fmla="*/ 43032 w 50941"/>
                <a:gd name="connsiteY0" fmla="*/ 885 h 25470"/>
                <a:gd name="connsiteX1" fmla="*/ 241 w 50941"/>
                <a:gd name="connsiteY1" fmla="*/ 12601 h 25470"/>
                <a:gd name="connsiteX2" fmla="*/ 33353 w 50941"/>
                <a:gd name="connsiteY2" fmla="*/ 40110 h 25470"/>
                <a:gd name="connsiteX3" fmla="*/ 70795 w 50941"/>
                <a:gd name="connsiteY3" fmla="*/ 26355 h 25470"/>
                <a:gd name="connsiteX4" fmla="*/ 43032 w 50941"/>
                <a:gd name="connsiteY4" fmla="*/ 885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43032" y="885"/>
                  </a:moveTo>
                  <a:cubicBezTo>
                    <a:pt x="21127" y="-2172"/>
                    <a:pt x="2279" y="2922"/>
                    <a:pt x="241" y="12601"/>
                  </a:cubicBezTo>
                  <a:cubicBezTo>
                    <a:pt x="-2051" y="22025"/>
                    <a:pt x="12213" y="36034"/>
                    <a:pt x="33353" y="40110"/>
                  </a:cubicBezTo>
                  <a:cubicBezTo>
                    <a:pt x="54239" y="44440"/>
                    <a:pt x="68503" y="37053"/>
                    <a:pt x="70795" y="26355"/>
                  </a:cubicBezTo>
                  <a:cubicBezTo>
                    <a:pt x="72833" y="16931"/>
                    <a:pt x="63918" y="5215"/>
                    <a:pt x="43032" y="885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6" name="Forma libre: forma 115">
              <a:extLst>
                <a:ext uri="{FF2B5EF4-FFF2-40B4-BE49-F238E27FC236}">
                  <a16:creationId xmlns:a16="http://schemas.microsoft.com/office/drawing/2014/main" id="{0BCFA341-EDB4-4EA8-A89C-37BFB7D10A7B}"/>
                </a:ext>
              </a:extLst>
            </p:cNvPr>
            <p:cNvSpPr/>
            <p:nvPr/>
          </p:nvSpPr>
          <p:spPr>
            <a:xfrm>
              <a:off x="6608022" y="7852161"/>
              <a:ext cx="50941" cy="25471"/>
            </a:xfrm>
            <a:custGeom>
              <a:avLst/>
              <a:gdLst>
                <a:gd name="connsiteX0" fmla="*/ 32949 w 50941"/>
                <a:gd name="connsiteY0" fmla="*/ 40244 h 25470"/>
                <a:gd name="connsiteX1" fmla="*/ 71410 w 50941"/>
                <a:gd name="connsiteY1" fmla="*/ 20122 h 25470"/>
                <a:gd name="connsiteX2" fmla="*/ 31931 w 50941"/>
                <a:gd name="connsiteY2" fmla="*/ 0 h 25470"/>
                <a:gd name="connsiteX3" fmla="*/ 92 w 50941"/>
                <a:gd name="connsiteY3" fmla="*/ 21141 h 25470"/>
                <a:gd name="connsiteX4" fmla="*/ 32949 w 50941"/>
                <a:gd name="connsiteY4" fmla="*/ 40244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32949" y="40244"/>
                  </a:moveTo>
                  <a:cubicBezTo>
                    <a:pt x="53835" y="39225"/>
                    <a:pt x="70391" y="30565"/>
                    <a:pt x="71410" y="20122"/>
                  </a:cubicBezTo>
                  <a:cubicBezTo>
                    <a:pt x="71410" y="10698"/>
                    <a:pt x="53835" y="0"/>
                    <a:pt x="31931" y="0"/>
                  </a:cubicBezTo>
                  <a:cubicBezTo>
                    <a:pt x="11045" y="1019"/>
                    <a:pt x="92" y="11717"/>
                    <a:pt x="92" y="21141"/>
                  </a:cubicBezTo>
                  <a:cubicBezTo>
                    <a:pt x="-1181" y="31584"/>
                    <a:pt x="10790" y="41263"/>
                    <a:pt x="32949" y="40244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7" name="Forma libre: forma 116">
              <a:extLst>
                <a:ext uri="{FF2B5EF4-FFF2-40B4-BE49-F238E27FC236}">
                  <a16:creationId xmlns:a16="http://schemas.microsoft.com/office/drawing/2014/main" id="{84415AD1-0C9B-4291-899F-B5D3A015D40B}"/>
                </a:ext>
              </a:extLst>
            </p:cNvPr>
            <p:cNvSpPr/>
            <p:nvPr/>
          </p:nvSpPr>
          <p:spPr>
            <a:xfrm>
              <a:off x="7078222" y="7900764"/>
              <a:ext cx="25471" cy="50941"/>
            </a:xfrm>
            <a:custGeom>
              <a:avLst/>
              <a:gdLst>
                <a:gd name="connsiteX0" fmla="*/ 23260 w 25470"/>
                <a:gd name="connsiteY0" fmla="*/ 69072 h 50941"/>
                <a:gd name="connsiteX1" fmla="*/ 41854 w 25470"/>
                <a:gd name="connsiteY1" fmla="*/ 36214 h 50941"/>
                <a:gd name="connsiteX2" fmla="*/ 17657 w 25470"/>
                <a:gd name="connsiteY2" fmla="*/ 46 h 50941"/>
                <a:gd name="connsiteX3" fmla="*/ 82 w 25470"/>
                <a:gd name="connsiteY3" fmla="*/ 39271 h 50941"/>
                <a:gd name="connsiteX4" fmla="*/ 23260 w 25470"/>
                <a:gd name="connsiteY4" fmla="*/ 690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23260" y="69072"/>
                  </a:moveTo>
                  <a:cubicBezTo>
                    <a:pt x="33194" y="68053"/>
                    <a:pt x="43127" y="56336"/>
                    <a:pt x="41854" y="36214"/>
                  </a:cubicBezTo>
                  <a:cubicBezTo>
                    <a:pt x="40835" y="15074"/>
                    <a:pt x="28609" y="-973"/>
                    <a:pt x="17657" y="46"/>
                  </a:cubicBezTo>
                  <a:cubicBezTo>
                    <a:pt x="7723" y="1065"/>
                    <a:pt x="-937" y="18130"/>
                    <a:pt x="82" y="39271"/>
                  </a:cubicBezTo>
                  <a:cubicBezTo>
                    <a:pt x="1101" y="59393"/>
                    <a:pt x="12053" y="70090"/>
                    <a:pt x="23260" y="690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8" name="Forma libre: forma 117">
              <a:extLst>
                <a:ext uri="{FF2B5EF4-FFF2-40B4-BE49-F238E27FC236}">
                  <a16:creationId xmlns:a16="http://schemas.microsoft.com/office/drawing/2014/main" id="{AE72FCB0-855E-421C-AB2D-0E00ADC77D87}"/>
                </a:ext>
              </a:extLst>
            </p:cNvPr>
            <p:cNvSpPr/>
            <p:nvPr/>
          </p:nvSpPr>
          <p:spPr>
            <a:xfrm>
              <a:off x="6383699" y="8517894"/>
              <a:ext cx="50941" cy="50941"/>
            </a:xfrm>
            <a:custGeom>
              <a:avLst/>
              <a:gdLst>
                <a:gd name="connsiteX0" fmla="*/ 44847 w 50941"/>
                <a:gd name="connsiteY0" fmla="*/ 21722 h 50941"/>
                <a:gd name="connsiteX1" fmla="*/ 6131 w 50941"/>
                <a:gd name="connsiteY1" fmla="*/ 1600 h 50941"/>
                <a:gd name="connsiteX2" fmla="*/ 9442 w 50941"/>
                <a:gd name="connsiteY2" fmla="*/ 42862 h 50941"/>
                <a:gd name="connsiteX3" fmla="*/ 44592 w 50941"/>
                <a:gd name="connsiteY3" fmla="*/ 58654 h 50941"/>
                <a:gd name="connsiteX4" fmla="*/ 44847 w 50941"/>
                <a:gd name="connsiteY4" fmla="*/ 2172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50941">
                  <a:moveTo>
                    <a:pt x="44847" y="21722"/>
                  </a:moveTo>
                  <a:cubicBezTo>
                    <a:pt x="32621" y="4656"/>
                    <a:pt x="15046" y="-3749"/>
                    <a:pt x="6131" y="1600"/>
                  </a:cubicBezTo>
                  <a:cubicBezTo>
                    <a:pt x="-2529" y="6949"/>
                    <a:pt x="-2529" y="26052"/>
                    <a:pt x="9442" y="42862"/>
                  </a:cubicBezTo>
                  <a:cubicBezTo>
                    <a:pt x="21668" y="59928"/>
                    <a:pt x="35932" y="64003"/>
                    <a:pt x="44592" y="58654"/>
                  </a:cubicBezTo>
                  <a:cubicBezTo>
                    <a:pt x="53761" y="53560"/>
                    <a:pt x="55799" y="38787"/>
                    <a:pt x="44847" y="2172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9" name="Forma libre: forma 118">
              <a:extLst>
                <a:ext uri="{FF2B5EF4-FFF2-40B4-BE49-F238E27FC236}">
                  <a16:creationId xmlns:a16="http://schemas.microsoft.com/office/drawing/2014/main" id="{10E2C7E2-37D6-4E5E-A7E5-55879396E37C}"/>
                </a:ext>
              </a:extLst>
            </p:cNvPr>
            <p:cNvSpPr/>
            <p:nvPr/>
          </p:nvSpPr>
          <p:spPr>
            <a:xfrm>
              <a:off x="6370843" y="8212526"/>
              <a:ext cx="25471" cy="50941"/>
            </a:xfrm>
            <a:custGeom>
              <a:avLst/>
              <a:gdLst>
                <a:gd name="connsiteX0" fmla="*/ 40637 w 25470"/>
                <a:gd name="connsiteY0" fmla="*/ 36214 h 50941"/>
                <a:gd name="connsiteX1" fmla="*/ 16440 w 25470"/>
                <a:gd name="connsiteY1" fmla="*/ 46 h 50941"/>
                <a:gd name="connsiteX2" fmla="*/ 139 w 25470"/>
                <a:gd name="connsiteY2" fmla="*/ 39271 h 50941"/>
                <a:gd name="connsiteX3" fmla="*/ 22044 w 25470"/>
                <a:gd name="connsiteY3" fmla="*/ 69072 h 50941"/>
                <a:gd name="connsiteX4" fmla="*/ 40637 w 25470"/>
                <a:gd name="connsiteY4" fmla="*/ 36214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40637" y="36214"/>
                  </a:moveTo>
                  <a:cubicBezTo>
                    <a:pt x="39619" y="15074"/>
                    <a:pt x="27393" y="-973"/>
                    <a:pt x="16440" y="46"/>
                  </a:cubicBezTo>
                  <a:cubicBezTo>
                    <a:pt x="6507" y="1065"/>
                    <a:pt x="-1135" y="18130"/>
                    <a:pt x="139" y="39271"/>
                  </a:cubicBezTo>
                  <a:cubicBezTo>
                    <a:pt x="1158" y="59393"/>
                    <a:pt x="12110" y="70090"/>
                    <a:pt x="22044" y="69072"/>
                  </a:cubicBezTo>
                  <a:cubicBezTo>
                    <a:pt x="32996" y="68053"/>
                    <a:pt x="41656" y="56336"/>
                    <a:pt x="40637" y="36214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0" name="Forma libre: forma 119">
              <a:extLst>
                <a:ext uri="{FF2B5EF4-FFF2-40B4-BE49-F238E27FC236}">
                  <a16:creationId xmlns:a16="http://schemas.microsoft.com/office/drawing/2014/main" id="{C59A0FB9-0382-4D25-9A82-98A89D5B6C02}"/>
                </a:ext>
              </a:extLst>
            </p:cNvPr>
            <p:cNvSpPr/>
            <p:nvPr/>
          </p:nvSpPr>
          <p:spPr>
            <a:xfrm>
              <a:off x="6363548" y="7900764"/>
              <a:ext cx="25471" cy="50941"/>
            </a:xfrm>
            <a:custGeom>
              <a:avLst/>
              <a:gdLst>
                <a:gd name="connsiteX0" fmla="*/ 18895 w 25470"/>
                <a:gd name="connsiteY0" fmla="*/ 69072 h 50941"/>
                <a:gd name="connsiteX1" fmla="*/ 40800 w 25470"/>
                <a:gd name="connsiteY1" fmla="*/ 39272 h 50941"/>
                <a:gd name="connsiteX2" fmla="*/ 24244 w 25470"/>
                <a:gd name="connsiteY2" fmla="*/ 47 h 50941"/>
                <a:gd name="connsiteX3" fmla="*/ 47 w 25470"/>
                <a:gd name="connsiteY3" fmla="*/ 36215 h 50941"/>
                <a:gd name="connsiteX4" fmla="*/ 18895 w 25470"/>
                <a:gd name="connsiteY4" fmla="*/ 690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18895" y="69072"/>
                  </a:moveTo>
                  <a:cubicBezTo>
                    <a:pt x="28829" y="70091"/>
                    <a:pt x="39781" y="59648"/>
                    <a:pt x="40800" y="39272"/>
                  </a:cubicBezTo>
                  <a:cubicBezTo>
                    <a:pt x="41819" y="18131"/>
                    <a:pt x="34178" y="1065"/>
                    <a:pt x="24244" y="47"/>
                  </a:cubicBezTo>
                  <a:cubicBezTo>
                    <a:pt x="13292" y="-972"/>
                    <a:pt x="1066" y="14820"/>
                    <a:pt x="47" y="36215"/>
                  </a:cubicBezTo>
                  <a:cubicBezTo>
                    <a:pt x="-717" y="56337"/>
                    <a:pt x="7943" y="68053"/>
                    <a:pt x="18895" y="690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1" name="Forma libre: forma 120">
              <a:extLst>
                <a:ext uri="{FF2B5EF4-FFF2-40B4-BE49-F238E27FC236}">
                  <a16:creationId xmlns:a16="http://schemas.microsoft.com/office/drawing/2014/main" id="{341F8701-A69B-4535-BFD9-F5FF4FDA8EC7}"/>
                </a:ext>
              </a:extLst>
            </p:cNvPr>
            <p:cNvSpPr/>
            <p:nvPr/>
          </p:nvSpPr>
          <p:spPr>
            <a:xfrm>
              <a:off x="7047048" y="8517894"/>
              <a:ext cx="50941" cy="50941"/>
            </a:xfrm>
            <a:custGeom>
              <a:avLst/>
              <a:gdLst>
                <a:gd name="connsiteX0" fmla="*/ 46793 w 50941"/>
                <a:gd name="connsiteY0" fmla="*/ 1600 h 50941"/>
                <a:gd name="connsiteX1" fmla="*/ 8332 w 50941"/>
                <a:gd name="connsiteY1" fmla="*/ 21722 h 50941"/>
                <a:gd name="connsiteX2" fmla="*/ 8332 w 50941"/>
                <a:gd name="connsiteY2" fmla="*/ 58909 h 50941"/>
                <a:gd name="connsiteX3" fmla="*/ 43481 w 50941"/>
                <a:gd name="connsiteY3" fmla="*/ 43117 h 50941"/>
                <a:gd name="connsiteX4" fmla="*/ 46793 w 50941"/>
                <a:gd name="connsiteY4" fmla="*/ 160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50941">
                  <a:moveTo>
                    <a:pt x="46793" y="1600"/>
                  </a:moveTo>
                  <a:cubicBezTo>
                    <a:pt x="38133" y="-3749"/>
                    <a:pt x="20303" y="4656"/>
                    <a:pt x="8332" y="21722"/>
                  </a:cubicBezTo>
                  <a:cubicBezTo>
                    <a:pt x="-3894" y="38787"/>
                    <a:pt x="-1602" y="53560"/>
                    <a:pt x="8332" y="58909"/>
                  </a:cubicBezTo>
                  <a:cubicBezTo>
                    <a:pt x="16992" y="64258"/>
                    <a:pt x="31510" y="59928"/>
                    <a:pt x="43481" y="43117"/>
                  </a:cubicBezTo>
                  <a:cubicBezTo>
                    <a:pt x="55453" y="25797"/>
                    <a:pt x="55453" y="6694"/>
                    <a:pt x="46793" y="1600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2" name="Forma libre: forma 121">
              <a:extLst>
                <a:ext uri="{FF2B5EF4-FFF2-40B4-BE49-F238E27FC236}">
                  <a16:creationId xmlns:a16="http://schemas.microsoft.com/office/drawing/2014/main" id="{11174AAC-8AFB-476E-A6D6-02B962F29F66}"/>
                </a:ext>
              </a:extLst>
            </p:cNvPr>
            <p:cNvSpPr/>
            <p:nvPr/>
          </p:nvSpPr>
          <p:spPr>
            <a:xfrm>
              <a:off x="6306795" y="7755882"/>
              <a:ext cx="840534" cy="993357"/>
            </a:xfrm>
            <a:custGeom>
              <a:avLst/>
              <a:gdLst>
                <a:gd name="connsiteX0" fmla="*/ 432493 w 840534"/>
                <a:gd name="connsiteY0" fmla="*/ 1019 h 993357"/>
                <a:gd name="connsiteX1" fmla="*/ 0 w 840534"/>
                <a:gd name="connsiteY1" fmla="*/ 0 h 993357"/>
                <a:gd name="connsiteX2" fmla="*/ 0 w 840534"/>
                <a:gd name="connsiteY2" fmla="*/ 774819 h 993357"/>
                <a:gd name="connsiteX3" fmla="*/ 174984 w 840534"/>
                <a:gd name="connsiteY3" fmla="*/ 944963 h 993357"/>
                <a:gd name="connsiteX4" fmla="*/ 432493 w 840534"/>
                <a:gd name="connsiteY4" fmla="*/ 1009404 h 993357"/>
                <a:gd name="connsiteX5" fmla="*/ 688983 w 840534"/>
                <a:gd name="connsiteY5" fmla="*/ 944963 h 993357"/>
                <a:gd name="connsiteX6" fmla="*/ 864986 w 840534"/>
                <a:gd name="connsiteY6" fmla="*/ 774819 h 993357"/>
                <a:gd name="connsiteX7" fmla="*/ 864986 w 840534"/>
                <a:gd name="connsiteY7" fmla="*/ 0 h 993357"/>
                <a:gd name="connsiteX8" fmla="*/ 432493 w 840534"/>
                <a:gd name="connsiteY8" fmla="*/ 1019 h 993357"/>
                <a:gd name="connsiteX9" fmla="*/ 780169 w 840534"/>
                <a:gd name="connsiteY9" fmla="*/ 121495 h 993357"/>
                <a:gd name="connsiteX10" fmla="*/ 785772 w 840534"/>
                <a:gd name="connsiteY10" fmla="*/ 104685 h 993357"/>
                <a:gd name="connsiteX11" fmla="*/ 794432 w 840534"/>
                <a:gd name="connsiteY11" fmla="*/ 120476 h 993357"/>
                <a:gd name="connsiteX12" fmla="*/ 814299 w 840534"/>
                <a:gd name="connsiteY12" fmla="*/ 121495 h 993357"/>
                <a:gd name="connsiteX13" fmla="*/ 813280 w 840534"/>
                <a:gd name="connsiteY13" fmla="*/ 124806 h 993357"/>
                <a:gd name="connsiteX14" fmla="*/ 795706 w 840534"/>
                <a:gd name="connsiteY14" fmla="*/ 136523 h 993357"/>
                <a:gd name="connsiteX15" fmla="*/ 781187 w 840534"/>
                <a:gd name="connsiteY15" fmla="*/ 137542 h 993357"/>
                <a:gd name="connsiteX16" fmla="*/ 761320 w 840534"/>
                <a:gd name="connsiteY16" fmla="*/ 126844 h 993357"/>
                <a:gd name="connsiteX17" fmla="*/ 760301 w 840534"/>
                <a:gd name="connsiteY17" fmla="*/ 124806 h 993357"/>
                <a:gd name="connsiteX18" fmla="*/ 780169 w 840534"/>
                <a:gd name="connsiteY18" fmla="*/ 121495 h 993357"/>
                <a:gd name="connsiteX19" fmla="*/ 789083 w 840534"/>
                <a:gd name="connsiteY19" fmla="*/ 143909 h 993357"/>
                <a:gd name="connsiteX20" fmla="*/ 840789 w 840534"/>
                <a:gd name="connsiteY20" fmla="*/ 176767 h 993357"/>
                <a:gd name="connsiteX21" fmla="*/ 800290 w 840534"/>
                <a:gd name="connsiteY21" fmla="*/ 216501 h 993357"/>
                <a:gd name="connsiteX22" fmla="*/ 839770 w 840534"/>
                <a:gd name="connsiteY22" fmla="*/ 213699 h 993357"/>
                <a:gd name="connsiteX23" fmla="*/ 804875 w 840534"/>
                <a:gd name="connsiteY23" fmla="*/ 230255 h 993357"/>
                <a:gd name="connsiteX24" fmla="*/ 789083 w 840534"/>
                <a:gd name="connsiteY24" fmla="*/ 284508 h 993357"/>
                <a:gd name="connsiteX25" fmla="*/ 800036 w 840534"/>
                <a:gd name="connsiteY25" fmla="*/ 274319 h 993357"/>
                <a:gd name="connsiteX26" fmla="*/ 836459 w 840534"/>
                <a:gd name="connsiteY26" fmla="*/ 267952 h 993357"/>
                <a:gd name="connsiteX27" fmla="*/ 818884 w 840534"/>
                <a:gd name="connsiteY27" fmla="*/ 294441 h 993357"/>
                <a:gd name="connsiteX28" fmla="*/ 787300 w 840534"/>
                <a:gd name="connsiteY28" fmla="*/ 302337 h 993357"/>
                <a:gd name="connsiteX29" fmla="*/ 796725 w 840534"/>
                <a:gd name="connsiteY29" fmla="*/ 334685 h 993357"/>
                <a:gd name="connsiteX30" fmla="*/ 779150 w 840534"/>
                <a:gd name="connsiteY30" fmla="*/ 348439 h 993357"/>
                <a:gd name="connsiteX31" fmla="*/ 781187 w 840534"/>
                <a:gd name="connsiteY31" fmla="*/ 264641 h 993357"/>
                <a:gd name="connsiteX32" fmla="*/ 790866 w 840534"/>
                <a:gd name="connsiteY32" fmla="*/ 231274 h 993357"/>
                <a:gd name="connsiteX33" fmla="*/ 751641 w 840534"/>
                <a:gd name="connsiteY33" fmla="*/ 221086 h 993357"/>
                <a:gd name="connsiteX34" fmla="*/ 791121 w 840534"/>
                <a:gd name="connsiteY34" fmla="*/ 217010 h 993357"/>
                <a:gd name="connsiteX35" fmla="*/ 744000 w 840534"/>
                <a:gd name="connsiteY35" fmla="*/ 183134 h 993357"/>
                <a:gd name="connsiteX36" fmla="*/ 789083 w 840534"/>
                <a:gd name="connsiteY36" fmla="*/ 143909 h 993357"/>
                <a:gd name="connsiteX37" fmla="*/ 818120 w 840534"/>
                <a:gd name="connsiteY37" fmla="*/ 435549 h 993357"/>
                <a:gd name="connsiteX38" fmla="*/ 816846 w 840534"/>
                <a:gd name="connsiteY38" fmla="*/ 438860 h 993357"/>
                <a:gd name="connsiteX39" fmla="*/ 797234 w 840534"/>
                <a:gd name="connsiteY39" fmla="*/ 449558 h 993357"/>
                <a:gd name="connsiteX40" fmla="*/ 782970 w 840534"/>
                <a:gd name="connsiteY40" fmla="*/ 448284 h 993357"/>
                <a:gd name="connsiteX41" fmla="*/ 765396 w 840534"/>
                <a:gd name="connsiteY41" fmla="*/ 436568 h 993357"/>
                <a:gd name="connsiteX42" fmla="*/ 764377 w 840534"/>
                <a:gd name="connsiteY42" fmla="*/ 433257 h 993357"/>
                <a:gd name="connsiteX43" fmla="*/ 783989 w 840534"/>
                <a:gd name="connsiteY43" fmla="*/ 432238 h 993357"/>
                <a:gd name="connsiteX44" fmla="*/ 792904 w 840534"/>
                <a:gd name="connsiteY44" fmla="*/ 416446 h 993357"/>
                <a:gd name="connsiteX45" fmla="*/ 798508 w 840534"/>
                <a:gd name="connsiteY45" fmla="*/ 433511 h 993357"/>
                <a:gd name="connsiteX46" fmla="*/ 818120 w 840534"/>
                <a:gd name="connsiteY46" fmla="*/ 435549 h 993357"/>
                <a:gd name="connsiteX47" fmla="*/ 534376 w 840534"/>
                <a:gd name="connsiteY47" fmla="*/ 70554 h 993357"/>
                <a:gd name="connsiteX48" fmla="*/ 570799 w 840534"/>
                <a:gd name="connsiteY48" fmla="*/ 113599 h 993357"/>
                <a:gd name="connsiteX49" fmla="*/ 571818 w 840534"/>
                <a:gd name="connsiteY49" fmla="*/ 74629 h 993357"/>
                <a:gd name="connsiteX50" fmla="*/ 587355 w 840534"/>
                <a:gd name="connsiteY50" fmla="*/ 109015 h 993357"/>
                <a:gd name="connsiteX51" fmla="*/ 640080 w 840534"/>
                <a:gd name="connsiteY51" fmla="*/ 128627 h 993357"/>
                <a:gd name="connsiteX52" fmla="*/ 631165 w 840534"/>
                <a:gd name="connsiteY52" fmla="*/ 117165 h 993357"/>
                <a:gd name="connsiteX53" fmla="*/ 626835 w 840534"/>
                <a:gd name="connsiteY53" fmla="*/ 82270 h 993357"/>
                <a:gd name="connsiteX54" fmla="*/ 653070 w 840534"/>
                <a:gd name="connsiteY54" fmla="*/ 101373 h 993357"/>
                <a:gd name="connsiteX55" fmla="*/ 658418 w 840534"/>
                <a:gd name="connsiteY55" fmla="*/ 131938 h 993357"/>
                <a:gd name="connsiteX56" fmla="*/ 692549 w 840534"/>
                <a:gd name="connsiteY56" fmla="*/ 125825 h 993357"/>
                <a:gd name="connsiteX57" fmla="*/ 705794 w 840534"/>
                <a:gd name="connsiteY57" fmla="*/ 143909 h 993357"/>
                <a:gd name="connsiteX58" fmla="*/ 618939 w 840534"/>
                <a:gd name="connsiteY58" fmla="*/ 134231 h 993357"/>
                <a:gd name="connsiteX59" fmla="*/ 586336 w 840534"/>
                <a:gd name="connsiteY59" fmla="*/ 122005 h 993357"/>
                <a:gd name="connsiteX60" fmla="*/ 572582 w 840534"/>
                <a:gd name="connsiteY60" fmla="*/ 158682 h 993357"/>
                <a:gd name="connsiteX61" fmla="*/ 570290 w 840534"/>
                <a:gd name="connsiteY61" fmla="*/ 119712 h 993357"/>
                <a:gd name="connsiteX62" fmla="*/ 530810 w 840534"/>
                <a:gd name="connsiteY62" fmla="*/ 163012 h 993357"/>
                <a:gd name="connsiteX63" fmla="*/ 494642 w 840534"/>
                <a:gd name="connsiteY63" fmla="*/ 116401 h 993357"/>
                <a:gd name="connsiteX64" fmla="*/ 534376 w 840534"/>
                <a:gd name="connsiteY64" fmla="*/ 70554 h 993357"/>
                <a:gd name="connsiteX65" fmla="*/ 471718 w 840534"/>
                <a:gd name="connsiteY65" fmla="*/ 109779 h 993357"/>
                <a:gd name="connsiteX66" fmla="*/ 473756 w 840534"/>
                <a:gd name="connsiteY66" fmla="*/ 90676 h 993357"/>
                <a:gd name="connsiteX67" fmla="*/ 477067 w 840534"/>
                <a:gd name="connsiteY67" fmla="*/ 91695 h 993357"/>
                <a:gd name="connsiteX68" fmla="*/ 488019 w 840534"/>
                <a:gd name="connsiteY68" fmla="*/ 109779 h 993357"/>
                <a:gd name="connsiteX69" fmla="*/ 488019 w 840534"/>
                <a:gd name="connsiteY69" fmla="*/ 122514 h 993357"/>
                <a:gd name="connsiteX70" fmla="*/ 474774 w 840534"/>
                <a:gd name="connsiteY70" fmla="*/ 141617 h 993357"/>
                <a:gd name="connsiteX71" fmla="*/ 471463 w 840534"/>
                <a:gd name="connsiteY71" fmla="*/ 141617 h 993357"/>
                <a:gd name="connsiteX72" fmla="*/ 470190 w 840534"/>
                <a:gd name="connsiteY72" fmla="*/ 122514 h 993357"/>
                <a:gd name="connsiteX73" fmla="*/ 452615 w 840534"/>
                <a:gd name="connsiteY73" fmla="*/ 116146 h 993357"/>
                <a:gd name="connsiteX74" fmla="*/ 471718 w 840534"/>
                <a:gd name="connsiteY74" fmla="*/ 109779 h 993357"/>
                <a:gd name="connsiteX75" fmla="*/ 380278 w 840534"/>
                <a:gd name="connsiteY75" fmla="*/ 109779 h 993357"/>
                <a:gd name="connsiteX76" fmla="*/ 391230 w 840534"/>
                <a:gd name="connsiteY76" fmla="*/ 91695 h 993357"/>
                <a:gd name="connsiteX77" fmla="*/ 394542 w 840534"/>
                <a:gd name="connsiteY77" fmla="*/ 90676 h 993357"/>
                <a:gd name="connsiteX78" fmla="*/ 396834 w 840534"/>
                <a:gd name="connsiteY78" fmla="*/ 109779 h 993357"/>
                <a:gd name="connsiteX79" fmla="*/ 415428 w 840534"/>
                <a:gd name="connsiteY79" fmla="*/ 116146 h 993357"/>
                <a:gd name="connsiteX80" fmla="*/ 397853 w 840534"/>
                <a:gd name="connsiteY80" fmla="*/ 122514 h 993357"/>
                <a:gd name="connsiteX81" fmla="*/ 396834 w 840534"/>
                <a:gd name="connsiteY81" fmla="*/ 141617 h 993357"/>
                <a:gd name="connsiteX82" fmla="*/ 393523 w 840534"/>
                <a:gd name="connsiteY82" fmla="*/ 141617 h 993357"/>
                <a:gd name="connsiteX83" fmla="*/ 380278 w 840534"/>
                <a:gd name="connsiteY83" fmla="*/ 122514 h 993357"/>
                <a:gd name="connsiteX84" fmla="*/ 380278 w 840534"/>
                <a:gd name="connsiteY84" fmla="*/ 109779 h 993357"/>
                <a:gd name="connsiteX85" fmla="*/ 175748 w 840534"/>
                <a:gd name="connsiteY85" fmla="*/ 125825 h 993357"/>
                <a:gd name="connsiteX86" fmla="*/ 209879 w 840534"/>
                <a:gd name="connsiteY86" fmla="*/ 131938 h 993357"/>
                <a:gd name="connsiteX87" fmla="*/ 215482 w 840534"/>
                <a:gd name="connsiteY87" fmla="*/ 101373 h 993357"/>
                <a:gd name="connsiteX88" fmla="*/ 241972 w 840534"/>
                <a:gd name="connsiteY88" fmla="*/ 82270 h 993357"/>
                <a:gd name="connsiteX89" fmla="*/ 237642 w 840534"/>
                <a:gd name="connsiteY89" fmla="*/ 117165 h 993357"/>
                <a:gd name="connsiteX90" fmla="*/ 228727 w 840534"/>
                <a:gd name="connsiteY90" fmla="*/ 128627 h 993357"/>
                <a:gd name="connsiteX91" fmla="*/ 281452 w 840534"/>
                <a:gd name="connsiteY91" fmla="*/ 109015 h 993357"/>
                <a:gd name="connsiteX92" fmla="*/ 296989 w 840534"/>
                <a:gd name="connsiteY92" fmla="*/ 74629 h 993357"/>
                <a:gd name="connsiteX93" fmla="*/ 298008 w 840534"/>
                <a:gd name="connsiteY93" fmla="*/ 113599 h 993357"/>
                <a:gd name="connsiteX94" fmla="*/ 334431 w 840534"/>
                <a:gd name="connsiteY94" fmla="*/ 70554 h 993357"/>
                <a:gd name="connsiteX95" fmla="*/ 374165 w 840534"/>
                <a:gd name="connsiteY95" fmla="*/ 116146 h 993357"/>
                <a:gd name="connsiteX96" fmla="*/ 337742 w 840534"/>
                <a:gd name="connsiteY96" fmla="*/ 162758 h 993357"/>
                <a:gd name="connsiteX97" fmla="*/ 298262 w 840534"/>
                <a:gd name="connsiteY97" fmla="*/ 119458 h 993357"/>
                <a:gd name="connsiteX98" fmla="*/ 295970 w 840534"/>
                <a:gd name="connsiteY98" fmla="*/ 158428 h 993357"/>
                <a:gd name="connsiteX99" fmla="*/ 282216 w 840534"/>
                <a:gd name="connsiteY99" fmla="*/ 121750 h 993357"/>
                <a:gd name="connsiteX100" fmla="*/ 249359 w 840534"/>
                <a:gd name="connsiteY100" fmla="*/ 134231 h 993357"/>
                <a:gd name="connsiteX101" fmla="*/ 162503 w 840534"/>
                <a:gd name="connsiteY101" fmla="*/ 143909 h 993357"/>
                <a:gd name="connsiteX102" fmla="*/ 175748 w 840534"/>
                <a:gd name="connsiteY102" fmla="*/ 125825 h 993357"/>
                <a:gd name="connsiteX103" fmla="*/ 75648 w 840534"/>
                <a:gd name="connsiteY103" fmla="*/ 120476 h 993357"/>
                <a:gd name="connsiteX104" fmla="*/ 84308 w 840534"/>
                <a:gd name="connsiteY104" fmla="*/ 104685 h 993357"/>
                <a:gd name="connsiteX105" fmla="*/ 89912 w 840534"/>
                <a:gd name="connsiteY105" fmla="*/ 121495 h 993357"/>
                <a:gd name="connsiteX106" fmla="*/ 109779 w 840534"/>
                <a:gd name="connsiteY106" fmla="*/ 124806 h 993357"/>
                <a:gd name="connsiteX107" fmla="*/ 108760 w 840534"/>
                <a:gd name="connsiteY107" fmla="*/ 126844 h 993357"/>
                <a:gd name="connsiteX108" fmla="*/ 89148 w 840534"/>
                <a:gd name="connsiteY108" fmla="*/ 137542 h 993357"/>
                <a:gd name="connsiteX109" fmla="*/ 74884 w 840534"/>
                <a:gd name="connsiteY109" fmla="*/ 136523 h 993357"/>
                <a:gd name="connsiteX110" fmla="*/ 57309 w 840534"/>
                <a:gd name="connsiteY110" fmla="*/ 124806 h 993357"/>
                <a:gd name="connsiteX111" fmla="*/ 56290 w 840534"/>
                <a:gd name="connsiteY111" fmla="*/ 121495 h 993357"/>
                <a:gd name="connsiteX112" fmla="*/ 75648 w 840534"/>
                <a:gd name="connsiteY112" fmla="*/ 120476 h 993357"/>
                <a:gd name="connsiteX113" fmla="*/ 81252 w 840534"/>
                <a:gd name="connsiteY113" fmla="*/ 143909 h 993357"/>
                <a:gd name="connsiteX114" fmla="*/ 126335 w 840534"/>
                <a:gd name="connsiteY114" fmla="*/ 183134 h 993357"/>
                <a:gd name="connsiteX115" fmla="*/ 79214 w 840534"/>
                <a:gd name="connsiteY115" fmla="*/ 217010 h 993357"/>
                <a:gd name="connsiteX116" fmla="*/ 118694 w 840534"/>
                <a:gd name="connsiteY116" fmla="*/ 221086 h 993357"/>
                <a:gd name="connsiteX117" fmla="*/ 79469 w 840534"/>
                <a:gd name="connsiteY117" fmla="*/ 231274 h 993357"/>
                <a:gd name="connsiteX118" fmla="*/ 89148 w 840534"/>
                <a:gd name="connsiteY118" fmla="*/ 264641 h 993357"/>
                <a:gd name="connsiteX119" fmla="*/ 91440 w 840534"/>
                <a:gd name="connsiteY119" fmla="*/ 348439 h 993357"/>
                <a:gd name="connsiteX120" fmla="*/ 73865 w 840534"/>
                <a:gd name="connsiteY120" fmla="*/ 334685 h 993357"/>
                <a:gd name="connsiteX121" fmla="*/ 82780 w 840534"/>
                <a:gd name="connsiteY121" fmla="*/ 302337 h 993357"/>
                <a:gd name="connsiteX122" fmla="*/ 51960 w 840534"/>
                <a:gd name="connsiteY122" fmla="*/ 294441 h 993357"/>
                <a:gd name="connsiteX123" fmla="*/ 34386 w 840534"/>
                <a:gd name="connsiteY123" fmla="*/ 267952 h 993357"/>
                <a:gd name="connsiteX124" fmla="*/ 70554 w 840534"/>
                <a:gd name="connsiteY124" fmla="*/ 274319 h 993357"/>
                <a:gd name="connsiteX125" fmla="*/ 80488 w 840534"/>
                <a:gd name="connsiteY125" fmla="*/ 283234 h 993357"/>
                <a:gd name="connsiteX126" fmla="*/ 65460 w 840534"/>
                <a:gd name="connsiteY126" fmla="*/ 230510 h 993357"/>
                <a:gd name="connsiteX127" fmla="*/ 31074 w 840534"/>
                <a:gd name="connsiteY127" fmla="*/ 213954 h 993357"/>
                <a:gd name="connsiteX128" fmla="*/ 70554 w 840534"/>
                <a:gd name="connsiteY128" fmla="*/ 216501 h 993357"/>
                <a:gd name="connsiteX129" fmla="*/ 30055 w 840534"/>
                <a:gd name="connsiteY129" fmla="*/ 176767 h 993357"/>
                <a:gd name="connsiteX130" fmla="*/ 81252 w 840534"/>
                <a:gd name="connsiteY130" fmla="*/ 143909 h 993357"/>
                <a:gd name="connsiteX131" fmla="*/ 105704 w 840534"/>
                <a:gd name="connsiteY131" fmla="*/ 433511 h 993357"/>
                <a:gd name="connsiteX132" fmla="*/ 104685 w 840534"/>
                <a:gd name="connsiteY132" fmla="*/ 436823 h 993357"/>
                <a:gd name="connsiteX133" fmla="*/ 87110 w 840534"/>
                <a:gd name="connsiteY133" fmla="*/ 448539 h 993357"/>
                <a:gd name="connsiteX134" fmla="*/ 72846 w 840534"/>
                <a:gd name="connsiteY134" fmla="*/ 449813 h 993357"/>
                <a:gd name="connsiteX135" fmla="*/ 52979 w 840534"/>
                <a:gd name="connsiteY135" fmla="*/ 439115 h 993357"/>
                <a:gd name="connsiteX136" fmla="*/ 51960 w 840534"/>
                <a:gd name="connsiteY136" fmla="*/ 435804 h 993357"/>
                <a:gd name="connsiteX137" fmla="*/ 71827 w 840534"/>
                <a:gd name="connsiteY137" fmla="*/ 433766 h 993357"/>
                <a:gd name="connsiteX138" fmla="*/ 77176 w 840534"/>
                <a:gd name="connsiteY138" fmla="*/ 416701 h 993357"/>
                <a:gd name="connsiteX139" fmla="*/ 86091 w 840534"/>
                <a:gd name="connsiteY139" fmla="*/ 432493 h 993357"/>
                <a:gd name="connsiteX140" fmla="*/ 105704 w 840534"/>
                <a:gd name="connsiteY140" fmla="*/ 433511 h 993357"/>
                <a:gd name="connsiteX141" fmla="*/ 24197 w 840534"/>
                <a:gd name="connsiteY141" fmla="*/ 556535 h 993357"/>
                <a:gd name="connsiteX142" fmla="*/ 57054 w 840534"/>
                <a:gd name="connsiteY142" fmla="*/ 568251 h 993357"/>
                <a:gd name="connsiteX143" fmla="*/ 68516 w 840534"/>
                <a:gd name="connsiteY143" fmla="*/ 586845 h 993357"/>
                <a:gd name="connsiteX144" fmla="*/ 72592 w 840534"/>
                <a:gd name="connsiteY144" fmla="*/ 576657 h 993357"/>
                <a:gd name="connsiteX145" fmla="*/ 82270 w 840534"/>
                <a:gd name="connsiteY145" fmla="*/ 543290 h 993357"/>
                <a:gd name="connsiteX146" fmla="*/ 43046 w 840534"/>
                <a:gd name="connsiteY146" fmla="*/ 533102 h 993357"/>
                <a:gd name="connsiteX147" fmla="*/ 83799 w 840534"/>
                <a:gd name="connsiteY147" fmla="*/ 528008 h 993357"/>
                <a:gd name="connsiteX148" fmla="*/ 35404 w 840534"/>
                <a:gd name="connsiteY148" fmla="*/ 494896 h 993357"/>
                <a:gd name="connsiteX149" fmla="*/ 80488 w 840534"/>
                <a:gd name="connsiteY149" fmla="*/ 454652 h 993357"/>
                <a:gd name="connsiteX150" fmla="*/ 132193 w 840534"/>
                <a:gd name="connsiteY150" fmla="*/ 488783 h 993357"/>
                <a:gd name="connsiteX151" fmla="*/ 89912 w 840534"/>
                <a:gd name="connsiteY151" fmla="*/ 527753 h 993357"/>
                <a:gd name="connsiteX152" fmla="*/ 131174 w 840534"/>
                <a:gd name="connsiteY152" fmla="*/ 525970 h 993357"/>
                <a:gd name="connsiteX153" fmla="*/ 96534 w 840534"/>
                <a:gd name="connsiteY153" fmla="*/ 542526 h 993357"/>
                <a:gd name="connsiteX154" fmla="*/ 88129 w 840534"/>
                <a:gd name="connsiteY154" fmla="*/ 646956 h 993357"/>
                <a:gd name="connsiteX155" fmla="*/ 70554 w 840534"/>
                <a:gd name="connsiteY155" fmla="*/ 660710 h 993357"/>
                <a:gd name="connsiteX156" fmla="*/ 65969 w 840534"/>
                <a:gd name="connsiteY156" fmla="*/ 597288 h 993357"/>
                <a:gd name="connsiteX157" fmla="*/ 34131 w 840534"/>
                <a:gd name="connsiteY157" fmla="*/ 585571 h 993357"/>
                <a:gd name="connsiteX158" fmla="*/ 24197 w 840534"/>
                <a:gd name="connsiteY158" fmla="*/ 556535 h 993357"/>
                <a:gd name="connsiteX159" fmla="*/ 50177 w 840534"/>
                <a:gd name="connsiteY159" fmla="*/ 760300 h 993357"/>
                <a:gd name="connsiteX160" fmla="*/ 48140 w 840534"/>
                <a:gd name="connsiteY160" fmla="*/ 758263 h 993357"/>
                <a:gd name="connsiteX161" fmla="*/ 64696 w 840534"/>
                <a:gd name="connsiteY161" fmla="*/ 746546 h 993357"/>
                <a:gd name="connsiteX162" fmla="*/ 60366 w 840534"/>
                <a:gd name="connsiteY162" fmla="*/ 728462 h 993357"/>
                <a:gd name="connsiteX163" fmla="*/ 75903 w 840534"/>
                <a:gd name="connsiteY163" fmla="*/ 739160 h 993357"/>
                <a:gd name="connsiteX164" fmla="*/ 93478 w 840534"/>
                <a:gd name="connsiteY164" fmla="*/ 729736 h 993357"/>
                <a:gd name="connsiteX165" fmla="*/ 94496 w 840534"/>
                <a:gd name="connsiteY165" fmla="*/ 732792 h 993357"/>
                <a:gd name="connsiteX166" fmla="*/ 84563 w 840534"/>
                <a:gd name="connsiteY166" fmla="*/ 753169 h 993357"/>
                <a:gd name="connsiteX167" fmla="*/ 73610 w 840534"/>
                <a:gd name="connsiteY167" fmla="*/ 760555 h 993357"/>
                <a:gd name="connsiteX168" fmla="*/ 50177 w 840534"/>
                <a:gd name="connsiteY168" fmla="*/ 760300 h 993357"/>
                <a:gd name="connsiteX169" fmla="*/ 196634 w 840534"/>
                <a:gd name="connsiteY169" fmla="*/ 918473 h 993357"/>
                <a:gd name="connsiteX170" fmla="*/ 183899 w 840534"/>
                <a:gd name="connsiteY170" fmla="*/ 887654 h 993357"/>
                <a:gd name="connsiteX171" fmla="*/ 154862 w 840534"/>
                <a:gd name="connsiteY171" fmla="*/ 899370 h 993357"/>
                <a:gd name="connsiteX172" fmla="*/ 123024 w 840534"/>
                <a:gd name="connsiteY172" fmla="*/ 887654 h 993357"/>
                <a:gd name="connsiteX173" fmla="*/ 156136 w 840534"/>
                <a:gd name="connsiteY173" fmla="*/ 872881 h 993357"/>
                <a:gd name="connsiteX174" fmla="*/ 170654 w 840534"/>
                <a:gd name="connsiteY174" fmla="*/ 873900 h 993357"/>
                <a:gd name="connsiteX175" fmla="*/ 124807 w 840534"/>
                <a:gd name="connsiteY175" fmla="*/ 840533 h 993357"/>
                <a:gd name="connsiteX176" fmla="*/ 86855 w 840534"/>
                <a:gd name="connsiteY176" fmla="*/ 846391 h 993357"/>
                <a:gd name="connsiteX177" fmla="*/ 121495 w 840534"/>
                <a:gd name="connsiteY177" fmla="*/ 823977 h 993357"/>
                <a:gd name="connsiteX178" fmla="*/ 62658 w 840534"/>
                <a:gd name="connsiteY178" fmla="*/ 817610 h 993357"/>
                <a:gd name="connsiteX179" fmla="*/ 82525 w 840534"/>
                <a:gd name="connsiteY179" fmla="*/ 761319 h 993357"/>
                <a:gd name="connsiteX180" fmla="*/ 143146 w 840534"/>
                <a:gd name="connsiteY180" fmla="*/ 766668 h 993357"/>
                <a:gd name="connsiteX181" fmla="*/ 125825 w 840534"/>
                <a:gd name="connsiteY181" fmla="*/ 821175 h 993357"/>
                <a:gd name="connsiteX182" fmla="*/ 161739 w 840534"/>
                <a:gd name="connsiteY182" fmla="*/ 802837 h 993357"/>
                <a:gd name="connsiteX183" fmla="*/ 136523 w 840534"/>
                <a:gd name="connsiteY183" fmla="*/ 833147 h 993357"/>
                <a:gd name="connsiteX184" fmla="*/ 165050 w 840534"/>
                <a:gd name="connsiteY184" fmla="*/ 853778 h 993357"/>
                <a:gd name="connsiteX185" fmla="*/ 220067 w 840534"/>
                <a:gd name="connsiteY185" fmla="*/ 919492 h 993357"/>
                <a:gd name="connsiteX186" fmla="*/ 196634 w 840534"/>
                <a:gd name="connsiteY186" fmla="*/ 918473 h 993357"/>
                <a:gd name="connsiteX187" fmla="*/ 335704 w 840534"/>
                <a:gd name="connsiteY187" fmla="*/ 903701 h 993357"/>
                <a:gd name="connsiteX188" fmla="*/ 319403 w 840534"/>
                <a:gd name="connsiteY188" fmla="*/ 919492 h 993357"/>
                <a:gd name="connsiteX189" fmla="*/ 316092 w 840534"/>
                <a:gd name="connsiteY189" fmla="*/ 919492 h 993357"/>
                <a:gd name="connsiteX190" fmla="*/ 319403 w 840534"/>
                <a:gd name="connsiteY190" fmla="*/ 900389 h 993357"/>
                <a:gd name="connsiteX191" fmla="*/ 302847 w 840534"/>
                <a:gd name="connsiteY191" fmla="*/ 889692 h 993357"/>
                <a:gd name="connsiteX192" fmla="*/ 321695 w 840534"/>
                <a:gd name="connsiteY192" fmla="*/ 887654 h 993357"/>
                <a:gd name="connsiteX193" fmla="*/ 327044 w 840534"/>
                <a:gd name="connsiteY193" fmla="*/ 868551 h 993357"/>
                <a:gd name="connsiteX194" fmla="*/ 330355 w 840534"/>
                <a:gd name="connsiteY194" fmla="*/ 870589 h 993357"/>
                <a:gd name="connsiteX195" fmla="*/ 337997 w 840534"/>
                <a:gd name="connsiteY195" fmla="*/ 890710 h 993357"/>
                <a:gd name="connsiteX196" fmla="*/ 335704 w 840534"/>
                <a:gd name="connsiteY196" fmla="*/ 903701 h 993357"/>
                <a:gd name="connsiteX197" fmla="*/ 539215 w 840534"/>
                <a:gd name="connsiteY197" fmla="*/ 932228 h 993357"/>
                <a:gd name="connsiteX198" fmla="*/ 507377 w 840534"/>
                <a:gd name="connsiteY198" fmla="*/ 919238 h 993357"/>
                <a:gd name="connsiteX199" fmla="*/ 495151 w 840534"/>
                <a:gd name="connsiteY199" fmla="*/ 947001 h 993357"/>
                <a:gd name="connsiteX200" fmla="*/ 464331 w 840534"/>
                <a:gd name="connsiteY200" fmla="*/ 960755 h 993357"/>
                <a:gd name="connsiteX201" fmla="*/ 476557 w 840534"/>
                <a:gd name="connsiteY201" fmla="*/ 926624 h 993357"/>
                <a:gd name="connsiteX202" fmla="*/ 488019 w 840534"/>
                <a:gd name="connsiteY202" fmla="*/ 918473 h 993357"/>
                <a:gd name="connsiteX203" fmla="*/ 431220 w 840534"/>
                <a:gd name="connsiteY203" fmla="*/ 926369 h 993357"/>
                <a:gd name="connsiteX204" fmla="*/ 408296 w 840534"/>
                <a:gd name="connsiteY204" fmla="*/ 955406 h 993357"/>
                <a:gd name="connsiteX205" fmla="*/ 416447 w 840534"/>
                <a:gd name="connsiteY205" fmla="*/ 917709 h 993357"/>
                <a:gd name="connsiteX206" fmla="*/ 370854 w 840534"/>
                <a:gd name="connsiteY206" fmla="*/ 952350 h 993357"/>
                <a:gd name="connsiteX207" fmla="*/ 342327 w 840534"/>
                <a:gd name="connsiteY207" fmla="*/ 899370 h 993357"/>
                <a:gd name="connsiteX208" fmla="*/ 389702 w 840534"/>
                <a:gd name="connsiteY208" fmla="*/ 861164 h 993357"/>
                <a:gd name="connsiteX209" fmla="*/ 417975 w 840534"/>
                <a:gd name="connsiteY209" fmla="*/ 911087 h 993357"/>
                <a:gd name="connsiteX210" fmla="*/ 428418 w 840534"/>
                <a:gd name="connsiteY210" fmla="*/ 874919 h 993357"/>
                <a:gd name="connsiteX211" fmla="*/ 434021 w 840534"/>
                <a:gd name="connsiteY211" fmla="*/ 912615 h 993357"/>
                <a:gd name="connsiteX212" fmla="*/ 468916 w 840534"/>
                <a:gd name="connsiteY212" fmla="*/ 908795 h 993357"/>
                <a:gd name="connsiteX213" fmla="*/ 557045 w 840534"/>
                <a:gd name="connsiteY213" fmla="*/ 917200 h 993357"/>
                <a:gd name="connsiteX214" fmla="*/ 539215 w 840534"/>
                <a:gd name="connsiteY214" fmla="*/ 932228 h 993357"/>
                <a:gd name="connsiteX215" fmla="*/ 431729 w 840534"/>
                <a:gd name="connsiteY215" fmla="*/ 849703 h 993357"/>
                <a:gd name="connsiteX216" fmla="*/ 260311 w 840534"/>
                <a:gd name="connsiteY216" fmla="*/ 808185 h 993357"/>
                <a:gd name="connsiteX217" fmla="*/ 147730 w 840534"/>
                <a:gd name="connsiteY217" fmla="*/ 695605 h 993357"/>
                <a:gd name="connsiteX218" fmla="*/ 146966 w 840534"/>
                <a:gd name="connsiteY218" fmla="*/ 174474 h 993357"/>
                <a:gd name="connsiteX219" fmla="*/ 435040 w 840534"/>
                <a:gd name="connsiteY219" fmla="*/ 152060 h 993357"/>
                <a:gd name="connsiteX220" fmla="*/ 723114 w 840534"/>
                <a:gd name="connsiteY220" fmla="*/ 174474 h 993357"/>
                <a:gd name="connsiteX221" fmla="*/ 722605 w 840534"/>
                <a:gd name="connsiteY221" fmla="*/ 695605 h 993357"/>
                <a:gd name="connsiteX222" fmla="*/ 601873 w 840534"/>
                <a:gd name="connsiteY222" fmla="*/ 808185 h 993357"/>
                <a:gd name="connsiteX223" fmla="*/ 431729 w 840534"/>
                <a:gd name="connsiteY223" fmla="*/ 849703 h 993357"/>
                <a:gd name="connsiteX224" fmla="*/ 807932 w 840534"/>
                <a:gd name="connsiteY224" fmla="*/ 817610 h 993357"/>
                <a:gd name="connsiteX225" fmla="*/ 749604 w 840534"/>
                <a:gd name="connsiteY225" fmla="*/ 824996 h 993357"/>
                <a:gd name="connsiteX226" fmla="*/ 783734 w 840534"/>
                <a:gd name="connsiteY226" fmla="*/ 846391 h 993357"/>
                <a:gd name="connsiteX227" fmla="*/ 746038 w 840534"/>
                <a:gd name="connsiteY227" fmla="*/ 840533 h 993357"/>
                <a:gd name="connsiteX228" fmla="*/ 699936 w 840534"/>
                <a:gd name="connsiteY228" fmla="*/ 874155 h 993357"/>
                <a:gd name="connsiteX229" fmla="*/ 714454 w 840534"/>
                <a:gd name="connsiteY229" fmla="*/ 873136 h 993357"/>
                <a:gd name="connsiteX230" fmla="*/ 747566 w 840534"/>
                <a:gd name="connsiteY230" fmla="*/ 887909 h 993357"/>
                <a:gd name="connsiteX231" fmla="*/ 715728 w 840534"/>
                <a:gd name="connsiteY231" fmla="*/ 899625 h 993357"/>
                <a:gd name="connsiteX232" fmla="*/ 686436 w 840534"/>
                <a:gd name="connsiteY232" fmla="*/ 888163 h 993357"/>
                <a:gd name="connsiteX233" fmla="*/ 673701 w 840534"/>
                <a:gd name="connsiteY233" fmla="*/ 918728 h 993357"/>
                <a:gd name="connsiteX234" fmla="*/ 650523 w 840534"/>
                <a:gd name="connsiteY234" fmla="*/ 919747 h 993357"/>
                <a:gd name="connsiteX235" fmla="*/ 705539 w 840534"/>
                <a:gd name="connsiteY235" fmla="*/ 854033 h 993357"/>
                <a:gd name="connsiteX236" fmla="*/ 734067 w 840534"/>
                <a:gd name="connsiteY236" fmla="*/ 833401 h 993357"/>
                <a:gd name="connsiteX237" fmla="*/ 708851 w 840534"/>
                <a:gd name="connsiteY237" fmla="*/ 803091 h 993357"/>
                <a:gd name="connsiteX238" fmla="*/ 743745 w 840534"/>
                <a:gd name="connsiteY238" fmla="*/ 821685 h 993357"/>
                <a:gd name="connsiteX239" fmla="*/ 727444 w 840534"/>
                <a:gd name="connsiteY239" fmla="*/ 767178 h 993357"/>
                <a:gd name="connsiteX240" fmla="*/ 788065 w 840534"/>
                <a:gd name="connsiteY240" fmla="*/ 761829 h 993357"/>
                <a:gd name="connsiteX241" fmla="*/ 807932 w 840534"/>
                <a:gd name="connsiteY241" fmla="*/ 817610 h 993357"/>
                <a:gd name="connsiteX242" fmla="*/ 818884 w 840534"/>
                <a:gd name="connsiteY242" fmla="*/ 760300 h 993357"/>
                <a:gd name="connsiteX243" fmla="*/ 796725 w 840534"/>
                <a:gd name="connsiteY243" fmla="*/ 760300 h 993357"/>
                <a:gd name="connsiteX244" fmla="*/ 784499 w 840534"/>
                <a:gd name="connsiteY244" fmla="*/ 752914 h 993357"/>
                <a:gd name="connsiteX245" fmla="*/ 775839 w 840534"/>
                <a:gd name="connsiteY245" fmla="*/ 732537 h 993357"/>
                <a:gd name="connsiteX246" fmla="*/ 776857 w 840534"/>
                <a:gd name="connsiteY246" fmla="*/ 729481 h 993357"/>
                <a:gd name="connsiteX247" fmla="*/ 794432 w 840534"/>
                <a:gd name="connsiteY247" fmla="*/ 738905 h 993357"/>
                <a:gd name="connsiteX248" fmla="*/ 809715 w 840534"/>
                <a:gd name="connsiteY248" fmla="*/ 728207 h 993357"/>
                <a:gd name="connsiteX249" fmla="*/ 805385 w 840534"/>
                <a:gd name="connsiteY249" fmla="*/ 746292 h 993357"/>
                <a:gd name="connsiteX250" fmla="*/ 821941 w 840534"/>
                <a:gd name="connsiteY250" fmla="*/ 758008 h 993357"/>
                <a:gd name="connsiteX251" fmla="*/ 818884 w 840534"/>
                <a:gd name="connsiteY251" fmla="*/ 760300 h 993357"/>
                <a:gd name="connsiteX252" fmla="*/ 835695 w 840534"/>
                <a:gd name="connsiteY252" fmla="*/ 585062 h 993357"/>
                <a:gd name="connsiteX253" fmla="*/ 804366 w 840534"/>
                <a:gd name="connsiteY253" fmla="*/ 596779 h 993357"/>
                <a:gd name="connsiteX254" fmla="*/ 799272 w 840534"/>
                <a:gd name="connsiteY254" fmla="*/ 660201 h 993357"/>
                <a:gd name="connsiteX255" fmla="*/ 781697 w 840534"/>
                <a:gd name="connsiteY255" fmla="*/ 646446 h 993357"/>
                <a:gd name="connsiteX256" fmla="*/ 773546 w 840534"/>
                <a:gd name="connsiteY256" fmla="*/ 542017 h 993357"/>
                <a:gd name="connsiteX257" fmla="*/ 739925 w 840534"/>
                <a:gd name="connsiteY257" fmla="*/ 525461 h 993357"/>
                <a:gd name="connsiteX258" fmla="*/ 779914 w 840534"/>
                <a:gd name="connsiteY258" fmla="*/ 527244 h 993357"/>
                <a:gd name="connsiteX259" fmla="*/ 737632 w 840534"/>
                <a:gd name="connsiteY259" fmla="*/ 488273 h 993357"/>
                <a:gd name="connsiteX260" fmla="*/ 789338 w 840534"/>
                <a:gd name="connsiteY260" fmla="*/ 454143 h 993357"/>
                <a:gd name="connsiteX261" fmla="*/ 834421 w 840534"/>
                <a:gd name="connsiteY261" fmla="*/ 494386 h 993357"/>
                <a:gd name="connsiteX262" fmla="*/ 786027 w 840534"/>
                <a:gd name="connsiteY262" fmla="*/ 527498 h 993357"/>
                <a:gd name="connsiteX263" fmla="*/ 826780 w 840534"/>
                <a:gd name="connsiteY263" fmla="*/ 532592 h 993357"/>
                <a:gd name="connsiteX264" fmla="*/ 787300 w 840534"/>
                <a:gd name="connsiteY264" fmla="*/ 542781 h 993357"/>
                <a:gd name="connsiteX265" fmla="*/ 796979 w 840534"/>
                <a:gd name="connsiteY265" fmla="*/ 576147 h 993357"/>
                <a:gd name="connsiteX266" fmla="*/ 801309 w 840534"/>
                <a:gd name="connsiteY266" fmla="*/ 586336 h 993357"/>
                <a:gd name="connsiteX267" fmla="*/ 812516 w 840534"/>
                <a:gd name="connsiteY267" fmla="*/ 567742 h 993357"/>
                <a:gd name="connsiteX268" fmla="*/ 846393 w 840534"/>
                <a:gd name="connsiteY268" fmla="*/ 556025 h 993357"/>
                <a:gd name="connsiteX269" fmla="*/ 835695 w 840534"/>
                <a:gd name="connsiteY269" fmla="*/ 585062 h 99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</a:cxnLst>
              <a:rect l="l" t="t" r="r" b="b"/>
              <a:pathLst>
                <a:path w="840534" h="993357">
                  <a:moveTo>
                    <a:pt x="432493" y="1019"/>
                  </a:moveTo>
                  <a:cubicBezTo>
                    <a:pt x="298008" y="71318"/>
                    <a:pt x="133976" y="71063"/>
                    <a:pt x="0" y="0"/>
                  </a:cubicBezTo>
                  <a:lnTo>
                    <a:pt x="0" y="774819"/>
                  </a:lnTo>
                  <a:cubicBezTo>
                    <a:pt x="0" y="869570"/>
                    <a:pt x="77940" y="944963"/>
                    <a:pt x="174984" y="944963"/>
                  </a:cubicBezTo>
                  <a:cubicBezTo>
                    <a:pt x="268716" y="944963"/>
                    <a:pt x="352006" y="957953"/>
                    <a:pt x="432493" y="1009404"/>
                  </a:cubicBezTo>
                  <a:cubicBezTo>
                    <a:pt x="512981" y="958717"/>
                    <a:pt x="595506" y="944963"/>
                    <a:pt x="688983" y="944963"/>
                  </a:cubicBezTo>
                  <a:cubicBezTo>
                    <a:pt x="785517" y="944963"/>
                    <a:pt x="864986" y="869824"/>
                    <a:pt x="864986" y="774819"/>
                  </a:cubicBezTo>
                  <a:lnTo>
                    <a:pt x="864986" y="0"/>
                  </a:lnTo>
                  <a:cubicBezTo>
                    <a:pt x="729991" y="71318"/>
                    <a:pt x="567743" y="70554"/>
                    <a:pt x="432493" y="1019"/>
                  </a:cubicBezTo>
                  <a:close/>
                  <a:moveTo>
                    <a:pt x="780169" y="121495"/>
                  </a:moveTo>
                  <a:cubicBezTo>
                    <a:pt x="780169" y="121495"/>
                    <a:pt x="782461" y="104685"/>
                    <a:pt x="785772" y="104685"/>
                  </a:cubicBezTo>
                  <a:cubicBezTo>
                    <a:pt x="789083" y="103666"/>
                    <a:pt x="794432" y="120476"/>
                    <a:pt x="794432" y="120476"/>
                  </a:cubicBezTo>
                  <a:cubicBezTo>
                    <a:pt x="801055" y="114109"/>
                    <a:pt x="814299" y="121495"/>
                    <a:pt x="814299" y="121495"/>
                  </a:cubicBezTo>
                  <a:lnTo>
                    <a:pt x="813280" y="124806"/>
                  </a:lnTo>
                  <a:cubicBezTo>
                    <a:pt x="803347" y="120476"/>
                    <a:pt x="794687" y="131174"/>
                    <a:pt x="795706" y="136523"/>
                  </a:cubicBezTo>
                  <a:cubicBezTo>
                    <a:pt x="795706" y="139579"/>
                    <a:pt x="781187" y="140598"/>
                    <a:pt x="781187" y="137542"/>
                  </a:cubicBezTo>
                  <a:cubicBezTo>
                    <a:pt x="781187" y="132193"/>
                    <a:pt x="771254" y="122769"/>
                    <a:pt x="761320" y="126844"/>
                  </a:cubicBezTo>
                  <a:lnTo>
                    <a:pt x="760301" y="124806"/>
                  </a:lnTo>
                  <a:cubicBezTo>
                    <a:pt x="760301" y="124806"/>
                    <a:pt x="771508" y="115128"/>
                    <a:pt x="780169" y="121495"/>
                  </a:cubicBezTo>
                  <a:close/>
                  <a:moveTo>
                    <a:pt x="789083" y="143909"/>
                  </a:moveTo>
                  <a:cubicBezTo>
                    <a:pt x="815318" y="141872"/>
                    <a:pt x="838497" y="156645"/>
                    <a:pt x="840789" y="176767"/>
                  </a:cubicBezTo>
                  <a:cubicBezTo>
                    <a:pt x="841808" y="195870"/>
                    <a:pt x="824488" y="212935"/>
                    <a:pt x="800290" y="216501"/>
                  </a:cubicBezTo>
                  <a:cubicBezTo>
                    <a:pt x="815064" y="221850"/>
                    <a:pt x="830855" y="215737"/>
                    <a:pt x="839770" y="213699"/>
                  </a:cubicBezTo>
                  <a:cubicBezTo>
                    <a:pt x="839770" y="213699"/>
                    <a:pt x="842827" y="238151"/>
                    <a:pt x="804875" y="230255"/>
                  </a:cubicBezTo>
                  <a:cubicBezTo>
                    <a:pt x="806403" y="250122"/>
                    <a:pt x="793668" y="264641"/>
                    <a:pt x="789083" y="284508"/>
                  </a:cubicBezTo>
                  <a:cubicBezTo>
                    <a:pt x="791885" y="280687"/>
                    <a:pt x="795451" y="277376"/>
                    <a:pt x="800036" y="274319"/>
                  </a:cubicBezTo>
                  <a:cubicBezTo>
                    <a:pt x="810988" y="267952"/>
                    <a:pt x="824233" y="265914"/>
                    <a:pt x="836459" y="267952"/>
                  </a:cubicBezTo>
                  <a:cubicBezTo>
                    <a:pt x="835440" y="277376"/>
                    <a:pt x="828563" y="288074"/>
                    <a:pt x="818884" y="294441"/>
                  </a:cubicBezTo>
                  <a:cubicBezTo>
                    <a:pt x="809205" y="300809"/>
                    <a:pt x="797998" y="303356"/>
                    <a:pt x="787300" y="302337"/>
                  </a:cubicBezTo>
                  <a:cubicBezTo>
                    <a:pt x="787810" y="311507"/>
                    <a:pt x="790357" y="322204"/>
                    <a:pt x="796725" y="334685"/>
                  </a:cubicBezTo>
                  <a:lnTo>
                    <a:pt x="779150" y="348439"/>
                  </a:lnTo>
                  <a:cubicBezTo>
                    <a:pt x="770490" y="331374"/>
                    <a:pt x="766924" y="292149"/>
                    <a:pt x="781187" y="264641"/>
                  </a:cubicBezTo>
                  <a:cubicBezTo>
                    <a:pt x="790102" y="245792"/>
                    <a:pt x="791885" y="238406"/>
                    <a:pt x="790866" y="231274"/>
                  </a:cubicBezTo>
                  <a:cubicBezTo>
                    <a:pt x="778895" y="235604"/>
                    <a:pt x="754953" y="241462"/>
                    <a:pt x="751641" y="221086"/>
                  </a:cubicBezTo>
                  <a:cubicBezTo>
                    <a:pt x="751641" y="221086"/>
                    <a:pt x="778640" y="225416"/>
                    <a:pt x="791121" y="217010"/>
                  </a:cubicBezTo>
                  <a:cubicBezTo>
                    <a:pt x="766669" y="216246"/>
                    <a:pt x="746038" y="201983"/>
                    <a:pt x="744000" y="183134"/>
                  </a:cubicBezTo>
                  <a:cubicBezTo>
                    <a:pt x="742727" y="163012"/>
                    <a:pt x="762594" y="144928"/>
                    <a:pt x="789083" y="143909"/>
                  </a:cubicBezTo>
                  <a:close/>
                  <a:moveTo>
                    <a:pt x="818120" y="435549"/>
                  </a:moveTo>
                  <a:lnTo>
                    <a:pt x="816846" y="438860"/>
                  </a:lnTo>
                  <a:cubicBezTo>
                    <a:pt x="806913" y="434530"/>
                    <a:pt x="797234" y="444209"/>
                    <a:pt x="797234" y="449558"/>
                  </a:cubicBezTo>
                  <a:cubicBezTo>
                    <a:pt x="797234" y="452614"/>
                    <a:pt x="782970" y="451596"/>
                    <a:pt x="782970" y="448284"/>
                  </a:cubicBezTo>
                  <a:cubicBezTo>
                    <a:pt x="783989" y="442936"/>
                    <a:pt x="775074" y="432493"/>
                    <a:pt x="765396" y="436568"/>
                  </a:cubicBezTo>
                  <a:lnTo>
                    <a:pt x="764377" y="433257"/>
                  </a:lnTo>
                  <a:cubicBezTo>
                    <a:pt x="764377" y="433257"/>
                    <a:pt x="777622" y="425870"/>
                    <a:pt x="783989" y="432238"/>
                  </a:cubicBezTo>
                  <a:cubicBezTo>
                    <a:pt x="783989" y="432238"/>
                    <a:pt x="789593" y="415427"/>
                    <a:pt x="792904" y="416446"/>
                  </a:cubicBezTo>
                  <a:cubicBezTo>
                    <a:pt x="796215" y="416446"/>
                    <a:pt x="798508" y="433511"/>
                    <a:pt x="798508" y="433511"/>
                  </a:cubicBezTo>
                  <a:cubicBezTo>
                    <a:pt x="807168" y="426889"/>
                    <a:pt x="818120" y="435549"/>
                    <a:pt x="818120" y="435549"/>
                  </a:cubicBezTo>
                  <a:close/>
                  <a:moveTo>
                    <a:pt x="534376" y="70554"/>
                  </a:moveTo>
                  <a:cubicBezTo>
                    <a:pt x="554498" y="70554"/>
                    <a:pt x="570290" y="89657"/>
                    <a:pt x="570799" y="113599"/>
                  </a:cubicBezTo>
                  <a:cubicBezTo>
                    <a:pt x="578695" y="99336"/>
                    <a:pt x="572837" y="82525"/>
                    <a:pt x="571818" y="74629"/>
                  </a:cubicBezTo>
                  <a:cubicBezTo>
                    <a:pt x="571818" y="74629"/>
                    <a:pt x="597289" y="73610"/>
                    <a:pt x="587355" y="109015"/>
                  </a:cubicBezTo>
                  <a:cubicBezTo>
                    <a:pt x="606968" y="109779"/>
                    <a:pt x="620976" y="122514"/>
                    <a:pt x="640080" y="128627"/>
                  </a:cubicBezTo>
                  <a:cubicBezTo>
                    <a:pt x="636514" y="125571"/>
                    <a:pt x="633457" y="121750"/>
                    <a:pt x="631165" y="117165"/>
                  </a:cubicBezTo>
                  <a:cubicBezTo>
                    <a:pt x="624288" y="106468"/>
                    <a:pt x="623524" y="93732"/>
                    <a:pt x="626835" y="82270"/>
                  </a:cubicBezTo>
                  <a:cubicBezTo>
                    <a:pt x="637532" y="84308"/>
                    <a:pt x="647721" y="90676"/>
                    <a:pt x="653070" y="101373"/>
                  </a:cubicBezTo>
                  <a:cubicBezTo>
                    <a:pt x="658673" y="111307"/>
                    <a:pt x="660201" y="122259"/>
                    <a:pt x="658418" y="131938"/>
                  </a:cubicBezTo>
                  <a:cubicBezTo>
                    <a:pt x="668097" y="132193"/>
                    <a:pt x="679304" y="130665"/>
                    <a:pt x="692549" y="125825"/>
                  </a:cubicBezTo>
                  <a:lnTo>
                    <a:pt x="705794" y="143909"/>
                  </a:lnTo>
                  <a:cubicBezTo>
                    <a:pt x="687200" y="150277"/>
                    <a:pt x="646193" y="150277"/>
                    <a:pt x="618939" y="134231"/>
                  </a:cubicBezTo>
                  <a:cubicBezTo>
                    <a:pt x="601364" y="124806"/>
                    <a:pt x="593468" y="122259"/>
                    <a:pt x="586336" y="122005"/>
                  </a:cubicBezTo>
                  <a:cubicBezTo>
                    <a:pt x="589138" y="133466"/>
                    <a:pt x="592704" y="157918"/>
                    <a:pt x="572582" y="158682"/>
                  </a:cubicBezTo>
                  <a:cubicBezTo>
                    <a:pt x="572582" y="158682"/>
                    <a:pt x="579204" y="131938"/>
                    <a:pt x="570290" y="119712"/>
                  </a:cubicBezTo>
                  <a:cubicBezTo>
                    <a:pt x="569271" y="144164"/>
                    <a:pt x="551951" y="163012"/>
                    <a:pt x="530810" y="163012"/>
                  </a:cubicBezTo>
                  <a:cubicBezTo>
                    <a:pt x="509924" y="163012"/>
                    <a:pt x="493368" y="141872"/>
                    <a:pt x="494642" y="116401"/>
                  </a:cubicBezTo>
                  <a:cubicBezTo>
                    <a:pt x="494896" y="90676"/>
                    <a:pt x="512471" y="70554"/>
                    <a:pt x="534376" y="70554"/>
                  </a:cubicBezTo>
                  <a:close/>
                  <a:moveTo>
                    <a:pt x="471718" y="109779"/>
                  </a:moveTo>
                  <a:cubicBezTo>
                    <a:pt x="465096" y="102392"/>
                    <a:pt x="473756" y="90676"/>
                    <a:pt x="473756" y="90676"/>
                  </a:cubicBezTo>
                  <a:lnTo>
                    <a:pt x="477067" y="91695"/>
                  </a:lnTo>
                  <a:cubicBezTo>
                    <a:pt x="471718" y="101373"/>
                    <a:pt x="482670" y="109779"/>
                    <a:pt x="488019" y="109779"/>
                  </a:cubicBezTo>
                  <a:cubicBezTo>
                    <a:pt x="491330" y="109779"/>
                    <a:pt x="491330" y="122514"/>
                    <a:pt x="488019" y="122514"/>
                  </a:cubicBezTo>
                  <a:cubicBezTo>
                    <a:pt x="481397" y="122514"/>
                    <a:pt x="471463" y="131174"/>
                    <a:pt x="474774" y="141617"/>
                  </a:cubicBezTo>
                  <a:lnTo>
                    <a:pt x="471463" y="141617"/>
                  </a:lnTo>
                  <a:cubicBezTo>
                    <a:pt x="471463" y="141617"/>
                    <a:pt x="463822" y="129901"/>
                    <a:pt x="470190" y="122514"/>
                  </a:cubicBezTo>
                  <a:cubicBezTo>
                    <a:pt x="470190" y="122514"/>
                    <a:pt x="452615" y="119458"/>
                    <a:pt x="452615" y="116146"/>
                  </a:cubicBezTo>
                  <a:cubicBezTo>
                    <a:pt x="452870" y="113090"/>
                    <a:pt x="471718" y="109779"/>
                    <a:pt x="471718" y="109779"/>
                  </a:cubicBezTo>
                  <a:close/>
                  <a:moveTo>
                    <a:pt x="380278" y="109779"/>
                  </a:moveTo>
                  <a:cubicBezTo>
                    <a:pt x="385882" y="109779"/>
                    <a:pt x="396834" y="101373"/>
                    <a:pt x="391230" y="91695"/>
                  </a:cubicBezTo>
                  <a:lnTo>
                    <a:pt x="394542" y="90676"/>
                  </a:lnTo>
                  <a:cubicBezTo>
                    <a:pt x="394542" y="90676"/>
                    <a:pt x="403456" y="102392"/>
                    <a:pt x="396834" y="109779"/>
                  </a:cubicBezTo>
                  <a:cubicBezTo>
                    <a:pt x="396834" y="109779"/>
                    <a:pt x="415428" y="113090"/>
                    <a:pt x="415428" y="116146"/>
                  </a:cubicBezTo>
                  <a:cubicBezTo>
                    <a:pt x="415428" y="119458"/>
                    <a:pt x="397853" y="122514"/>
                    <a:pt x="397853" y="122514"/>
                  </a:cubicBezTo>
                  <a:cubicBezTo>
                    <a:pt x="404475" y="129901"/>
                    <a:pt x="396834" y="141617"/>
                    <a:pt x="396834" y="141617"/>
                  </a:cubicBezTo>
                  <a:lnTo>
                    <a:pt x="393523" y="141617"/>
                  </a:lnTo>
                  <a:cubicBezTo>
                    <a:pt x="396834" y="131174"/>
                    <a:pt x="386900" y="122514"/>
                    <a:pt x="380278" y="122514"/>
                  </a:cubicBezTo>
                  <a:cubicBezTo>
                    <a:pt x="376967" y="122514"/>
                    <a:pt x="376967" y="109779"/>
                    <a:pt x="380278" y="109779"/>
                  </a:cubicBezTo>
                  <a:close/>
                  <a:moveTo>
                    <a:pt x="175748" y="125825"/>
                  </a:moveTo>
                  <a:cubicBezTo>
                    <a:pt x="189248" y="130665"/>
                    <a:pt x="200200" y="132193"/>
                    <a:pt x="209879" y="131938"/>
                  </a:cubicBezTo>
                  <a:cubicBezTo>
                    <a:pt x="208096" y="122259"/>
                    <a:pt x="209624" y="111562"/>
                    <a:pt x="215482" y="101373"/>
                  </a:cubicBezTo>
                  <a:cubicBezTo>
                    <a:pt x="221086" y="90676"/>
                    <a:pt x="230765" y="84308"/>
                    <a:pt x="241972" y="82270"/>
                  </a:cubicBezTo>
                  <a:cubicBezTo>
                    <a:pt x="245283" y="93987"/>
                    <a:pt x="244264" y="106722"/>
                    <a:pt x="237642" y="117165"/>
                  </a:cubicBezTo>
                  <a:cubicBezTo>
                    <a:pt x="235350" y="121495"/>
                    <a:pt x="232293" y="125571"/>
                    <a:pt x="228727" y="128627"/>
                  </a:cubicBezTo>
                  <a:cubicBezTo>
                    <a:pt x="248085" y="122514"/>
                    <a:pt x="261839" y="109779"/>
                    <a:pt x="281452" y="109015"/>
                  </a:cubicBezTo>
                  <a:cubicBezTo>
                    <a:pt x="271773" y="73865"/>
                    <a:pt x="296989" y="74629"/>
                    <a:pt x="296989" y="74629"/>
                  </a:cubicBezTo>
                  <a:cubicBezTo>
                    <a:pt x="295970" y="82525"/>
                    <a:pt x="290366" y="99336"/>
                    <a:pt x="298008" y="113599"/>
                  </a:cubicBezTo>
                  <a:cubicBezTo>
                    <a:pt x="298517" y="89657"/>
                    <a:pt x="314309" y="70554"/>
                    <a:pt x="334431" y="70554"/>
                  </a:cubicBezTo>
                  <a:cubicBezTo>
                    <a:pt x="356336" y="70554"/>
                    <a:pt x="374165" y="90676"/>
                    <a:pt x="374165" y="116146"/>
                  </a:cubicBezTo>
                  <a:cubicBezTo>
                    <a:pt x="375184" y="141617"/>
                    <a:pt x="358628" y="162758"/>
                    <a:pt x="337742" y="162758"/>
                  </a:cubicBezTo>
                  <a:cubicBezTo>
                    <a:pt x="316347" y="162758"/>
                    <a:pt x="299281" y="143909"/>
                    <a:pt x="298262" y="119458"/>
                  </a:cubicBezTo>
                  <a:cubicBezTo>
                    <a:pt x="289348" y="131684"/>
                    <a:pt x="295970" y="158428"/>
                    <a:pt x="295970" y="158428"/>
                  </a:cubicBezTo>
                  <a:cubicBezTo>
                    <a:pt x="275848" y="157664"/>
                    <a:pt x="279414" y="133212"/>
                    <a:pt x="282216" y="121750"/>
                  </a:cubicBezTo>
                  <a:cubicBezTo>
                    <a:pt x="274829" y="122259"/>
                    <a:pt x="266933" y="124806"/>
                    <a:pt x="249359" y="134231"/>
                  </a:cubicBezTo>
                  <a:cubicBezTo>
                    <a:pt x="221850" y="150277"/>
                    <a:pt x="181097" y="150277"/>
                    <a:pt x="162503" y="143909"/>
                  </a:cubicBezTo>
                  <a:lnTo>
                    <a:pt x="175748" y="125825"/>
                  </a:lnTo>
                  <a:close/>
                  <a:moveTo>
                    <a:pt x="75648" y="120476"/>
                  </a:moveTo>
                  <a:cubicBezTo>
                    <a:pt x="75648" y="120476"/>
                    <a:pt x="81252" y="103411"/>
                    <a:pt x="84308" y="104685"/>
                  </a:cubicBezTo>
                  <a:cubicBezTo>
                    <a:pt x="87619" y="104685"/>
                    <a:pt x="89912" y="121495"/>
                    <a:pt x="89912" y="121495"/>
                  </a:cubicBezTo>
                  <a:cubicBezTo>
                    <a:pt x="98572" y="115128"/>
                    <a:pt x="109779" y="124806"/>
                    <a:pt x="109779" y="124806"/>
                  </a:cubicBezTo>
                  <a:lnTo>
                    <a:pt x="108760" y="126844"/>
                  </a:lnTo>
                  <a:cubicBezTo>
                    <a:pt x="98826" y="122769"/>
                    <a:pt x="89148" y="132193"/>
                    <a:pt x="89148" y="137542"/>
                  </a:cubicBezTo>
                  <a:cubicBezTo>
                    <a:pt x="88129" y="140853"/>
                    <a:pt x="74884" y="139579"/>
                    <a:pt x="74884" y="136523"/>
                  </a:cubicBezTo>
                  <a:cubicBezTo>
                    <a:pt x="74884" y="131174"/>
                    <a:pt x="67243" y="120476"/>
                    <a:pt x="57309" y="124806"/>
                  </a:cubicBezTo>
                  <a:lnTo>
                    <a:pt x="56290" y="121495"/>
                  </a:lnTo>
                  <a:cubicBezTo>
                    <a:pt x="56036" y="121495"/>
                    <a:pt x="69026" y="114109"/>
                    <a:pt x="75648" y="120476"/>
                  </a:cubicBezTo>
                  <a:close/>
                  <a:moveTo>
                    <a:pt x="81252" y="143909"/>
                  </a:moveTo>
                  <a:cubicBezTo>
                    <a:pt x="107741" y="144928"/>
                    <a:pt x="127608" y="163012"/>
                    <a:pt x="126335" y="183134"/>
                  </a:cubicBezTo>
                  <a:cubicBezTo>
                    <a:pt x="124297" y="201983"/>
                    <a:pt x="103666" y="216501"/>
                    <a:pt x="79214" y="217010"/>
                  </a:cubicBezTo>
                  <a:cubicBezTo>
                    <a:pt x="91695" y="225670"/>
                    <a:pt x="118694" y="221086"/>
                    <a:pt x="118694" y="221086"/>
                  </a:cubicBezTo>
                  <a:cubicBezTo>
                    <a:pt x="115382" y="241717"/>
                    <a:pt x="91440" y="235604"/>
                    <a:pt x="79469" y="231274"/>
                  </a:cubicBezTo>
                  <a:cubicBezTo>
                    <a:pt x="78450" y="238406"/>
                    <a:pt x="80233" y="245792"/>
                    <a:pt x="89148" y="264641"/>
                  </a:cubicBezTo>
                  <a:cubicBezTo>
                    <a:pt x="102392" y="292149"/>
                    <a:pt x="100100" y="331374"/>
                    <a:pt x="91440" y="348439"/>
                  </a:cubicBezTo>
                  <a:lnTo>
                    <a:pt x="73865" y="334685"/>
                  </a:lnTo>
                  <a:cubicBezTo>
                    <a:pt x="79978" y="322204"/>
                    <a:pt x="82270" y="311761"/>
                    <a:pt x="82780" y="302337"/>
                  </a:cubicBezTo>
                  <a:cubicBezTo>
                    <a:pt x="72337" y="303101"/>
                    <a:pt x="61384" y="300554"/>
                    <a:pt x="51960" y="294441"/>
                  </a:cubicBezTo>
                  <a:cubicBezTo>
                    <a:pt x="41008" y="288074"/>
                    <a:pt x="35404" y="277376"/>
                    <a:pt x="34386" y="267952"/>
                  </a:cubicBezTo>
                  <a:cubicBezTo>
                    <a:pt x="46611" y="265914"/>
                    <a:pt x="59602" y="267952"/>
                    <a:pt x="70554" y="274319"/>
                  </a:cubicBezTo>
                  <a:cubicBezTo>
                    <a:pt x="74629" y="277121"/>
                    <a:pt x="77686" y="279923"/>
                    <a:pt x="80488" y="283234"/>
                  </a:cubicBezTo>
                  <a:cubicBezTo>
                    <a:pt x="75393" y="264131"/>
                    <a:pt x="63677" y="249868"/>
                    <a:pt x="65460" y="230510"/>
                  </a:cubicBezTo>
                  <a:cubicBezTo>
                    <a:pt x="28273" y="238406"/>
                    <a:pt x="31074" y="213954"/>
                    <a:pt x="31074" y="213954"/>
                  </a:cubicBezTo>
                  <a:cubicBezTo>
                    <a:pt x="39734" y="215992"/>
                    <a:pt x="55526" y="221850"/>
                    <a:pt x="70554" y="216501"/>
                  </a:cubicBezTo>
                  <a:cubicBezTo>
                    <a:pt x="46357" y="212680"/>
                    <a:pt x="29037" y="195615"/>
                    <a:pt x="30055" y="176767"/>
                  </a:cubicBezTo>
                  <a:cubicBezTo>
                    <a:pt x="31584" y="156645"/>
                    <a:pt x="54762" y="141617"/>
                    <a:pt x="81252" y="143909"/>
                  </a:cubicBezTo>
                  <a:close/>
                  <a:moveTo>
                    <a:pt x="105704" y="433511"/>
                  </a:moveTo>
                  <a:lnTo>
                    <a:pt x="104685" y="436823"/>
                  </a:lnTo>
                  <a:cubicBezTo>
                    <a:pt x="94751" y="432493"/>
                    <a:pt x="85836" y="443190"/>
                    <a:pt x="87110" y="448539"/>
                  </a:cubicBezTo>
                  <a:cubicBezTo>
                    <a:pt x="87110" y="451850"/>
                    <a:pt x="73865" y="452869"/>
                    <a:pt x="72846" y="449813"/>
                  </a:cubicBezTo>
                  <a:cubicBezTo>
                    <a:pt x="72846" y="444464"/>
                    <a:pt x="62913" y="435040"/>
                    <a:pt x="52979" y="439115"/>
                  </a:cubicBezTo>
                  <a:lnTo>
                    <a:pt x="51960" y="435804"/>
                  </a:lnTo>
                  <a:cubicBezTo>
                    <a:pt x="51960" y="435804"/>
                    <a:pt x="62913" y="427144"/>
                    <a:pt x="71827" y="433766"/>
                  </a:cubicBezTo>
                  <a:cubicBezTo>
                    <a:pt x="71827" y="433766"/>
                    <a:pt x="74120" y="416701"/>
                    <a:pt x="77176" y="416701"/>
                  </a:cubicBezTo>
                  <a:cubicBezTo>
                    <a:pt x="80488" y="415682"/>
                    <a:pt x="86091" y="432493"/>
                    <a:pt x="86091" y="432493"/>
                  </a:cubicBezTo>
                  <a:cubicBezTo>
                    <a:pt x="92459" y="426125"/>
                    <a:pt x="105704" y="433511"/>
                    <a:pt x="105704" y="433511"/>
                  </a:cubicBezTo>
                  <a:close/>
                  <a:moveTo>
                    <a:pt x="24197" y="556535"/>
                  </a:moveTo>
                  <a:cubicBezTo>
                    <a:pt x="36168" y="555516"/>
                    <a:pt x="48394" y="559591"/>
                    <a:pt x="57054" y="568251"/>
                  </a:cubicBezTo>
                  <a:cubicBezTo>
                    <a:pt x="63677" y="573091"/>
                    <a:pt x="67497" y="579968"/>
                    <a:pt x="68516" y="586845"/>
                  </a:cubicBezTo>
                  <a:cubicBezTo>
                    <a:pt x="69535" y="583279"/>
                    <a:pt x="71063" y="579968"/>
                    <a:pt x="72592" y="576657"/>
                  </a:cubicBezTo>
                  <a:cubicBezTo>
                    <a:pt x="81506" y="557808"/>
                    <a:pt x="83289" y="550422"/>
                    <a:pt x="82270" y="543290"/>
                  </a:cubicBezTo>
                  <a:cubicBezTo>
                    <a:pt x="70045" y="547620"/>
                    <a:pt x="46102" y="553478"/>
                    <a:pt x="43046" y="533102"/>
                  </a:cubicBezTo>
                  <a:cubicBezTo>
                    <a:pt x="43046" y="533102"/>
                    <a:pt x="71827" y="537687"/>
                    <a:pt x="83799" y="528008"/>
                  </a:cubicBezTo>
                  <a:cubicBezTo>
                    <a:pt x="58837" y="528772"/>
                    <a:pt x="37442" y="514253"/>
                    <a:pt x="35404" y="494896"/>
                  </a:cubicBezTo>
                  <a:cubicBezTo>
                    <a:pt x="34386" y="474774"/>
                    <a:pt x="53998" y="456690"/>
                    <a:pt x="80488" y="454652"/>
                  </a:cubicBezTo>
                  <a:cubicBezTo>
                    <a:pt x="106977" y="453633"/>
                    <a:pt x="129901" y="468406"/>
                    <a:pt x="132193" y="488783"/>
                  </a:cubicBezTo>
                  <a:cubicBezTo>
                    <a:pt x="133212" y="508141"/>
                    <a:pt x="114873" y="525715"/>
                    <a:pt x="89912" y="527753"/>
                  </a:cubicBezTo>
                  <a:cubicBezTo>
                    <a:pt x="105449" y="534375"/>
                    <a:pt x="122005" y="527753"/>
                    <a:pt x="131174" y="525970"/>
                  </a:cubicBezTo>
                  <a:cubicBezTo>
                    <a:pt x="131174" y="525970"/>
                    <a:pt x="133976" y="550422"/>
                    <a:pt x="96534" y="542526"/>
                  </a:cubicBezTo>
                  <a:cubicBezTo>
                    <a:pt x="99845" y="575638"/>
                    <a:pt x="62913" y="594232"/>
                    <a:pt x="88129" y="646956"/>
                  </a:cubicBezTo>
                  <a:lnTo>
                    <a:pt x="70554" y="660710"/>
                  </a:lnTo>
                  <a:cubicBezTo>
                    <a:pt x="63677" y="647720"/>
                    <a:pt x="60875" y="621230"/>
                    <a:pt x="65969" y="597288"/>
                  </a:cubicBezTo>
                  <a:cubicBezTo>
                    <a:pt x="54507" y="597543"/>
                    <a:pt x="42536" y="593467"/>
                    <a:pt x="34131" y="585571"/>
                  </a:cubicBezTo>
                  <a:cubicBezTo>
                    <a:pt x="25471" y="576657"/>
                    <a:pt x="22160" y="565959"/>
                    <a:pt x="24197" y="556535"/>
                  </a:cubicBezTo>
                  <a:close/>
                  <a:moveTo>
                    <a:pt x="50177" y="760300"/>
                  </a:moveTo>
                  <a:lnTo>
                    <a:pt x="48140" y="758263"/>
                  </a:lnTo>
                  <a:cubicBezTo>
                    <a:pt x="48140" y="758263"/>
                    <a:pt x="53743" y="744509"/>
                    <a:pt x="64696" y="746546"/>
                  </a:cubicBezTo>
                  <a:cubicBezTo>
                    <a:pt x="64696" y="746546"/>
                    <a:pt x="57054" y="730754"/>
                    <a:pt x="60366" y="728462"/>
                  </a:cubicBezTo>
                  <a:cubicBezTo>
                    <a:pt x="63677" y="726424"/>
                    <a:pt x="75903" y="739160"/>
                    <a:pt x="75903" y="739160"/>
                  </a:cubicBezTo>
                  <a:cubicBezTo>
                    <a:pt x="79214" y="729736"/>
                    <a:pt x="93478" y="729736"/>
                    <a:pt x="93478" y="729736"/>
                  </a:cubicBezTo>
                  <a:lnTo>
                    <a:pt x="94496" y="732792"/>
                  </a:lnTo>
                  <a:cubicBezTo>
                    <a:pt x="83544" y="734830"/>
                    <a:pt x="81252" y="747820"/>
                    <a:pt x="84563" y="753169"/>
                  </a:cubicBezTo>
                  <a:cubicBezTo>
                    <a:pt x="86855" y="755206"/>
                    <a:pt x="74629" y="762848"/>
                    <a:pt x="73610" y="760555"/>
                  </a:cubicBezTo>
                  <a:cubicBezTo>
                    <a:pt x="70045" y="754952"/>
                    <a:pt x="56800" y="750622"/>
                    <a:pt x="50177" y="760300"/>
                  </a:cubicBezTo>
                  <a:close/>
                  <a:moveTo>
                    <a:pt x="196634" y="918473"/>
                  </a:moveTo>
                  <a:cubicBezTo>
                    <a:pt x="193832" y="905229"/>
                    <a:pt x="189248" y="895295"/>
                    <a:pt x="183899" y="887654"/>
                  </a:cubicBezTo>
                  <a:cubicBezTo>
                    <a:pt x="175493" y="894276"/>
                    <a:pt x="165050" y="898352"/>
                    <a:pt x="154862" y="899370"/>
                  </a:cubicBezTo>
                  <a:cubicBezTo>
                    <a:pt x="141617" y="900389"/>
                    <a:pt x="129646" y="895040"/>
                    <a:pt x="123024" y="887654"/>
                  </a:cubicBezTo>
                  <a:cubicBezTo>
                    <a:pt x="130665" y="879249"/>
                    <a:pt x="142891" y="872881"/>
                    <a:pt x="156136" y="872881"/>
                  </a:cubicBezTo>
                  <a:cubicBezTo>
                    <a:pt x="161484" y="872372"/>
                    <a:pt x="166324" y="872881"/>
                    <a:pt x="170654" y="873900"/>
                  </a:cubicBezTo>
                  <a:cubicBezTo>
                    <a:pt x="154862" y="861674"/>
                    <a:pt x="136014" y="857089"/>
                    <a:pt x="124807" y="840533"/>
                  </a:cubicBezTo>
                  <a:cubicBezTo>
                    <a:pt x="99336" y="868042"/>
                    <a:pt x="86855" y="846391"/>
                    <a:pt x="86855" y="846391"/>
                  </a:cubicBezTo>
                  <a:cubicBezTo>
                    <a:pt x="95006" y="843335"/>
                    <a:pt x="112835" y="838496"/>
                    <a:pt x="121495" y="823977"/>
                  </a:cubicBezTo>
                  <a:cubicBezTo>
                    <a:pt x="99845" y="837477"/>
                    <a:pt x="74375" y="834166"/>
                    <a:pt x="62658" y="817610"/>
                  </a:cubicBezTo>
                  <a:cubicBezTo>
                    <a:pt x="51706" y="800799"/>
                    <a:pt x="60366" y="775073"/>
                    <a:pt x="82525" y="761319"/>
                  </a:cubicBezTo>
                  <a:cubicBezTo>
                    <a:pt x="104430" y="747565"/>
                    <a:pt x="131938" y="749603"/>
                    <a:pt x="143146" y="766668"/>
                  </a:cubicBezTo>
                  <a:cubicBezTo>
                    <a:pt x="154862" y="782969"/>
                    <a:pt x="147221" y="807167"/>
                    <a:pt x="125825" y="821175"/>
                  </a:cubicBezTo>
                  <a:cubicBezTo>
                    <a:pt x="141108" y="822704"/>
                    <a:pt x="161739" y="802837"/>
                    <a:pt x="161739" y="802837"/>
                  </a:cubicBezTo>
                  <a:cubicBezTo>
                    <a:pt x="171673" y="820411"/>
                    <a:pt x="148494" y="829581"/>
                    <a:pt x="136523" y="833147"/>
                  </a:cubicBezTo>
                  <a:cubicBezTo>
                    <a:pt x="140089" y="839769"/>
                    <a:pt x="146202" y="844609"/>
                    <a:pt x="165050" y="853778"/>
                  </a:cubicBezTo>
                  <a:cubicBezTo>
                    <a:pt x="193578" y="867532"/>
                    <a:pt x="215737" y="900389"/>
                    <a:pt x="220067" y="919492"/>
                  </a:cubicBezTo>
                  <a:lnTo>
                    <a:pt x="196634" y="918473"/>
                  </a:lnTo>
                  <a:close/>
                  <a:moveTo>
                    <a:pt x="335704" y="903701"/>
                  </a:moveTo>
                  <a:cubicBezTo>
                    <a:pt x="329082" y="902427"/>
                    <a:pt x="317111" y="909049"/>
                    <a:pt x="319403" y="919492"/>
                  </a:cubicBezTo>
                  <a:lnTo>
                    <a:pt x="316092" y="919492"/>
                  </a:lnTo>
                  <a:cubicBezTo>
                    <a:pt x="316092" y="919492"/>
                    <a:pt x="310488" y="906757"/>
                    <a:pt x="319403" y="900389"/>
                  </a:cubicBezTo>
                  <a:cubicBezTo>
                    <a:pt x="319403" y="900389"/>
                    <a:pt x="301828" y="893003"/>
                    <a:pt x="302847" y="889692"/>
                  </a:cubicBezTo>
                  <a:cubicBezTo>
                    <a:pt x="304121" y="887654"/>
                    <a:pt x="321695" y="887654"/>
                    <a:pt x="321695" y="887654"/>
                  </a:cubicBezTo>
                  <a:cubicBezTo>
                    <a:pt x="316092" y="878230"/>
                    <a:pt x="327044" y="868551"/>
                    <a:pt x="327044" y="868551"/>
                  </a:cubicBezTo>
                  <a:lnTo>
                    <a:pt x="330355" y="870589"/>
                  </a:lnTo>
                  <a:cubicBezTo>
                    <a:pt x="323733" y="878994"/>
                    <a:pt x="332648" y="889692"/>
                    <a:pt x="337997" y="890710"/>
                  </a:cubicBezTo>
                  <a:cubicBezTo>
                    <a:pt x="341308" y="891984"/>
                    <a:pt x="337997" y="904719"/>
                    <a:pt x="335704" y="903701"/>
                  </a:cubicBezTo>
                  <a:close/>
                  <a:moveTo>
                    <a:pt x="539215" y="932228"/>
                  </a:moveTo>
                  <a:cubicBezTo>
                    <a:pt x="527244" y="924841"/>
                    <a:pt x="517056" y="921021"/>
                    <a:pt x="507377" y="919238"/>
                  </a:cubicBezTo>
                  <a:cubicBezTo>
                    <a:pt x="506868" y="929426"/>
                    <a:pt x="502538" y="939869"/>
                    <a:pt x="495151" y="947001"/>
                  </a:cubicBezTo>
                  <a:cubicBezTo>
                    <a:pt x="486491" y="956425"/>
                    <a:pt x="475284" y="960755"/>
                    <a:pt x="464331" y="960755"/>
                  </a:cubicBezTo>
                  <a:cubicBezTo>
                    <a:pt x="464331" y="949038"/>
                    <a:pt x="468661" y="936303"/>
                    <a:pt x="476557" y="926624"/>
                  </a:cubicBezTo>
                  <a:cubicBezTo>
                    <a:pt x="479869" y="923313"/>
                    <a:pt x="483944" y="920511"/>
                    <a:pt x="488019" y="918473"/>
                  </a:cubicBezTo>
                  <a:cubicBezTo>
                    <a:pt x="467897" y="920766"/>
                    <a:pt x="451087" y="929935"/>
                    <a:pt x="431220" y="926369"/>
                  </a:cubicBezTo>
                  <a:cubicBezTo>
                    <a:pt x="433512" y="962793"/>
                    <a:pt x="408296" y="955406"/>
                    <a:pt x="408296" y="955406"/>
                  </a:cubicBezTo>
                  <a:cubicBezTo>
                    <a:pt x="411352" y="947765"/>
                    <a:pt x="420522" y="932992"/>
                    <a:pt x="416447" y="917709"/>
                  </a:cubicBezTo>
                  <a:cubicBezTo>
                    <a:pt x="411098" y="940633"/>
                    <a:pt x="390976" y="956425"/>
                    <a:pt x="370854" y="952350"/>
                  </a:cubicBezTo>
                  <a:cubicBezTo>
                    <a:pt x="349968" y="947001"/>
                    <a:pt x="337742" y="923822"/>
                    <a:pt x="342327" y="899370"/>
                  </a:cubicBezTo>
                  <a:cubicBezTo>
                    <a:pt x="347930" y="873900"/>
                    <a:pt x="368816" y="856834"/>
                    <a:pt x="389702" y="861164"/>
                  </a:cubicBezTo>
                  <a:cubicBezTo>
                    <a:pt x="409569" y="866259"/>
                    <a:pt x="421286" y="887399"/>
                    <a:pt x="417975" y="911087"/>
                  </a:cubicBezTo>
                  <a:cubicBezTo>
                    <a:pt x="429182" y="901408"/>
                    <a:pt x="428418" y="874919"/>
                    <a:pt x="428418" y="874919"/>
                  </a:cubicBezTo>
                  <a:cubicBezTo>
                    <a:pt x="449049" y="880522"/>
                    <a:pt x="439880" y="902172"/>
                    <a:pt x="434021" y="912615"/>
                  </a:cubicBezTo>
                  <a:cubicBezTo>
                    <a:pt x="441408" y="914398"/>
                    <a:pt x="449558" y="914144"/>
                    <a:pt x="468916" y="908795"/>
                  </a:cubicBezTo>
                  <a:cubicBezTo>
                    <a:pt x="499736" y="899370"/>
                    <a:pt x="540234" y="906757"/>
                    <a:pt x="557045" y="917200"/>
                  </a:cubicBezTo>
                  <a:lnTo>
                    <a:pt x="539215" y="932228"/>
                  </a:lnTo>
                  <a:close/>
                  <a:moveTo>
                    <a:pt x="431729" y="849703"/>
                  </a:moveTo>
                  <a:cubicBezTo>
                    <a:pt x="376457" y="815063"/>
                    <a:pt x="323988" y="808185"/>
                    <a:pt x="260311" y="808185"/>
                  </a:cubicBezTo>
                  <a:cubicBezTo>
                    <a:pt x="195106" y="808185"/>
                    <a:pt x="147730" y="757499"/>
                    <a:pt x="147730" y="695605"/>
                  </a:cubicBezTo>
                  <a:lnTo>
                    <a:pt x="146966" y="174474"/>
                  </a:lnTo>
                  <a:cubicBezTo>
                    <a:pt x="216247" y="211662"/>
                    <a:pt x="368561" y="186700"/>
                    <a:pt x="435040" y="152060"/>
                  </a:cubicBezTo>
                  <a:cubicBezTo>
                    <a:pt x="502283" y="187210"/>
                    <a:pt x="653070" y="211152"/>
                    <a:pt x="723114" y="174474"/>
                  </a:cubicBezTo>
                  <a:lnTo>
                    <a:pt x="722605" y="695605"/>
                  </a:lnTo>
                  <a:cubicBezTo>
                    <a:pt x="722605" y="757499"/>
                    <a:pt x="667079" y="808185"/>
                    <a:pt x="601873" y="808185"/>
                  </a:cubicBezTo>
                  <a:cubicBezTo>
                    <a:pt x="538706" y="808185"/>
                    <a:pt x="486491" y="815317"/>
                    <a:pt x="431729" y="849703"/>
                  </a:cubicBezTo>
                  <a:close/>
                  <a:moveTo>
                    <a:pt x="807932" y="817610"/>
                  </a:moveTo>
                  <a:cubicBezTo>
                    <a:pt x="796470" y="833656"/>
                    <a:pt x="772018" y="837477"/>
                    <a:pt x="749604" y="824996"/>
                  </a:cubicBezTo>
                  <a:cubicBezTo>
                    <a:pt x="758518" y="838750"/>
                    <a:pt x="775584" y="843590"/>
                    <a:pt x="783734" y="846391"/>
                  </a:cubicBezTo>
                  <a:cubicBezTo>
                    <a:pt x="783734" y="846391"/>
                    <a:pt x="771254" y="867787"/>
                    <a:pt x="746038" y="840533"/>
                  </a:cubicBezTo>
                  <a:cubicBezTo>
                    <a:pt x="734576" y="857089"/>
                    <a:pt x="715982" y="861929"/>
                    <a:pt x="699936" y="874155"/>
                  </a:cubicBezTo>
                  <a:cubicBezTo>
                    <a:pt x="704521" y="872881"/>
                    <a:pt x="709360" y="872626"/>
                    <a:pt x="714454" y="873136"/>
                  </a:cubicBezTo>
                  <a:cubicBezTo>
                    <a:pt x="727699" y="873136"/>
                    <a:pt x="738651" y="879503"/>
                    <a:pt x="747566" y="887909"/>
                  </a:cubicBezTo>
                  <a:cubicBezTo>
                    <a:pt x="739925" y="895295"/>
                    <a:pt x="728718" y="900644"/>
                    <a:pt x="715728" y="899625"/>
                  </a:cubicBezTo>
                  <a:cubicBezTo>
                    <a:pt x="704266" y="898606"/>
                    <a:pt x="694587" y="894531"/>
                    <a:pt x="686436" y="888163"/>
                  </a:cubicBezTo>
                  <a:cubicBezTo>
                    <a:pt x="681087" y="895805"/>
                    <a:pt x="676503" y="905483"/>
                    <a:pt x="673701" y="918728"/>
                  </a:cubicBezTo>
                  <a:lnTo>
                    <a:pt x="650523" y="919747"/>
                  </a:lnTo>
                  <a:cubicBezTo>
                    <a:pt x="654853" y="900644"/>
                    <a:pt x="677012" y="867787"/>
                    <a:pt x="705539" y="854033"/>
                  </a:cubicBezTo>
                  <a:cubicBezTo>
                    <a:pt x="724388" y="844609"/>
                    <a:pt x="730246" y="839769"/>
                    <a:pt x="734067" y="833401"/>
                  </a:cubicBezTo>
                  <a:cubicBezTo>
                    <a:pt x="722095" y="829835"/>
                    <a:pt x="698917" y="820666"/>
                    <a:pt x="708851" y="803091"/>
                  </a:cubicBezTo>
                  <a:cubicBezTo>
                    <a:pt x="708851" y="803091"/>
                    <a:pt x="728718" y="822194"/>
                    <a:pt x="743745" y="821685"/>
                  </a:cubicBezTo>
                  <a:cubicBezTo>
                    <a:pt x="723624" y="807676"/>
                    <a:pt x="715728" y="783479"/>
                    <a:pt x="727444" y="767178"/>
                  </a:cubicBezTo>
                  <a:cubicBezTo>
                    <a:pt x="738397" y="750367"/>
                    <a:pt x="765905" y="748075"/>
                    <a:pt x="788065" y="761829"/>
                  </a:cubicBezTo>
                  <a:cubicBezTo>
                    <a:pt x="810224" y="775073"/>
                    <a:pt x="818884" y="800799"/>
                    <a:pt x="807932" y="817610"/>
                  </a:cubicBezTo>
                  <a:close/>
                  <a:moveTo>
                    <a:pt x="818884" y="760300"/>
                  </a:moveTo>
                  <a:cubicBezTo>
                    <a:pt x="813280" y="750876"/>
                    <a:pt x="800036" y="755206"/>
                    <a:pt x="796725" y="760300"/>
                  </a:cubicBezTo>
                  <a:cubicBezTo>
                    <a:pt x="795451" y="762593"/>
                    <a:pt x="783480" y="755206"/>
                    <a:pt x="784499" y="752914"/>
                  </a:cubicBezTo>
                  <a:cubicBezTo>
                    <a:pt x="788065" y="747565"/>
                    <a:pt x="786791" y="734830"/>
                    <a:pt x="775839" y="732537"/>
                  </a:cubicBezTo>
                  <a:lnTo>
                    <a:pt x="776857" y="729481"/>
                  </a:lnTo>
                  <a:cubicBezTo>
                    <a:pt x="776857" y="729481"/>
                    <a:pt x="791121" y="729481"/>
                    <a:pt x="794432" y="738905"/>
                  </a:cubicBezTo>
                  <a:cubicBezTo>
                    <a:pt x="794432" y="738905"/>
                    <a:pt x="806403" y="726170"/>
                    <a:pt x="809715" y="728207"/>
                  </a:cubicBezTo>
                  <a:cubicBezTo>
                    <a:pt x="812007" y="730500"/>
                    <a:pt x="805385" y="746292"/>
                    <a:pt x="805385" y="746292"/>
                  </a:cubicBezTo>
                  <a:cubicBezTo>
                    <a:pt x="816337" y="744254"/>
                    <a:pt x="821941" y="758008"/>
                    <a:pt x="821941" y="758008"/>
                  </a:cubicBezTo>
                  <a:lnTo>
                    <a:pt x="818884" y="760300"/>
                  </a:lnTo>
                  <a:close/>
                  <a:moveTo>
                    <a:pt x="835695" y="585062"/>
                  </a:moveTo>
                  <a:cubicBezTo>
                    <a:pt x="827544" y="592958"/>
                    <a:pt x="815828" y="597033"/>
                    <a:pt x="804366" y="596779"/>
                  </a:cubicBezTo>
                  <a:cubicBezTo>
                    <a:pt x="809715" y="620721"/>
                    <a:pt x="806149" y="647211"/>
                    <a:pt x="799272" y="660201"/>
                  </a:cubicBezTo>
                  <a:lnTo>
                    <a:pt x="781697" y="646446"/>
                  </a:lnTo>
                  <a:cubicBezTo>
                    <a:pt x="807932" y="593722"/>
                    <a:pt x="771254" y="575128"/>
                    <a:pt x="773546" y="542017"/>
                  </a:cubicBezTo>
                  <a:cubicBezTo>
                    <a:pt x="736104" y="549913"/>
                    <a:pt x="739925" y="525461"/>
                    <a:pt x="739925" y="525461"/>
                  </a:cubicBezTo>
                  <a:cubicBezTo>
                    <a:pt x="748075" y="527244"/>
                    <a:pt x="764631" y="533866"/>
                    <a:pt x="779914" y="527244"/>
                  </a:cubicBezTo>
                  <a:cubicBezTo>
                    <a:pt x="754953" y="524951"/>
                    <a:pt x="736359" y="507631"/>
                    <a:pt x="737632" y="488273"/>
                  </a:cubicBezTo>
                  <a:cubicBezTo>
                    <a:pt x="739925" y="467897"/>
                    <a:pt x="762848" y="453124"/>
                    <a:pt x="789338" y="454143"/>
                  </a:cubicBezTo>
                  <a:cubicBezTo>
                    <a:pt x="815573" y="456180"/>
                    <a:pt x="835440" y="474264"/>
                    <a:pt x="834421" y="494386"/>
                  </a:cubicBezTo>
                  <a:cubicBezTo>
                    <a:pt x="832384" y="513744"/>
                    <a:pt x="810988" y="528262"/>
                    <a:pt x="786027" y="527498"/>
                  </a:cubicBezTo>
                  <a:cubicBezTo>
                    <a:pt x="797998" y="537177"/>
                    <a:pt x="826780" y="532592"/>
                    <a:pt x="826780" y="532592"/>
                  </a:cubicBezTo>
                  <a:cubicBezTo>
                    <a:pt x="823469" y="553224"/>
                    <a:pt x="799526" y="547111"/>
                    <a:pt x="787300" y="542781"/>
                  </a:cubicBezTo>
                  <a:cubicBezTo>
                    <a:pt x="786282" y="549913"/>
                    <a:pt x="788065" y="557299"/>
                    <a:pt x="796979" y="576147"/>
                  </a:cubicBezTo>
                  <a:cubicBezTo>
                    <a:pt x="798508" y="579459"/>
                    <a:pt x="800036" y="582770"/>
                    <a:pt x="801309" y="586336"/>
                  </a:cubicBezTo>
                  <a:cubicBezTo>
                    <a:pt x="802583" y="579459"/>
                    <a:pt x="806403" y="572581"/>
                    <a:pt x="812516" y="567742"/>
                  </a:cubicBezTo>
                  <a:cubicBezTo>
                    <a:pt x="821176" y="559082"/>
                    <a:pt x="833148" y="554752"/>
                    <a:pt x="846393" y="556025"/>
                  </a:cubicBezTo>
                  <a:cubicBezTo>
                    <a:pt x="847666" y="565959"/>
                    <a:pt x="844610" y="576657"/>
                    <a:pt x="835695" y="58506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3" name="Forma libre: forma 122">
              <a:extLst>
                <a:ext uri="{FF2B5EF4-FFF2-40B4-BE49-F238E27FC236}">
                  <a16:creationId xmlns:a16="http://schemas.microsoft.com/office/drawing/2014/main" id="{AF489EAF-EAF5-435D-9EC9-416038569575}"/>
                </a:ext>
              </a:extLst>
            </p:cNvPr>
            <p:cNvSpPr/>
            <p:nvPr/>
          </p:nvSpPr>
          <p:spPr>
            <a:xfrm>
              <a:off x="7072119" y="8212780"/>
              <a:ext cx="25471" cy="50941"/>
            </a:xfrm>
            <a:custGeom>
              <a:avLst/>
              <a:gdLst>
                <a:gd name="connsiteX0" fmla="*/ 41844 w 25470"/>
                <a:gd name="connsiteY0" fmla="*/ 39272 h 50941"/>
                <a:gd name="connsiteX1" fmla="*/ 24269 w 25470"/>
                <a:gd name="connsiteY1" fmla="*/ 47 h 50941"/>
                <a:gd name="connsiteX2" fmla="*/ 72 w 25470"/>
                <a:gd name="connsiteY2" fmla="*/ 36215 h 50941"/>
                <a:gd name="connsiteX3" fmla="*/ 18666 w 25470"/>
                <a:gd name="connsiteY3" fmla="*/ 69072 h 50941"/>
                <a:gd name="connsiteX4" fmla="*/ 41844 w 25470"/>
                <a:gd name="connsiteY4" fmla="*/ 392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41844" y="39272"/>
                  </a:moveTo>
                  <a:cubicBezTo>
                    <a:pt x="43118" y="18131"/>
                    <a:pt x="34203" y="1065"/>
                    <a:pt x="24269" y="47"/>
                  </a:cubicBezTo>
                  <a:cubicBezTo>
                    <a:pt x="13062" y="-972"/>
                    <a:pt x="1091" y="14820"/>
                    <a:pt x="72" y="36215"/>
                  </a:cubicBezTo>
                  <a:cubicBezTo>
                    <a:pt x="-947" y="56337"/>
                    <a:pt x="8987" y="68053"/>
                    <a:pt x="18666" y="69072"/>
                  </a:cubicBezTo>
                  <a:cubicBezTo>
                    <a:pt x="29618" y="69836"/>
                    <a:pt x="40825" y="59139"/>
                    <a:pt x="41844" y="392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4" name="Forma libre: forma 123">
              <a:extLst>
                <a:ext uri="{FF2B5EF4-FFF2-40B4-BE49-F238E27FC236}">
                  <a16:creationId xmlns:a16="http://schemas.microsoft.com/office/drawing/2014/main" id="{11028F8A-E0DB-49DD-931E-E83AE3F9EC3C}"/>
                </a:ext>
              </a:extLst>
            </p:cNvPr>
            <p:cNvSpPr/>
            <p:nvPr/>
          </p:nvSpPr>
          <p:spPr>
            <a:xfrm>
              <a:off x="6802711" y="7852161"/>
              <a:ext cx="50941" cy="25471"/>
            </a:xfrm>
            <a:custGeom>
              <a:avLst/>
              <a:gdLst>
                <a:gd name="connsiteX0" fmla="*/ 71573 w 50941"/>
                <a:gd name="connsiteY0" fmla="*/ 21141 h 25470"/>
                <a:gd name="connsiteX1" fmla="*/ 39480 w 50941"/>
                <a:gd name="connsiteY1" fmla="*/ 0 h 25470"/>
                <a:gd name="connsiteX2" fmla="*/ 0 w 50941"/>
                <a:gd name="connsiteY2" fmla="*/ 20122 h 25470"/>
                <a:gd name="connsiteX3" fmla="*/ 38206 w 50941"/>
                <a:gd name="connsiteY3" fmla="*/ 40244 h 25470"/>
                <a:gd name="connsiteX4" fmla="*/ 71573 w 50941"/>
                <a:gd name="connsiteY4" fmla="*/ 21141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71573" y="21141"/>
                  </a:moveTo>
                  <a:cubicBezTo>
                    <a:pt x="71573" y="11462"/>
                    <a:pt x="60620" y="1019"/>
                    <a:pt x="39480" y="0"/>
                  </a:cubicBezTo>
                  <a:cubicBezTo>
                    <a:pt x="17575" y="0"/>
                    <a:pt x="0" y="10698"/>
                    <a:pt x="0" y="20122"/>
                  </a:cubicBezTo>
                  <a:cubicBezTo>
                    <a:pt x="1019" y="30820"/>
                    <a:pt x="17575" y="39225"/>
                    <a:pt x="38206" y="40244"/>
                  </a:cubicBezTo>
                  <a:cubicBezTo>
                    <a:pt x="60366" y="41263"/>
                    <a:pt x="72592" y="31584"/>
                    <a:pt x="71573" y="21141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</p:grp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575C4382-8D0A-40F9-8DF0-4018C259544D}"/>
              </a:ext>
            </a:extLst>
          </p:cNvPr>
          <p:cNvCxnSpPr>
            <a:cxnSpLocks/>
          </p:cNvCxnSpPr>
          <p:nvPr/>
        </p:nvCxnSpPr>
        <p:spPr>
          <a:xfrm>
            <a:off x="0" y="661946"/>
            <a:ext cx="12192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ector recto 124">
            <a:extLst>
              <a:ext uri="{FF2B5EF4-FFF2-40B4-BE49-F238E27FC236}">
                <a16:creationId xmlns:a16="http://schemas.microsoft.com/office/drawing/2014/main" id="{46C1343A-DE20-4318-9415-87889E803DF7}"/>
              </a:ext>
            </a:extLst>
          </p:cNvPr>
          <p:cNvCxnSpPr>
            <a:cxnSpLocks/>
          </p:cNvCxnSpPr>
          <p:nvPr/>
        </p:nvCxnSpPr>
        <p:spPr>
          <a:xfrm>
            <a:off x="0" y="679838"/>
            <a:ext cx="12192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9 CuadroTexto">
            <a:extLst>
              <a:ext uri="{FF2B5EF4-FFF2-40B4-BE49-F238E27FC236}">
                <a16:creationId xmlns:a16="http://schemas.microsoft.com/office/drawing/2014/main" id="{1A664F1F-198E-4512-9874-85ED0BAD2903}"/>
              </a:ext>
            </a:extLst>
          </p:cNvPr>
          <p:cNvSpPr txBox="1"/>
          <p:nvPr/>
        </p:nvSpPr>
        <p:spPr>
          <a:xfrm>
            <a:off x="112205" y="72566"/>
            <a:ext cx="9774905" cy="495627"/>
          </a:xfrm>
          <a:prstGeom prst="rect">
            <a:avLst/>
          </a:prstGeom>
          <a:noFill/>
        </p:spPr>
        <p:txBody>
          <a:bodyPr wrap="square" lIns="64116" tIns="32057" rIns="64116" bIns="32057" rtlCol="0">
            <a:spAutoFit/>
          </a:bodyPr>
          <a:lstStyle/>
          <a:p>
            <a:pPr defTabSz="1077006"/>
            <a:r>
              <a:rPr lang="es-CO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Rendición de Cuentas vigencia 2020 – Antonio Nariño</a:t>
            </a:r>
          </a:p>
        </p:txBody>
      </p:sp>
      <p:grpSp>
        <p:nvGrpSpPr>
          <p:cNvPr id="61" name="Grupo 60">
            <a:extLst>
              <a:ext uri="{FF2B5EF4-FFF2-40B4-BE49-F238E27FC236}">
                <a16:creationId xmlns:a16="http://schemas.microsoft.com/office/drawing/2014/main" id="{68FAABD4-6889-45F5-AEAA-17077EE4A536}"/>
              </a:ext>
            </a:extLst>
          </p:cNvPr>
          <p:cNvGrpSpPr/>
          <p:nvPr/>
        </p:nvGrpSpPr>
        <p:grpSpPr>
          <a:xfrm>
            <a:off x="10938138" y="6409438"/>
            <a:ext cx="1549802" cy="431626"/>
            <a:chOff x="14600373" y="9223225"/>
            <a:chExt cx="1962150" cy="431626"/>
          </a:xfrm>
        </p:grpSpPr>
        <p:sp>
          <p:nvSpPr>
            <p:cNvPr id="62" name="Flecha: a la derecha 61">
              <a:extLst>
                <a:ext uri="{FF2B5EF4-FFF2-40B4-BE49-F238E27FC236}">
                  <a16:creationId xmlns:a16="http://schemas.microsoft.com/office/drawing/2014/main" id="{723E1AEB-1829-43CD-AE87-BD6D5DFB3BB6}"/>
                </a:ext>
              </a:extLst>
            </p:cNvPr>
            <p:cNvSpPr/>
            <p:nvPr/>
          </p:nvSpPr>
          <p:spPr>
            <a:xfrm>
              <a:off x="15178698" y="9223225"/>
              <a:ext cx="737401" cy="167015"/>
            </a:xfrm>
            <a:prstGeom prst="rightArrow">
              <a:avLst/>
            </a:prstGeom>
            <a:solidFill>
              <a:srgbClr val="254275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63" name="CuadroTexto 62">
              <a:extLst>
                <a:ext uri="{FF2B5EF4-FFF2-40B4-BE49-F238E27FC236}">
                  <a16:creationId xmlns:a16="http://schemas.microsoft.com/office/drawing/2014/main" id="{165E53F3-8AA3-4036-836E-A04DBEDE3D7A}"/>
                </a:ext>
              </a:extLst>
            </p:cNvPr>
            <p:cNvSpPr txBox="1"/>
            <p:nvPr/>
          </p:nvSpPr>
          <p:spPr>
            <a:xfrm>
              <a:off x="14600373" y="9347074"/>
              <a:ext cx="19621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400" b="1" dirty="0"/>
                <a:t>Continúa</a:t>
              </a:r>
            </a:p>
          </p:txBody>
        </p:sp>
      </p:grpSp>
      <p:sp>
        <p:nvSpPr>
          <p:cNvPr id="64" name="9 CuadroTexto">
            <a:extLst>
              <a:ext uri="{FF2B5EF4-FFF2-40B4-BE49-F238E27FC236}">
                <a16:creationId xmlns:a16="http://schemas.microsoft.com/office/drawing/2014/main" id="{82BABBD6-23D2-49C6-8C78-DB9CFC523FFB}"/>
              </a:ext>
            </a:extLst>
          </p:cNvPr>
          <p:cNvSpPr txBox="1"/>
          <p:nvPr/>
        </p:nvSpPr>
        <p:spPr>
          <a:xfrm>
            <a:off x="1272927" y="905108"/>
            <a:ext cx="9646145" cy="495627"/>
          </a:xfrm>
          <a:prstGeom prst="rect">
            <a:avLst/>
          </a:prstGeom>
          <a:noFill/>
        </p:spPr>
        <p:txBody>
          <a:bodyPr wrap="square" lIns="64116" tIns="32057" rIns="64116" bIns="32057" rtlCol="0">
            <a:spAutoFit/>
          </a:bodyPr>
          <a:lstStyle/>
          <a:p>
            <a:pPr algn="ctr" defTabSz="1077006"/>
            <a:r>
              <a:rPr lang="es-CO" sz="2800" b="1" dirty="0">
                <a:solidFill>
                  <a:srgbClr val="25427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Cobertura Zonal</a:t>
            </a:r>
          </a:p>
        </p:txBody>
      </p:sp>
      <p:graphicFrame>
        <p:nvGraphicFramePr>
          <p:cNvPr id="65" name="Tabla 7">
            <a:extLst>
              <a:ext uri="{FF2B5EF4-FFF2-40B4-BE49-F238E27FC236}">
                <a16:creationId xmlns:a16="http://schemas.microsoft.com/office/drawing/2014/main" id="{47FA7230-B057-4168-9F38-5353E232C9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2506681"/>
              </p:ext>
            </p:extLst>
          </p:nvPr>
        </p:nvGraphicFramePr>
        <p:xfrm>
          <a:off x="5366589" y="1743329"/>
          <a:ext cx="6177358" cy="28029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94448">
                  <a:extLst>
                    <a:ext uri="{9D8B030D-6E8A-4147-A177-3AD203B41FA5}">
                      <a16:colId xmlns:a16="http://schemas.microsoft.com/office/drawing/2014/main" val="2415557616"/>
                    </a:ext>
                  </a:extLst>
                </a:gridCol>
                <a:gridCol w="2636324">
                  <a:extLst>
                    <a:ext uri="{9D8B030D-6E8A-4147-A177-3AD203B41FA5}">
                      <a16:colId xmlns:a16="http://schemas.microsoft.com/office/drawing/2014/main" val="3578975356"/>
                    </a:ext>
                  </a:extLst>
                </a:gridCol>
                <a:gridCol w="1023101">
                  <a:extLst>
                    <a:ext uri="{9D8B030D-6E8A-4147-A177-3AD203B41FA5}">
                      <a16:colId xmlns:a16="http://schemas.microsoft.com/office/drawing/2014/main" val="2517443283"/>
                    </a:ext>
                  </a:extLst>
                </a:gridCol>
                <a:gridCol w="975822">
                  <a:extLst>
                    <a:ext uri="{9D8B030D-6E8A-4147-A177-3AD203B41FA5}">
                      <a16:colId xmlns:a16="http://schemas.microsoft.com/office/drawing/2014/main" val="1869475358"/>
                    </a:ext>
                  </a:extLst>
                </a:gridCol>
                <a:gridCol w="947663">
                  <a:extLst>
                    <a:ext uri="{9D8B030D-6E8A-4147-A177-3AD203B41FA5}">
                      <a16:colId xmlns:a16="http://schemas.microsoft.com/office/drawing/2014/main" val="4133910837"/>
                    </a:ext>
                  </a:extLst>
                </a:gridCol>
              </a:tblGrid>
              <a:tr h="280290">
                <a:tc>
                  <a:txBody>
                    <a:bodyPr/>
                    <a:lstStyle/>
                    <a:p>
                      <a:pPr algn="ctr"/>
                      <a:r>
                        <a:rPr lang="es-CO" sz="1200" dirty="0"/>
                        <a:t>RUTA</a:t>
                      </a:r>
                    </a:p>
                  </a:txBody>
                  <a:tcPr>
                    <a:solidFill>
                      <a:srgbClr val="2542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/>
                        <a:t>DENOMINACIÓN</a:t>
                      </a:r>
                    </a:p>
                  </a:txBody>
                  <a:tcPr>
                    <a:solidFill>
                      <a:srgbClr val="2542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/>
                        <a:t>TIPO</a:t>
                      </a:r>
                    </a:p>
                  </a:txBody>
                  <a:tcPr>
                    <a:solidFill>
                      <a:srgbClr val="2542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/>
                        <a:t>ORIGEN</a:t>
                      </a:r>
                    </a:p>
                  </a:txBody>
                  <a:tcPr>
                    <a:solidFill>
                      <a:srgbClr val="2542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/>
                        <a:t>DESTINO</a:t>
                      </a:r>
                    </a:p>
                  </a:txBody>
                  <a:tcPr>
                    <a:solidFill>
                      <a:srgbClr val="2542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1051259"/>
                  </a:ext>
                </a:extLst>
              </a:tr>
            </a:tbl>
          </a:graphicData>
        </a:graphic>
      </p:graphicFrame>
      <p:sp>
        <p:nvSpPr>
          <p:cNvPr id="66" name="Rectángulo 65">
            <a:extLst>
              <a:ext uri="{FF2B5EF4-FFF2-40B4-BE49-F238E27FC236}">
                <a16:creationId xmlns:a16="http://schemas.microsoft.com/office/drawing/2014/main" id="{3753EB14-C01F-41CC-8BAD-99AEB2890987}"/>
              </a:ext>
            </a:extLst>
          </p:cNvPr>
          <p:cNvSpPr/>
          <p:nvPr/>
        </p:nvSpPr>
        <p:spPr>
          <a:xfrm>
            <a:off x="6728139" y="1489918"/>
            <a:ext cx="35380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88572">
              <a:defRPr/>
            </a:pPr>
            <a:r>
              <a:rPr lang="es-CO" sz="14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RUTAS URBANAS</a:t>
            </a:r>
          </a:p>
        </p:txBody>
      </p:sp>
      <p:sp>
        <p:nvSpPr>
          <p:cNvPr id="67" name="Rectángulo 66">
            <a:extLst>
              <a:ext uri="{FF2B5EF4-FFF2-40B4-BE49-F238E27FC236}">
                <a16:creationId xmlns:a16="http://schemas.microsoft.com/office/drawing/2014/main" id="{0B15966B-AB57-4BEF-A370-0F82D2736A3A}"/>
              </a:ext>
            </a:extLst>
          </p:cNvPr>
          <p:cNvSpPr/>
          <p:nvPr/>
        </p:nvSpPr>
        <p:spPr>
          <a:xfrm>
            <a:off x="918134" y="1787317"/>
            <a:ext cx="35380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88572">
              <a:defRPr/>
            </a:pPr>
            <a:r>
              <a:rPr lang="es-CO" sz="14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MAPA DE COBERTURA</a:t>
            </a:r>
          </a:p>
        </p:txBody>
      </p:sp>
      <p:sp>
        <p:nvSpPr>
          <p:cNvPr id="68" name="Rectángulo 67">
            <a:extLst>
              <a:ext uri="{FF2B5EF4-FFF2-40B4-BE49-F238E27FC236}">
                <a16:creationId xmlns:a16="http://schemas.microsoft.com/office/drawing/2014/main" id="{98B366EF-3A53-4220-9AAF-C9CAEA1BEBD7}"/>
              </a:ext>
            </a:extLst>
          </p:cNvPr>
          <p:cNvSpPr/>
          <p:nvPr/>
        </p:nvSpPr>
        <p:spPr>
          <a:xfrm>
            <a:off x="904687" y="5953744"/>
            <a:ext cx="353801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88572">
              <a:defRPr/>
            </a:pPr>
            <a:r>
              <a:rPr lang="es-CO" sz="11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Fuente: </a:t>
            </a:r>
            <a:r>
              <a:rPr lang="es-CO" sz="11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TRANSMILENIO S.A.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816AC35E-34E3-4314-BF05-B168BA0A87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2298613"/>
              </p:ext>
            </p:extLst>
          </p:nvPr>
        </p:nvGraphicFramePr>
        <p:xfrm>
          <a:off x="5375614" y="2013914"/>
          <a:ext cx="6177357" cy="3987977"/>
        </p:xfrm>
        <a:graphic>
          <a:graphicData uri="http://schemas.openxmlformats.org/drawingml/2006/table">
            <a:tbl>
              <a:tblPr firstRow="1" firstCol="1" bandRow="1"/>
              <a:tblGrid>
                <a:gridCol w="596364">
                  <a:extLst>
                    <a:ext uri="{9D8B030D-6E8A-4147-A177-3AD203B41FA5}">
                      <a16:colId xmlns:a16="http://schemas.microsoft.com/office/drawing/2014/main" val="1614598192"/>
                    </a:ext>
                  </a:extLst>
                </a:gridCol>
                <a:gridCol w="2635994">
                  <a:extLst>
                    <a:ext uri="{9D8B030D-6E8A-4147-A177-3AD203B41FA5}">
                      <a16:colId xmlns:a16="http://schemas.microsoft.com/office/drawing/2014/main" val="3584908802"/>
                    </a:ext>
                  </a:extLst>
                </a:gridCol>
                <a:gridCol w="1021606">
                  <a:extLst>
                    <a:ext uri="{9D8B030D-6E8A-4147-A177-3AD203B41FA5}">
                      <a16:colId xmlns:a16="http://schemas.microsoft.com/office/drawing/2014/main" val="3894492668"/>
                    </a:ext>
                  </a:extLst>
                </a:gridCol>
                <a:gridCol w="958543">
                  <a:extLst>
                    <a:ext uri="{9D8B030D-6E8A-4147-A177-3AD203B41FA5}">
                      <a16:colId xmlns:a16="http://schemas.microsoft.com/office/drawing/2014/main" val="2265350094"/>
                    </a:ext>
                  </a:extLst>
                </a:gridCol>
                <a:gridCol w="964850">
                  <a:extLst>
                    <a:ext uri="{9D8B030D-6E8A-4147-A177-3AD203B41FA5}">
                      <a16:colId xmlns:a16="http://schemas.microsoft.com/office/drawing/2014/main" val="44921196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13-2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PROVIDENCIA ALTA – RESTREPO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Complementaria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Rafael Uribe Uribe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Antonio Nariño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75348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13-4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DIANA TURBAY - EST. AV 1 MAYO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Complementaria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Rafael Uribe Uribe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San Cristóbal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32787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13-5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PALERMO SUR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Complementaria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Rafael Uribe Uribe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San Cristóbal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82437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15-3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HORACIO ORJUELA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Complementaria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San Cristóbal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San Cristóbal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914948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15-4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RAMAJAL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Complementaria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San Cristóbal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San Cristóbal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5305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T07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SIDEL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Especial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San Cristóbal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San Cristóbal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9667730"/>
                  </a:ext>
                </a:extLst>
              </a:tr>
              <a:tr h="2547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111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METROVIVIENDA – GAVIOTAS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Urbana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Bosa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San Cristóbal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73668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114A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ALTOS DEL ZUQUE – PALOQUEMAO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Urbana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San Cristóbal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Los Mártires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61654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117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SAN BERNARDINO – LIBERTADORES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Urbana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Bosa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San Cristóbal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956800"/>
                  </a:ext>
                </a:extLst>
              </a:tr>
              <a:tr h="2434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121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 RECREO - SAN DIEGO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Urbana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Bosa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Santa Fe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326780"/>
                  </a:ext>
                </a:extLst>
              </a:tr>
              <a:tr h="2421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135A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JACQUELINE - ALFONSO LOPEZ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Urbana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Kennedy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Teusaquillo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406088"/>
                  </a:ext>
                </a:extLst>
              </a:tr>
              <a:tr h="152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139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BOSA SAN JOSE - JUAN REY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Urbana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Bosa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San Cristóbal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5334404"/>
                  </a:ext>
                </a:extLst>
              </a:tr>
              <a:tr h="1161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162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CATALINA II - LAS NIEVES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Urbana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Kennedy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Santa Fe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59838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228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AGUAS CLARAS - VILLA TERESITA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Urbana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Engativá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San Cristóbal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36170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256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RICAURTE – TIHUAQUE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Urbana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Usme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Los Mártires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25701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488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LOMAS - RINCON DE VENECIA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Urbana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Usme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Tunjuelito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310107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580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BOSA SAN JOSE - EST. BICENTENARIO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Urbana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Bosa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Candelaria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50087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599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BOSA SAN DIEGO - SUBA GAITANA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Urbana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Bosa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Suba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461787"/>
                  </a:ext>
                </a:extLst>
              </a:tr>
            </a:tbl>
          </a:graphicData>
        </a:graphic>
      </p:graphicFrame>
      <p:pic>
        <p:nvPicPr>
          <p:cNvPr id="2" name="Imagen 1">
            <a:extLst>
              <a:ext uri="{FF2B5EF4-FFF2-40B4-BE49-F238E27FC236}">
                <a16:creationId xmlns:a16="http://schemas.microsoft.com/office/drawing/2014/main" id="{408BF167-5776-4797-A5C9-18AE24FFD1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687" y="2333305"/>
            <a:ext cx="3869365" cy="316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283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ángulo 68">
            <a:extLst>
              <a:ext uri="{FF2B5EF4-FFF2-40B4-BE49-F238E27FC236}">
                <a16:creationId xmlns:a16="http://schemas.microsoft.com/office/drawing/2014/main" id="{07532289-3B7E-41C0-A1AC-915E049C7D6F}"/>
              </a:ext>
            </a:extLst>
          </p:cNvPr>
          <p:cNvSpPr/>
          <p:nvPr/>
        </p:nvSpPr>
        <p:spPr>
          <a:xfrm>
            <a:off x="0" y="0"/>
            <a:ext cx="10098681" cy="644625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3" name="Grupo 72">
            <a:extLst>
              <a:ext uri="{FF2B5EF4-FFF2-40B4-BE49-F238E27FC236}">
                <a16:creationId xmlns:a16="http://schemas.microsoft.com/office/drawing/2014/main" id="{7435ED4F-F6A0-415A-99B8-B1A7D86F7863}"/>
              </a:ext>
            </a:extLst>
          </p:cNvPr>
          <p:cNvGrpSpPr/>
          <p:nvPr/>
        </p:nvGrpSpPr>
        <p:grpSpPr>
          <a:xfrm>
            <a:off x="10251830" y="105216"/>
            <a:ext cx="1763234" cy="450539"/>
            <a:chOff x="6018212" y="7750788"/>
            <a:chExt cx="5133627" cy="1447246"/>
          </a:xfrm>
          <a:solidFill>
            <a:schemeClr val="tx2"/>
          </a:solidFill>
        </p:grpSpPr>
        <p:sp>
          <p:nvSpPr>
            <p:cNvPr id="74" name="Forma libre: forma 73">
              <a:extLst>
                <a:ext uri="{FF2B5EF4-FFF2-40B4-BE49-F238E27FC236}">
                  <a16:creationId xmlns:a16="http://schemas.microsoft.com/office/drawing/2014/main" id="{B16ACA10-D1CE-40CA-BC01-C5D7FAACA294}"/>
                </a:ext>
              </a:extLst>
            </p:cNvPr>
            <p:cNvSpPr/>
            <p:nvPr/>
          </p:nvSpPr>
          <p:spPr>
            <a:xfrm>
              <a:off x="8345982" y="8533248"/>
              <a:ext cx="305649" cy="433002"/>
            </a:xfrm>
            <a:custGeom>
              <a:avLst/>
              <a:gdLst>
                <a:gd name="connsiteX0" fmla="*/ 315328 w 305648"/>
                <a:gd name="connsiteY0" fmla="*/ 142127 h 433001"/>
                <a:gd name="connsiteX1" fmla="*/ 172182 w 305648"/>
                <a:gd name="connsiteY1" fmla="*/ 0 h 433001"/>
                <a:gd name="connsiteX2" fmla="*/ 0 w 305648"/>
                <a:gd name="connsiteY2" fmla="*/ 0 h 433001"/>
                <a:gd name="connsiteX3" fmla="*/ 0 w 305648"/>
                <a:gd name="connsiteY3" fmla="*/ 453633 h 433001"/>
                <a:gd name="connsiteX4" fmla="*/ 187210 w 305648"/>
                <a:gd name="connsiteY4" fmla="*/ 453633 h 433001"/>
                <a:gd name="connsiteX5" fmla="*/ 330355 w 305648"/>
                <a:gd name="connsiteY5" fmla="*/ 311507 h 433001"/>
                <a:gd name="connsiteX6" fmla="*/ 293678 w 305648"/>
                <a:gd name="connsiteY6" fmla="*/ 216756 h 433001"/>
                <a:gd name="connsiteX7" fmla="*/ 315328 w 305648"/>
                <a:gd name="connsiteY7" fmla="*/ 142127 h 433001"/>
                <a:gd name="connsiteX8" fmla="*/ 115382 w 305648"/>
                <a:gd name="connsiteY8" fmla="*/ 98826 h 433001"/>
                <a:gd name="connsiteX9" fmla="*/ 172182 w 305648"/>
                <a:gd name="connsiteY9" fmla="*/ 98826 h 433001"/>
                <a:gd name="connsiteX10" fmla="*/ 216501 w 305648"/>
                <a:gd name="connsiteY10" fmla="*/ 142127 h 433001"/>
                <a:gd name="connsiteX11" fmla="*/ 172182 w 305648"/>
                <a:gd name="connsiteY11" fmla="*/ 185427 h 433001"/>
                <a:gd name="connsiteX12" fmla="*/ 115382 w 305648"/>
                <a:gd name="connsiteY12" fmla="*/ 185427 h 433001"/>
                <a:gd name="connsiteX13" fmla="*/ 115382 w 305648"/>
                <a:gd name="connsiteY13" fmla="*/ 98826 h 433001"/>
                <a:gd name="connsiteX14" fmla="*/ 187210 w 305648"/>
                <a:gd name="connsiteY14" fmla="*/ 354807 h 433001"/>
                <a:gd name="connsiteX15" fmla="*/ 115128 w 305648"/>
                <a:gd name="connsiteY15" fmla="*/ 354807 h 433001"/>
                <a:gd name="connsiteX16" fmla="*/ 115128 w 305648"/>
                <a:gd name="connsiteY16" fmla="*/ 267952 h 433001"/>
                <a:gd name="connsiteX17" fmla="*/ 171927 w 305648"/>
                <a:gd name="connsiteY17" fmla="*/ 267952 h 433001"/>
                <a:gd name="connsiteX18" fmla="*/ 186955 w 305648"/>
                <a:gd name="connsiteY18" fmla="*/ 267952 h 433001"/>
                <a:gd name="connsiteX19" fmla="*/ 231274 w 305648"/>
                <a:gd name="connsiteY19" fmla="*/ 311507 h 433001"/>
                <a:gd name="connsiteX20" fmla="*/ 187210 w 305648"/>
                <a:gd name="connsiteY20" fmla="*/ 354807 h 43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05648" h="433001">
                  <a:moveTo>
                    <a:pt x="315328" y="142127"/>
                  </a:moveTo>
                  <a:cubicBezTo>
                    <a:pt x="315328" y="63931"/>
                    <a:pt x="251141" y="0"/>
                    <a:pt x="172182" y="0"/>
                  </a:cubicBezTo>
                  <a:lnTo>
                    <a:pt x="0" y="0"/>
                  </a:lnTo>
                  <a:lnTo>
                    <a:pt x="0" y="453633"/>
                  </a:lnTo>
                  <a:lnTo>
                    <a:pt x="187210" y="453633"/>
                  </a:lnTo>
                  <a:cubicBezTo>
                    <a:pt x="266169" y="453633"/>
                    <a:pt x="330355" y="389956"/>
                    <a:pt x="330355" y="311507"/>
                  </a:cubicBezTo>
                  <a:cubicBezTo>
                    <a:pt x="330355" y="276612"/>
                    <a:pt x="317111" y="242736"/>
                    <a:pt x="293678" y="216756"/>
                  </a:cubicBezTo>
                  <a:cubicBezTo>
                    <a:pt x="307941" y="194596"/>
                    <a:pt x="315328" y="168871"/>
                    <a:pt x="315328" y="142127"/>
                  </a:cubicBezTo>
                  <a:moveTo>
                    <a:pt x="115382" y="98826"/>
                  </a:moveTo>
                  <a:lnTo>
                    <a:pt x="172182" y="98826"/>
                  </a:lnTo>
                  <a:cubicBezTo>
                    <a:pt x="196634" y="98826"/>
                    <a:pt x="216501" y="118184"/>
                    <a:pt x="216501" y="142127"/>
                  </a:cubicBezTo>
                  <a:cubicBezTo>
                    <a:pt x="216501" y="166069"/>
                    <a:pt x="196634" y="185427"/>
                    <a:pt x="172182" y="185427"/>
                  </a:cubicBezTo>
                  <a:lnTo>
                    <a:pt x="115382" y="185427"/>
                  </a:lnTo>
                  <a:lnTo>
                    <a:pt x="115382" y="98826"/>
                  </a:lnTo>
                  <a:close/>
                  <a:moveTo>
                    <a:pt x="187210" y="354807"/>
                  </a:moveTo>
                  <a:lnTo>
                    <a:pt x="115128" y="354807"/>
                  </a:lnTo>
                  <a:lnTo>
                    <a:pt x="115128" y="267952"/>
                  </a:lnTo>
                  <a:lnTo>
                    <a:pt x="171927" y="267952"/>
                  </a:lnTo>
                  <a:lnTo>
                    <a:pt x="186955" y="267952"/>
                  </a:lnTo>
                  <a:cubicBezTo>
                    <a:pt x="211407" y="267952"/>
                    <a:pt x="231274" y="287564"/>
                    <a:pt x="231274" y="311507"/>
                  </a:cubicBezTo>
                  <a:cubicBezTo>
                    <a:pt x="231784" y="335449"/>
                    <a:pt x="211916" y="354807"/>
                    <a:pt x="187210" y="35480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5" name="Forma libre: forma 74">
              <a:extLst>
                <a:ext uri="{FF2B5EF4-FFF2-40B4-BE49-F238E27FC236}">
                  <a16:creationId xmlns:a16="http://schemas.microsoft.com/office/drawing/2014/main" id="{6F5E0C87-9DBC-4A65-B1C8-F5F5DB584E85}"/>
                </a:ext>
              </a:extLst>
            </p:cNvPr>
            <p:cNvSpPr/>
            <p:nvPr/>
          </p:nvSpPr>
          <p:spPr>
            <a:xfrm>
              <a:off x="8694677" y="8525097"/>
              <a:ext cx="433002" cy="458473"/>
            </a:xfrm>
            <a:custGeom>
              <a:avLst/>
              <a:gdLst>
                <a:gd name="connsiteX0" fmla="*/ 228982 w 433002"/>
                <a:gd name="connsiteY0" fmla="*/ 0 h 458472"/>
                <a:gd name="connsiteX1" fmla="*/ 0 w 433002"/>
                <a:gd name="connsiteY1" fmla="*/ 237132 h 458472"/>
                <a:gd name="connsiteX2" fmla="*/ 228982 w 433002"/>
                <a:gd name="connsiteY2" fmla="*/ 474265 h 458472"/>
                <a:gd name="connsiteX3" fmla="*/ 457964 w 433002"/>
                <a:gd name="connsiteY3" fmla="*/ 237132 h 458472"/>
                <a:gd name="connsiteX4" fmla="*/ 228982 w 433002"/>
                <a:gd name="connsiteY4" fmla="*/ 0 h 458472"/>
                <a:gd name="connsiteX5" fmla="*/ 228982 w 433002"/>
                <a:gd name="connsiteY5" fmla="*/ 350986 h 458472"/>
                <a:gd name="connsiteX6" fmla="*/ 123278 w 433002"/>
                <a:gd name="connsiteY6" fmla="*/ 236878 h 458472"/>
                <a:gd name="connsiteX7" fmla="*/ 228982 w 433002"/>
                <a:gd name="connsiteY7" fmla="*/ 123023 h 458472"/>
                <a:gd name="connsiteX8" fmla="*/ 334685 w 433002"/>
                <a:gd name="connsiteY8" fmla="*/ 236878 h 458472"/>
                <a:gd name="connsiteX9" fmla="*/ 228982 w 433002"/>
                <a:gd name="connsiteY9" fmla="*/ 350986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3002" h="458472">
                  <a:moveTo>
                    <a:pt x="228982" y="0"/>
                  </a:moveTo>
                  <a:cubicBezTo>
                    <a:pt x="102647" y="0"/>
                    <a:pt x="0" y="106468"/>
                    <a:pt x="0" y="237132"/>
                  </a:cubicBezTo>
                  <a:cubicBezTo>
                    <a:pt x="0" y="368052"/>
                    <a:pt x="102647" y="474265"/>
                    <a:pt x="228982" y="474265"/>
                  </a:cubicBezTo>
                  <a:cubicBezTo>
                    <a:pt x="355317" y="474265"/>
                    <a:pt x="457964" y="368052"/>
                    <a:pt x="457964" y="237132"/>
                  </a:cubicBezTo>
                  <a:cubicBezTo>
                    <a:pt x="457964" y="106468"/>
                    <a:pt x="355317" y="0"/>
                    <a:pt x="228982" y="0"/>
                  </a:cubicBezTo>
                  <a:moveTo>
                    <a:pt x="228982" y="350986"/>
                  </a:moveTo>
                  <a:cubicBezTo>
                    <a:pt x="170654" y="350986"/>
                    <a:pt x="123278" y="300045"/>
                    <a:pt x="123278" y="236878"/>
                  </a:cubicBezTo>
                  <a:cubicBezTo>
                    <a:pt x="123278" y="174220"/>
                    <a:pt x="170654" y="123023"/>
                    <a:pt x="228982" y="123023"/>
                  </a:cubicBezTo>
                  <a:cubicBezTo>
                    <a:pt x="287310" y="123023"/>
                    <a:pt x="334685" y="174220"/>
                    <a:pt x="334685" y="236878"/>
                  </a:cubicBezTo>
                  <a:cubicBezTo>
                    <a:pt x="334685" y="300045"/>
                    <a:pt x="287310" y="350986"/>
                    <a:pt x="228982" y="350986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6" name="Forma libre: forma 75">
              <a:extLst>
                <a:ext uri="{FF2B5EF4-FFF2-40B4-BE49-F238E27FC236}">
                  <a16:creationId xmlns:a16="http://schemas.microsoft.com/office/drawing/2014/main" id="{4A8804E1-EB1C-46D2-8BAE-632B6DE0A9CC}"/>
                </a:ext>
              </a:extLst>
            </p:cNvPr>
            <p:cNvSpPr/>
            <p:nvPr/>
          </p:nvSpPr>
          <p:spPr>
            <a:xfrm>
              <a:off x="9176074" y="8525097"/>
              <a:ext cx="433002" cy="458473"/>
            </a:xfrm>
            <a:custGeom>
              <a:avLst/>
              <a:gdLst>
                <a:gd name="connsiteX0" fmla="*/ 258273 w 433002"/>
                <a:gd name="connsiteY0" fmla="*/ 306922 h 458472"/>
                <a:gd name="connsiteX1" fmla="*/ 312016 w 433002"/>
                <a:gd name="connsiteY1" fmla="*/ 306922 h 458472"/>
                <a:gd name="connsiteX2" fmla="*/ 312016 w 433002"/>
                <a:gd name="connsiteY2" fmla="*/ 331883 h 458472"/>
                <a:gd name="connsiteX3" fmla="*/ 244519 w 433002"/>
                <a:gd name="connsiteY3" fmla="*/ 351241 h 458472"/>
                <a:gd name="connsiteX4" fmla="*/ 123278 w 433002"/>
                <a:gd name="connsiteY4" fmla="*/ 237132 h 458472"/>
                <a:gd name="connsiteX5" fmla="*/ 244519 w 433002"/>
                <a:gd name="connsiteY5" fmla="*/ 123278 h 458472"/>
                <a:gd name="connsiteX6" fmla="*/ 329082 w 433002"/>
                <a:gd name="connsiteY6" fmla="*/ 155626 h 458472"/>
                <a:gd name="connsiteX7" fmla="*/ 341053 w 433002"/>
                <a:gd name="connsiteY7" fmla="*/ 166578 h 458472"/>
                <a:gd name="connsiteX8" fmla="*/ 424342 w 433002"/>
                <a:gd name="connsiteY8" fmla="*/ 75648 h 458472"/>
                <a:gd name="connsiteX9" fmla="*/ 412371 w 433002"/>
                <a:gd name="connsiteY9" fmla="*/ 64696 h 458472"/>
                <a:gd name="connsiteX10" fmla="*/ 244519 w 433002"/>
                <a:gd name="connsiteY10" fmla="*/ 0 h 458472"/>
                <a:gd name="connsiteX11" fmla="*/ 0 w 433002"/>
                <a:gd name="connsiteY11" fmla="*/ 237132 h 458472"/>
                <a:gd name="connsiteX12" fmla="*/ 244519 w 433002"/>
                <a:gd name="connsiteY12" fmla="*/ 474265 h 458472"/>
                <a:gd name="connsiteX13" fmla="*/ 312016 w 433002"/>
                <a:gd name="connsiteY13" fmla="*/ 465095 h 458472"/>
                <a:gd name="connsiteX14" fmla="*/ 312016 w 433002"/>
                <a:gd name="connsiteY14" fmla="*/ 466114 h 458472"/>
                <a:gd name="connsiteX15" fmla="*/ 435295 w 433002"/>
                <a:gd name="connsiteY15" fmla="*/ 466114 h 458472"/>
                <a:gd name="connsiteX16" fmla="*/ 435295 w 433002"/>
                <a:gd name="connsiteY16" fmla="*/ 183644 h 458472"/>
                <a:gd name="connsiteX17" fmla="*/ 258273 w 433002"/>
                <a:gd name="connsiteY17" fmla="*/ 183644 h 458472"/>
                <a:gd name="connsiteX18" fmla="*/ 258273 w 433002"/>
                <a:gd name="connsiteY18" fmla="*/ 306922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3002" h="458472">
                  <a:moveTo>
                    <a:pt x="258273" y="306922"/>
                  </a:moveTo>
                  <a:lnTo>
                    <a:pt x="312016" y="306922"/>
                  </a:lnTo>
                  <a:lnTo>
                    <a:pt x="312016" y="331883"/>
                  </a:lnTo>
                  <a:cubicBezTo>
                    <a:pt x="292149" y="344364"/>
                    <a:pt x="268462" y="351241"/>
                    <a:pt x="244519" y="351241"/>
                  </a:cubicBezTo>
                  <a:cubicBezTo>
                    <a:pt x="177531" y="351241"/>
                    <a:pt x="123278" y="300300"/>
                    <a:pt x="123278" y="237132"/>
                  </a:cubicBezTo>
                  <a:cubicBezTo>
                    <a:pt x="123278" y="174474"/>
                    <a:pt x="177786" y="123278"/>
                    <a:pt x="244519" y="123278"/>
                  </a:cubicBezTo>
                  <a:cubicBezTo>
                    <a:pt x="276103" y="123278"/>
                    <a:pt x="306158" y="134740"/>
                    <a:pt x="329082" y="155626"/>
                  </a:cubicBezTo>
                  <a:lnTo>
                    <a:pt x="341053" y="166578"/>
                  </a:lnTo>
                  <a:lnTo>
                    <a:pt x="424342" y="75648"/>
                  </a:lnTo>
                  <a:lnTo>
                    <a:pt x="412371" y="64696"/>
                  </a:lnTo>
                  <a:cubicBezTo>
                    <a:pt x="366779" y="22924"/>
                    <a:pt x="307177" y="0"/>
                    <a:pt x="244519" y="0"/>
                  </a:cubicBezTo>
                  <a:cubicBezTo>
                    <a:pt x="109779" y="0"/>
                    <a:pt x="0" y="106468"/>
                    <a:pt x="0" y="237132"/>
                  </a:cubicBezTo>
                  <a:cubicBezTo>
                    <a:pt x="0" y="368052"/>
                    <a:pt x="109779" y="474265"/>
                    <a:pt x="244519" y="474265"/>
                  </a:cubicBezTo>
                  <a:cubicBezTo>
                    <a:pt x="267443" y="474265"/>
                    <a:pt x="290111" y="471208"/>
                    <a:pt x="312016" y="465095"/>
                  </a:cubicBezTo>
                  <a:lnTo>
                    <a:pt x="312016" y="466114"/>
                  </a:lnTo>
                  <a:lnTo>
                    <a:pt x="435295" y="466114"/>
                  </a:lnTo>
                  <a:lnTo>
                    <a:pt x="435295" y="183644"/>
                  </a:lnTo>
                  <a:lnTo>
                    <a:pt x="258273" y="183644"/>
                  </a:lnTo>
                  <a:lnTo>
                    <a:pt x="258273" y="306922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7" name="Forma libre: forma 76">
              <a:extLst>
                <a:ext uri="{FF2B5EF4-FFF2-40B4-BE49-F238E27FC236}">
                  <a16:creationId xmlns:a16="http://schemas.microsoft.com/office/drawing/2014/main" id="{09E6831A-324A-4EEE-9356-0BAAAA201850}"/>
                </a:ext>
              </a:extLst>
            </p:cNvPr>
            <p:cNvSpPr/>
            <p:nvPr/>
          </p:nvSpPr>
          <p:spPr>
            <a:xfrm>
              <a:off x="10105246" y="8527135"/>
              <a:ext cx="407532" cy="458473"/>
            </a:xfrm>
            <a:custGeom>
              <a:avLst/>
              <a:gdLst>
                <a:gd name="connsiteX0" fmla="*/ 138306 w 407531"/>
                <a:gd name="connsiteY0" fmla="*/ 139579 h 458472"/>
                <a:gd name="connsiteX1" fmla="*/ 138306 w 407531"/>
                <a:gd name="connsiteY1" fmla="*/ 463821 h 458472"/>
                <a:gd name="connsiteX2" fmla="*/ 284508 w 407531"/>
                <a:gd name="connsiteY2" fmla="*/ 463821 h 458472"/>
                <a:gd name="connsiteX3" fmla="*/ 284508 w 407531"/>
                <a:gd name="connsiteY3" fmla="*/ 139579 h 458472"/>
                <a:gd name="connsiteX4" fmla="*/ 422559 w 407531"/>
                <a:gd name="connsiteY4" fmla="*/ 139579 h 458472"/>
                <a:gd name="connsiteX5" fmla="*/ 422559 w 407531"/>
                <a:gd name="connsiteY5" fmla="*/ 0 h 458472"/>
                <a:gd name="connsiteX6" fmla="*/ 0 w 407531"/>
                <a:gd name="connsiteY6" fmla="*/ 0 h 458472"/>
                <a:gd name="connsiteX7" fmla="*/ 0 w 407531"/>
                <a:gd name="connsiteY7" fmla="*/ 139579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7531" h="458472">
                  <a:moveTo>
                    <a:pt x="138306" y="139579"/>
                  </a:moveTo>
                  <a:lnTo>
                    <a:pt x="138306" y="463821"/>
                  </a:lnTo>
                  <a:lnTo>
                    <a:pt x="284508" y="463821"/>
                  </a:lnTo>
                  <a:lnTo>
                    <a:pt x="284508" y="139579"/>
                  </a:lnTo>
                  <a:lnTo>
                    <a:pt x="422559" y="139579"/>
                  </a:lnTo>
                  <a:lnTo>
                    <a:pt x="422559" y="0"/>
                  </a:lnTo>
                  <a:lnTo>
                    <a:pt x="0" y="0"/>
                  </a:lnTo>
                  <a:lnTo>
                    <a:pt x="0" y="139579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8" name="Forma libre: forma 77">
              <a:extLst>
                <a:ext uri="{FF2B5EF4-FFF2-40B4-BE49-F238E27FC236}">
                  <a16:creationId xmlns:a16="http://schemas.microsoft.com/office/drawing/2014/main" id="{8125508B-CD7E-4E0A-87AD-CCA30CFCC5D7}"/>
                </a:ext>
              </a:extLst>
            </p:cNvPr>
            <p:cNvSpPr/>
            <p:nvPr/>
          </p:nvSpPr>
          <p:spPr>
            <a:xfrm>
              <a:off x="10438658" y="8441553"/>
              <a:ext cx="713181" cy="738650"/>
            </a:xfrm>
            <a:custGeom>
              <a:avLst/>
              <a:gdLst>
                <a:gd name="connsiteX0" fmla="*/ 736359 w 713180"/>
                <a:gd name="connsiteY0" fmla="*/ 743744 h 738650"/>
                <a:gd name="connsiteX1" fmla="*/ 456690 w 713180"/>
                <a:gd name="connsiteY1" fmla="*/ 0 h 738650"/>
                <a:gd name="connsiteX2" fmla="*/ 205549 w 713180"/>
                <a:gd name="connsiteY2" fmla="*/ 0 h 738650"/>
                <a:gd name="connsiteX3" fmla="*/ 0 w 713180"/>
                <a:gd name="connsiteY3" fmla="*/ 548639 h 738650"/>
                <a:gd name="connsiteX4" fmla="*/ 152315 w 713180"/>
                <a:gd name="connsiteY4" fmla="*/ 548639 h 738650"/>
                <a:gd name="connsiteX5" fmla="*/ 330610 w 713180"/>
                <a:gd name="connsiteY5" fmla="*/ 97298 h 738650"/>
                <a:gd name="connsiteX6" fmla="*/ 584044 w 713180"/>
                <a:gd name="connsiteY6" fmla="*/ 743744 h 73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3180" h="738650">
                  <a:moveTo>
                    <a:pt x="736359" y="743744"/>
                  </a:moveTo>
                  <a:lnTo>
                    <a:pt x="456690" y="0"/>
                  </a:lnTo>
                  <a:lnTo>
                    <a:pt x="205549" y="0"/>
                  </a:lnTo>
                  <a:lnTo>
                    <a:pt x="0" y="548639"/>
                  </a:lnTo>
                  <a:lnTo>
                    <a:pt x="152315" y="548639"/>
                  </a:lnTo>
                  <a:lnTo>
                    <a:pt x="330610" y="97298"/>
                  </a:lnTo>
                  <a:lnTo>
                    <a:pt x="584044" y="74374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9" name="Forma libre: forma 78">
              <a:extLst>
                <a:ext uri="{FF2B5EF4-FFF2-40B4-BE49-F238E27FC236}">
                  <a16:creationId xmlns:a16="http://schemas.microsoft.com/office/drawing/2014/main" id="{BACCE1C0-8497-4188-84A5-829D5ED6D041}"/>
                </a:ext>
              </a:extLst>
            </p:cNvPr>
            <p:cNvSpPr/>
            <p:nvPr/>
          </p:nvSpPr>
          <p:spPr>
            <a:xfrm>
              <a:off x="9638621" y="8524843"/>
              <a:ext cx="433001" cy="458473"/>
            </a:xfrm>
            <a:custGeom>
              <a:avLst/>
              <a:gdLst>
                <a:gd name="connsiteX0" fmla="*/ 430965 w 433002"/>
                <a:gd name="connsiteY0" fmla="*/ 125316 h 458472"/>
                <a:gd name="connsiteX1" fmla="*/ 430710 w 433002"/>
                <a:gd name="connsiteY1" fmla="*/ 124806 h 458472"/>
                <a:gd name="connsiteX2" fmla="*/ 228982 w 433002"/>
                <a:gd name="connsiteY2" fmla="*/ 0 h 458472"/>
                <a:gd name="connsiteX3" fmla="*/ 0 w 433002"/>
                <a:gd name="connsiteY3" fmla="*/ 237132 h 458472"/>
                <a:gd name="connsiteX4" fmla="*/ 228982 w 433002"/>
                <a:gd name="connsiteY4" fmla="*/ 474264 h 458472"/>
                <a:gd name="connsiteX5" fmla="*/ 457964 w 433002"/>
                <a:gd name="connsiteY5" fmla="*/ 237132 h 458472"/>
                <a:gd name="connsiteX6" fmla="*/ 430965 w 433002"/>
                <a:gd name="connsiteY6" fmla="*/ 125316 h 458472"/>
                <a:gd name="connsiteX7" fmla="*/ 229237 w 433002"/>
                <a:gd name="connsiteY7" fmla="*/ 351241 h 458472"/>
                <a:gd name="connsiteX8" fmla="*/ 123533 w 433002"/>
                <a:gd name="connsiteY8" fmla="*/ 237132 h 458472"/>
                <a:gd name="connsiteX9" fmla="*/ 229237 w 433002"/>
                <a:gd name="connsiteY9" fmla="*/ 123278 h 458472"/>
                <a:gd name="connsiteX10" fmla="*/ 334940 w 433002"/>
                <a:gd name="connsiteY10" fmla="*/ 237132 h 458472"/>
                <a:gd name="connsiteX11" fmla="*/ 229237 w 433002"/>
                <a:gd name="connsiteY11" fmla="*/ 351241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3002" h="458472">
                  <a:moveTo>
                    <a:pt x="430965" y="125316"/>
                  </a:moveTo>
                  <a:lnTo>
                    <a:pt x="430710" y="124806"/>
                  </a:lnTo>
                  <a:cubicBezTo>
                    <a:pt x="391995" y="50687"/>
                    <a:pt x="316092" y="0"/>
                    <a:pt x="228982" y="0"/>
                  </a:cubicBezTo>
                  <a:cubicBezTo>
                    <a:pt x="102647" y="0"/>
                    <a:pt x="0" y="106468"/>
                    <a:pt x="0" y="237132"/>
                  </a:cubicBezTo>
                  <a:cubicBezTo>
                    <a:pt x="0" y="368052"/>
                    <a:pt x="102647" y="474264"/>
                    <a:pt x="228982" y="474264"/>
                  </a:cubicBezTo>
                  <a:cubicBezTo>
                    <a:pt x="355317" y="474264"/>
                    <a:pt x="457964" y="368052"/>
                    <a:pt x="457964" y="237132"/>
                  </a:cubicBezTo>
                  <a:cubicBezTo>
                    <a:pt x="458219" y="196889"/>
                    <a:pt x="448285" y="158937"/>
                    <a:pt x="430965" y="125316"/>
                  </a:cubicBezTo>
                  <a:moveTo>
                    <a:pt x="229237" y="351241"/>
                  </a:moveTo>
                  <a:cubicBezTo>
                    <a:pt x="170909" y="351241"/>
                    <a:pt x="123533" y="300300"/>
                    <a:pt x="123533" y="237132"/>
                  </a:cubicBezTo>
                  <a:cubicBezTo>
                    <a:pt x="123533" y="174474"/>
                    <a:pt x="170909" y="123278"/>
                    <a:pt x="229237" y="123278"/>
                  </a:cubicBezTo>
                  <a:cubicBezTo>
                    <a:pt x="287564" y="123278"/>
                    <a:pt x="334940" y="174474"/>
                    <a:pt x="334940" y="237132"/>
                  </a:cubicBezTo>
                  <a:cubicBezTo>
                    <a:pt x="334940" y="300300"/>
                    <a:pt x="287310" y="351241"/>
                    <a:pt x="229237" y="351241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0" name="Forma libre: forma 79">
              <a:extLst>
                <a:ext uri="{FF2B5EF4-FFF2-40B4-BE49-F238E27FC236}">
                  <a16:creationId xmlns:a16="http://schemas.microsoft.com/office/drawing/2014/main" id="{301587E0-82CC-469E-8218-14ED2099FBE0}"/>
                </a:ext>
              </a:extLst>
            </p:cNvPr>
            <p:cNvSpPr/>
            <p:nvPr/>
          </p:nvSpPr>
          <p:spPr>
            <a:xfrm>
              <a:off x="10428469" y="7766580"/>
              <a:ext cx="662239" cy="662238"/>
            </a:xfrm>
            <a:custGeom>
              <a:avLst/>
              <a:gdLst>
                <a:gd name="connsiteX0" fmla="*/ 530810 w 662239"/>
                <a:gd name="connsiteY0" fmla="*/ 434021 h 662238"/>
                <a:gd name="connsiteX1" fmla="*/ 667843 w 662239"/>
                <a:gd name="connsiteY1" fmla="*/ 377985 h 662238"/>
                <a:gd name="connsiteX2" fmla="*/ 485473 w 662239"/>
                <a:gd name="connsiteY2" fmla="*/ 312780 h 662238"/>
                <a:gd name="connsiteX3" fmla="*/ 368562 w 662239"/>
                <a:gd name="connsiteY3" fmla="*/ 0 h 662238"/>
                <a:gd name="connsiteX4" fmla="*/ 247321 w 662239"/>
                <a:gd name="connsiteY4" fmla="*/ 230255 h 662238"/>
                <a:gd name="connsiteX5" fmla="*/ 0 w 662239"/>
                <a:gd name="connsiteY5" fmla="*/ 179568 h 662238"/>
                <a:gd name="connsiteX6" fmla="*/ 174475 w 662239"/>
                <a:gd name="connsiteY6" fmla="*/ 368561 h 662238"/>
                <a:gd name="connsiteX7" fmla="*/ 89403 w 662239"/>
                <a:gd name="connsiteY7" fmla="*/ 597288 h 662238"/>
                <a:gd name="connsiteX8" fmla="*/ 396580 w 662239"/>
                <a:gd name="connsiteY8" fmla="*/ 487000 h 662238"/>
                <a:gd name="connsiteX9" fmla="*/ 620722 w 662239"/>
                <a:gd name="connsiteY9" fmla="*/ 674974 h 66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2239" h="662238">
                  <a:moveTo>
                    <a:pt x="530810" y="434021"/>
                  </a:moveTo>
                  <a:lnTo>
                    <a:pt x="667843" y="377985"/>
                  </a:lnTo>
                  <a:lnTo>
                    <a:pt x="485473" y="312780"/>
                  </a:lnTo>
                  <a:lnTo>
                    <a:pt x="368562" y="0"/>
                  </a:lnTo>
                  <a:lnTo>
                    <a:pt x="247321" y="230255"/>
                  </a:lnTo>
                  <a:lnTo>
                    <a:pt x="0" y="179568"/>
                  </a:lnTo>
                  <a:lnTo>
                    <a:pt x="174475" y="368561"/>
                  </a:lnTo>
                  <a:lnTo>
                    <a:pt x="89403" y="597288"/>
                  </a:lnTo>
                  <a:lnTo>
                    <a:pt x="396580" y="487000"/>
                  </a:lnTo>
                  <a:lnTo>
                    <a:pt x="620722" y="67497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1" name="Forma libre: forma 80">
              <a:extLst>
                <a:ext uri="{FF2B5EF4-FFF2-40B4-BE49-F238E27FC236}">
                  <a16:creationId xmlns:a16="http://schemas.microsoft.com/office/drawing/2014/main" id="{5AFFDBEB-BCBC-4B7B-B53D-220DF10406AD}"/>
                </a:ext>
              </a:extLst>
            </p:cNvPr>
            <p:cNvSpPr/>
            <p:nvPr/>
          </p:nvSpPr>
          <p:spPr>
            <a:xfrm>
              <a:off x="10289144" y="8095661"/>
              <a:ext cx="203766" cy="178295"/>
            </a:xfrm>
            <a:custGeom>
              <a:avLst/>
              <a:gdLst>
                <a:gd name="connsiteX0" fmla="*/ 158938 w 203765"/>
                <a:gd name="connsiteY0" fmla="*/ 117420 h 178294"/>
                <a:gd name="connsiteX1" fmla="*/ 214973 w 203765"/>
                <a:gd name="connsiteY1" fmla="*/ 81252 h 178294"/>
                <a:gd name="connsiteX2" fmla="*/ 147730 w 203765"/>
                <a:gd name="connsiteY2" fmla="*/ 66988 h 178294"/>
                <a:gd name="connsiteX3" fmla="*/ 128627 w 203765"/>
                <a:gd name="connsiteY3" fmla="*/ 0 h 178294"/>
                <a:gd name="connsiteX4" fmla="*/ 101883 w 203765"/>
                <a:gd name="connsiteY4" fmla="*/ 57054 h 178294"/>
                <a:gd name="connsiteX5" fmla="*/ 0 w 203765"/>
                <a:gd name="connsiteY5" fmla="*/ 35404 h 178294"/>
                <a:gd name="connsiteX6" fmla="*/ 79469 w 203765"/>
                <a:gd name="connsiteY6" fmla="*/ 117675 h 178294"/>
                <a:gd name="connsiteX7" fmla="*/ 55017 w 203765"/>
                <a:gd name="connsiteY7" fmla="*/ 183898 h 178294"/>
                <a:gd name="connsiteX8" fmla="*/ 126590 w 203765"/>
                <a:gd name="connsiteY8" fmla="*/ 138051 h 178294"/>
                <a:gd name="connsiteX9" fmla="*/ 182116 w 203765"/>
                <a:gd name="connsiteY9" fmla="*/ 182880 h 17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765" h="178294">
                  <a:moveTo>
                    <a:pt x="158938" y="117420"/>
                  </a:moveTo>
                  <a:lnTo>
                    <a:pt x="214973" y="81252"/>
                  </a:lnTo>
                  <a:lnTo>
                    <a:pt x="147730" y="66988"/>
                  </a:lnTo>
                  <a:lnTo>
                    <a:pt x="128627" y="0"/>
                  </a:lnTo>
                  <a:lnTo>
                    <a:pt x="101883" y="57054"/>
                  </a:lnTo>
                  <a:lnTo>
                    <a:pt x="0" y="35404"/>
                  </a:lnTo>
                  <a:lnTo>
                    <a:pt x="79469" y="117675"/>
                  </a:lnTo>
                  <a:lnTo>
                    <a:pt x="55017" y="183898"/>
                  </a:lnTo>
                  <a:lnTo>
                    <a:pt x="126590" y="138051"/>
                  </a:lnTo>
                  <a:lnTo>
                    <a:pt x="182116" y="18288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2" name="Forma libre: forma 81">
              <a:extLst>
                <a:ext uri="{FF2B5EF4-FFF2-40B4-BE49-F238E27FC236}">
                  <a16:creationId xmlns:a16="http://schemas.microsoft.com/office/drawing/2014/main" id="{F7695EFB-4A37-4AA8-BDA0-9D5F60AE40CA}"/>
                </a:ext>
              </a:extLst>
            </p:cNvPr>
            <p:cNvSpPr/>
            <p:nvPr/>
          </p:nvSpPr>
          <p:spPr>
            <a:xfrm>
              <a:off x="10888980" y="7750788"/>
              <a:ext cx="203766" cy="178295"/>
            </a:xfrm>
            <a:custGeom>
              <a:avLst/>
              <a:gdLst>
                <a:gd name="connsiteX0" fmla="*/ 165815 w 203765"/>
                <a:gd name="connsiteY0" fmla="*/ 122514 h 178294"/>
                <a:gd name="connsiteX1" fmla="*/ 224652 w 203765"/>
                <a:gd name="connsiteY1" fmla="*/ 84817 h 178294"/>
                <a:gd name="connsiteX2" fmla="*/ 154353 w 203765"/>
                <a:gd name="connsiteY2" fmla="*/ 70044 h 178294"/>
                <a:gd name="connsiteX3" fmla="*/ 134231 w 203765"/>
                <a:gd name="connsiteY3" fmla="*/ 0 h 178294"/>
                <a:gd name="connsiteX4" fmla="*/ 100100 w 203765"/>
                <a:gd name="connsiteY4" fmla="*/ 58328 h 178294"/>
                <a:gd name="connsiteX5" fmla="*/ 0 w 203765"/>
                <a:gd name="connsiteY5" fmla="*/ 37187 h 178294"/>
                <a:gd name="connsiteX6" fmla="*/ 83035 w 203765"/>
                <a:gd name="connsiteY6" fmla="*/ 122769 h 178294"/>
                <a:gd name="connsiteX7" fmla="*/ 57564 w 203765"/>
                <a:gd name="connsiteY7" fmla="*/ 192049 h 178294"/>
                <a:gd name="connsiteX8" fmla="*/ 132193 w 203765"/>
                <a:gd name="connsiteY8" fmla="*/ 144164 h 178294"/>
                <a:gd name="connsiteX9" fmla="*/ 190012 w 203765"/>
                <a:gd name="connsiteY9" fmla="*/ 190776 h 17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765" h="178294">
                  <a:moveTo>
                    <a:pt x="165815" y="122514"/>
                  </a:moveTo>
                  <a:lnTo>
                    <a:pt x="224652" y="84817"/>
                  </a:lnTo>
                  <a:lnTo>
                    <a:pt x="154353" y="70044"/>
                  </a:lnTo>
                  <a:lnTo>
                    <a:pt x="134231" y="0"/>
                  </a:lnTo>
                  <a:lnTo>
                    <a:pt x="100100" y="58328"/>
                  </a:lnTo>
                  <a:lnTo>
                    <a:pt x="0" y="37187"/>
                  </a:lnTo>
                  <a:lnTo>
                    <a:pt x="83035" y="122769"/>
                  </a:lnTo>
                  <a:lnTo>
                    <a:pt x="57564" y="192049"/>
                  </a:lnTo>
                  <a:lnTo>
                    <a:pt x="132193" y="144164"/>
                  </a:lnTo>
                  <a:lnTo>
                    <a:pt x="190012" y="19077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3" name="Forma libre: forma 82">
              <a:extLst>
                <a:ext uri="{FF2B5EF4-FFF2-40B4-BE49-F238E27FC236}">
                  <a16:creationId xmlns:a16="http://schemas.microsoft.com/office/drawing/2014/main" id="{948732F5-C07A-4035-B902-24FFCE529468}"/>
                </a:ext>
              </a:extLst>
            </p:cNvPr>
            <p:cNvSpPr/>
            <p:nvPr/>
          </p:nvSpPr>
          <p:spPr>
            <a:xfrm>
              <a:off x="7894896" y="7755627"/>
              <a:ext cx="25471" cy="1426359"/>
            </a:xfrm>
            <a:custGeom>
              <a:avLst/>
              <a:gdLst>
                <a:gd name="connsiteX0" fmla="*/ 0 w 25470"/>
                <a:gd name="connsiteY0" fmla="*/ 0 h 1426359"/>
                <a:gd name="connsiteX1" fmla="*/ 26490 w 25470"/>
                <a:gd name="connsiteY1" fmla="*/ 0 h 1426359"/>
                <a:gd name="connsiteX2" fmla="*/ 26490 w 25470"/>
                <a:gd name="connsiteY2" fmla="*/ 1441642 h 1426359"/>
                <a:gd name="connsiteX3" fmla="*/ 0 w 25470"/>
                <a:gd name="connsiteY3" fmla="*/ 1441642 h 1426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70" h="1426359">
                  <a:moveTo>
                    <a:pt x="0" y="0"/>
                  </a:moveTo>
                  <a:lnTo>
                    <a:pt x="26490" y="0"/>
                  </a:lnTo>
                  <a:lnTo>
                    <a:pt x="26490" y="1441642"/>
                  </a:lnTo>
                  <a:lnTo>
                    <a:pt x="0" y="1441642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4" name="Forma libre: forma 83">
              <a:extLst>
                <a:ext uri="{FF2B5EF4-FFF2-40B4-BE49-F238E27FC236}">
                  <a16:creationId xmlns:a16="http://schemas.microsoft.com/office/drawing/2014/main" id="{395B46B3-270B-4434-9AF0-E60ECC9F2012}"/>
                </a:ext>
              </a:extLst>
            </p:cNvPr>
            <p:cNvSpPr/>
            <p:nvPr/>
          </p:nvSpPr>
          <p:spPr>
            <a:xfrm>
              <a:off x="6018212" y="8873537"/>
              <a:ext cx="101883" cy="101883"/>
            </a:xfrm>
            <a:custGeom>
              <a:avLst/>
              <a:gdLst>
                <a:gd name="connsiteX0" fmla="*/ 77686 w 101882"/>
                <a:gd name="connsiteY0" fmla="*/ 74120 h 101882"/>
                <a:gd name="connsiteX1" fmla="*/ 60620 w 101882"/>
                <a:gd name="connsiteY1" fmla="*/ 28782 h 101882"/>
                <a:gd name="connsiteX2" fmla="*/ 44064 w 101882"/>
                <a:gd name="connsiteY2" fmla="*/ 74120 h 101882"/>
                <a:gd name="connsiteX3" fmla="*/ 77686 w 101882"/>
                <a:gd name="connsiteY3" fmla="*/ 74120 h 101882"/>
                <a:gd name="connsiteX4" fmla="*/ 123533 w 101882"/>
                <a:gd name="connsiteY4" fmla="*/ 123023 h 101882"/>
                <a:gd name="connsiteX5" fmla="*/ 96534 w 101882"/>
                <a:gd name="connsiteY5" fmla="*/ 123023 h 101882"/>
                <a:gd name="connsiteX6" fmla="*/ 85836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533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686" y="74120"/>
                  </a:moveTo>
                  <a:lnTo>
                    <a:pt x="60620" y="28782"/>
                  </a:lnTo>
                  <a:lnTo>
                    <a:pt x="44064" y="74120"/>
                  </a:lnTo>
                  <a:lnTo>
                    <a:pt x="77686" y="74120"/>
                  </a:lnTo>
                  <a:close/>
                  <a:moveTo>
                    <a:pt x="123533" y="123023"/>
                  </a:moveTo>
                  <a:lnTo>
                    <a:pt x="96534" y="123023"/>
                  </a:lnTo>
                  <a:lnTo>
                    <a:pt x="85836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533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5" name="Forma libre: forma 84">
              <a:extLst>
                <a:ext uri="{FF2B5EF4-FFF2-40B4-BE49-F238E27FC236}">
                  <a16:creationId xmlns:a16="http://schemas.microsoft.com/office/drawing/2014/main" id="{86E0CEC9-C8CE-445E-824C-B21F5ABC958D}"/>
                </a:ext>
              </a:extLst>
            </p:cNvPr>
            <p:cNvSpPr/>
            <p:nvPr/>
          </p:nvSpPr>
          <p:spPr>
            <a:xfrm>
              <a:off x="6148367" y="8874555"/>
              <a:ext cx="76412" cy="101883"/>
            </a:xfrm>
            <a:custGeom>
              <a:avLst/>
              <a:gdLst>
                <a:gd name="connsiteX0" fmla="*/ 0 w 76412"/>
                <a:gd name="connsiteY0" fmla="*/ 122005 h 101882"/>
                <a:gd name="connsiteX1" fmla="*/ 0 w 76412"/>
                <a:gd name="connsiteY1" fmla="*/ 0 h 101882"/>
                <a:gd name="connsiteX2" fmla="*/ 24961 w 76412"/>
                <a:gd name="connsiteY2" fmla="*/ 0 h 101882"/>
                <a:gd name="connsiteX3" fmla="*/ 24961 w 76412"/>
                <a:gd name="connsiteY3" fmla="*/ 101119 h 101882"/>
                <a:gd name="connsiteX4" fmla="*/ 86600 w 76412"/>
                <a:gd name="connsiteY4" fmla="*/ 101119 h 101882"/>
                <a:gd name="connsiteX5" fmla="*/ 86600 w 76412"/>
                <a:gd name="connsiteY5" fmla="*/ 12200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12" h="101882">
                  <a:moveTo>
                    <a:pt x="0" y="122005"/>
                  </a:moveTo>
                  <a:lnTo>
                    <a:pt x="0" y="0"/>
                  </a:lnTo>
                  <a:lnTo>
                    <a:pt x="24961" y="0"/>
                  </a:lnTo>
                  <a:lnTo>
                    <a:pt x="24961" y="101119"/>
                  </a:lnTo>
                  <a:lnTo>
                    <a:pt x="86600" y="101119"/>
                  </a:lnTo>
                  <a:lnTo>
                    <a:pt x="86600" y="12200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6" name="Forma libre: forma 85">
              <a:extLst>
                <a:ext uri="{FF2B5EF4-FFF2-40B4-BE49-F238E27FC236}">
                  <a16:creationId xmlns:a16="http://schemas.microsoft.com/office/drawing/2014/main" id="{EE74FAE9-2CA3-4E66-BCE2-BACAC12D5DAE}"/>
                </a:ext>
              </a:extLst>
            </p:cNvPr>
            <p:cNvSpPr/>
            <p:nvPr/>
          </p:nvSpPr>
          <p:spPr>
            <a:xfrm>
              <a:off x="6241081" y="8871499"/>
              <a:ext cx="101883" cy="101883"/>
            </a:xfrm>
            <a:custGeom>
              <a:avLst/>
              <a:gdLst>
                <a:gd name="connsiteX0" fmla="*/ 83035 w 101882"/>
                <a:gd name="connsiteY0" fmla="*/ 79723 h 101882"/>
                <a:gd name="connsiteX1" fmla="*/ 106977 w 101882"/>
                <a:gd name="connsiteY1" fmla="*/ 87365 h 101882"/>
                <a:gd name="connsiteX2" fmla="*/ 88638 w 101882"/>
                <a:gd name="connsiteY2" fmla="*/ 117420 h 101882"/>
                <a:gd name="connsiteX3" fmla="*/ 56036 w 101882"/>
                <a:gd name="connsiteY3" fmla="*/ 127099 h 101882"/>
                <a:gd name="connsiteX4" fmla="*/ 15792 w 101882"/>
                <a:gd name="connsiteY4" fmla="*/ 110288 h 101882"/>
                <a:gd name="connsiteX5" fmla="*/ 0 w 101882"/>
                <a:gd name="connsiteY5" fmla="*/ 64441 h 101882"/>
                <a:gd name="connsiteX6" fmla="*/ 15792 w 101882"/>
                <a:gd name="connsiteY6" fmla="*/ 16811 h 101882"/>
                <a:gd name="connsiteX7" fmla="*/ 57564 w 101882"/>
                <a:gd name="connsiteY7" fmla="*/ 0 h 101882"/>
                <a:gd name="connsiteX8" fmla="*/ 94242 w 101882"/>
                <a:gd name="connsiteY8" fmla="*/ 13499 h 101882"/>
                <a:gd name="connsiteX9" fmla="*/ 106977 w 101882"/>
                <a:gd name="connsiteY9" fmla="*/ 36168 h 101882"/>
                <a:gd name="connsiteX10" fmla="*/ 82270 w 101882"/>
                <a:gd name="connsiteY10" fmla="*/ 42027 h 101882"/>
                <a:gd name="connsiteX11" fmla="*/ 73101 w 101882"/>
                <a:gd name="connsiteY11" fmla="*/ 26999 h 101882"/>
                <a:gd name="connsiteX12" fmla="*/ 56290 w 101882"/>
                <a:gd name="connsiteY12" fmla="*/ 21395 h 101882"/>
                <a:gd name="connsiteX13" fmla="*/ 33876 w 101882"/>
                <a:gd name="connsiteY13" fmla="*/ 31329 h 101882"/>
                <a:gd name="connsiteX14" fmla="*/ 25471 w 101882"/>
                <a:gd name="connsiteY14" fmla="*/ 63167 h 101882"/>
                <a:gd name="connsiteX15" fmla="*/ 33876 w 101882"/>
                <a:gd name="connsiteY15" fmla="*/ 96279 h 101882"/>
                <a:gd name="connsiteX16" fmla="*/ 55781 w 101882"/>
                <a:gd name="connsiteY16" fmla="*/ 106213 h 101882"/>
                <a:gd name="connsiteX17" fmla="*/ 72846 w 101882"/>
                <a:gd name="connsiteY17" fmla="*/ 99845 h 101882"/>
                <a:gd name="connsiteX18" fmla="*/ 83035 w 101882"/>
                <a:gd name="connsiteY18" fmla="*/ 797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882" h="101882">
                  <a:moveTo>
                    <a:pt x="83035" y="79723"/>
                  </a:moveTo>
                  <a:lnTo>
                    <a:pt x="106977" y="87365"/>
                  </a:lnTo>
                  <a:cubicBezTo>
                    <a:pt x="103411" y="100864"/>
                    <a:pt x="97044" y="110798"/>
                    <a:pt x="88638" y="117420"/>
                  </a:cubicBezTo>
                  <a:cubicBezTo>
                    <a:pt x="79978" y="124042"/>
                    <a:pt x="69026" y="127099"/>
                    <a:pt x="56036" y="127099"/>
                  </a:cubicBezTo>
                  <a:cubicBezTo>
                    <a:pt x="39734" y="127099"/>
                    <a:pt x="26235" y="121495"/>
                    <a:pt x="15792" y="110288"/>
                  </a:cubicBezTo>
                  <a:cubicBezTo>
                    <a:pt x="5349" y="99081"/>
                    <a:pt x="0" y="83799"/>
                    <a:pt x="0" y="64441"/>
                  </a:cubicBezTo>
                  <a:cubicBezTo>
                    <a:pt x="0" y="44064"/>
                    <a:pt x="5349" y="28272"/>
                    <a:pt x="15792" y="16811"/>
                  </a:cubicBezTo>
                  <a:cubicBezTo>
                    <a:pt x="26490" y="5604"/>
                    <a:pt x="40244" y="0"/>
                    <a:pt x="57564" y="0"/>
                  </a:cubicBezTo>
                  <a:cubicBezTo>
                    <a:pt x="72592" y="0"/>
                    <a:pt x="84818" y="4585"/>
                    <a:pt x="94242" y="13499"/>
                  </a:cubicBezTo>
                  <a:cubicBezTo>
                    <a:pt x="99845" y="18594"/>
                    <a:pt x="103921" y="26490"/>
                    <a:pt x="106977" y="36168"/>
                  </a:cubicBezTo>
                  <a:lnTo>
                    <a:pt x="82270" y="42027"/>
                  </a:lnTo>
                  <a:cubicBezTo>
                    <a:pt x="80742" y="35659"/>
                    <a:pt x="77940" y="30565"/>
                    <a:pt x="73101" y="26999"/>
                  </a:cubicBezTo>
                  <a:cubicBezTo>
                    <a:pt x="68516" y="23433"/>
                    <a:pt x="62913" y="21395"/>
                    <a:pt x="56290" y="21395"/>
                  </a:cubicBezTo>
                  <a:cubicBezTo>
                    <a:pt x="47121" y="21395"/>
                    <a:pt x="39734" y="24707"/>
                    <a:pt x="33876" y="31329"/>
                  </a:cubicBezTo>
                  <a:cubicBezTo>
                    <a:pt x="28273" y="37951"/>
                    <a:pt x="25471" y="48394"/>
                    <a:pt x="25471" y="63167"/>
                  </a:cubicBezTo>
                  <a:cubicBezTo>
                    <a:pt x="25471" y="78704"/>
                    <a:pt x="28273" y="89657"/>
                    <a:pt x="33876" y="96279"/>
                  </a:cubicBezTo>
                  <a:cubicBezTo>
                    <a:pt x="39480" y="102902"/>
                    <a:pt x="46611" y="106213"/>
                    <a:pt x="55781" y="106213"/>
                  </a:cubicBezTo>
                  <a:cubicBezTo>
                    <a:pt x="62403" y="106213"/>
                    <a:pt x="68007" y="104175"/>
                    <a:pt x="72846" y="99845"/>
                  </a:cubicBezTo>
                  <a:cubicBezTo>
                    <a:pt x="77686" y="95260"/>
                    <a:pt x="80997" y="88638"/>
                    <a:pt x="83035" y="79723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7" name="Forma libre: forma 86">
              <a:extLst>
                <a:ext uri="{FF2B5EF4-FFF2-40B4-BE49-F238E27FC236}">
                  <a16:creationId xmlns:a16="http://schemas.microsoft.com/office/drawing/2014/main" id="{3FAF3A0F-596D-40BA-8968-89345DEA6DA0}"/>
                </a:ext>
              </a:extLst>
            </p:cNvPr>
            <p:cNvSpPr/>
            <p:nvPr/>
          </p:nvSpPr>
          <p:spPr>
            <a:xfrm>
              <a:off x="6349586" y="8873537"/>
              <a:ext cx="101883" cy="101883"/>
            </a:xfrm>
            <a:custGeom>
              <a:avLst/>
              <a:gdLst>
                <a:gd name="connsiteX0" fmla="*/ 77940 w 101882"/>
                <a:gd name="connsiteY0" fmla="*/ 74120 h 101882"/>
                <a:gd name="connsiteX1" fmla="*/ 61130 w 101882"/>
                <a:gd name="connsiteY1" fmla="*/ 28782 h 101882"/>
                <a:gd name="connsiteX2" fmla="*/ 44319 w 101882"/>
                <a:gd name="connsiteY2" fmla="*/ 74120 h 101882"/>
                <a:gd name="connsiteX3" fmla="*/ 77940 w 101882"/>
                <a:gd name="connsiteY3" fmla="*/ 74120 h 101882"/>
                <a:gd name="connsiteX4" fmla="*/ 123788 w 101882"/>
                <a:gd name="connsiteY4" fmla="*/ 123023 h 101882"/>
                <a:gd name="connsiteX5" fmla="*/ 96534 w 101882"/>
                <a:gd name="connsiteY5" fmla="*/ 123023 h 101882"/>
                <a:gd name="connsiteX6" fmla="*/ 85836 w 101882"/>
                <a:gd name="connsiteY6" fmla="*/ 95006 h 101882"/>
                <a:gd name="connsiteX7" fmla="*/ 36678 w 101882"/>
                <a:gd name="connsiteY7" fmla="*/ 95006 h 101882"/>
                <a:gd name="connsiteX8" fmla="*/ 26490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78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940" y="74120"/>
                  </a:moveTo>
                  <a:lnTo>
                    <a:pt x="61130" y="28782"/>
                  </a:lnTo>
                  <a:lnTo>
                    <a:pt x="44319" y="74120"/>
                  </a:lnTo>
                  <a:lnTo>
                    <a:pt x="77940" y="74120"/>
                  </a:lnTo>
                  <a:close/>
                  <a:moveTo>
                    <a:pt x="123788" y="123023"/>
                  </a:moveTo>
                  <a:lnTo>
                    <a:pt x="96534" y="123023"/>
                  </a:lnTo>
                  <a:lnTo>
                    <a:pt x="85836" y="95006"/>
                  </a:lnTo>
                  <a:lnTo>
                    <a:pt x="36678" y="95006"/>
                  </a:lnTo>
                  <a:lnTo>
                    <a:pt x="26490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78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8" name="Forma libre: forma 87">
              <a:extLst>
                <a:ext uri="{FF2B5EF4-FFF2-40B4-BE49-F238E27FC236}">
                  <a16:creationId xmlns:a16="http://schemas.microsoft.com/office/drawing/2014/main" id="{9A7D4DA3-48D3-4032-8215-5E0EA732D106}"/>
                </a:ext>
              </a:extLst>
            </p:cNvPr>
            <p:cNvSpPr/>
            <p:nvPr/>
          </p:nvSpPr>
          <p:spPr>
            <a:xfrm>
              <a:off x="6479996" y="8874555"/>
              <a:ext cx="76412" cy="101883"/>
            </a:xfrm>
            <a:custGeom>
              <a:avLst/>
              <a:gdLst>
                <a:gd name="connsiteX0" fmla="*/ 0 w 76412"/>
                <a:gd name="connsiteY0" fmla="*/ 122005 h 101882"/>
                <a:gd name="connsiteX1" fmla="*/ 0 w 76412"/>
                <a:gd name="connsiteY1" fmla="*/ 0 h 101882"/>
                <a:gd name="connsiteX2" fmla="*/ 24707 w 76412"/>
                <a:gd name="connsiteY2" fmla="*/ 0 h 101882"/>
                <a:gd name="connsiteX3" fmla="*/ 24707 w 76412"/>
                <a:gd name="connsiteY3" fmla="*/ 101119 h 101882"/>
                <a:gd name="connsiteX4" fmla="*/ 86346 w 76412"/>
                <a:gd name="connsiteY4" fmla="*/ 101119 h 101882"/>
                <a:gd name="connsiteX5" fmla="*/ 86346 w 76412"/>
                <a:gd name="connsiteY5" fmla="*/ 12200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12" h="101882">
                  <a:moveTo>
                    <a:pt x="0" y="122005"/>
                  </a:moveTo>
                  <a:lnTo>
                    <a:pt x="0" y="0"/>
                  </a:lnTo>
                  <a:lnTo>
                    <a:pt x="24707" y="0"/>
                  </a:lnTo>
                  <a:lnTo>
                    <a:pt x="24707" y="101119"/>
                  </a:lnTo>
                  <a:lnTo>
                    <a:pt x="86346" y="101119"/>
                  </a:lnTo>
                  <a:lnTo>
                    <a:pt x="86346" y="12200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9" name="Forma libre: forma 88">
              <a:extLst>
                <a:ext uri="{FF2B5EF4-FFF2-40B4-BE49-F238E27FC236}">
                  <a16:creationId xmlns:a16="http://schemas.microsoft.com/office/drawing/2014/main" id="{FE187511-E220-4586-BBCB-A81AEE59211C}"/>
                </a:ext>
              </a:extLst>
            </p:cNvPr>
            <p:cNvSpPr/>
            <p:nvPr/>
          </p:nvSpPr>
          <p:spPr>
            <a:xfrm>
              <a:off x="6576530" y="8873537"/>
              <a:ext cx="101883" cy="101883"/>
            </a:xfrm>
            <a:custGeom>
              <a:avLst/>
              <a:gdLst>
                <a:gd name="connsiteX0" fmla="*/ 25216 w 101882"/>
                <a:gd name="connsiteY0" fmla="*/ 20886 h 101882"/>
                <a:gd name="connsiteX1" fmla="*/ 25216 w 101882"/>
                <a:gd name="connsiteY1" fmla="*/ 102137 h 101882"/>
                <a:gd name="connsiteX2" fmla="*/ 43810 w 101882"/>
                <a:gd name="connsiteY2" fmla="*/ 102137 h 101882"/>
                <a:gd name="connsiteX3" fmla="*/ 58837 w 101882"/>
                <a:gd name="connsiteY3" fmla="*/ 100864 h 101882"/>
                <a:gd name="connsiteX4" fmla="*/ 69026 w 101882"/>
                <a:gd name="connsiteY4" fmla="*/ 95770 h 101882"/>
                <a:gd name="connsiteX5" fmla="*/ 75648 w 101882"/>
                <a:gd name="connsiteY5" fmla="*/ 83799 h 101882"/>
                <a:gd name="connsiteX6" fmla="*/ 78195 w 101882"/>
                <a:gd name="connsiteY6" fmla="*/ 61384 h 101882"/>
                <a:gd name="connsiteX7" fmla="*/ 75648 w 101882"/>
                <a:gd name="connsiteY7" fmla="*/ 39480 h 101882"/>
                <a:gd name="connsiteX8" fmla="*/ 68516 w 101882"/>
                <a:gd name="connsiteY8" fmla="*/ 27508 h 101882"/>
                <a:gd name="connsiteX9" fmla="*/ 57054 w 101882"/>
                <a:gd name="connsiteY9" fmla="*/ 21650 h 101882"/>
                <a:gd name="connsiteX10" fmla="*/ 36678 w 101882"/>
                <a:gd name="connsiteY10" fmla="*/ 20631 h 101882"/>
                <a:gd name="connsiteX11" fmla="*/ 25216 w 101882"/>
                <a:gd name="connsiteY11" fmla="*/ 20631 h 101882"/>
                <a:gd name="connsiteX12" fmla="*/ 255 w 101882"/>
                <a:gd name="connsiteY12" fmla="*/ 0 h 101882"/>
                <a:gd name="connsiteX13" fmla="*/ 45593 w 101882"/>
                <a:gd name="connsiteY13" fmla="*/ 0 h 101882"/>
                <a:gd name="connsiteX14" fmla="*/ 69026 w 101882"/>
                <a:gd name="connsiteY14" fmla="*/ 2292 h 101882"/>
                <a:gd name="connsiteX15" fmla="*/ 87619 w 101882"/>
                <a:gd name="connsiteY15" fmla="*/ 13754 h 101882"/>
                <a:gd name="connsiteX16" fmla="*/ 99336 w 101882"/>
                <a:gd name="connsiteY16" fmla="*/ 33621 h 101882"/>
                <a:gd name="connsiteX17" fmla="*/ 103411 w 101882"/>
                <a:gd name="connsiteY17" fmla="*/ 62658 h 101882"/>
                <a:gd name="connsiteX18" fmla="*/ 99591 w 101882"/>
                <a:gd name="connsiteY18" fmla="*/ 88893 h 101882"/>
                <a:gd name="connsiteX19" fmla="*/ 86346 w 101882"/>
                <a:gd name="connsiteY19" fmla="*/ 110543 h 101882"/>
                <a:gd name="connsiteX20" fmla="*/ 68771 w 101882"/>
                <a:gd name="connsiteY20" fmla="*/ 120476 h 101882"/>
                <a:gd name="connsiteX21" fmla="*/ 46866 w 101882"/>
                <a:gd name="connsiteY21" fmla="*/ 123023 h 101882"/>
                <a:gd name="connsiteX22" fmla="*/ 0 w 101882"/>
                <a:gd name="connsiteY22" fmla="*/ 123023 h 101882"/>
                <a:gd name="connsiteX23" fmla="*/ 0 w 10188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1882" h="101882">
                  <a:moveTo>
                    <a:pt x="25216" y="20886"/>
                  </a:moveTo>
                  <a:lnTo>
                    <a:pt x="25216" y="102137"/>
                  </a:lnTo>
                  <a:lnTo>
                    <a:pt x="43810" y="102137"/>
                  </a:lnTo>
                  <a:cubicBezTo>
                    <a:pt x="50941" y="102137"/>
                    <a:pt x="55781" y="101628"/>
                    <a:pt x="58837" y="100864"/>
                  </a:cubicBezTo>
                  <a:cubicBezTo>
                    <a:pt x="62913" y="99845"/>
                    <a:pt x="66224" y="98317"/>
                    <a:pt x="69026" y="95770"/>
                  </a:cubicBezTo>
                  <a:cubicBezTo>
                    <a:pt x="71573" y="93223"/>
                    <a:pt x="73865" y="89402"/>
                    <a:pt x="75648" y="83799"/>
                  </a:cubicBezTo>
                  <a:cubicBezTo>
                    <a:pt x="77176" y="78195"/>
                    <a:pt x="78195" y="70809"/>
                    <a:pt x="78195" y="61384"/>
                  </a:cubicBezTo>
                  <a:cubicBezTo>
                    <a:pt x="78195" y="51960"/>
                    <a:pt x="77431" y="44574"/>
                    <a:pt x="75648" y="39480"/>
                  </a:cubicBezTo>
                  <a:cubicBezTo>
                    <a:pt x="73865" y="34385"/>
                    <a:pt x="71573" y="30310"/>
                    <a:pt x="68516" y="27508"/>
                  </a:cubicBezTo>
                  <a:cubicBezTo>
                    <a:pt x="65460" y="24707"/>
                    <a:pt x="61639" y="22924"/>
                    <a:pt x="57054" y="21650"/>
                  </a:cubicBezTo>
                  <a:cubicBezTo>
                    <a:pt x="53489" y="20886"/>
                    <a:pt x="46866" y="20631"/>
                    <a:pt x="36678" y="20631"/>
                  </a:cubicBezTo>
                  <a:lnTo>
                    <a:pt x="25216" y="20631"/>
                  </a:lnTo>
                  <a:close/>
                  <a:moveTo>
                    <a:pt x="255" y="0"/>
                  </a:moveTo>
                  <a:lnTo>
                    <a:pt x="45593" y="0"/>
                  </a:lnTo>
                  <a:cubicBezTo>
                    <a:pt x="55781" y="0"/>
                    <a:pt x="63677" y="764"/>
                    <a:pt x="69026" y="2292"/>
                  </a:cubicBezTo>
                  <a:cubicBezTo>
                    <a:pt x="76157" y="4330"/>
                    <a:pt x="82270" y="8151"/>
                    <a:pt x="87619" y="13754"/>
                  </a:cubicBezTo>
                  <a:cubicBezTo>
                    <a:pt x="92713" y="19103"/>
                    <a:pt x="96789" y="25980"/>
                    <a:pt x="99336" y="33621"/>
                  </a:cubicBezTo>
                  <a:cubicBezTo>
                    <a:pt x="102138" y="41517"/>
                    <a:pt x="103411" y="51196"/>
                    <a:pt x="103411" y="62658"/>
                  </a:cubicBezTo>
                  <a:cubicBezTo>
                    <a:pt x="103411" y="72846"/>
                    <a:pt x="102138" y="81506"/>
                    <a:pt x="99591" y="88893"/>
                  </a:cubicBezTo>
                  <a:cubicBezTo>
                    <a:pt x="96534" y="97807"/>
                    <a:pt x="92204" y="104939"/>
                    <a:pt x="86346" y="110543"/>
                  </a:cubicBezTo>
                  <a:cubicBezTo>
                    <a:pt x="82016" y="114873"/>
                    <a:pt x="76157" y="118184"/>
                    <a:pt x="68771" y="120476"/>
                  </a:cubicBezTo>
                  <a:cubicBezTo>
                    <a:pt x="63422" y="122259"/>
                    <a:pt x="56036" y="123023"/>
                    <a:pt x="46866" y="123023"/>
                  </a:cubicBezTo>
                  <a:lnTo>
                    <a:pt x="0" y="12302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0" name="Forma libre: forma 89">
              <a:extLst>
                <a:ext uri="{FF2B5EF4-FFF2-40B4-BE49-F238E27FC236}">
                  <a16:creationId xmlns:a16="http://schemas.microsoft.com/office/drawing/2014/main" id="{15DCDBB7-7901-4AF3-8790-80CAB29E0A04}"/>
                </a:ext>
              </a:extLst>
            </p:cNvPr>
            <p:cNvSpPr/>
            <p:nvPr/>
          </p:nvSpPr>
          <p:spPr>
            <a:xfrm>
              <a:off x="6693186" y="8837368"/>
              <a:ext cx="25471" cy="152824"/>
            </a:xfrm>
            <a:custGeom>
              <a:avLst/>
              <a:gdLst>
                <a:gd name="connsiteX0" fmla="*/ 0 w 25470"/>
                <a:gd name="connsiteY0" fmla="*/ 36168 h 152824"/>
                <a:gd name="connsiteX1" fmla="*/ 24961 w 25470"/>
                <a:gd name="connsiteY1" fmla="*/ 36168 h 152824"/>
                <a:gd name="connsiteX2" fmla="*/ 24961 w 25470"/>
                <a:gd name="connsiteY2" fmla="*/ 159192 h 152824"/>
                <a:gd name="connsiteX3" fmla="*/ 0 w 25470"/>
                <a:gd name="connsiteY3" fmla="*/ 159192 h 152824"/>
                <a:gd name="connsiteX4" fmla="*/ 0 w 25470"/>
                <a:gd name="connsiteY4" fmla="*/ 36168 h 152824"/>
                <a:gd name="connsiteX5" fmla="*/ 6113 w 25470"/>
                <a:gd name="connsiteY5" fmla="*/ 24961 h 152824"/>
                <a:gd name="connsiteX6" fmla="*/ 17575 w 25470"/>
                <a:gd name="connsiteY6" fmla="*/ 0 h 152824"/>
                <a:gd name="connsiteX7" fmla="*/ 44064 w 25470"/>
                <a:gd name="connsiteY7" fmla="*/ 0 h 152824"/>
                <a:gd name="connsiteX8" fmla="*/ 21141 w 25470"/>
                <a:gd name="connsiteY8" fmla="*/ 24961 h 152824"/>
                <a:gd name="connsiteX9" fmla="*/ 6113 w 25470"/>
                <a:gd name="connsiteY9" fmla="*/ 24961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152824">
                  <a:moveTo>
                    <a:pt x="0" y="36168"/>
                  </a:moveTo>
                  <a:lnTo>
                    <a:pt x="24961" y="36168"/>
                  </a:lnTo>
                  <a:lnTo>
                    <a:pt x="24961" y="159192"/>
                  </a:lnTo>
                  <a:lnTo>
                    <a:pt x="0" y="159192"/>
                  </a:lnTo>
                  <a:lnTo>
                    <a:pt x="0" y="36168"/>
                  </a:lnTo>
                  <a:close/>
                  <a:moveTo>
                    <a:pt x="6113" y="24961"/>
                  </a:moveTo>
                  <a:lnTo>
                    <a:pt x="17575" y="0"/>
                  </a:lnTo>
                  <a:lnTo>
                    <a:pt x="44064" y="0"/>
                  </a:lnTo>
                  <a:lnTo>
                    <a:pt x="21141" y="24961"/>
                  </a:lnTo>
                  <a:lnTo>
                    <a:pt x="6113" y="24961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1" name="Forma libre: forma 90">
              <a:extLst>
                <a:ext uri="{FF2B5EF4-FFF2-40B4-BE49-F238E27FC236}">
                  <a16:creationId xmlns:a16="http://schemas.microsoft.com/office/drawing/2014/main" id="{5C5AFE53-3F1C-43D2-94CA-1C514704F72A}"/>
                </a:ext>
              </a:extLst>
            </p:cNvPr>
            <p:cNvSpPr/>
            <p:nvPr/>
          </p:nvSpPr>
          <p:spPr>
            <a:xfrm>
              <a:off x="6722223" y="8873537"/>
              <a:ext cx="101883" cy="101883"/>
            </a:xfrm>
            <a:custGeom>
              <a:avLst/>
              <a:gdLst>
                <a:gd name="connsiteX0" fmla="*/ 77431 w 101882"/>
                <a:gd name="connsiteY0" fmla="*/ 74120 h 101882"/>
                <a:gd name="connsiteX1" fmla="*/ 60366 w 101882"/>
                <a:gd name="connsiteY1" fmla="*/ 28782 h 101882"/>
                <a:gd name="connsiteX2" fmla="*/ 43810 w 101882"/>
                <a:gd name="connsiteY2" fmla="*/ 74120 h 101882"/>
                <a:gd name="connsiteX3" fmla="*/ 77431 w 101882"/>
                <a:gd name="connsiteY3" fmla="*/ 74120 h 101882"/>
                <a:gd name="connsiteX4" fmla="*/ 123278 w 101882"/>
                <a:gd name="connsiteY4" fmla="*/ 123023 h 101882"/>
                <a:gd name="connsiteX5" fmla="*/ 96279 w 101882"/>
                <a:gd name="connsiteY5" fmla="*/ 123023 h 101882"/>
                <a:gd name="connsiteX6" fmla="*/ 85582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27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431" y="74120"/>
                  </a:moveTo>
                  <a:lnTo>
                    <a:pt x="60366" y="28782"/>
                  </a:lnTo>
                  <a:lnTo>
                    <a:pt x="43810" y="74120"/>
                  </a:lnTo>
                  <a:lnTo>
                    <a:pt x="77431" y="74120"/>
                  </a:lnTo>
                  <a:close/>
                  <a:moveTo>
                    <a:pt x="123278" y="123023"/>
                  </a:moveTo>
                  <a:lnTo>
                    <a:pt x="96279" y="123023"/>
                  </a:lnTo>
                  <a:lnTo>
                    <a:pt x="85582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27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2" name="Forma libre: forma 91">
              <a:extLst>
                <a:ext uri="{FF2B5EF4-FFF2-40B4-BE49-F238E27FC236}">
                  <a16:creationId xmlns:a16="http://schemas.microsoft.com/office/drawing/2014/main" id="{4C847A87-01F4-45AD-B566-A62D304509E4}"/>
                </a:ext>
              </a:extLst>
            </p:cNvPr>
            <p:cNvSpPr/>
            <p:nvPr/>
          </p:nvSpPr>
          <p:spPr>
            <a:xfrm>
              <a:off x="6885236" y="8873537"/>
              <a:ext cx="101883" cy="101883"/>
            </a:xfrm>
            <a:custGeom>
              <a:avLst/>
              <a:gdLst>
                <a:gd name="connsiteX0" fmla="*/ 0 w 101882"/>
                <a:gd name="connsiteY0" fmla="*/ 123023 h 101882"/>
                <a:gd name="connsiteX1" fmla="*/ 0 w 101882"/>
                <a:gd name="connsiteY1" fmla="*/ 0 h 101882"/>
                <a:gd name="connsiteX2" fmla="*/ 37187 w 101882"/>
                <a:gd name="connsiteY2" fmla="*/ 0 h 101882"/>
                <a:gd name="connsiteX3" fmla="*/ 59347 w 101882"/>
                <a:gd name="connsiteY3" fmla="*/ 84053 h 101882"/>
                <a:gd name="connsiteX4" fmla="*/ 81506 w 101882"/>
                <a:gd name="connsiteY4" fmla="*/ 0 h 101882"/>
                <a:gd name="connsiteX5" fmla="*/ 118694 w 101882"/>
                <a:gd name="connsiteY5" fmla="*/ 0 h 101882"/>
                <a:gd name="connsiteX6" fmla="*/ 118694 w 101882"/>
                <a:gd name="connsiteY6" fmla="*/ 123023 h 101882"/>
                <a:gd name="connsiteX7" fmla="*/ 95515 w 101882"/>
                <a:gd name="connsiteY7" fmla="*/ 123023 h 101882"/>
                <a:gd name="connsiteX8" fmla="*/ 95515 w 101882"/>
                <a:gd name="connsiteY8" fmla="*/ 26235 h 101882"/>
                <a:gd name="connsiteX9" fmla="*/ 71063 w 101882"/>
                <a:gd name="connsiteY9" fmla="*/ 123023 h 101882"/>
                <a:gd name="connsiteX10" fmla="*/ 47121 w 101882"/>
                <a:gd name="connsiteY10" fmla="*/ 123023 h 101882"/>
                <a:gd name="connsiteX11" fmla="*/ 22924 w 101882"/>
                <a:gd name="connsiteY11" fmla="*/ 26235 h 101882"/>
                <a:gd name="connsiteX12" fmla="*/ 22924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0" y="123023"/>
                  </a:moveTo>
                  <a:lnTo>
                    <a:pt x="0" y="0"/>
                  </a:lnTo>
                  <a:lnTo>
                    <a:pt x="37187" y="0"/>
                  </a:lnTo>
                  <a:lnTo>
                    <a:pt x="59347" y="84053"/>
                  </a:lnTo>
                  <a:lnTo>
                    <a:pt x="81506" y="0"/>
                  </a:lnTo>
                  <a:lnTo>
                    <a:pt x="118694" y="0"/>
                  </a:lnTo>
                  <a:lnTo>
                    <a:pt x="118694" y="123023"/>
                  </a:lnTo>
                  <a:lnTo>
                    <a:pt x="95515" y="123023"/>
                  </a:lnTo>
                  <a:lnTo>
                    <a:pt x="95515" y="26235"/>
                  </a:lnTo>
                  <a:lnTo>
                    <a:pt x="71063" y="123023"/>
                  </a:lnTo>
                  <a:lnTo>
                    <a:pt x="47121" y="123023"/>
                  </a:lnTo>
                  <a:lnTo>
                    <a:pt x="22924" y="26235"/>
                  </a:lnTo>
                  <a:lnTo>
                    <a:pt x="22924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3" name="Forma libre: forma 92">
              <a:extLst>
                <a:ext uri="{FF2B5EF4-FFF2-40B4-BE49-F238E27FC236}">
                  <a16:creationId xmlns:a16="http://schemas.microsoft.com/office/drawing/2014/main" id="{A2FC2C4D-E2EA-49B5-9591-F8CAF31C99C4}"/>
                </a:ext>
              </a:extLst>
            </p:cNvPr>
            <p:cNvSpPr/>
            <p:nvPr/>
          </p:nvSpPr>
          <p:spPr>
            <a:xfrm>
              <a:off x="7009278" y="8873537"/>
              <a:ext cx="101883" cy="101883"/>
            </a:xfrm>
            <a:custGeom>
              <a:avLst/>
              <a:gdLst>
                <a:gd name="connsiteX0" fmla="*/ 77431 w 101882"/>
                <a:gd name="connsiteY0" fmla="*/ 74120 h 101882"/>
                <a:gd name="connsiteX1" fmla="*/ 60366 w 101882"/>
                <a:gd name="connsiteY1" fmla="*/ 28782 h 101882"/>
                <a:gd name="connsiteX2" fmla="*/ 43810 w 101882"/>
                <a:gd name="connsiteY2" fmla="*/ 74120 h 101882"/>
                <a:gd name="connsiteX3" fmla="*/ 77431 w 101882"/>
                <a:gd name="connsiteY3" fmla="*/ 74120 h 101882"/>
                <a:gd name="connsiteX4" fmla="*/ 123278 w 101882"/>
                <a:gd name="connsiteY4" fmla="*/ 123023 h 101882"/>
                <a:gd name="connsiteX5" fmla="*/ 96279 w 101882"/>
                <a:gd name="connsiteY5" fmla="*/ 123023 h 101882"/>
                <a:gd name="connsiteX6" fmla="*/ 85582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27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431" y="74120"/>
                  </a:moveTo>
                  <a:lnTo>
                    <a:pt x="60366" y="28782"/>
                  </a:lnTo>
                  <a:lnTo>
                    <a:pt x="43810" y="74120"/>
                  </a:lnTo>
                  <a:lnTo>
                    <a:pt x="77431" y="74120"/>
                  </a:lnTo>
                  <a:close/>
                  <a:moveTo>
                    <a:pt x="123278" y="123023"/>
                  </a:moveTo>
                  <a:lnTo>
                    <a:pt x="96279" y="123023"/>
                  </a:lnTo>
                  <a:lnTo>
                    <a:pt x="85582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27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4" name="Forma libre: forma 93">
              <a:extLst>
                <a:ext uri="{FF2B5EF4-FFF2-40B4-BE49-F238E27FC236}">
                  <a16:creationId xmlns:a16="http://schemas.microsoft.com/office/drawing/2014/main" id="{8756FC9E-EB94-490C-BFB4-0D58489DB34B}"/>
                </a:ext>
              </a:extLst>
            </p:cNvPr>
            <p:cNvSpPr/>
            <p:nvPr/>
          </p:nvSpPr>
          <p:spPr>
            <a:xfrm>
              <a:off x="7109888" y="8873537"/>
              <a:ext cx="101883" cy="101883"/>
            </a:xfrm>
            <a:custGeom>
              <a:avLst/>
              <a:gdLst>
                <a:gd name="connsiteX0" fmla="*/ 44828 w 101882"/>
                <a:gd name="connsiteY0" fmla="*/ 123023 h 101882"/>
                <a:gd name="connsiteX1" fmla="*/ 44828 w 101882"/>
                <a:gd name="connsiteY1" fmla="*/ 71318 h 101882"/>
                <a:gd name="connsiteX2" fmla="*/ 0 w 101882"/>
                <a:gd name="connsiteY2" fmla="*/ 0 h 101882"/>
                <a:gd name="connsiteX3" fmla="*/ 29037 w 101882"/>
                <a:gd name="connsiteY3" fmla="*/ 0 h 101882"/>
                <a:gd name="connsiteX4" fmla="*/ 58073 w 101882"/>
                <a:gd name="connsiteY4" fmla="*/ 48649 h 101882"/>
                <a:gd name="connsiteX5" fmla="*/ 86346 w 101882"/>
                <a:gd name="connsiteY5" fmla="*/ 0 h 101882"/>
                <a:gd name="connsiteX6" fmla="*/ 115128 w 101882"/>
                <a:gd name="connsiteY6" fmla="*/ 0 h 101882"/>
                <a:gd name="connsiteX7" fmla="*/ 69790 w 101882"/>
                <a:gd name="connsiteY7" fmla="*/ 71318 h 101882"/>
                <a:gd name="connsiteX8" fmla="*/ 69790 w 101882"/>
                <a:gd name="connsiteY8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882" h="101882">
                  <a:moveTo>
                    <a:pt x="44828" y="123023"/>
                  </a:moveTo>
                  <a:lnTo>
                    <a:pt x="44828" y="71318"/>
                  </a:lnTo>
                  <a:lnTo>
                    <a:pt x="0" y="0"/>
                  </a:lnTo>
                  <a:lnTo>
                    <a:pt x="29037" y="0"/>
                  </a:lnTo>
                  <a:lnTo>
                    <a:pt x="58073" y="48649"/>
                  </a:lnTo>
                  <a:lnTo>
                    <a:pt x="86346" y="0"/>
                  </a:lnTo>
                  <a:lnTo>
                    <a:pt x="115128" y="0"/>
                  </a:lnTo>
                  <a:lnTo>
                    <a:pt x="69790" y="71318"/>
                  </a:lnTo>
                  <a:lnTo>
                    <a:pt x="69790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5" name="Forma libre: forma 94">
              <a:extLst>
                <a:ext uri="{FF2B5EF4-FFF2-40B4-BE49-F238E27FC236}">
                  <a16:creationId xmlns:a16="http://schemas.microsoft.com/office/drawing/2014/main" id="{4B4DAAC5-936D-451D-8ECD-0C01206777DC}"/>
                </a:ext>
              </a:extLst>
            </p:cNvPr>
            <p:cNvSpPr/>
            <p:nvPr/>
          </p:nvSpPr>
          <p:spPr>
            <a:xfrm>
              <a:off x="7225015" y="8871499"/>
              <a:ext cx="101883" cy="101883"/>
            </a:xfrm>
            <a:custGeom>
              <a:avLst/>
              <a:gdLst>
                <a:gd name="connsiteX0" fmla="*/ 25471 w 101882"/>
                <a:gd name="connsiteY0" fmla="*/ 63422 h 101882"/>
                <a:gd name="connsiteX1" fmla="*/ 35150 w 101882"/>
                <a:gd name="connsiteY1" fmla="*/ 95006 h 101882"/>
                <a:gd name="connsiteX2" fmla="*/ 59602 w 101882"/>
                <a:gd name="connsiteY2" fmla="*/ 105703 h 101882"/>
                <a:gd name="connsiteX3" fmla="*/ 83799 w 101882"/>
                <a:gd name="connsiteY3" fmla="*/ 95006 h 101882"/>
                <a:gd name="connsiteX4" fmla="*/ 93223 w 101882"/>
                <a:gd name="connsiteY4" fmla="*/ 62913 h 101882"/>
                <a:gd name="connsiteX5" fmla="*/ 84053 w 101882"/>
                <a:gd name="connsiteY5" fmla="*/ 31329 h 101882"/>
                <a:gd name="connsiteX6" fmla="*/ 59347 w 101882"/>
                <a:gd name="connsiteY6" fmla="*/ 20886 h 101882"/>
                <a:gd name="connsiteX7" fmla="*/ 34640 w 101882"/>
                <a:gd name="connsiteY7" fmla="*/ 31329 h 101882"/>
                <a:gd name="connsiteX8" fmla="*/ 25471 w 101882"/>
                <a:gd name="connsiteY8" fmla="*/ 63422 h 101882"/>
                <a:gd name="connsiteX9" fmla="*/ 0 w 101882"/>
                <a:gd name="connsiteY9" fmla="*/ 64441 h 101882"/>
                <a:gd name="connsiteX10" fmla="*/ 5603 w 101882"/>
                <a:gd name="connsiteY10" fmla="*/ 32857 h 101882"/>
                <a:gd name="connsiteX11" fmla="*/ 17065 w 101882"/>
                <a:gd name="connsiteY11" fmla="*/ 16047 h 101882"/>
                <a:gd name="connsiteX12" fmla="*/ 33112 w 101882"/>
                <a:gd name="connsiteY12" fmla="*/ 4839 h 101882"/>
                <a:gd name="connsiteX13" fmla="*/ 59602 w 101882"/>
                <a:gd name="connsiteY13" fmla="*/ 0 h 101882"/>
                <a:gd name="connsiteX14" fmla="*/ 103156 w 101882"/>
                <a:gd name="connsiteY14" fmla="*/ 16811 h 101882"/>
                <a:gd name="connsiteX15" fmla="*/ 119458 w 101882"/>
                <a:gd name="connsiteY15" fmla="*/ 63677 h 101882"/>
                <a:gd name="connsiteX16" fmla="*/ 103411 w 101882"/>
                <a:gd name="connsiteY16" fmla="*/ 110288 h 101882"/>
                <a:gd name="connsiteX17" fmla="*/ 60111 w 101882"/>
                <a:gd name="connsiteY17" fmla="*/ 127099 h 101882"/>
                <a:gd name="connsiteX18" fmla="*/ 16301 w 101882"/>
                <a:gd name="connsiteY18" fmla="*/ 110543 h 101882"/>
                <a:gd name="connsiteX19" fmla="*/ 0 w 101882"/>
                <a:gd name="connsiteY19" fmla="*/ 64441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471" y="63422"/>
                  </a:moveTo>
                  <a:cubicBezTo>
                    <a:pt x="25471" y="77431"/>
                    <a:pt x="28782" y="87874"/>
                    <a:pt x="35150" y="95006"/>
                  </a:cubicBezTo>
                  <a:cubicBezTo>
                    <a:pt x="41517" y="102137"/>
                    <a:pt x="49668" y="105703"/>
                    <a:pt x="59602" y="105703"/>
                  </a:cubicBezTo>
                  <a:cubicBezTo>
                    <a:pt x="69280" y="105703"/>
                    <a:pt x="77686" y="102137"/>
                    <a:pt x="83799" y="95006"/>
                  </a:cubicBezTo>
                  <a:cubicBezTo>
                    <a:pt x="90166" y="87874"/>
                    <a:pt x="93223" y="77176"/>
                    <a:pt x="93223" y="62913"/>
                  </a:cubicBezTo>
                  <a:cubicBezTo>
                    <a:pt x="93223" y="48904"/>
                    <a:pt x="90166" y="38461"/>
                    <a:pt x="84053" y="31329"/>
                  </a:cubicBezTo>
                  <a:cubicBezTo>
                    <a:pt x="77940" y="24452"/>
                    <a:pt x="69535" y="20886"/>
                    <a:pt x="59347" y="20886"/>
                  </a:cubicBezTo>
                  <a:cubicBezTo>
                    <a:pt x="49159" y="20886"/>
                    <a:pt x="40753" y="24452"/>
                    <a:pt x="34640" y="31329"/>
                  </a:cubicBezTo>
                  <a:cubicBezTo>
                    <a:pt x="28527" y="38715"/>
                    <a:pt x="25471" y="49413"/>
                    <a:pt x="25471" y="63422"/>
                  </a:cubicBezTo>
                  <a:moveTo>
                    <a:pt x="0" y="64441"/>
                  </a:moveTo>
                  <a:cubicBezTo>
                    <a:pt x="0" y="51960"/>
                    <a:pt x="2038" y="41263"/>
                    <a:pt x="5603" y="32857"/>
                  </a:cubicBezTo>
                  <a:cubicBezTo>
                    <a:pt x="8405" y="26490"/>
                    <a:pt x="12226" y="20886"/>
                    <a:pt x="17065" y="16047"/>
                  </a:cubicBezTo>
                  <a:cubicBezTo>
                    <a:pt x="21905" y="10952"/>
                    <a:pt x="27254" y="7387"/>
                    <a:pt x="33112" y="4839"/>
                  </a:cubicBezTo>
                  <a:cubicBezTo>
                    <a:pt x="40753" y="1528"/>
                    <a:pt x="49668" y="0"/>
                    <a:pt x="59602" y="0"/>
                  </a:cubicBezTo>
                  <a:cubicBezTo>
                    <a:pt x="77686" y="0"/>
                    <a:pt x="92204" y="5604"/>
                    <a:pt x="103156" y="16811"/>
                  </a:cubicBezTo>
                  <a:cubicBezTo>
                    <a:pt x="114109" y="28018"/>
                    <a:pt x="119458" y="43810"/>
                    <a:pt x="119458" y="63677"/>
                  </a:cubicBezTo>
                  <a:cubicBezTo>
                    <a:pt x="119458" y="83544"/>
                    <a:pt x="114109" y="99081"/>
                    <a:pt x="103411" y="110288"/>
                  </a:cubicBezTo>
                  <a:cubicBezTo>
                    <a:pt x="92713" y="121495"/>
                    <a:pt x="78195" y="127099"/>
                    <a:pt x="60111" y="127099"/>
                  </a:cubicBezTo>
                  <a:cubicBezTo>
                    <a:pt x="41772" y="127099"/>
                    <a:pt x="27254" y="121495"/>
                    <a:pt x="16301" y="110543"/>
                  </a:cubicBezTo>
                  <a:cubicBezTo>
                    <a:pt x="5349" y="99336"/>
                    <a:pt x="0" y="84053"/>
                    <a:pt x="0" y="64441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6" name="Forma libre: forma 95">
              <a:extLst>
                <a:ext uri="{FF2B5EF4-FFF2-40B4-BE49-F238E27FC236}">
                  <a16:creationId xmlns:a16="http://schemas.microsoft.com/office/drawing/2014/main" id="{560EB8B4-B8FD-4AB8-9E0B-C7A4EEA4E55C}"/>
                </a:ext>
              </a:extLst>
            </p:cNvPr>
            <p:cNvSpPr/>
            <p:nvPr/>
          </p:nvSpPr>
          <p:spPr>
            <a:xfrm>
              <a:off x="7356444" y="8873537"/>
              <a:ext cx="101883" cy="101883"/>
            </a:xfrm>
            <a:custGeom>
              <a:avLst/>
              <a:gdLst>
                <a:gd name="connsiteX0" fmla="*/ 24961 w 101882"/>
                <a:gd name="connsiteY0" fmla="*/ 52215 h 101882"/>
                <a:gd name="connsiteX1" fmla="*/ 43300 w 101882"/>
                <a:gd name="connsiteY1" fmla="*/ 52215 h 101882"/>
                <a:gd name="connsiteX2" fmla="*/ 65460 w 101882"/>
                <a:gd name="connsiteY2" fmla="*/ 50687 h 101882"/>
                <a:gd name="connsiteX3" fmla="*/ 72592 w 101882"/>
                <a:gd name="connsiteY3" fmla="*/ 45338 h 101882"/>
                <a:gd name="connsiteX4" fmla="*/ 75139 w 101882"/>
                <a:gd name="connsiteY4" fmla="*/ 36168 h 101882"/>
                <a:gd name="connsiteX5" fmla="*/ 71827 w 101882"/>
                <a:gd name="connsiteY5" fmla="*/ 26235 h 101882"/>
                <a:gd name="connsiteX6" fmla="*/ 62658 w 101882"/>
                <a:gd name="connsiteY6" fmla="*/ 21395 h 101882"/>
                <a:gd name="connsiteX7" fmla="*/ 44574 w 101882"/>
                <a:gd name="connsiteY7" fmla="*/ 21141 h 101882"/>
                <a:gd name="connsiteX8" fmla="*/ 25216 w 101882"/>
                <a:gd name="connsiteY8" fmla="*/ 21141 h 101882"/>
                <a:gd name="connsiteX9" fmla="*/ 25216 w 101882"/>
                <a:gd name="connsiteY9" fmla="*/ 52215 h 101882"/>
                <a:gd name="connsiteX10" fmla="*/ 0 w 101882"/>
                <a:gd name="connsiteY10" fmla="*/ 123023 h 101882"/>
                <a:gd name="connsiteX11" fmla="*/ 0 w 101882"/>
                <a:gd name="connsiteY11" fmla="*/ 0 h 101882"/>
                <a:gd name="connsiteX12" fmla="*/ 52215 w 101882"/>
                <a:gd name="connsiteY12" fmla="*/ 0 h 101882"/>
                <a:gd name="connsiteX13" fmla="*/ 80997 w 101882"/>
                <a:gd name="connsiteY13" fmla="*/ 3311 h 101882"/>
                <a:gd name="connsiteX14" fmla="*/ 95260 w 101882"/>
                <a:gd name="connsiteY14" fmla="*/ 15028 h 101882"/>
                <a:gd name="connsiteX15" fmla="*/ 100609 w 101882"/>
                <a:gd name="connsiteY15" fmla="*/ 34385 h 101882"/>
                <a:gd name="connsiteX16" fmla="*/ 92459 w 101882"/>
                <a:gd name="connsiteY16" fmla="*/ 57309 h 101882"/>
                <a:gd name="connsiteX17" fmla="*/ 68262 w 101882"/>
                <a:gd name="connsiteY17" fmla="*/ 68771 h 101882"/>
                <a:gd name="connsiteX18" fmla="*/ 81506 w 101882"/>
                <a:gd name="connsiteY18" fmla="*/ 79214 h 101882"/>
                <a:gd name="connsiteX19" fmla="*/ 95515 w 101882"/>
                <a:gd name="connsiteY19" fmla="*/ 99081 h 101882"/>
                <a:gd name="connsiteX20" fmla="*/ 110543 w 101882"/>
                <a:gd name="connsiteY20" fmla="*/ 123023 h 101882"/>
                <a:gd name="connsiteX21" fmla="*/ 80742 w 101882"/>
                <a:gd name="connsiteY21" fmla="*/ 123023 h 101882"/>
                <a:gd name="connsiteX22" fmla="*/ 62913 w 101882"/>
                <a:gd name="connsiteY22" fmla="*/ 96279 h 101882"/>
                <a:gd name="connsiteX23" fmla="*/ 49923 w 101882"/>
                <a:gd name="connsiteY23" fmla="*/ 78195 h 101882"/>
                <a:gd name="connsiteX24" fmla="*/ 42536 w 101882"/>
                <a:gd name="connsiteY24" fmla="*/ 73101 h 101882"/>
                <a:gd name="connsiteX25" fmla="*/ 29801 w 101882"/>
                <a:gd name="connsiteY25" fmla="*/ 71827 h 101882"/>
                <a:gd name="connsiteX26" fmla="*/ 24707 w 101882"/>
                <a:gd name="connsiteY26" fmla="*/ 71827 h 101882"/>
                <a:gd name="connsiteX27" fmla="*/ 24707 w 101882"/>
                <a:gd name="connsiteY27" fmla="*/ 123023 h 101882"/>
                <a:gd name="connsiteX28" fmla="*/ 0 w 101882"/>
                <a:gd name="connsiteY28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1882" h="101882">
                  <a:moveTo>
                    <a:pt x="24961" y="52215"/>
                  </a:moveTo>
                  <a:lnTo>
                    <a:pt x="43300" y="52215"/>
                  </a:lnTo>
                  <a:cubicBezTo>
                    <a:pt x="55271" y="52215"/>
                    <a:pt x="62658" y="51705"/>
                    <a:pt x="65460" y="50687"/>
                  </a:cubicBezTo>
                  <a:cubicBezTo>
                    <a:pt x="68516" y="49668"/>
                    <a:pt x="70809" y="47885"/>
                    <a:pt x="72592" y="45338"/>
                  </a:cubicBezTo>
                  <a:cubicBezTo>
                    <a:pt x="74374" y="42791"/>
                    <a:pt x="75139" y="39734"/>
                    <a:pt x="75139" y="36168"/>
                  </a:cubicBezTo>
                  <a:cubicBezTo>
                    <a:pt x="75139" y="32093"/>
                    <a:pt x="74120" y="28782"/>
                    <a:pt x="71827" y="26235"/>
                  </a:cubicBezTo>
                  <a:cubicBezTo>
                    <a:pt x="69535" y="23688"/>
                    <a:pt x="66733" y="21905"/>
                    <a:pt x="62658" y="21395"/>
                  </a:cubicBezTo>
                  <a:cubicBezTo>
                    <a:pt x="60875" y="21141"/>
                    <a:pt x="54762" y="21141"/>
                    <a:pt x="44574" y="21141"/>
                  </a:cubicBezTo>
                  <a:lnTo>
                    <a:pt x="25216" y="21141"/>
                  </a:lnTo>
                  <a:lnTo>
                    <a:pt x="25216" y="52215"/>
                  </a:lnTo>
                  <a:close/>
                  <a:moveTo>
                    <a:pt x="0" y="123023"/>
                  </a:moveTo>
                  <a:lnTo>
                    <a:pt x="0" y="0"/>
                  </a:lnTo>
                  <a:lnTo>
                    <a:pt x="52215" y="0"/>
                  </a:lnTo>
                  <a:cubicBezTo>
                    <a:pt x="65460" y="0"/>
                    <a:pt x="74884" y="1019"/>
                    <a:pt x="80997" y="3311"/>
                  </a:cubicBezTo>
                  <a:cubicBezTo>
                    <a:pt x="86855" y="5603"/>
                    <a:pt x="91695" y="9424"/>
                    <a:pt x="95260" y="15028"/>
                  </a:cubicBezTo>
                  <a:cubicBezTo>
                    <a:pt x="98826" y="20631"/>
                    <a:pt x="100609" y="27254"/>
                    <a:pt x="100609" y="34385"/>
                  </a:cubicBezTo>
                  <a:cubicBezTo>
                    <a:pt x="100609" y="43555"/>
                    <a:pt x="97808" y="51196"/>
                    <a:pt x="92459" y="57309"/>
                  </a:cubicBezTo>
                  <a:cubicBezTo>
                    <a:pt x="87110" y="63167"/>
                    <a:pt x="78959" y="66988"/>
                    <a:pt x="68262" y="68771"/>
                  </a:cubicBezTo>
                  <a:cubicBezTo>
                    <a:pt x="73610" y="71827"/>
                    <a:pt x="77940" y="75393"/>
                    <a:pt x="81506" y="79214"/>
                  </a:cubicBezTo>
                  <a:cubicBezTo>
                    <a:pt x="85072" y="82780"/>
                    <a:pt x="89657" y="89402"/>
                    <a:pt x="95515" y="99081"/>
                  </a:cubicBezTo>
                  <a:lnTo>
                    <a:pt x="110543" y="123023"/>
                  </a:lnTo>
                  <a:lnTo>
                    <a:pt x="80742" y="123023"/>
                  </a:lnTo>
                  <a:lnTo>
                    <a:pt x="62913" y="96279"/>
                  </a:lnTo>
                  <a:cubicBezTo>
                    <a:pt x="56545" y="86600"/>
                    <a:pt x="52215" y="80742"/>
                    <a:pt x="49923" y="78195"/>
                  </a:cubicBezTo>
                  <a:cubicBezTo>
                    <a:pt x="47376" y="75648"/>
                    <a:pt x="45083" y="74120"/>
                    <a:pt x="42536" y="73101"/>
                  </a:cubicBezTo>
                  <a:cubicBezTo>
                    <a:pt x="39734" y="72337"/>
                    <a:pt x="35659" y="71827"/>
                    <a:pt x="29801" y="71827"/>
                  </a:cubicBezTo>
                  <a:lnTo>
                    <a:pt x="24707" y="71827"/>
                  </a:lnTo>
                  <a:lnTo>
                    <a:pt x="24707" y="123023"/>
                  </a:lnTo>
                  <a:lnTo>
                    <a:pt x="0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7" name="Forma libre: forma 96">
              <a:extLst>
                <a:ext uri="{FF2B5EF4-FFF2-40B4-BE49-F238E27FC236}">
                  <a16:creationId xmlns:a16="http://schemas.microsoft.com/office/drawing/2014/main" id="{3FE5F272-8229-4A5E-9AD9-4B86FB631A3B}"/>
                </a:ext>
              </a:extLst>
            </p:cNvPr>
            <p:cNvSpPr/>
            <p:nvPr/>
          </p:nvSpPr>
          <p:spPr>
            <a:xfrm>
              <a:off x="7210497" y="9172308"/>
              <a:ext cx="25471" cy="25471"/>
            </a:xfrm>
            <a:custGeom>
              <a:avLst/>
              <a:gdLst>
                <a:gd name="connsiteX0" fmla="*/ 0 w 0"/>
                <a:gd name="connsiteY0" fmla="*/ 0 h 0"/>
                <a:gd name="connsiteX1" fmla="*/ 23178 w 0"/>
                <a:gd name="connsiteY1" fmla="*/ 0 h 0"/>
                <a:gd name="connsiteX2" fmla="*/ 23178 w 0"/>
                <a:gd name="connsiteY2" fmla="*/ 23178 h 0"/>
                <a:gd name="connsiteX3" fmla="*/ 0 w 0"/>
                <a:gd name="connsiteY3" fmla="*/ 231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23178" y="0"/>
                  </a:lnTo>
                  <a:lnTo>
                    <a:pt x="23178" y="23178"/>
                  </a:lnTo>
                  <a:lnTo>
                    <a:pt x="0" y="23178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8" name="Forma libre: forma 97">
              <a:extLst>
                <a:ext uri="{FF2B5EF4-FFF2-40B4-BE49-F238E27FC236}">
                  <a16:creationId xmlns:a16="http://schemas.microsoft.com/office/drawing/2014/main" id="{F1236A63-70E2-41A4-BDC8-B433D00183EB}"/>
                </a:ext>
              </a:extLst>
            </p:cNvPr>
            <p:cNvSpPr/>
            <p:nvPr/>
          </p:nvSpPr>
          <p:spPr>
            <a:xfrm>
              <a:off x="6096917" y="9074246"/>
              <a:ext cx="76412" cy="101883"/>
            </a:xfrm>
            <a:custGeom>
              <a:avLst/>
              <a:gdLst>
                <a:gd name="connsiteX0" fmla="*/ 24452 w 76412"/>
                <a:gd name="connsiteY0" fmla="*/ 20631 h 101882"/>
                <a:gd name="connsiteX1" fmla="*/ 24452 w 76412"/>
                <a:gd name="connsiteY1" fmla="*/ 100355 h 101882"/>
                <a:gd name="connsiteX2" fmla="*/ 42791 w 76412"/>
                <a:gd name="connsiteY2" fmla="*/ 100355 h 101882"/>
                <a:gd name="connsiteX3" fmla="*/ 57564 w 76412"/>
                <a:gd name="connsiteY3" fmla="*/ 99336 h 101882"/>
                <a:gd name="connsiteX4" fmla="*/ 67497 w 76412"/>
                <a:gd name="connsiteY4" fmla="*/ 94242 h 101882"/>
                <a:gd name="connsiteX5" fmla="*/ 73865 w 76412"/>
                <a:gd name="connsiteY5" fmla="*/ 82525 h 101882"/>
                <a:gd name="connsiteX6" fmla="*/ 76412 w 76412"/>
                <a:gd name="connsiteY6" fmla="*/ 60366 h 101882"/>
                <a:gd name="connsiteX7" fmla="*/ 73865 w 76412"/>
                <a:gd name="connsiteY7" fmla="*/ 38970 h 101882"/>
                <a:gd name="connsiteX8" fmla="*/ 66988 w 76412"/>
                <a:gd name="connsiteY8" fmla="*/ 27254 h 101882"/>
                <a:gd name="connsiteX9" fmla="*/ 55781 w 76412"/>
                <a:gd name="connsiteY9" fmla="*/ 21650 h 101882"/>
                <a:gd name="connsiteX10" fmla="*/ 35659 w 76412"/>
                <a:gd name="connsiteY10" fmla="*/ 20377 h 101882"/>
                <a:gd name="connsiteX11" fmla="*/ 24452 w 76412"/>
                <a:gd name="connsiteY11" fmla="*/ 20377 h 101882"/>
                <a:gd name="connsiteX12" fmla="*/ 0 w 76412"/>
                <a:gd name="connsiteY12" fmla="*/ 0 h 101882"/>
                <a:gd name="connsiteX13" fmla="*/ 44574 w 76412"/>
                <a:gd name="connsiteY13" fmla="*/ 0 h 101882"/>
                <a:gd name="connsiteX14" fmla="*/ 67497 w 76412"/>
                <a:gd name="connsiteY14" fmla="*/ 2292 h 101882"/>
                <a:gd name="connsiteX15" fmla="*/ 85836 w 76412"/>
                <a:gd name="connsiteY15" fmla="*/ 13500 h 101882"/>
                <a:gd name="connsiteX16" fmla="*/ 97298 w 76412"/>
                <a:gd name="connsiteY16" fmla="*/ 33112 h 101882"/>
                <a:gd name="connsiteX17" fmla="*/ 101374 w 76412"/>
                <a:gd name="connsiteY17" fmla="*/ 61639 h 101882"/>
                <a:gd name="connsiteX18" fmla="*/ 97553 w 76412"/>
                <a:gd name="connsiteY18" fmla="*/ 87365 h 101882"/>
                <a:gd name="connsiteX19" fmla="*/ 84563 w 76412"/>
                <a:gd name="connsiteY19" fmla="*/ 108760 h 101882"/>
                <a:gd name="connsiteX20" fmla="*/ 67497 w 76412"/>
                <a:gd name="connsiteY20" fmla="*/ 118439 h 101882"/>
                <a:gd name="connsiteX21" fmla="*/ 45847 w 76412"/>
                <a:gd name="connsiteY21" fmla="*/ 120986 h 101882"/>
                <a:gd name="connsiteX22" fmla="*/ 0 w 76412"/>
                <a:gd name="connsiteY22" fmla="*/ 120986 h 101882"/>
                <a:gd name="connsiteX23" fmla="*/ 0 w 7641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412" h="101882">
                  <a:moveTo>
                    <a:pt x="24452" y="20631"/>
                  </a:moveTo>
                  <a:lnTo>
                    <a:pt x="24452" y="100355"/>
                  </a:lnTo>
                  <a:lnTo>
                    <a:pt x="42791" y="100355"/>
                  </a:lnTo>
                  <a:cubicBezTo>
                    <a:pt x="49668" y="100355"/>
                    <a:pt x="54507" y="99845"/>
                    <a:pt x="57564" y="99336"/>
                  </a:cubicBezTo>
                  <a:cubicBezTo>
                    <a:pt x="61384" y="98317"/>
                    <a:pt x="64696" y="96789"/>
                    <a:pt x="67497" y="94242"/>
                  </a:cubicBezTo>
                  <a:cubicBezTo>
                    <a:pt x="70045" y="91949"/>
                    <a:pt x="72082" y="87874"/>
                    <a:pt x="73865" y="82525"/>
                  </a:cubicBezTo>
                  <a:cubicBezTo>
                    <a:pt x="75648" y="77176"/>
                    <a:pt x="76412" y="69535"/>
                    <a:pt x="76412" y="60366"/>
                  </a:cubicBezTo>
                  <a:cubicBezTo>
                    <a:pt x="76412" y="51196"/>
                    <a:pt x="75648" y="43810"/>
                    <a:pt x="73865" y="38970"/>
                  </a:cubicBezTo>
                  <a:cubicBezTo>
                    <a:pt x="72082" y="33876"/>
                    <a:pt x="70045" y="30055"/>
                    <a:pt x="66988" y="27254"/>
                  </a:cubicBezTo>
                  <a:cubicBezTo>
                    <a:pt x="63932" y="24452"/>
                    <a:pt x="60111" y="22669"/>
                    <a:pt x="55781" y="21650"/>
                  </a:cubicBezTo>
                  <a:cubicBezTo>
                    <a:pt x="52470" y="20886"/>
                    <a:pt x="45593" y="20377"/>
                    <a:pt x="35659" y="20377"/>
                  </a:cubicBezTo>
                  <a:lnTo>
                    <a:pt x="24452" y="20377"/>
                  </a:lnTo>
                  <a:close/>
                  <a:moveTo>
                    <a:pt x="0" y="0"/>
                  </a:moveTo>
                  <a:lnTo>
                    <a:pt x="44574" y="0"/>
                  </a:lnTo>
                  <a:cubicBezTo>
                    <a:pt x="54762" y="0"/>
                    <a:pt x="62149" y="764"/>
                    <a:pt x="67497" y="2292"/>
                  </a:cubicBezTo>
                  <a:cubicBezTo>
                    <a:pt x="74629" y="4330"/>
                    <a:pt x="80488" y="8151"/>
                    <a:pt x="85836" y="13500"/>
                  </a:cubicBezTo>
                  <a:cubicBezTo>
                    <a:pt x="90931" y="18848"/>
                    <a:pt x="94751" y="25471"/>
                    <a:pt x="97298" y="33112"/>
                  </a:cubicBezTo>
                  <a:cubicBezTo>
                    <a:pt x="100100" y="40753"/>
                    <a:pt x="101374" y="50432"/>
                    <a:pt x="101374" y="61639"/>
                  </a:cubicBezTo>
                  <a:cubicBezTo>
                    <a:pt x="101374" y="71827"/>
                    <a:pt x="100100" y="80233"/>
                    <a:pt x="97553" y="87365"/>
                  </a:cubicBezTo>
                  <a:cubicBezTo>
                    <a:pt x="94496" y="96025"/>
                    <a:pt x="90166" y="103156"/>
                    <a:pt x="84563" y="108760"/>
                  </a:cubicBezTo>
                  <a:cubicBezTo>
                    <a:pt x="80233" y="112835"/>
                    <a:pt x="74629" y="116146"/>
                    <a:pt x="67497" y="118439"/>
                  </a:cubicBezTo>
                  <a:cubicBezTo>
                    <a:pt x="62149" y="120222"/>
                    <a:pt x="55017" y="120986"/>
                    <a:pt x="45847" y="120986"/>
                  </a:cubicBezTo>
                  <a:lnTo>
                    <a:pt x="0" y="1209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9" name="Forma libre: forma 98">
              <a:extLst>
                <a:ext uri="{FF2B5EF4-FFF2-40B4-BE49-F238E27FC236}">
                  <a16:creationId xmlns:a16="http://schemas.microsoft.com/office/drawing/2014/main" id="{B9C41481-2339-49E2-9EBD-75BF063649D1}"/>
                </a:ext>
              </a:extLst>
            </p:cNvPr>
            <p:cNvSpPr/>
            <p:nvPr/>
          </p:nvSpPr>
          <p:spPr>
            <a:xfrm>
              <a:off x="6212044" y="9074246"/>
              <a:ext cx="76412" cy="101883"/>
            </a:xfrm>
            <a:custGeom>
              <a:avLst/>
              <a:gdLst>
                <a:gd name="connsiteX0" fmla="*/ 0 w 76412"/>
                <a:gd name="connsiteY0" fmla="*/ 120986 h 101882"/>
                <a:gd name="connsiteX1" fmla="*/ 0 w 76412"/>
                <a:gd name="connsiteY1" fmla="*/ 0 h 101882"/>
                <a:gd name="connsiteX2" fmla="*/ 89657 w 76412"/>
                <a:gd name="connsiteY2" fmla="*/ 0 h 101882"/>
                <a:gd name="connsiteX3" fmla="*/ 89657 w 76412"/>
                <a:gd name="connsiteY3" fmla="*/ 20631 h 101882"/>
                <a:gd name="connsiteX4" fmla="*/ 24452 w 76412"/>
                <a:gd name="connsiteY4" fmla="*/ 20631 h 101882"/>
                <a:gd name="connsiteX5" fmla="*/ 24452 w 76412"/>
                <a:gd name="connsiteY5" fmla="*/ 47121 h 101882"/>
                <a:gd name="connsiteX6" fmla="*/ 85072 w 76412"/>
                <a:gd name="connsiteY6" fmla="*/ 47121 h 101882"/>
                <a:gd name="connsiteX7" fmla="*/ 85072 w 76412"/>
                <a:gd name="connsiteY7" fmla="*/ 67752 h 101882"/>
                <a:gd name="connsiteX8" fmla="*/ 24452 w 76412"/>
                <a:gd name="connsiteY8" fmla="*/ 67752 h 101882"/>
                <a:gd name="connsiteX9" fmla="*/ 24452 w 76412"/>
                <a:gd name="connsiteY9" fmla="*/ 100355 h 101882"/>
                <a:gd name="connsiteX10" fmla="*/ 91949 w 76412"/>
                <a:gd name="connsiteY10" fmla="*/ 100355 h 101882"/>
                <a:gd name="connsiteX11" fmla="*/ 91949 w 76412"/>
                <a:gd name="connsiteY11" fmla="*/ 120986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412" h="101882">
                  <a:moveTo>
                    <a:pt x="0" y="120986"/>
                  </a:moveTo>
                  <a:lnTo>
                    <a:pt x="0" y="0"/>
                  </a:lnTo>
                  <a:lnTo>
                    <a:pt x="89657" y="0"/>
                  </a:lnTo>
                  <a:lnTo>
                    <a:pt x="89657" y="20631"/>
                  </a:lnTo>
                  <a:lnTo>
                    <a:pt x="24452" y="20631"/>
                  </a:lnTo>
                  <a:lnTo>
                    <a:pt x="24452" y="47121"/>
                  </a:lnTo>
                  <a:lnTo>
                    <a:pt x="85072" y="47121"/>
                  </a:lnTo>
                  <a:lnTo>
                    <a:pt x="85072" y="67752"/>
                  </a:lnTo>
                  <a:lnTo>
                    <a:pt x="24452" y="67752"/>
                  </a:lnTo>
                  <a:lnTo>
                    <a:pt x="24452" y="100355"/>
                  </a:lnTo>
                  <a:lnTo>
                    <a:pt x="91949" y="100355"/>
                  </a:lnTo>
                  <a:lnTo>
                    <a:pt x="91949" y="12098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0" name="Forma libre: forma 99">
              <a:extLst>
                <a:ext uri="{FF2B5EF4-FFF2-40B4-BE49-F238E27FC236}">
                  <a16:creationId xmlns:a16="http://schemas.microsoft.com/office/drawing/2014/main" id="{2D2288A3-7B81-412C-9685-03DAE4A7F959}"/>
                </a:ext>
              </a:extLst>
            </p:cNvPr>
            <p:cNvSpPr/>
            <p:nvPr/>
          </p:nvSpPr>
          <p:spPr>
            <a:xfrm>
              <a:off x="6357227" y="9074246"/>
              <a:ext cx="76412" cy="101883"/>
            </a:xfrm>
            <a:custGeom>
              <a:avLst/>
              <a:gdLst>
                <a:gd name="connsiteX0" fmla="*/ 24707 w 76412"/>
                <a:gd name="connsiteY0" fmla="*/ 68007 h 101882"/>
                <a:gd name="connsiteX1" fmla="*/ 24707 w 76412"/>
                <a:gd name="connsiteY1" fmla="*/ 100355 h 101882"/>
                <a:gd name="connsiteX2" fmla="*/ 47121 w 76412"/>
                <a:gd name="connsiteY2" fmla="*/ 100355 h 101882"/>
                <a:gd name="connsiteX3" fmla="*/ 63932 w 76412"/>
                <a:gd name="connsiteY3" fmla="*/ 99590 h 101882"/>
                <a:gd name="connsiteX4" fmla="*/ 72846 w 76412"/>
                <a:gd name="connsiteY4" fmla="*/ 94751 h 101882"/>
                <a:gd name="connsiteX5" fmla="*/ 76157 w 76412"/>
                <a:gd name="connsiteY5" fmla="*/ 84563 h 101882"/>
                <a:gd name="connsiteX6" fmla="*/ 73610 w 76412"/>
                <a:gd name="connsiteY6" fmla="*/ 75393 h 101882"/>
                <a:gd name="connsiteX7" fmla="*/ 65969 w 76412"/>
                <a:gd name="connsiteY7" fmla="*/ 69790 h 101882"/>
                <a:gd name="connsiteX8" fmla="*/ 44319 w 76412"/>
                <a:gd name="connsiteY8" fmla="*/ 68007 h 101882"/>
                <a:gd name="connsiteX9" fmla="*/ 24707 w 76412"/>
                <a:gd name="connsiteY9" fmla="*/ 68007 h 101882"/>
                <a:gd name="connsiteX10" fmla="*/ 24707 w 76412"/>
                <a:gd name="connsiteY10" fmla="*/ 20122 h 101882"/>
                <a:gd name="connsiteX11" fmla="*/ 24707 w 76412"/>
                <a:gd name="connsiteY11" fmla="*/ 48140 h 101882"/>
                <a:gd name="connsiteX12" fmla="*/ 40753 w 76412"/>
                <a:gd name="connsiteY12" fmla="*/ 48140 h 101882"/>
                <a:gd name="connsiteX13" fmla="*/ 58583 w 76412"/>
                <a:gd name="connsiteY13" fmla="*/ 47630 h 101882"/>
                <a:gd name="connsiteX14" fmla="*/ 68262 w 76412"/>
                <a:gd name="connsiteY14" fmla="*/ 43300 h 101882"/>
                <a:gd name="connsiteX15" fmla="*/ 71827 w 76412"/>
                <a:gd name="connsiteY15" fmla="*/ 33876 h 101882"/>
                <a:gd name="connsiteX16" fmla="*/ 68771 w 76412"/>
                <a:gd name="connsiteY16" fmla="*/ 24707 h 101882"/>
                <a:gd name="connsiteX17" fmla="*/ 59601 w 76412"/>
                <a:gd name="connsiteY17" fmla="*/ 20631 h 101882"/>
                <a:gd name="connsiteX18" fmla="*/ 38716 w 76412"/>
                <a:gd name="connsiteY18" fmla="*/ 20122 h 101882"/>
                <a:gd name="connsiteX19" fmla="*/ 24707 w 76412"/>
                <a:gd name="connsiteY19" fmla="*/ 20122 h 101882"/>
                <a:gd name="connsiteX20" fmla="*/ 255 w 76412"/>
                <a:gd name="connsiteY20" fmla="*/ 0 h 101882"/>
                <a:gd name="connsiteX21" fmla="*/ 48649 w 76412"/>
                <a:gd name="connsiteY21" fmla="*/ 0 h 101882"/>
                <a:gd name="connsiteX22" fmla="*/ 70044 w 76412"/>
                <a:gd name="connsiteY22" fmla="*/ 1274 h 101882"/>
                <a:gd name="connsiteX23" fmla="*/ 82780 w 76412"/>
                <a:gd name="connsiteY23" fmla="*/ 6368 h 101882"/>
                <a:gd name="connsiteX24" fmla="*/ 91949 w 76412"/>
                <a:gd name="connsiteY24" fmla="*/ 16301 h 101882"/>
                <a:gd name="connsiteX25" fmla="*/ 95515 w 76412"/>
                <a:gd name="connsiteY25" fmla="*/ 30565 h 101882"/>
                <a:gd name="connsiteX26" fmla="*/ 90930 w 76412"/>
                <a:gd name="connsiteY26" fmla="*/ 46102 h 101882"/>
                <a:gd name="connsiteX27" fmla="*/ 78705 w 76412"/>
                <a:gd name="connsiteY27" fmla="*/ 56800 h 101882"/>
                <a:gd name="connsiteX28" fmla="*/ 95515 w 76412"/>
                <a:gd name="connsiteY28" fmla="*/ 67752 h 101882"/>
                <a:gd name="connsiteX29" fmla="*/ 101628 w 76412"/>
                <a:gd name="connsiteY29" fmla="*/ 86091 h 101882"/>
                <a:gd name="connsiteX30" fmla="*/ 97808 w 76412"/>
                <a:gd name="connsiteY30" fmla="*/ 102138 h 101882"/>
                <a:gd name="connsiteX31" fmla="*/ 87365 w 76412"/>
                <a:gd name="connsiteY31" fmla="*/ 114618 h 101882"/>
                <a:gd name="connsiteX32" fmla="*/ 70809 w 76412"/>
                <a:gd name="connsiteY32" fmla="*/ 120476 h 101882"/>
                <a:gd name="connsiteX33" fmla="*/ 41263 w 76412"/>
                <a:gd name="connsiteY33" fmla="*/ 121241 h 101882"/>
                <a:gd name="connsiteX34" fmla="*/ 0 w 76412"/>
                <a:gd name="connsiteY34" fmla="*/ 121241 h 101882"/>
                <a:gd name="connsiteX35" fmla="*/ 0 w 76412"/>
                <a:gd name="connsiteY35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6412" h="101882">
                  <a:moveTo>
                    <a:pt x="24707" y="68007"/>
                  </a:moveTo>
                  <a:lnTo>
                    <a:pt x="24707" y="100355"/>
                  </a:lnTo>
                  <a:lnTo>
                    <a:pt x="47121" y="100355"/>
                  </a:lnTo>
                  <a:cubicBezTo>
                    <a:pt x="55781" y="100355"/>
                    <a:pt x="61639" y="100100"/>
                    <a:pt x="63932" y="99590"/>
                  </a:cubicBezTo>
                  <a:cubicBezTo>
                    <a:pt x="67497" y="98826"/>
                    <a:pt x="70554" y="97298"/>
                    <a:pt x="72846" y="94751"/>
                  </a:cubicBezTo>
                  <a:cubicBezTo>
                    <a:pt x="75139" y="92204"/>
                    <a:pt x="76157" y="88638"/>
                    <a:pt x="76157" y="84563"/>
                  </a:cubicBezTo>
                  <a:cubicBezTo>
                    <a:pt x="76157" y="80997"/>
                    <a:pt x="75393" y="77686"/>
                    <a:pt x="73610" y="75393"/>
                  </a:cubicBezTo>
                  <a:cubicBezTo>
                    <a:pt x="71827" y="72846"/>
                    <a:pt x="69280" y="71063"/>
                    <a:pt x="65969" y="69790"/>
                  </a:cubicBezTo>
                  <a:cubicBezTo>
                    <a:pt x="62658" y="68516"/>
                    <a:pt x="55271" y="68007"/>
                    <a:pt x="44319" y="68007"/>
                  </a:cubicBezTo>
                  <a:lnTo>
                    <a:pt x="24707" y="68007"/>
                  </a:lnTo>
                  <a:close/>
                  <a:moveTo>
                    <a:pt x="24707" y="20122"/>
                  </a:moveTo>
                  <a:lnTo>
                    <a:pt x="24707" y="48140"/>
                  </a:lnTo>
                  <a:lnTo>
                    <a:pt x="40753" y="48140"/>
                  </a:lnTo>
                  <a:cubicBezTo>
                    <a:pt x="50177" y="48140"/>
                    <a:pt x="56036" y="47885"/>
                    <a:pt x="58583" y="47630"/>
                  </a:cubicBezTo>
                  <a:cubicBezTo>
                    <a:pt x="62658" y="47121"/>
                    <a:pt x="65969" y="45593"/>
                    <a:pt x="68262" y="43300"/>
                  </a:cubicBezTo>
                  <a:cubicBezTo>
                    <a:pt x="70554" y="41008"/>
                    <a:pt x="71827" y="37697"/>
                    <a:pt x="71827" y="33876"/>
                  </a:cubicBezTo>
                  <a:cubicBezTo>
                    <a:pt x="71827" y="30055"/>
                    <a:pt x="70809" y="26999"/>
                    <a:pt x="68771" y="24707"/>
                  </a:cubicBezTo>
                  <a:cubicBezTo>
                    <a:pt x="66733" y="22414"/>
                    <a:pt x="63677" y="20886"/>
                    <a:pt x="59601" y="20631"/>
                  </a:cubicBezTo>
                  <a:cubicBezTo>
                    <a:pt x="57309" y="20377"/>
                    <a:pt x="50177" y="20122"/>
                    <a:pt x="38716" y="20122"/>
                  </a:cubicBezTo>
                  <a:lnTo>
                    <a:pt x="24707" y="20122"/>
                  </a:lnTo>
                  <a:close/>
                  <a:moveTo>
                    <a:pt x="255" y="0"/>
                  </a:moveTo>
                  <a:lnTo>
                    <a:pt x="48649" y="0"/>
                  </a:lnTo>
                  <a:cubicBezTo>
                    <a:pt x="58073" y="0"/>
                    <a:pt x="65205" y="509"/>
                    <a:pt x="70044" y="1274"/>
                  </a:cubicBezTo>
                  <a:cubicBezTo>
                    <a:pt x="74629" y="2038"/>
                    <a:pt x="78959" y="3821"/>
                    <a:pt x="82780" y="6368"/>
                  </a:cubicBezTo>
                  <a:cubicBezTo>
                    <a:pt x="86600" y="8915"/>
                    <a:pt x="89657" y="12226"/>
                    <a:pt x="91949" y="16301"/>
                  </a:cubicBezTo>
                  <a:cubicBezTo>
                    <a:pt x="94496" y="20631"/>
                    <a:pt x="95515" y="25216"/>
                    <a:pt x="95515" y="30565"/>
                  </a:cubicBezTo>
                  <a:cubicBezTo>
                    <a:pt x="95515" y="36168"/>
                    <a:pt x="93987" y="41517"/>
                    <a:pt x="90930" y="46102"/>
                  </a:cubicBezTo>
                  <a:cubicBezTo>
                    <a:pt x="87874" y="50941"/>
                    <a:pt x="83799" y="54507"/>
                    <a:pt x="78705" y="56800"/>
                  </a:cubicBezTo>
                  <a:cubicBezTo>
                    <a:pt x="86091" y="59092"/>
                    <a:pt x="91695" y="62658"/>
                    <a:pt x="95515" y="67752"/>
                  </a:cubicBezTo>
                  <a:cubicBezTo>
                    <a:pt x="99591" y="73101"/>
                    <a:pt x="101628" y="78959"/>
                    <a:pt x="101628" y="86091"/>
                  </a:cubicBezTo>
                  <a:cubicBezTo>
                    <a:pt x="101628" y="91695"/>
                    <a:pt x="100355" y="97043"/>
                    <a:pt x="97808" y="102138"/>
                  </a:cubicBezTo>
                  <a:cubicBezTo>
                    <a:pt x="95261" y="107232"/>
                    <a:pt x="91695" y="111562"/>
                    <a:pt x="87365" y="114618"/>
                  </a:cubicBezTo>
                  <a:cubicBezTo>
                    <a:pt x="82780" y="117675"/>
                    <a:pt x="77431" y="119712"/>
                    <a:pt x="70809" y="120476"/>
                  </a:cubicBezTo>
                  <a:cubicBezTo>
                    <a:pt x="66733" y="120731"/>
                    <a:pt x="56800" y="121241"/>
                    <a:pt x="41263" y="121241"/>
                  </a:cubicBezTo>
                  <a:lnTo>
                    <a:pt x="0" y="12124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1" name="Forma libre: forma 100">
              <a:extLst>
                <a:ext uri="{FF2B5EF4-FFF2-40B4-BE49-F238E27FC236}">
                  <a16:creationId xmlns:a16="http://schemas.microsoft.com/office/drawing/2014/main" id="{55151BDF-4FD3-49D4-9EA2-C90505102C12}"/>
                </a:ext>
              </a:extLst>
            </p:cNvPr>
            <p:cNvSpPr/>
            <p:nvPr/>
          </p:nvSpPr>
          <p:spPr>
            <a:xfrm>
              <a:off x="6467261" y="9072208"/>
              <a:ext cx="101883" cy="101883"/>
            </a:xfrm>
            <a:custGeom>
              <a:avLst/>
              <a:gdLst>
                <a:gd name="connsiteX0" fmla="*/ 25216 w 101882"/>
                <a:gd name="connsiteY0" fmla="*/ 62403 h 101882"/>
                <a:gd name="connsiteX1" fmla="*/ 34640 w 101882"/>
                <a:gd name="connsiteY1" fmla="*/ 93477 h 101882"/>
                <a:gd name="connsiteX2" fmla="*/ 58837 w 101882"/>
                <a:gd name="connsiteY2" fmla="*/ 104175 h 101882"/>
                <a:gd name="connsiteX3" fmla="*/ 82780 w 101882"/>
                <a:gd name="connsiteY3" fmla="*/ 93732 h 101882"/>
                <a:gd name="connsiteX4" fmla="*/ 92204 w 101882"/>
                <a:gd name="connsiteY4" fmla="*/ 62148 h 101882"/>
                <a:gd name="connsiteX5" fmla="*/ 83035 w 101882"/>
                <a:gd name="connsiteY5" fmla="*/ 31074 h 101882"/>
                <a:gd name="connsiteX6" fmla="*/ 58837 w 101882"/>
                <a:gd name="connsiteY6" fmla="*/ 20886 h 101882"/>
                <a:gd name="connsiteX7" fmla="*/ 34640 w 101882"/>
                <a:gd name="connsiteY7" fmla="*/ 31329 h 101882"/>
                <a:gd name="connsiteX8" fmla="*/ 25216 w 101882"/>
                <a:gd name="connsiteY8" fmla="*/ 62403 h 101882"/>
                <a:gd name="connsiteX9" fmla="*/ 0 w 101882"/>
                <a:gd name="connsiteY9" fmla="*/ 63167 h 101882"/>
                <a:gd name="connsiteX10" fmla="*/ 5349 w 101882"/>
                <a:gd name="connsiteY10" fmla="*/ 32093 h 101882"/>
                <a:gd name="connsiteX11" fmla="*/ 16811 w 101882"/>
                <a:gd name="connsiteY11" fmla="*/ 15537 h 101882"/>
                <a:gd name="connsiteX12" fmla="*/ 32348 w 101882"/>
                <a:gd name="connsiteY12" fmla="*/ 4839 h 101882"/>
                <a:gd name="connsiteX13" fmla="*/ 58328 w 101882"/>
                <a:gd name="connsiteY13" fmla="*/ 0 h 101882"/>
                <a:gd name="connsiteX14" fmla="*/ 101119 w 101882"/>
                <a:gd name="connsiteY14" fmla="*/ 16556 h 101882"/>
                <a:gd name="connsiteX15" fmla="*/ 117165 w 101882"/>
                <a:gd name="connsiteY15" fmla="*/ 62658 h 101882"/>
                <a:gd name="connsiteX16" fmla="*/ 101374 w 101882"/>
                <a:gd name="connsiteY16" fmla="*/ 108250 h 101882"/>
                <a:gd name="connsiteX17" fmla="*/ 58837 w 101882"/>
                <a:gd name="connsiteY17" fmla="*/ 124806 h 101882"/>
                <a:gd name="connsiteX18" fmla="*/ 16047 w 101882"/>
                <a:gd name="connsiteY18" fmla="*/ 108505 h 101882"/>
                <a:gd name="connsiteX19" fmla="*/ 0 w 101882"/>
                <a:gd name="connsiteY19" fmla="*/ 63167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216" y="62403"/>
                  </a:moveTo>
                  <a:cubicBezTo>
                    <a:pt x="25216" y="76157"/>
                    <a:pt x="28527" y="86346"/>
                    <a:pt x="34640" y="93477"/>
                  </a:cubicBezTo>
                  <a:cubicBezTo>
                    <a:pt x="41008" y="100609"/>
                    <a:pt x="48904" y="104175"/>
                    <a:pt x="58837" y="104175"/>
                  </a:cubicBezTo>
                  <a:cubicBezTo>
                    <a:pt x="68516" y="104175"/>
                    <a:pt x="76412" y="100609"/>
                    <a:pt x="82780" y="93732"/>
                  </a:cubicBezTo>
                  <a:cubicBezTo>
                    <a:pt x="88893" y="86600"/>
                    <a:pt x="92204" y="76157"/>
                    <a:pt x="92204" y="62148"/>
                  </a:cubicBezTo>
                  <a:cubicBezTo>
                    <a:pt x="92204" y="48394"/>
                    <a:pt x="89148" y="37951"/>
                    <a:pt x="83035" y="31074"/>
                  </a:cubicBezTo>
                  <a:cubicBezTo>
                    <a:pt x="76922" y="24197"/>
                    <a:pt x="68771" y="20886"/>
                    <a:pt x="58837" y="20886"/>
                  </a:cubicBezTo>
                  <a:cubicBezTo>
                    <a:pt x="48904" y="20886"/>
                    <a:pt x="40753" y="24452"/>
                    <a:pt x="34640" y="31329"/>
                  </a:cubicBezTo>
                  <a:cubicBezTo>
                    <a:pt x="28273" y="38206"/>
                    <a:pt x="25216" y="48394"/>
                    <a:pt x="25216" y="62403"/>
                  </a:cubicBezTo>
                  <a:moveTo>
                    <a:pt x="0" y="63167"/>
                  </a:moveTo>
                  <a:cubicBezTo>
                    <a:pt x="0" y="50941"/>
                    <a:pt x="1783" y="40753"/>
                    <a:pt x="5349" y="32093"/>
                  </a:cubicBezTo>
                  <a:cubicBezTo>
                    <a:pt x="8151" y="25980"/>
                    <a:pt x="11971" y="20377"/>
                    <a:pt x="16811" y="15537"/>
                  </a:cubicBezTo>
                  <a:cubicBezTo>
                    <a:pt x="21395" y="10698"/>
                    <a:pt x="26744" y="7132"/>
                    <a:pt x="32348" y="4839"/>
                  </a:cubicBezTo>
                  <a:cubicBezTo>
                    <a:pt x="39989" y="1528"/>
                    <a:pt x="48394" y="0"/>
                    <a:pt x="58328" y="0"/>
                  </a:cubicBezTo>
                  <a:cubicBezTo>
                    <a:pt x="76158" y="0"/>
                    <a:pt x="90421" y="5603"/>
                    <a:pt x="101119" y="16556"/>
                  </a:cubicBezTo>
                  <a:cubicBezTo>
                    <a:pt x="111817" y="27508"/>
                    <a:pt x="117165" y="43045"/>
                    <a:pt x="117165" y="62658"/>
                  </a:cubicBezTo>
                  <a:cubicBezTo>
                    <a:pt x="117165" y="82016"/>
                    <a:pt x="111817" y="97553"/>
                    <a:pt x="101374" y="108250"/>
                  </a:cubicBezTo>
                  <a:cubicBezTo>
                    <a:pt x="90676" y="119203"/>
                    <a:pt x="76412" y="124806"/>
                    <a:pt x="58837" y="124806"/>
                  </a:cubicBezTo>
                  <a:cubicBezTo>
                    <a:pt x="41008" y="124806"/>
                    <a:pt x="26490" y="119203"/>
                    <a:pt x="16047" y="108505"/>
                  </a:cubicBezTo>
                  <a:cubicBezTo>
                    <a:pt x="5349" y="97553"/>
                    <a:pt x="0" y="82525"/>
                    <a:pt x="0" y="6316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2" name="Forma libre: forma 101">
              <a:extLst>
                <a:ext uri="{FF2B5EF4-FFF2-40B4-BE49-F238E27FC236}">
                  <a16:creationId xmlns:a16="http://schemas.microsoft.com/office/drawing/2014/main" id="{D0E55694-30CC-41F7-88F9-6E1830333767}"/>
                </a:ext>
              </a:extLst>
            </p:cNvPr>
            <p:cNvSpPr/>
            <p:nvPr/>
          </p:nvSpPr>
          <p:spPr>
            <a:xfrm>
              <a:off x="6592322" y="9071699"/>
              <a:ext cx="101883" cy="101883"/>
            </a:xfrm>
            <a:custGeom>
              <a:avLst/>
              <a:gdLst>
                <a:gd name="connsiteX0" fmla="*/ 60366 w 101882"/>
                <a:gd name="connsiteY0" fmla="*/ 79214 h 101882"/>
                <a:gd name="connsiteX1" fmla="*/ 60366 w 101882"/>
                <a:gd name="connsiteY1" fmla="*/ 58583 h 101882"/>
                <a:gd name="connsiteX2" fmla="*/ 113090 w 101882"/>
                <a:gd name="connsiteY2" fmla="*/ 58583 h 101882"/>
                <a:gd name="connsiteX3" fmla="*/ 113090 w 101882"/>
                <a:gd name="connsiteY3" fmla="*/ 106722 h 101882"/>
                <a:gd name="connsiteX4" fmla="*/ 90931 w 101882"/>
                <a:gd name="connsiteY4" fmla="*/ 119712 h 101882"/>
                <a:gd name="connsiteX5" fmla="*/ 61384 w 101882"/>
                <a:gd name="connsiteY5" fmla="*/ 125316 h 101882"/>
                <a:gd name="connsiteX6" fmla="*/ 28272 w 101882"/>
                <a:gd name="connsiteY6" fmla="*/ 117165 h 101882"/>
                <a:gd name="connsiteX7" fmla="*/ 7132 w 101882"/>
                <a:gd name="connsiteY7" fmla="*/ 94496 h 101882"/>
                <a:gd name="connsiteX8" fmla="*/ 0 w 101882"/>
                <a:gd name="connsiteY8" fmla="*/ 62403 h 101882"/>
                <a:gd name="connsiteX9" fmla="*/ 8151 w 101882"/>
                <a:gd name="connsiteY9" fmla="*/ 28782 h 101882"/>
                <a:gd name="connsiteX10" fmla="*/ 31329 w 101882"/>
                <a:gd name="connsiteY10" fmla="*/ 6113 h 101882"/>
                <a:gd name="connsiteX11" fmla="*/ 60366 w 101882"/>
                <a:gd name="connsiteY11" fmla="*/ 0 h 101882"/>
                <a:gd name="connsiteX12" fmla="*/ 95515 w 101882"/>
                <a:gd name="connsiteY12" fmla="*/ 9424 h 101882"/>
                <a:gd name="connsiteX13" fmla="*/ 111817 w 101882"/>
                <a:gd name="connsiteY13" fmla="*/ 35659 h 101882"/>
                <a:gd name="connsiteX14" fmla="*/ 87619 w 101882"/>
                <a:gd name="connsiteY14" fmla="*/ 40244 h 101882"/>
                <a:gd name="connsiteX15" fmla="*/ 77940 w 101882"/>
                <a:gd name="connsiteY15" fmla="*/ 26235 h 101882"/>
                <a:gd name="connsiteX16" fmla="*/ 60366 w 101882"/>
                <a:gd name="connsiteY16" fmla="*/ 21141 h 101882"/>
                <a:gd name="connsiteX17" fmla="*/ 34895 w 101882"/>
                <a:gd name="connsiteY17" fmla="*/ 31329 h 101882"/>
                <a:gd name="connsiteX18" fmla="*/ 25471 w 101882"/>
                <a:gd name="connsiteY18" fmla="*/ 61384 h 101882"/>
                <a:gd name="connsiteX19" fmla="*/ 35150 w 101882"/>
                <a:gd name="connsiteY19" fmla="*/ 93477 h 101882"/>
                <a:gd name="connsiteX20" fmla="*/ 60111 w 101882"/>
                <a:gd name="connsiteY20" fmla="*/ 104175 h 101882"/>
                <a:gd name="connsiteX21" fmla="*/ 75393 w 101882"/>
                <a:gd name="connsiteY21" fmla="*/ 101119 h 101882"/>
                <a:gd name="connsiteX22" fmla="*/ 88638 w 101882"/>
                <a:gd name="connsiteY22" fmla="*/ 93732 h 101882"/>
                <a:gd name="connsiteX23" fmla="*/ 88638 w 101882"/>
                <a:gd name="connsiteY23" fmla="*/ 78704 h 101882"/>
                <a:gd name="connsiteX24" fmla="*/ 60366 w 101882"/>
                <a:gd name="connsiteY24" fmla="*/ 78704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1882" h="101882">
                  <a:moveTo>
                    <a:pt x="60366" y="79214"/>
                  </a:moveTo>
                  <a:lnTo>
                    <a:pt x="60366" y="58583"/>
                  </a:lnTo>
                  <a:lnTo>
                    <a:pt x="113090" y="58583"/>
                  </a:lnTo>
                  <a:lnTo>
                    <a:pt x="113090" y="106722"/>
                  </a:lnTo>
                  <a:cubicBezTo>
                    <a:pt x="107996" y="111562"/>
                    <a:pt x="100609" y="116146"/>
                    <a:pt x="90931" y="119712"/>
                  </a:cubicBezTo>
                  <a:cubicBezTo>
                    <a:pt x="81252" y="123533"/>
                    <a:pt x="71318" y="125316"/>
                    <a:pt x="61384" y="125316"/>
                  </a:cubicBezTo>
                  <a:cubicBezTo>
                    <a:pt x="48649" y="125316"/>
                    <a:pt x="37697" y="122769"/>
                    <a:pt x="28272" y="117165"/>
                  </a:cubicBezTo>
                  <a:cubicBezTo>
                    <a:pt x="18848" y="112071"/>
                    <a:pt x="11971" y="104430"/>
                    <a:pt x="7132" y="94496"/>
                  </a:cubicBezTo>
                  <a:cubicBezTo>
                    <a:pt x="2547" y="84563"/>
                    <a:pt x="0" y="73865"/>
                    <a:pt x="0" y="62403"/>
                  </a:cubicBezTo>
                  <a:cubicBezTo>
                    <a:pt x="0" y="49668"/>
                    <a:pt x="2802" y="38461"/>
                    <a:pt x="8151" y="28782"/>
                  </a:cubicBezTo>
                  <a:cubicBezTo>
                    <a:pt x="13245" y="18848"/>
                    <a:pt x="21141" y="11462"/>
                    <a:pt x="31329" y="6113"/>
                  </a:cubicBezTo>
                  <a:cubicBezTo>
                    <a:pt x="38970" y="2038"/>
                    <a:pt x="48649" y="0"/>
                    <a:pt x="60366" y="0"/>
                  </a:cubicBezTo>
                  <a:cubicBezTo>
                    <a:pt x="75393" y="0"/>
                    <a:pt x="87110" y="3056"/>
                    <a:pt x="95515" y="9424"/>
                  </a:cubicBezTo>
                  <a:cubicBezTo>
                    <a:pt x="103921" y="15792"/>
                    <a:pt x="109269" y="24452"/>
                    <a:pt x="111817" y="35659"/>
                  </a:cubicBezTo>
                  <a:lnTo>
                    <a:pt x="87619" y="40244"/>
                  </a:lnTo>
                  <a:cubicBezTo>
                    <a:pt x="85836" y="34385"/>
                    <a:pt x="82780" y="29546"/>
                    <a:pt x="77940" y="26235"/>
                  </a:cubicBezTo>
                  <a:cubicBezTo>
                    <a:pt x="73356" y="22669"/>
                    <a:pt x="67497" y="21141"/>
                    <a:pt x="60366" y="21141"/>
                  </a:cubicBezTo>
                  <a:cubicBezTo>
                    <a:pt x="49668" y="21141"/>
                    <a:pt x="41263" y="24452"/>
                    <a:pt x="34895" y="31329"/>
                  </a:cubicBezTo>
                  <a:cubicBezTo>
                    <a:pt x="28527" y="38206"/>
                    <a:pt x="25471" y="48140"/>
                    <a:pt x="25471" y="61384"/>
                  </a:cubicBezTo>
                  <a:cubicBezTo>
                    <a:pt x="25471" y="75648"/>
                    <a:pt x="28782" y="86600"/>
                    <a:pt x="35150" y="93477"/>
                  </a:cubicBezTo>
                  <a:cubicBezTo>
                    <a:pt x="41517" y="100609"/>
                    <a:pt x="49923" y="104175"/>
                    <a:pt x="60111" y="104175"/>
                  </a:cubicBezTo>
                  <a:cubicBezTo>
                    <a:pt x="65205" y="104175"/>
                    <a:pt x="70299" y="103156"/>
                    <a:pt x="75393" y="101119"/>
                  </a:cubicBezTo>
                  <a:cubicBezTo>
                    <a:pt x="80488" y="99081"/>
                    <a:pt x="84818" y="96789"/>
                    <a:pt x="88638" y="93732"/>
                  </a:cubicBezTo>
                  <a:lnTo>
                    <a:pt x="88638" y="78704"/>
                  </a:lnTo>
                  <a:lnTo>
                    <a:pt x="60366" y="7870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3" name="Forma libre: forma 102">
              <a:extLst>
                <a:ext uri="{FF2B5EF4-FFF2-40B4-BE49-F238E27FC236}">
                  <a16:creationId xmlns:a16="http://schemas.microsoft.com/office/drawing/2014/main" id="{9B32E63E-F243-4EDB-9EA6-71942CA7C5B0}"/>
                </a:ext>
              </a:extLst>
            </p:cNvPr>
            <p:cNvSpPr/>
            <p:nvPr/>
          </p:nvSpPr>
          <p:spPr>
            <a:xfrm>
              <a:off x="6715855" y="9072208"/>
              <a:ext cx="101883" cy="101883"/>
            </a:xfrm>
            <a:custGeom>
              <a:avLst/>
              <a:gdLst>
                <a:gd name="connsiteX0" fmla="*/ 25216 w 101882"/>
                <a:gd name="connsiteY0" fmla="*/ 62403 h 101882"/>
                <a:gd name="connsiteX1" fmla="*/ 34640 w 101882"/>
                <a:gd name="connsiteY1" fmla="*/ 93477 h 101882"/>
                <a:gd name="connsiteX2" fmla="*/ 58837 w 101882"/>
                <a:gd name="connsiteY2" fmla="*/ 104175 h 101882"/>
                <a:gd name="connsiteX3" fmla="*/ 83035 w 101882"/>
                <a:gd name="connsiteY3" fmla="*/ 93732 h 101882"/>
                <a:gd name="connsiteX4" fmla="*/ 92459 w 101882"/>
                <a:gd name="connsiteY4" fmla="*/ 62148 h 101882"/>
                <a:gd name="connsiteX5" fmla="*/ 83544 w 101882"/>
                <a:gd name="connsiteY5" fmla="*/ 31074 h 101882"/>
                <a:gd name="connsiteX6" fmla="*/ 59092 w 101882"/>
                <a:gd name="connsiteY6" fmla="*/ 20886 h 101882"/>
                <a:gd name="connsiteX7" fmla="*/ 34895 w 101882"/>
                <a:gd name="connsiteY7" fmla="*/ 31329 h 101882"/>
                <a:gd name="connsiteX8" fmla="*/ 25216 w 101882"/>
                <a:gd name="connsiteY8" fmla="*/ 62403 h 101882"/>
                <a:gd name="connsiteX9" fmla="*/ 0 w 101882"/>
                <a:gd name="connsiteY9" fmla="*/ 63167 h 101882"/>
                <a:gd name="connsiteX10" fmla="*/ 5604 w 101882"/>
                <a:gd name="connsiteY10" fmla="*/ 32093 h 101882"/>
                <a:gd name="connsiteX11" fmla="*/ 16811 w 101882"/>
                <a:gd name="connsiteY11" fmla="*/ 15537 h 101882"/>
                <a:gd name="connsiteX12" fmla="*/ 32603 w 101882"/>
                <a:gd name="connsiteY12" fmla="*/ 4839 h 101882"/>
                <a:gd name="connsiteX13" fmla="*/ 58583 w 101882"/>
                <a:gd name="connsiteY13" fmla="*/ 0 h 101882"/>
                <a:gd name="connsiteX14" fmla="*/ 101374 w 101882"/>
                <a:gd name="connsiteY14" fmla="*/ 16556 h 101882"/>
                <a:gd name="connsiteX15" fmla="*/ 117165 w 101882"/>
                <a:gd name="connsiteY15" fmla="*/ 62658 h 101882"/>
                <a:gd name="connsiteX16" fmla="*/ 101374 w 101882"/>
                <a:gd name="connsiteY16" fmla="*/ 108250 h 101882"/>
                <a:gd name="connsiteX17" fmla="*/ 58837 w 101882"/>
                <a:gd name="connsiteY17" fmla="*/ 124806 h 101882"/>
                <a:gd name="connsiteX18" fmla="*/ 16047 w 101882"/>
                <a:gd name="connsiteY18" fmla="*/ 108505 h 101882"/>
                <a:gd name="connsiteX19" fmla="*/ 0 w 101882"/>
                <a:gd name="connsiteY19" fmla="*/ 63167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216" y="62403"/>
                  </a:moveTo>
                  <a:cubicBezTo>
                    <a:pt x="25216" y="76157"/>
                    <a:pt x="28273" y="86346"/>
                    <a:pt x="34640" y="93477"/>
                  </a:cubicBezTo>
                  <a:cubicBezTo>
                    <a:pt x="41008" y="100609"/>
                    <a:pt x="49159" y="104175"/>
                    <a:pt x="58837" y="104175"/>
                  </a:cubicBezTo>
                  <a:cubicBezTo>
                    <a:pt x="68516" y="104175"/>
                    <a:pt x="76412" y="100609"/>
                    <a:pt x="83035" y="93732"/>
                  </a:cubicBezTo>
                  <a:cubicBezTo>
                    <a:pt x="89402" y="86600"/>
                    <a:pt x="92459" y="76157"/>
                    <a:pt x="92459" y="62148"/>
                  </a:cubicBezTo>
                  <a:cubicBezTo>
                    <a:pt x="92459" y="48394"/>
                    <a:pt x="89402" y="37951"/>
                    <a:pt x="83544" y="31074"/>
                  </a:cubicBezTo>
                  <a:cubicBezTo>
                    <a:pt x="77431" y="24197"/>
                    <a:pt x="69280" y="20886"/>
                    <a:pt x="59092" y="20886"/>
                  </a:cubicBezTo>
                  <a:cubicBezTo>
                    <a:pt x="49159" y="20886"/>
                    <a:pt x="41008" y="24452"/>
                    <a:pt x="34895" y="31329"/>
                  </a:cubicBezTo>
                  <a:cubicBezTo>
                    <a:pt x="28273" y="38206"/>
                    <a:pt x="25216" y="48394"/>
                    <a:pt x="25216" y="62403"/>
                  </a:cubicBezTo>
                  <a:moveTo>
                    <a:pt x="0" y="63167"/>
                  </a:moveTo>
                  <a:cubicBezTo>
                    <a:pt x="0" y="50941"/>
                    <a:pt x="1783" y="40753"/>
                    <a:pt x="5604" y="32093"/>
                  </a:cubicBezTo>
                  <a:cubicBezTo>
                    <a:pt x="8405" y="25980"/>
                    <a:pt x="12226" y="20377"/>
                    <a:pt x="16811" y="15537"/>
                  </a:cubicBezTo>
                  <a:cubicBezTo>
                    <a:pt x="21650" y="10698"/>
                    <a:pt x="26744" y="7132"/>
                    <a:pt x="32603" y="4839"/>
                  </a:cubicBezTo>
                  <a:cubicBezTo>
                    <a:pt x="40244" y="1528"/>
                    <a:pt x="48649" y="0"/>
                    <a:pt x="58583" y="0"/>
                  </a:cubicBezTo>
                  <a:cubicBezTo>
                    <a:pt x="76157" y="0"/>
                    <a:pt x="90676" y="5603"/>
                    <a:pt x="101374" y="16556"/>
                  </a:cubicBezTo>
                  <a:cubicBezTo>
                    <a:pt x="111817" y="27508"/>
                    <a:pt x="117165" y="43045"/>
                    <a:pt x="117165" y="62658"/>
                  </a:cubicBezTo>
                  <a:cubicBezTo>
                    <a:pt x="117165" y="82016"/>
                    <a:pt x="111817" y="97553"/>
                    <a:pt x="101374" y="108250"/>
                  </a:cubicBezTo>
                  <a:cubicBezTo>
                    <a:pt x="90676" y="119203"/>
                    <a:pt x="76667" y="124806"/>
                    <a:pt x="58837" y="124806"/>
                  </a:cubicBezTo>
                  <a:cubicBezTo>
                    <a:pt x="40753" y="124806"/>
                    <a:pt x="26490" y="119203"/>
                    <a:pt x="16047" y="108505"/>
                  </a:cubicBezTo>
                  <a:cubicBezTo>
                    <a:pt x="5349" y="97553"/>
                    <a:pt x="0" y="82525"/>
                    <a:pt x="0" y="6316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4" name="Forma libre: forma 103">
              <a:extLst>
                <a:ext uri="{FF2B5EF4-FFF2-40B4-BE49-F238E27FC236}">
                  <a16:creationId xmlns:a16="http://schemas.microsoft.com/office/drawing/2014/main" id="{D77B04B0-7CE7-4856-B7ED-8ED93DC8997F}"/>
                </a:ext>
              </a:extLst>
            </p:cNvPr>
            <p:cNvSpPr/>
            <p:nvPr/>
          </p:nvSpPr>
          <p:spPr>
            <a:xfrm>
              <a:off x="6836587" y="9074246"/>
              <a:ext cx="76412" cy="101883"/>
            </a:xfrm>
            <a:custGeom>
              <a:avLst/>
              <a:gdLst>
                <a:gd name="connsiteX0" fmla="*/ 35914 w 76412"/>
                <a:gd name="connsiteY0" fmla="*/ 120986 h 101882"/>
                <a:gd name="connsiteX1" fmla="*/ 35914 w 76412"/>
                <a:gd name="connsiteY1" fmla="*/ 20631 h 101882"/>
                <a:gd name="connsiteX2" fmla="*/ 0 w 76412"/>
                <a:gd name="connsiteY2" fmla="*/ 20631 h 101882"/>
                <a:gd name="connsiteX3" fmla="*/ 0 w 76412"/>
                <a:gd name="connsiteY3" fmla="*/ 0 h 101882"/>
                <a:gd name="connsiteX4" fmla="*/ 96025 w 76412"/>
                <a:gd name="connsiteY4" fmla="*/ 0 h 101882"/>
                <a:gd name="connsiteX5" fmla="*/ 96025 w 76412"/>
                <a:gd name="connsiteY5" fmla="*/ 20631 h 101882"/>
                <a:gd name="connsiteX6" fmla="*/ 60366 w 76412"/>
                <a:gd name="connsiteY6" fmla="*/ 20631 h 101882"/>
                <a:gd name="connsiteX7" fmla="*/ 60366 w 76412"/>
                <a:gd name="connsiteY7" fmla="*/ 120986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412" h="101882">
                  <a:moveTo>
                    <a:pt x="35914" y="120986"/>
                  </a:moveTo>
                  <a:lnTo>
                    <a:pt x="35914" y="20631"/>
                  </a:lnTo>
                  <a:lnTo>
                    <a:pt x="0" y="20631"/>
                  </a:lnTo>
                  <a:lnTo>
                    <a:pt x="0" y="0"/>
                  </a:lnTo>
                  <a:lnTo>
                    <a:pt x="96025" y="0"/>
                  </a:lnTo>
                  <a:lnTo>
                    <a:pt x="96025" y="20631"/>
                  </a:lnTo>
                  <a:lnTo>
                    <a:pt x="60366" y="20631"/>
                  </a:lnTo>
                  <a:lnTo>
                    <a:pt x="60366" y="12098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5" name="Forma libre: forma 104">
              <a:extLst>
                <a:ext uri="{FF2B5EF4-FFF2-40B4-BE49-F238E27FC236}">
                  <a16:creationId xmlns:a16="http://schemas.microsoft.com/office/drawing/2014/main" id="{E005AE3E-37EE-48F6-B8A8-7EE5E7109955}"/>
                </a:ext>
              </a:extLst>
            </p:cNvPr>
            <p:cNvSpPr/>
            <p:nvPr/>
          </p:nvSpPr>
          <p:spPr>
            <a:xfrm>
              <a:off x="6928791" y="9038587"/>
              <a:ext cx="101883" cy="152824"/>
            </a:xfrm>
            <a:custGeom>
              <a:avLst/>
              <a:gdLst>
                <a:gd name="connsiteX0" fmla="*/ 51451 w 101882"/>
                <a:gd name="connsiteY0" fmla="*/ 24707 h 152824"/>
                <a:gd name="connsiteX1" fmla="*/ 62658 w 101882"/>
                <a:gd name="connsiteY1" fmla="*/ 0 h 152824"/>
                <a:gd name="connsiteX2" fmla="*/ 88638 w 101882"/>
                <a:gd name="connsiteY2" fmla="*/ 0 h 152824"/>
                <a:gd name="connsiteX3" fmla="*/ 65969 w 101882"/>
                <a:gd name="connsiteY3" fmla="*/ 24707 h 152824"/>
                <a:gd name="connsiteX4" fmla="*/ 51451 w 101882"/>
                <a:gd name="connsiteY4" fmla="*/ 24707 h 152824"/>
                <a:gd name="connsiteX5" fmla="*/ 76412 w 101882"/>
                <a:gd name="connsiteY5" fmla="*/ 108505 h 152824"/>
                <a:gd name="connsiteX6" fmla="*/ 59602 w 101882"/>
                <a:gd name="connsiteY6" fmla="*/ 63677 h 152824"/>
                <a:gd name="connsiteX7" fmla="*/ 43555 w 101882"/>
                <a:gd name="connsiteY7" fmla="*/ 108505 h 152824"/>
                <a:gd name="connsiteX8" fmla="*/ 76412 w 101882"/>
                <a:gd name="connsiteY8" fmla="*/ 108505 h 152824"/>
                <a:gd name="connsiteX9" fmla="*/ 121495 w 101882"/>
                <a:gd name="connsiteY9" fmla="*/ 156645 h 152824"/>
                <a:gd name="connsiteX10" fmla="*/ 94751 w 101882"/>
                <a:gd name="connsiteY10" fmla="*/ 156645 h 152824"/>
                <a:gd name="connsiteX11" fmla="*/ 84308 w 101882"/>
                <a:gd name="connsiteY11" fmla="*/ 129136 h 152824"/>
                <a:gd name="connsiteX12" fmla="*/ 35914 w 101882"/>
                <a:gd name="connsiteY12" fmla="*/ 129136 h 152824"/>
                <a:gd name="connsiteX13" fmla="*/ 25980 w 101882"/>
                <a:gd name="connsiteY13" fmla="*/ 156645 h 152824"/>
                <a:gd name="connsiteX14" fmla="*/ 0 w 101882"/>
                <a:gd name="connsiteY14" fmla="*/ 156645 h 152824"/>
                <a:gd name="connsiteX15" fmla="*/ 47121 w 101882"/>
                <a:gd name="connsiteY15" fmla="*/ 35659 h 152824"/>
                <a:gd name="connsiteX16" fmla="*/ 73101 w 101882"/>
                <a:gd name="connsiteY16" fmla="*/ 35659 h 152824"/>
                <a:gd name="connsiteX17" fmla="*/ 121495 w 101882"/>
                <a:gd name="connsiteY17" fmla="*/ 156645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1882" h="152824">
                  <a:moveTo>
                    <a:pt x="51451" y="24707"/>
                  </a:moveTo>
                  <a:lnTo>
                    <a:pt x="62658" y="0"/>
                  </a:lnTo>
                  <a:lnTo>
                    <a:pt x="88638" y="0"/>
                  </a:lnTo>
                  <a:lnTo>
                    <a:pt x="65969" y="24707"/>
                  </a:lnTo>
                  <a:lnTo>
                    <a:pt x="51451" y="24707"/>
                  </a:lnTo>
                  <a:close/>
                  <a:moveTo>
                    <a:pt x="76412" y="108505"/>
                  </a:moveTo>
                  <a:lnTo>
                    <a:pt x="59602" y="63677"/>
                  </a:lnTo>
                  <a:lnTo>
                    <a:pt x="43555" y="108505"/>
                  </a:lnTo>
                  <a:lnTo>
                    <a:pt x="76412" y="108505"/>
                  </a:lnTo>
                  <a:close/>
                  <a:moveTo>
                    <a:pt x="121495" y="156645"/>
                  </a:moveTo>
                  <a:lnTo>
                    <a:pt x="94751" y="156645"/>
                  </a:lnTo>
                  <a:lnTo>
                    <a:pt x="84308" y="129136"/>
                  </a:lnTo>
                  <a:lnTo>
                    <a:pt x="35914" y="129136"/>
                  </a:lnTo>
                  <a:lnTo>
                    <a:pt x="25980" y="156645"/>
                  </a:lnTo>
                  <a:lnTo>
                    <a:pt x="0" y="156645"/>
                  </a:lnTo>
                  <a:lnTo>
                    <a:pt x="47121" y="35659"/>
                  </a:lnTo>
                  <a:lnTo>
                    <a:pt x="73101" y="35659"/>
                  </a:lnTo>
                  <a:lnTo>
                    <a:pt x="121495" y="15664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6" name="Forma libre: forma 105">
              <a:extLst>
                <a:ext uri="{FF2B5EF4-FFF2-40B4-BE49-F238E27FC236}">
                  <a16:creationId xmlns:a16="http://schemas.microsoft.com/office/drawing/2014/main" id="{758D948A-0500-485A-BF07-86406380E416}"/>
                </a:ext>
              </a:extLst>
            </p:cNvPr>
            <p:cNvSpPr/>
            <p:nvPr/>
          </p:nvSpPr>
          <p:spPr>
            <a:xfrm>
              <a:off x="7095624" y="9074246"/>
              <a:ext cx="76412" cy="101883"/>
            </a:xfrm>
            <a:custGeom>
              <a:avLst/>
              <a:gdLst>
                <a:gd name="connsiteX0" fmla="*/ 24707 w 76412"/>
                <a:gd name="connsiteY0" fmla="*/ 20631 h 101882"/>
                <a:gd name="connsiteX1" fmla="*/ 24707 w 76412"/>
                <a:gd name="connsiteY1" fmla="*/ 100355 h 101882"/>
                <a:gd name="connsiteX2" fmla="*/ 43046 w 76412"/>
                <a:gd name="connsiteY2" fmla="*/ 100355 h 101882"/>
                <a:gd name="connsiteX3" fmla="*/ 57819 w 76412"/>
                <a:gd name="connsiteY3" fmla="*/ 99336 h 101882"/>
                <a:gd name="connsiteX4" fmla="*/ 67752 w 76412"/>
                <a:gd name="connsiteY4" fmla="*/ 94242 h 101882"/>
                <a:gd name="connsiteX5" fmla="*/ 74120 w 76412"/>
                <a:gd name="connsiteY5" fmla="*/ 82525 h 101882"/>
                <a:gd name="connsiteX6" fmla="*/ 76667 w 76412"/>
                <a:gd name="connsiteY6" fmla="*/ 60366 h 101882"/>
                <a:gd name="connsiteX7" fmla="*/ 74120 w 76412"/>
                <a:gd name="connsiteY7" fmla="*/ 38970 h 101882"/>
                <a:gd name="connsiteX8" fmla="*/ 66988 w 76412"/>
                <a:gd name="connsiteY8" fmla="*/ 27254 h 101882"/>
                <a:gd name="connsiteX9" fmla="*/ 55781 w 76412"/>
                <a:gd name="connsiteY9" fmla="*/ 21650 h 101882"/>
                <a:gd name="connsiteX10" fmla="*/ 35659 w 76412"/>
                <a:gd name="connsiteY10" fmla="*/ 20377 h 101882"/>
                <a:gd name="connsiteX11" fmla="*/ 24707 w 76412"/>
                <a:gd name="connsiteY11" fmla="*/ 20377 h 101882"/>
                <a:gd name="connsiteX12" fmla="*/ 255 w 76412"/>
                <a:gd name="connsiteY12" fmla="*/ 0 h 101882"/>
                <a:gd name="connsiteX13" fmla="*/ 44829 w 76412"/>
                <a:gd name="connsiteY13" fmla="*/ 0 h 101882"/>
                <a:gd name="connsiteX14" fmla="*/ 67752 w 76412"/>
                <a:gd name="connsiteY14" fmla="*/ 2292 h 101882"/>
                <a:gd name="connsiteX15" fmla="*/ 86091 w 76412"/>
                <a:gd name="connsiteY15" fmla="*/ 13500 h 101882"/>
                <a:gd name="connsiteX16" fmla="*/ 97553 w 76412"/>
                <a:gd name="connsiteY16" fmla="*/ 33112 h 101882"/>
                <a:gd name="connsiteX17" fmla="*/ 101374 w 76412"/>
                <a:gd name="connsiteY17" fmla="*/ 61639 h 101882"/>
                <a:gd name="connsiteX18" fmla="*/ 97808 w 76412"/>
                <a:gd name="connsiteY18" fmla="*/ 87365 h 101882"/>
                <a:gd name="connsiteX19" fmla="*/ 84818 w 76412"/>
                <a:gd name="connsiteY19" fmla="*/ 108760 h 101882"/>
                <a:gd name="connsiteX20" fmla="*/ 67752 w 76412"/>
                <a:gd name="connsiteY20" fmla="*/ 118439 h 101882"/>
                <a:gd name="connsiteX21" fmla="*/ 46102 w 76412"/>
                <a:gd name="connsiteY21" fmla="*/ 120986 h 101882"/>
                <a:gd name="connsiteX22" fmla="*/ 0 w 76412"/>
                <a:gd name="connsiteY22" fmla="*/ 120986 h 101882"/>
                <a:gd name="connsiteX23" fmla="*/ 0 w 7641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412" h="101882">
                  <a:moveTo>
                    <a:pt x="24707" y="20631"/>
                  </a:moveTo>
                  <a:lnTo>
                    <a:pt x="24707" y="100355"/>
                  </a:lnTo>
                  <a:lnTo>
                    <a:pt x="43046" y="100355"/>
                  </a:lnTo>
                  <a:cubicBezTo>
                    <a:pt x="49923" y="100355"/>
                    <a:pt x="54762" y="99845"/>
                    <a:pt x="57819" y="99336"/>
                  </a:cubicBezTo>
                  <a:cubicBezTo>
                    <a:pt x="61894" y="98317"/>
                    <a:pt x="65205" y="96789"/>
                    <a:pt x="67752" y="94242"/>
                  </a:cubicBezTo>
                  <a:cubicBezTo>
                    <a:pt x="70299" y="91949"/>
                    <a:pt x="72337" y="87874"/>
                    <a:pt x="74120" y="82525"/>
                  </a:cubicBezTo>
                  <a:cubicBezTo>
                    <a:pt x="75648" y="77176"/>
                    <a:pt x="76667" y="69535"/>
                    <a:pt x="76667" y="60366"/>
                  </a:cubicBezTo>
                  <a:cubicBezTo>
                    <a:pt x="76667" y="51196"/>
                    <a:pt x="75903" y="43810"/>
                    <a:pt x="74120" y="38970"/>
                  </a:cubicBezTo>
                  <a:cubicBezTo>
                    <a:pt x="72337" y="33876"/>
                    <a:pt x="70045" y="30055"/>
                    <a:pt x="66988" y="27254"/>
                  </a:cubicBezTo>
                  <a:cubicBezTo>
                    <a:pt x="64186" y="24452"/>
                    <a:pt x="60366" y="22669"/>
                    <a:pt x="55781" y="21650"/>
                  </a:cubicBezTo>
                  <a:cubicBezTo>
                    <a:pt x="52215" y="20886"/>
                    <a:pt x="45593" y="20377"/>
                    <a:pt x="35659" y="20377"/>
                  </a:cubicBezTo>
                  <a:lnTo>
                    <a:pt x="24707" y="20377"/>
                  </a:lnTo>
                  <a:close/>
                  <a:moveTo>
                    <a:pt x="255" y="0"/>
                  </a:moveTo>
                  <a:lnTo>
                    <a:pt x="44829" y="0"/>
                  </a:lnTo>
                  <a:cubicBezTo>
                    <a:pt x="54762" y="0"/>
                    <a:pt x="62658" y="764"/>
                    <a:pt x="67752" y="2292"/>
                  </a:cubicBezTo>
                  <a:cubicBezTo>
                    <a:pt x="74884" y="4330"/>
                    <a:pt x="80997" y="8151"/>
                    <a:pt x="86091" y="13500"/>
                  </a:cubicBezTo>
                  <a:cubicBezTo>
                    <a:pt x="90931" y="18848"/>
                    <a:pt x="95006" y="25471"/>
                    <a:pt x="97553" y="33112"/>
                  </a:cubicBezTo>
                  <a:cubicBezTo>
                    <a:pt x="100100" y="40753"/>
                    <a:pt x="101374" y="50432"/>
                    <a:pt x="101374" y="61639"/>
                  </a:cubicBezTo>
                  <a:cubicBezTo>
                    <a:pt x="101374" y="71827"/>
                    <a:pt x="100100" y="80233"/>
                    <a:pt x="97808" y="87365"/>
                  </a:cubicBezTo>
                  <a:cubicBezTo>
                    <a:pt x="94751" y="96025"/>
                    <a:pt x="90421" y="103156"/>
                    <a:pt x="84818" y="108760"/>
                  </a:cubicBezTo>
                  <a:cubicBezTo>
                    <a:pt x="80742" y="112835"/>
                    <a:pt x="74884" y="116146"/>
                    <a:pt x="67752" y="118439"/>
                  </a:cubicBezTo>
                  <a:cubicBezTo>
                    <a:pt x="62403" y="120222"/>
                    <a:pt x="55017" y="120986"/>
                    <a:pt x="46102" y="120986"/>
                  </a:cubicBezTo>
                  <a:lnTo>
                    <a:pt x="0" y="1209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7" name="Forma libre: forma 106">
              <a:extLst>
                <a:ext uri="{FF2B5EF4-FFF2-40B4-BE49-F238E27FC236}">
                  <a16:creationId xmlns:a16="http://schemas.microsoft.com/office/drawing/2014/main" id="{806DC39D-483F-4321-9663-CF77840C6EBF}"/>
                </a:ext>
              </a:extLst>
            </p:cNvPr>
            <p:cNvSpPr/>
            <p:nvPr/>
          </p:nvSpPr>
          <p:spPr>
            <a:xfrm>
              <a:off x="7246411" y="9072208"/>
              <a:ext cx="101883" cy="101883"/>
            </a:xfrm>
            <a:custGeom>
              <a:avLst/>
              <a:gdLst>
                <a:gd name="connsiteX0" fmla="*/ 81761 w 101882"/>
                <a:gd name="connsiteY0" fmla="*/ 78195 h 101882"/>
                <a:gd name="connsiteX1" fmla="*/ 105194 w 101882"/>
                <a:gd name="connsiteY1" fmla="*/ 85836 h 101882"/>
                <a:gd name="connsiteX2" fmla="*/ 87110 w 101882"/>
                <a:gd name="connsiteY2" fmla="*/ 115382 h 101882"/>
                <a:gd name="connsiteX3" fmla="*/ 55017 w 101882"/>
                <a:gd name="connsiteY3" fmla="*/ 125061 h 101882"/>
                <a:gd name="connsiteX4" fmla="*/ 15537 w 101882"/>
                <a:gd name="connsiteY4" fmla="*/ 108760 h 101882"/>
                <a:gd name="connsiteX5" fmla="*/ 0 w 101882"/>
                <a:gd name="connsiteY5" fmla="*/ 63677 h 101882"/>
                <a:gd name="connsiteX6" fmla="*/ 15537 w 101882"/>
                <a:gd name="connsiteY6" fmla="*/ 16811 h 101882"/>
                <a:gd name="connsiteX7" fmla="*/ 56545 w 101882"/>
                <a:gd name="connsiteY7" fmla="*/ 0 h 101882"/>
                <a:gd name="connsiteX8" fmla="*/ 92713 w 101882"/>
                <a:gd name="connsiteY8" fmla="*/ 13245 h 101882"/>
                <a:gd name="connsiteX9" fmla="*/ 104939 w 101882"/>
                <a:gd name="connsiteY9" fmla="*/ 35404 h 101882"/>
                <a:gd name="connsiteX10" fmla="*/ 80742 w 101882"/>
                <a:gd name="connsiteY10" fmla="*/ 41263 h 101882"/>
                <a:gd name="connsiteX11" fmla="*/ 71827 w 101882"/>
                <a:gd name="connsiteY11" fmla="*/ 26489 h 101882"/>
                <a:gd name="connsiteX12" fmla="*/ 55526 w 101882"/>
                <a:gd name="connsiteY12" fmla="*/ 20886 h 101882"/>
                <a:gd name="connsiteX13" fmla="*/ 33621 w 101882"/>
                <a:gd name="connsiteY13" fmla="*/ 30565 h 101882"/>
                <a:gd name="connsiteX14" fmla="*/ 25216 w 101882"/>
                <a:gd name="connsiteY14" fmla="*/ 61894 h 101882"/>
                <a:gd name="connsiteX15" fmla="*/ 33621 w 101882"/>
                <a:gd name="connsiteY15" fmla="*/ 94496 h 101882"/>
                <a:gd name="connsiteX16" fmla="*/ 55017 w 101882"/>
                <a:gd name="connsiteY16" fmla="*/ 104175 h 101882"/>
                <a:gd name="connsiteX17" fmla="*/ 71827 w 101882"/>
                <a:gd name="connsiteY17" fmla="*/ 98062 h 101882"/>
                <a:gd name="connsiteX18" fmla="*/ 81761 w 101882"/>
                <a:gd name="connsiteY18" fmla="*/ 7819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882" h="101882">
                  <a:moveTo>
                    <a:pt x="81761" y="78195"/>
                  </a:moveTo>
                  <a:lnTo>
                    <a:pt x="105194" y="85836"/>
                  </a:lnTo>
                  <a:cubicBezTo>
                    <a:pt x="101628" y="99081"/>
                    <a:pt x="95515" y="109015"/>
                    <a:pt x="87110" y="115382"/>
                  </a:cubicBezTo>
                  <a:cubicBezTo>
                    <a:pt x="78705" y="121750"/>
                    <a:pt x="68007" y="125061"/>
                    <a:pt x="55017" y="125061"/>
                  </a:cubicBezTo>
                  <a:cubicBezTo>
                    <a:pt x="38970" y="125061"/>
                    <a:pt x="25725" y="119458"/>
                    <a:pt x="15537" y="108760"/>
                  </a:cubicBezTo>
                  <a:cubicBezTo>
                    <a:pt x="5094" y="97808"/>
                    <a:pt x="0" y="82780"/>
                    <a:pt x="0" y="63677"/>
                  </a:cubicBezTo>
                  <a:cubicBezTo>
                    <a:pt x="0" y="43555"/>
                    <a:pt x="5349" y="28018"/>
                    <a:pt x="15537" y="16811"/>
                  </a:cubicBezTo>
                  <a:cubicBezTo>
                    <a:pt x="25980" y="5603"/>
                    <a:pt x="39734" y="0"/>
                    <a:pt x="56545" y="0"/>
                  </a:cubicBezTo>
                  <a:cubicBezTo>
                    <a:pt x="71318" y="0"/>
                    <a:pt x="83544" y="4330"/>
                    <a:pt x="92713" y="13245"/>
                  </a:cubicBezTo>
                  <a:cubicBezTo>
                    <a:pt x="98317" y="18339"/>
                    <a:pt x="102392" y="25980"/>
                    <a:pt x="104939" y="35404"/>
                  </a:cubicBezTo>
                  <a:lnTo>
                    <a:pt x="80742" y="41263"/>
                  </a:lnTo>
                  <a:cubicBezTo>
                    <a:pt x="79469" y="34895"/>
                    <a:pt x="76157" y="30055"/>
                    <a:pt x="71827" y="26489"/>
                  </a:cubicBezTo>
                  <a:cubicBezTo>
                    <a:pt x="67243" y="22924"/>
                    <a:pt x="61894" y="20886"/>
                    <a:pt x="55526" y="20886"/>
                  </a:cubicBezTo>
                  <a:cubicBezTo>
                    <a:pt x="46357" y="20886"/>
                    <a:pt x="39225" y="24197"/>
                    <a:pt x="33621" y="30565"/>
                  </a:cubicBezTo>
                  <a:cubicBezTo>
                    <a:pt x="28018" y="36933"/>
                    <a:pt x="25216" y="47376"/>
                    <a:pt x="25216" y="61894"/>
                  </a:cubicBezTo>
                  <a:cubicBezTo>
                    <a:pt x="25216" y="77176"/>
                    <a:pt x="28018" y="87874"/>
                    <a:pt x="33621" y="94496"/>
                  </a:cubicBezTo>
                  <a:cubicBezTo>
                    <a:pt x="38970" y="101119"/>
                    <a:pt x="46102" y="104175"/>
                    <a:pt x="55017" y="104175"/>
                  </a:cubicBezTo>
                  <a:cubicBezTo>
                    <a:pt x="61639" y="104175"/>
                    <a:pt x="67243" y="102137"/>
                    <a:pt x="71827" y="98062"/>
                  </a:cubicBezTo>
                  <a:cubicBezTo>
                    <a:pt x="76157" y="93732"/>
                    <a:pt x="79723" y="87110"/>
                    <a:pt x="81761" y="78195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8" name="Forma libre: forma 107">
              <a:extLst>
                <a:ext uri="{FF2B5EF4-FFF2-40B4-BE49-F238E27FC236}">
                  <a16:creationId xmlns:a16="http://schemas.microsoft.com/office/drawing/2014/main" id="{A2C91715-3E96-4635-8FB7-1AACC1C59EC1}"/>
                </a:ext>
              </a:extLst>
            </p:cNvPr>
            <p:cNvSpPr/>
            <p:nvPr/>
          </p:nvSpPr>
          <p:spPr>
            <a:xfrm>
              <a:off x="7365104" y="9172563"/>
              <a:ext cx="25471" cy="25471"/>
            </a:xfrm>
            <a:custGeom>
              <a:avLst/>
              <a:gdLst>
                <a:gd name="connsiteX0" fmla="*/ 0 w 0"/>
                <a:gd name="connsiteY0" fmla="*/ 0 h 0"/>
                <a:gd name="connsiteX1" fmla="*/ 23178 w 0"/>
                <a:gd name="connsiteY1" fmla="*/ 0 h 0"/>
                <a:gd name="connsiteX2" fmla="*/ 23178 w 0"/>
                <a:gd name="connsiteY2" fmla="*/ 23178 h 0"/>
                <a:gd name="connsiteX3" fmla="*/ 0 w 0"/>
                <a:gd name="connsiteY3" fmla="*/ 231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23178" y="0"/>
                  </a:lnTo>
                  <a:lnTo>
                    <a:pt x="23178" y="23178"/>
                  </a:lnTo>
                  <a:lnTo>
                    <a:pt x="0" y="23178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9" name="Forma libre: forma 108">
              <a:extLst>
                <a:ext uri="{FF2B5EF4-FFF2-40B4-BE49-F238E27FC236}">
                  <a16:creationId xmlns:a16="http://schemas.microsoft.com/office/drawing/2014/main" id="{A379792A-5905-470E-AAC7-F9441D93BB15}"/>
                </a:ext>
              </a:extLst>
            </p:cNvPr>
            <p:cNvSpPr/>
            <p:nvPr/>
          </p:nvSpPr>
          <p:spPr>
            <a:xfrm>
              <a:off x="6476176" y="8300392"/>
              <a:ext cx="25471" cy="25471"/>
            </a:xfrm>
            <a:custGeom>
              <a:avLst/>
              <a:gdLst>
                <a:gd name="connsiteX0" fmla="*/ 26490 w 25470"/>
                <a:gd name="connsiteY0" fmla="*/ 35203 h 25470"/>
                <a:gd name="connsiteX1" fmla="*/ 39734 w 25470"/>
                <a:gd name="connsiteY1" fmla="*/ 27817 h 25470"/>
                <a:gd name="connsiteX2" fmla="*/ 49668 w 25470"/>
                <a:gd name="connsiteY2" fmla="*/ 6676 h 25470"/>
                <a:gd name="connsiteX3" fmla="*/ 49668 w 25470"/>
                <a:gd name="connsiteY3" fmla="*/ 2346 h 25470"/>
                <a:gd name="connsiteX4" fmla="*/ 29801 w 25470"/>
                <a:gd name="connsiteY4" fmla="*/ 12789 h 25470"/>
                <a:gd name="connsiteX5" fmla="*/ 13245 w 25470"/>
                <a:gd name="connsiteY5" fmla="*/ 54 h 25470"/>
                <a:gd name="connsiteX6" fmla="*/ 16556 w 25470"/>
                <a:gd name="connsiteY6" fmla="*/ 20176 h 25470"/>
                <a:gd name="connsiteX7" fmla="*/ 0 w 25470"/>
                <a:gd name="connsiteY7" fmla="*/ 32911 h 25470"/>
                <a:gd name="connsiteX8" fmla="*/ 2038 w 25470"/>
                <a:gd name="connsiteY8" fmla="*/ 34949 h 25470"/>
                <a:gd name="connsiteX9" fmla="*/ 26490 w 25470"/>
                <a:gd name="connsiteY9" fmla="*/ 35203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25470">
                  <a:moveTo>
                    <a:pt x="26490" y="35203"/>
                  </a:moveTo>
                  <a:cubicBezTo>
                    <a:pt x="28782" y="38260"/>
                    <a:pt x="40753" y="30874"/>
                    <a:pt x="39734" y="27817"/>
                  </a:cubicBezTo>
                  <a:cubicBezTo>
                    <a:pt x="36423" y="22468"/>
                    <a:pt x="38716" y="7695"/>
                    <a:pt x="49668" y="6676"/>
                  </a:cubicBezTo>
                  <a:lnTo>
                    <a:pt x="49668" y="2346"/>
                  </a:lnTo>
                  <a:cubicBezTo>
                    <a:pt x="49668" y="2346"/>
                    <a:pt x="33112" y="2346"/>
                    <a:pt x="29801" y="12789"/>
                  </a:cubicBezTo>
                  <a:cubicBezTo>
                    <a:pt x="29801" y="12789"/>
                    <a:pt x="16556" y="-965"/>
                    <a:pt x="13245" y="54"/>
                  </a:cubicBezTo>
                  <a:cubicBezTo>
                    <a:pt x="9934" y="2092"/>
                    <a:pt x="16556" y="20176"/>
                    <a:pt x="16556" y="20176"/>
                  </a:cubicBezTo>
                  <a:cubicBezTo>
                    <a:pt x="5604" y="18138"/>
                    <a:pt x="0" y="32911"/>
                    <a:pt x="0" y="32911"/>
                  </a:cubicBezTo>
                  <a:lnTo>
                    <a:pt x="2038" y="34949"/>
                  </a:lnTo>
                  <a:cubicBezTo>
                    <a:pt x="8915" y="25779"/>
                    <a:pt x="23178" y="30109"/>
                    <a:pt x="26490" y="35203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0" name="Forma libre: forma 109">
              <a:extLst>
                <a:ext uri="{FF2B5EF4-FFF2-40B4-BE49-F238E27FC236}">
                  <a16:creationId xmlns:a16="http://schemas.microsoft.com/office/drawing/2014/main" id="{CCD61AE4-41C4-4790-A95A-26C3941A0211}"/>
                </a:ext>
              </a:extLst>
            </p:cNvPr>
            <p:cNvSpPr/>
            <p:nvPr/>
          </p:nvSpPr>
          <p:spPr>
            <a:xfrm>
              <a:off x="6624530" y="8434422"/>
              <a:ext cx="25471" cy="50941"/>
            </a:xfrm>
            <a:custGeom>
              <a:avLst/>
              <a:gdLst>
                <a:gd name="connsiteX0" fmla="*/ 140 w 25470"/>
                <a:gd name="connsiteY0" fmla="*/ 51960 h 50941"/>
                <a:gd name="connsiteX1" fmla="*/ 33252 w 25470"/>
                <a:gd name="connsiteY1" fmla="*/ 35914 h 50941"/>
                <a:gd name="connsiteX2" fmla="*/ 45224 w 25470"/>
                <a:gd name="connsiteY2" fmla="*/ 0 h 50941"/>
                <a:gd name="connsiteX3" fmla="*/ 12112 w 25470"/>
                <a:gd name="connsiteY3" fmla="*/ 14773 h 50941"/>
                <a:gd name="connsiteX4" fmla="*/ 140 w 25470"/>
                <a:gd name="connsiteY4" fmla="*/ 5196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140" y="51960"/>
                  </a:moveTo>
                  <a:cubicBezTo>
                    <a:pt x="12366" y="51960"/>
                    <a:pt x="24338" y="46611"/>
                    <a:pt x="33252" y="35914"/>
                  </a:cubicBezTo>
                  <a:cubicBezTo>
                    <a:pt x="43186" y="25471"/>
                    <a:pt x="46497" y="12481"/>
                    <a:pt x="45224" y="0"/>
                  </a:cubicBezTo>
                  <a:cubicBezTo>
                    <a:pt x="34271" y="0"/>
                    <a:pt x="22045" y="5349"/>
                    <a:pt x="12112" y="14773"/>
                  </a:cubicBezTo>
                  <a:cubicBezTo>
                    <a:pt x="3706" y="25471"/>
                    <a:pt x="-879" y="39225"/>
                    <a:pt x="140" y="51960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1" name="Forma libre: forma 110">
              <a:extLst>
                <a:ext uri="{FF2B5EF4-FFF2-40B4-BE49-F238E27FC236}">
                  <a16:creationId xmlns:a16="http://schemas.microsoft.com/office/drawing/2014/main" id="{24B5D01A-262C-4A56-8C44-FA4E44D100AB}"/>
                </a:ext>
              </a:extLst>
            </p:cNvPr>
            <p:cNvSpPr/>
            <p:nvPr/>
          </p:nvSpPr>
          <p:spPr>
            <a:xfrm>
              <a:off x="6483308" y="7974930"/>
              <a:ext cx="509415" cy="560355"/>
            </a:xfrm>
            <a:custGeom>
              <a:avLst/>
              <a:gdLst>
                <a:gd name="connsiteX0" fmla="*/ 482670 w 509414"/>
                <a:gd name="connsiteY0" fmla="*/ 359646 h 560355"/>
                <a:gd name="connsiteX1" fmla="*/ 416701 w 509414"/>
                <a:gd name="connsiteY1" fmla="*/ 367033 h 560355"/>
                <a:gd name="connsiteX2" fmla="*/ 436568 w 509414"/>
                <a:gd name="connsiteY2" fmla="*/ 425870 h 560355"/>
                <a:gd name="connsiteX3" fmla="*/ 399126 w 509414"/>
                <a:gd name="connsiteY3" fmla="*/ 405239 h 560355"/>
                <a:gd name="connsiteX4" fmla="*/ 420012 w 509414"/>
                <a:gd name="connsiteY4" fmla="*/ 436568 h 560355"/>
                <a:gd name="connsiteX5" fmla="*/ 414918 w 509414"/>
                <a:gd name="connsiteY5" fmla="*/ 440388 h 560355"/>
                <a:gd name="connsiteX6" fmla="*/ 397853 w 509414"/>
                <a:gd name="connsiteY6" fmla="*/ 443190 h 560355"/>
                <a:gd name="connsiteX7" fmla="*/ 347676 w 509414"/>
                <a:gd name="connsiteY7" fmla="*/ 391485 h 560355"/>
                <a:gd name="connsiteX8" fmla="*/ 366014 w 509414"/>
                <a:gd name="connsiteY8" fmla="*/ 387919 h 560355"/>
                <a:gd name="connsiteX9" fmla="*/ 292913 w 509414"/>
                <a:gd name="connsiteY9" fmla="*/ 332138 h 560355"/>
                <a:gd name="connsiteX10" fmla="*/ 300045 w 509414"/>
                <a:gd name="connsiteY10" fmla="*/ 316856 h 560355"/>
                <a:gd name="connsiteX11" fmla="*/ 385882 w 509414"/>
                <a:gd name="connsiteY11" fmla="*/ 328572 h 560355"/>
                <a:gd name="connsiteX12" fmla="*/ 338506 w 509414"/>
                <a:gd name="connsiteY12" fmla="*/ 281706 h 560355"/>
                <a:gd name="connsiteX13" fmla="*/ 455162 w 509414"/>
                <a:gd name="connsiteY13" fmla="*/ 276357 h 560355"/>
                <a:gd name="connsiteX14" fmla="*/ 376967 w 509414"/>
                <a:gd name="connsiteY14" fmla="*/ 242481 h 560355"/>
                <a:gd name="connsiteX15" fmla="*/ 492349 w 509414"/>
                <a:gd name="connsiteY15" fmla="*/ 212680 h 560355"/>
                <a:gd name="connsiteX16" fmla="*/ 404475 w 509414"/>
                <a:gd name="connsiteY16" fmla="*/ 188229 h 560355"/>
                <a:gd name="connsiteX17" fmla="*/ 514509 w 509414"/>
                <a:gd name="connsiteY17" fmla="*/ 113854 h 560355"/>
                <a:gd name="connsiteX18" fmla="*/ 413135 w 509414"/>
                <a:gd name="connsiteY18" fmla="*/ 123278 h 560355"/>
                <a:gd name="connsiteX19" fmla="*/ 509924 w 509414"/>
                <a:gd name="connsiteY19" fmla="*/ 255 h 560355"/>
                <a:gd name="connsiteX20" fmla="*/ 386900 w 509414"/>
                <a:gd name="connsiteY20" fmla="*/ 64950 h 560355"/>
                <a:gd name="connsiteX21" fmla="*/ 337487 w 509414"/>
                <a:gd name="connsiteY21" fmla="*/ 126335 h 560355"/>
                <a:gd name="connsiteX22" fmla="*/ 313290 w 509414"/>
                <a:gd name="connsiteY22" fmla="*/ 147475 h 560355"/>
                <a:gd name="connsiteX23" fmla="*/ 286800 w 509414"/>
                <a:gd name="connsiteY23" fmla="*/ 90166 h 560355"/>
                <a:gd name="connsiteX24" fmla="*/ 265914 w 509414"/>
                <a:gd name="connsiteY24" fmla="*/ 30820 h 560355"/>
                <a:gd name="connsiteX25" fmla="*/ 226435 w 509414"/>
                <a:gd name="connsiteY25" fmla="*/ 30820 h 560355"/>
                <a:gd name="connsiteX26" fmla="*/ 201983 w 509414"/>
                <a:gd name="connsiteY26" fmla="*/ 36168 h 560355"/>
                <a:gd name="connsiteX27" fmla="*/ 197908 w 509414"/>
                <a:gd name="connsiteY27" fmla="*/ 73101 h 560355"/>
                <a:gd name="connsiteX28" fmla="*/ 223124 w 509414"/>
                <a:gd name="connsiteY28" fmla="*/ 73101 h 560355"/>
                <a:gd name="connsiteX29" fmla="*/ 226435 w 509414"/>
                <a:gd name="connsiteY29" fmla="*/ 125061 h 560355"/>
                <a:gd name="connsiteX30" fmla="*/ 202238 w 509414"/>
                <a:gd name="connsiteY30" fmla="*/ 147221 h 560355"/>
                <a:gd name="connsiteX31" fmla="*/ 178040 w 509414"/>
                <a:gd name="connsiteY31" fmla="*/ 126080 h 560355"/>
                <a:gd name="connsiteX32" fmla="*/ 129646 w 509414"/>
                <a:gd name="connsiteY32" fmla="*/ 64696 h 560355"/>
                <a:gd name="connsiteX33" fmla="*/ 4330 w 509414"/>
                <a:gd name="connsiteY33" fmla="*/ 0 h 560355"/>
                <a:gd name="connsiteX34" fmla="*/ 102138 w 509414"/>
                <a:gd name="connsiteY34" fmla="*/ 125061 h 560355"/>
                <a:gd name="connsiteX35" fmla="*/ 0 w 509414"/>
                <a:gd name="connsiteY35" fmla="*/ 113345 h 560355"/>
                <a:gd name="connsiteX36" fmla="*/ 114364 w 509414"/>
                <a:gd name="connsiteY36" fmla="*/ 190776 h 560355"/>
                <a:gd name="connsiteX37" fmla="*/ 24197 w 509414"/>
                <a:gd name="connsiteY37" fmla="*/ 209879 h 560355"/>
                <a:gd name="connsiteX38" fmla="*/ 141872 w 509414"/>
                <a:gd name="connsiteY38" fmla="*/ 248085 h 560355"/>
                <a:gd name="connsiteX39" fmla="*/ 59347 w 509414"/>
                <a:gd name="connsiteY39" fmla="*/ 275848 h 560355"/>
                <a:gd name="connsiteX40" fmla="*/ 176003 w 509414"/>
                <a:gd name="connsiteY40" fmla="*/ 283234 h 560355"/>
                <a:gd name="connsiteX41" fmla="*/ 129646 w 509414"/>
                <a:gd name="connsiteY41" fmla="*/ 327808 h 560355"/>
                <a:gd name="connsiteX42" fmla="*/ 216501 w 509414"/>
                <a:gd name="connsiteY42" fmla="*/ 316091 h 560355"/>
                <a:gd name="connsiteX43" fmla="*/ 222359 w 509414"/>
                <a:gd name="connsiteY43" fmla="*/ 331629 h 560355"/>
                <a:gd name="connsiteX44" fmla="*/ 146202 w 509414"/>
                <a:gd name="connsiteY44" fmla="*/ 387409 h 560355"/>
                <a:gd name="connsiteX45" fmla="*/ 164796 w 509414"/>
                <a:gd name="connsiteY45" fmla="*/ 390975 h 560355"/>
                <a:gd name="connsiteX46" fmla="*/ 113345 w 509414"/>
                <a:gd name="connsiteY46" fmla="*/ 442426 h 560355"/>
                <a:gd name="connsiteX47" fmla="*/ 97553 w 509414"/>
                <a:gd name="connsiteY47" fmla="*/ 439115 h 560355"/>
                <a:gd name="connsiteX48" fmla="*/ 92713 w 509414"/>
                <a:gd name="connsiteY48" fmla="*/ 435549 h 560355"/>
                <a:gd name="connsiteX49" fmla="*/ 113599 w 509414"/>
                <a:gd name="connsiteY49" fmla="*/ 404220 h 560355"/>
                <a:gd name="connsiteX50" fmla="*/ 76157 w 509414"/>
                <a:gd name="connsiteY50" fmla="*/ 425106 h 560355"/>
                <a:gd name="connsiteX51" fmla="*/ 95770 w 509414"/>
                <a:gd name="connsiteY51" fmla="*/ 366014 h 560355"/>
                <a:gd name="connsiteX52" fmla="*/ 29801 w 509414"/>
                <a:gd name="connsiteY52" fmla="*/ 358627 h 560355"/>
                <a:gd name="connsiteX53" fmla="*/ 7896 w 509414"/>
                <a:gd name="connsiteY53" fmla="*/ 420267 h 560355"/>
                <a:gd name="connsiteX54" fmla="*/ 70299 w 509414"/>
                <a:gd name="connsiteY54" fmla="*/ 428672 h 560355"/>
                <a:gd name="connsiteX55" fmla="*/ 33112 w 509414"/>
                <a:gd name="connsiteY55" fmla="*/ 450831 h 560355"/>
                <a:gd name="connsiteX56" fmla="*/ 76667 w 509414"/>
                <a:gd name="connsiteY56" fmla="*/ 442171 h 560355"/>
                <a:gd name="connsiteX57" fmla="*/ 81506 w 509414"/>
                <a:gd name="connsiteY57" fmla="*/ 445737 h 560355"/>
                <a:gd name="connsiteX58" fmla="*/ 76667 w 509414"/>
                <a:gd name="connsiteY58" fmla="*/ 467642 h 560355"/>
                <a:gd name="connsiteX59" fmla="*/ 93223 w 509414"/>
                <a:gd name="connsiteY59" fmla="*/ 483434 h 560355"/>
                <a:gd name="connsiteX60" fmla="*/ 114109 w 509414"/>
                <a:gd name="connsiteY60" fmla="*/ 488273 h 560355"/>
                <a:gd name="connsiteX61" fmla="*/ 122260 w 509414"/>
                <a:gd name="connsiteY61" fmla="*/ 546092 h 560355"/>
                <a:gd name="connsiteX62" fmla="*/ 147476 w 509414"/>
                <a:gd name="connsiteY62" fmla="*/ 547111 h 560355"/>
                <a:gd name="connsiteX63" fmla="*/ 124297 w 509414"/>
                <a:gd name="connsiteY63" fmla="*/ 468406 h 560355"/>
                <a:gd name="connsiteX64" fmla="*/ 126080 w 509414"/>
                <a:gd name="connsiteY64" fmla="*/ 455926 h 560355"/>
                <a:gd name="connsiteX65" fmla="*/ 188738 w 509414"/>
                <a:gd name="connsiteY65" fmla="*/ 415427 h 560355"/>
                <a:gd name="connsiteX66" fmla="*/ 192304 w 509414"/>
                <a:gd name="connsiteY66" fmla="*/ 432493 h 560355"/>
                <a:gd name="connsiteX67" fmla="*/ 230510 w 509414"/>
                <a:gd name="connsiteY67" fmla="*/ 407022 h 560355"/>
                <a:gd name="connsiteX68" fmla="*/ 209879 w 509414"/>
                <a:gd name="connsiteY68" fmla="*/ 491839 h 560355"/>
                <a:gd name="connsiteX69" fmla="*/ 236368 w 509414"/>
                <a:gd name="connsiteY69" fmla="*/ 475793 h 560355"/>
                <a:gd name="connsiteX70" fmla="*/ 254962 w 509414"/>
                <a:gd name="connsiteY70" fmla="*/ 585062 h 560355"/>
                <a:gd name="connsiteX71" fmla="*/ 275848 w 509414"/>
                <a:gd name="connsiteY71" fmla="*/ 475793 h 560355"/>
                <a:gd name="connsiteX72" fmla="*/ 303356 w 509414"/>
                <a:gd name="connsiteY72" fmla="*/ 491839 h 560355"/>
                <a:gd name="connsiteX73" fmla="*/ 281452 w 509414"/>
                <a:gd name="connsiteY73" fmla="*/ 406258 h 560355"/>
                <a:gd name="connsiteX74" fmla="*/ 319912 w 509414"/>
                <a:gd name="connsiteY74" fmla="*/ 432493 h 560355"/>
                <a:gd name="connsiteX75" fmla="*/ 323478 w 509414"/>
                <a:gd name="connsiteY75" fmla="*/ 414918 h 560355"/>
                <a:gd name="connsiteX76" fmla="*/ 386136 w 509414"/>
                <a:gd name="connsiteY76" fmla="*/ 455926 h 560355"/>
                <a:gd name="connsiteX77" fmla="*/ 388683 w 509414"/>
                <a:gd name="connsiteY77" fmla="*/ 468661 h 560355"/>
                <a:gd name="connsiteX78" fmla="*/ 365505 w 509414"/>
                <a:gd name="connsiteY78" fmla="*/ 547111 h 560355"/>
                <a:gd name="connsiteX79" fmla="*/ 390721 w 509414"/>
                <a:gd name="connsiteY79" fmla="*/ 546092 h 560355"/>
                <a:gd name="connsiteX80" fmla="*/ 398617 w 509414"/>
                <a:gd name="connsiteY80" fmla="*/ 488783 h 560355"/>
                <a:gd name="connsiteX81" fmla="*/ 418994 w 509414"/>
                <a:gd name="connsiteY81" fmla="*/ 483434 h 560355"/>
                <a:gd name="connsiteX82" fmla="*/ 435550 w 509414"/>
                <a:gd name="connsiteY82" fmla="*/ 467642 h 560355"/>
                <a:gd name="connsiteX83" fmla="*/ 430710 w 509414"/>
                <a:gd name="connsiteY83" fmla="*/ 446247 h 560355"/>
                <a:gd name="connsiteX84" fmla="*/ 436314 w 509414"/>
                <a:gd name="connsiteY84" fmla="*/ 441917 h 560355"/>
                <a:gd name="connsiteX85" fmla="*/ 479869 w 509414"/>
                <a:gd name="connsiteY85" fmla="*/ 450577 h 560355"/>
                <a:gd name="connsiteX86" fmla="*/ 442681 w 509414"/>
                <a:gd name="connsiteY86" fmla="*/ 428417 h 560355"/>
                <a:gd name="connsiteX87" fmla="*/ 505085 w 509414"/>
                <a:gd name="connsiteY87" fmla="*/ 420012 h 560355"/>
                <a:gd name="connsiteX88" fmla="*/ 482670 w 509414"/>
                <a:gd name="connsiteY88" fmla="*/ 359646 h 560355"/>
                <a:gd name="connsiteX89" fmla="*/ 71063 w 509414"/>
                <a:gd name="connsiteY89" fmla="*/ 424342 h 560355"/>
                <a:gd name="connsiteX90" fmla="*/ 32603 w 509414"/>
                <a:gd name="connsiteY90" fmla="*/ 407277 h 560355"/>
                <a:gd name="connsiteX91" fmla="*/ 30310 w 509414"/>
                <a:gd name="connsiteY91" fmla="*/ 361684 h 560355"/>
                <a:gd name="connsiteX92" fmla="*/ 71063 w 509414"/>
                <a:gd name="connsiteY92" fmla="*/ 384862 h 560355"/>
                <a:gd name="connsiteX93" fmla="*/ 71063 w 509414"/>
                <a:gd name="connsiteY93" fmla="*/ 424342 h 560355"/>
                <a:gd name="connsiteX94" fmla="*/ 240189 w 509414"/>
                <a:gd name="connsiteY94" fmla="*/ 63677 h 560355"/>
                <a:gd name="connsiteX95" fmla="*/ 229237 w 509414"/>
                <a:gd name="connsiteY95" fmla="*/ 54253 h 560355"/>
                <a:gd name="connsiteX96" fmla="*/ 240189 w 509414"/>
                <a:gd name="connsiteY96" fmla="*/ 43555 h 560355"/>
                <a:gd name="connsiteX97" fmla="*/ 250123 w 509414"/>
                <a:gd name="connsiteY97" fmla="*/ 54253 h 560355"/>
                <a:gd name="connsiteX98" fmla="*/ 240189 w 509414"/>
                <a:gd name="connsiteY98" fmla="*/ 63677 h 560355"/>
                <a:gd name="connsiteX99" fmla="*/ 479104 w 509414"/>
                <a:gd name="connsiteY99" fmla="*/ 407531 h 560355"/>
                <a:gd name="connsiteX100" fmla="*/ 440644 w 509414"/>
                <a:gd name="connsiteY100" fmla="*/ 424597 h 560355"/>
                <a:gd name="connsiteX101" fmla="*/ 440644 w 509414"/>
                <a:gd name="connsiteY101" fmla="*/ 385372 h 560355"/>
                <a:gd name="connsiteX102" fmla="*/ 481142 w 509414"/>
                <a:gd name="connsiteY102" fmla="*/ 362193 h 560355"/>
                <a:gd name="connsiteX103" fmla="*/ 479104 w 509414"/>
                <a:gd name="connsiteY103" fmla="*/ 407531 h 560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509414" h="560355">
                  <a:moveTo>
                    <a:pt x="482670" y="359646"/>
                  </a:moveTo>
                  <a:cubicBezTo>
                    <a:pt x="458473" y="344873"/>
                    <a:pt x="428672" y="347930"/>
                    <a:pt x="416701" y="367033"/>
                  </a:cubicBezTo>
                  <a:cubicBezTo>
                    <a:pt x="404985" y="385626"/>
                    <a:pt x="413899" y="410842"/>
                    <a:pt x="436568" y="425870"/>
                  </a:cubicBezTo>
                  <a:cubicBezTo>
                    <a:pt x="420267" y="427398"/>
                    <a:pt x="399126" y="405239"/>
                    <a:pt x="399126" y="405239"/>
                  </a:cubicBezTo>
                  <a:cubicBezTo>
                    <a:pt x="389957" y="422304"/>
                    <a:pt x="406768" y="431983"/>
                    <a:pt x="420012" y="436568"/>
                  </a:cubicBezTo>
                  <a:cubicBezTo>
                    <a:pt x="418229" y="437841"/>
                    <a:pt x="416447" y="439115"/>
                    <a:pt x="414918" y="440388"/>
                  </a:cubicBezTo>
                  <a:cubicBezTo>
                    <a:pt x="402438" y="437332"/>
                    <a:pt x="397853" y="443190"/>
                    <a:pt x="397853" y="443190"/>
                  </a:cubicBezTo>
                  <a:cubicBezTo>
                    <a:pt x="395561" y="442426"/>
                    <a:pt x="368052" y="412625"/>
                    <a:pt x="347676" y="391485"/>
                  </a:cubicBezTo>
                  <a:lnTo>
                    <a:pt x="366014" y="387919"/>
                  </a:lnTo>
                  <a:cubicBezTo>
                    <a:pt x="352770" y="357354"/>
                    <a:pt x="317111" y="350732"/>
                    <a:pt x="292913" y="332138"/>
                  </a:cubicBezTo>
                  <a:cubicBezTo>
                    <a:pt x="274829" y="318129"/>
                    <a:pt x="295206" y="312016"/>
                    <a:pt x="300045" y="316856"/>
                  </a:cubicBezTo>
                  <a:cubicBezTo>
                    <a:pt x="345128" y="355062"/>
                    <a:pt x="385882" y="328572"/>
                    <a:pt x="385882" y="328572"/>
                  </a:cubicBezTo>
                  <a:cubicBezTo>
                    <a:pt x="354043" y="317874"/>
                    <a:pt x="338506" y="281706"/>
                    <a:pt x="338506" y="281706"/>
                  </a:cubicBezTo>
                  <a:cubicBezTo>
                    <a:pt x="404475" y="319912"/>
                    <a:pt x="455162" y="276357"/>
                    <a:pt x="455162" y="276357"/>
                  </a:cubicBezTo>
                  <a:cubicBezTo>
                    <a:pt x="411352" y="283744"/>
                    <a:pt x="376967" y="242481"/>
                    <a:pt x="376967" y="242481"/>
                  </a:cubicBezTo>
                  <a:cubicBezTo>
                    <a:pt x="445228" y="258273"/>
                    <a:pt x="492349" y="212680"/>
                    <a:pt x="492349" y="212680"/>
                  </a:cubicBezTo>
                  <a:cubicBezTo>
                    <a:pt x="467133" y="214718"/>
                    <a:pt x="404475" y="188229"/>
                    <a:pt x="404475" y="188229"/>
                  </a:cubicBezTo>
                  <a:cubicBezTo>
                    <a:pt x="504575" y="185172"/>
                    <a:pt x="513235" y="113854"/>
                    <a:pt x="514509" y="113854"/>
                  </a:cubicBezTo>
                  <a:cubicBezTo>
                    <a:pt x="487000" y="131938"/>
                    <a:pt x="413135" y="123278"/>
                    <a:pt x="413135" y="123278"/>
                  </a:cubicBezTo>
                  <a:cubicBezTo>
                    <a:pt x="517820" y="86091"/>
                    <a:pt x="509924" y="255"/>
                    <a:pt x="509924" y="255"/>
                  </a:cubicBezTo>
                  <a:cubicBezTo>
                    <a:pt x="487765" y="33112"/>
                    <a:pt x="386900" y="64950"/>
                    <a:pt x="386900" y="64950"/>
                  </a:cubicBezTo>
                  <a:cubicBezTo>
                    <a:pt x="359392" y="73356"/>
                    <a:pt x="337487" y="97808"/>
                    <a:pt x="337487" y="126335"/>
                  </a:cubicBezTo>
                  <a:cubicBezTo>
                    <a:pt x="336214" y="138051"/>
                    <a:pt x="325516" y="147475"/>
                    <a:pt x="313290" y="147475"/>
                  </a:cubicBezTo>
                  <a:cubicBezTo>
                    <a:pt x="286291" y="147475"/>
                    <a:pt x="286800" y="108505"/>
                    <a:pt x="286800" y="90166"/>
                  </a:cubicBezTo>
                  <a:cubicBezTo>
                    <a:pt x="286800" y="62658"/>
                    <a:pt x="285782" y="30820"/>
                    <a:pt x="265914" y="30820"/>
                  </a:cubicBezTo>
                  <a:lnTo>
                    <a:pt x="226435" y="30820"/>
                  </a:lnTo>
                  <a:cubicBezTo>
                    <a:pt x="219303" y="30820"/>
                    <a:pt x="207077" y="30055"/>
                    <a:pt x="201983" y="36168"/>
                  </a:cubicBezTo>
                  <a:cubicBezTo>
                    <a:pt x="191795" y="48140"/>
                    <a:pt x="193323" y="79469"/>
                    <a:pt x="197908" y="73101"/>
                  </a:cubicBezTo>
                  <a:cubicBezTo>
                    <a:pt x="197908" y="73101"/>
                    <a:pt x="213190" y="68771"/>
                    <a:pt x="223124" y="73101"/>
                  </a:cubicBezTo>
                  <a:cubicBezTo>
                    <a:pt x="235859" y="76922"/>
                    <a:pt x="226435" y="116401"/>
                    <a:pt x="226435" y="125061"/>
                  </a:cubicBezTo>
                  <a:cubicBezTo>
                    <a:pt x="226435" y="136778"/>
                    <a:pt x="215482" y="147221"/>
                    <a:pt x="202238" y="147221"/>
                  </a:cubicBezTo>
                  <a:cubicBezTo>
                    <a:pt x="190012" y="147221"/>
                    <a:pt x="179059" y="137797"/>
                    <a:pt x="178040" y="126080"/>
                  </a:cubicBezTo>
                  <a:cubicBezTo>
                    <a:pt x="178040" y="97553"/>
                    <a:pt x="156136" y="73101"/>
                    <a:pt x="129646" y="64696"/>
                  </a:cubicBezTo>
                  <a:cubicBezTo>
                    <a:pt x="129646" y="64696"/>
                    <a:pt x="26235" y="32857"/>
                    <a:pt x="4330" y="0"/>
                  </a:cubicBezTo>
                  <a:cubicBezTo>
                    <a:pt x="4330" y="0"/>
                    <a:pt x="-3311" y="86855"/>
                    <a:pt x="102138" y="125061"/>
                  </a:cubicBezTo>
                  <a:cubicBezTo>
                    <a:pt x="102138" y="125061"/>
                    <a:pt x="27254" y="131429"/>
                    <a:pt x="0" y="113345"/>
                  </a:cubicBezTo>
                  <a:cubicBezTo>
                    <a:pt x="1019" y="113345"/>
                    <a:pt x="14264" y="187719"/>
                    <a:pt x="114364" y="190776"/>
                  </a:cubicBezTo>
                  <a:cubicBezTo>
                    <a:pt x="114364" y="190776"/>
                    <a:pt x="48394" y="212935"/>
                    <a:pt x="24197" y="209879"/>
                  </a:cubicBezTo>
                  <a:cubicBezTo>
                    <a:pt x="24197" y="209879"/>
                    <a:pt x="71573" y="263876"/>
                    <a:pt x="141872" y="248085"/>
                  </a:cubicBezTo>
                  <a:cubicBezTo>
                    <a:pt x="141872" y="248085"/>
                    <a:pt x="103411" y="283234"/>
                    <a:pt x="59347" y="275848"/>
                  </a:cubicBezTo>
                  <a:cubicBezTo>
                    <a:pt x="59347" y="275848"/>
                    <a:pt x="109015" y="320167"/>
                    <a:pt x="176003" y="283234"/>
                  </a:cubicBezTo>
                  <a:cubicBezTo>
                    <a:pt x="176003" y="283234"/>
                    <a:pt x="161739" y="317110"/>
                    <a:pt x="129646" y="327808"/>
                  </a:cubicBezTo>
                  <a:cubicBezTo>
                    <a:pt x="129646" y="327808"/>
                    <a:pt x="170399" y="354297"/>
                    <a:pt x="216501" y="316091"/>
                  </a:cubicBezTo>
                  <a:cubicBezTo>
                    <a:pt x="222359" y="309469"/>
                    <a:pt x="241208" y="317110"/>
                    <a:pt x="222359" y="331629"/>
                  </a:cubicBezTo>
                  <a:cubicBezTo>
                    <a:pt x="197143" y="350732"/>
                    <a:pt x="161484" y="355571"/>
                    <a:pt x="146202" y="387409"/>
                  </a:cubicBezTo>
                  <a:lnTo>
                    <a:pt x="164796" y="390975"/>
                  </a:lnTo>
                  <a:cubicBezTo>
                    <a:pt x="143910" y="412116"/>
                    <a:pt x="116147" y="441917"/>
                    <a:pt x="113345" y="442426"/>
                  </a:cubicBezTo>
                  <a:cubicBezTo>
                    <a:pt x="113345" y="442426"/>
                    <a:pt x="109269" y="436823"/>
                    <a:pt x="97553" y="439115"/>
                  </a:cubicBezTo>
                  <a:cubicBezTo>
                    <a:pt x="96025" y="437841"/>
                    <a:pt x="94496" y="436568"/>
                    <a:pt x="92713" y="435549"/>
                  </a:cubicBezTo>
                  <a:cubicBezTo>
                    <a:pt x="105958" y="430964"/>
                    <a:pt x="122769" y="421285"/>
                    <a:pt x="113599" y="404220"/>
                  </a:cubicBezTo>
                  <a:cubicBezTo>
                    <a:pt x="113599" y="404220"/>
                    <a:pt x="92459" y="426380"/>
                    <a:pt x="76157" y="425106"/>
                  </a:cubicBezTo>
                  <a:cubicBezTo>
                    <a:pt x="98572" y="410078"/>
                    <a:pt x="107486" y="384608"/>
                    <a:pt x="95770" y="366014"/>
                  </a:cubicBezTo>
                  <a:cubicBezTo>
                    <a:pt x="83544" y="346911"/>
                    <a:pt x="53998" y="343600"/>
                    <a:pt x="29801" y="358627"/>
                  </a:cubicBezTo>
                  <a:cubicBezTo>
                    <a:pt x="5604" y="373400"/>
                    <a:pt x="-4330" y="401164"/>
                    <a:pt x="7896" y="420267"/>
                  </a:cubicBezTo>
                  <a:cubicBezTo>
                    <a:pt x="19358" y="438351"/>
                    <a:pt x="46102" y="442171"/>
                    <a:pt x="70299" y="428672"/>
                  </a:cubicBezTo>
                  <a:cubicBezTo>
                    <a:pt x="60366" y="443445"/>
                    <a:pt x="41263" y="448030"/>
                    <a:pt x="33112" y="450831"/>
                  </a:cubicBezTo>
                  <a:cubicBezTo>
                    <a:pt x="33112" y="450831"/>
                    <a:pt x="46611" y="477066"/>
                    <a:pt x="76667" y="442171"/>
                  </a:cubicBezTo>
                  <a:cubicBezTo>
                    <a:pt x="78450" y="443445"/>
                    <a:pt x="79978" y="444718"/>
                    <a:pt x="81506" y="445737"/>
                  </a:cubicBezTo>
                  <a:cubicBezTo>
                    <a:pt x="73356" y="452105"/>
                    <a:pt x="70045" y="463057"/>
                    <a:pt x="76667" y="467642"/>
                  </a:cubicBezTo>
                  <a:cubicBezTo>
                    <a:pt x="76667" y="467642"/>
                    <a:pt x="73356" y="484707"/>
                    <a:pt x="93223" y="483434"/>
                  </a:cubicBezTo>
                  <a:cubicBezTo>
                    <a:pt x="93223" y="483434"/>
                    <a:pt x="99845" y="495150"/>
                    <a:pt x="114109" y="488273"/>
                  </a:cubicBezTo>
                  <a:cubicBezTo>
                    <a:pt x="122769" y="511706"/>
                    <a:pt x="119712" y="533357"/>
                    <a:pt x="122260" y="546092"/>
                  </a:cubicBezTo>
                  <a:lnTo>
                    <a:pt x="147476" y="547111"/>
                  </a:lnTo>
                  <a:cubicBezTo>
                    <a:pt x="145183" y="535904"/>
                    <a:pt x="144419" y="500499"/>
                    <a:pt x="124297" y="468406"/>
                  </a:cubicBezTo>
                  <a:cubicBezTo>
                    <a:pt x="128118" y="465095"/>
                    <a:pt x="130155" y="460256"/>
                    <a:pt x="126080" y="455926"/>
                  </a:cubicBezTo>
                  <a:cubicBezTo>
                    <a:pt x="125316" y="454652"/>
                    <a:pt x="161994" y="431728"/>
                    <a:pt x="188738" y="415427"/>
                  </a:cubicBezTo>
                  <a:lnTo>
                    <a:pt x="192304" y="432493"/>
                  </a:lnTo>
                  <a:cubicBezTo>
                    <a:pt x="201473" y="420012"/>
                    <a:pt x="214973" y="411607"/>
                    <a:pt x="230510" y="407022"/>
                  </a:cubicBezTo>
                  <a:cubicBezTo>
                    <a:pt x="213954" y="429691"/>
                    <a:pt x="203766" y="455671"/>
                    <a:pt x="209879" y="491839"/>
                  </a:cubicBezTo>
                  <a:cubicBezTo>
                    <a:pt x="209879" y="491839"/>
                    <a:pt x="214209" y="478085"/>
                    <a:pt x="236368" y="475793"/>
                  </a:cubicBezTo>
                  <a:cubicBezTo>
                    <a:pt x="236368" y="475793"/>
                    <a:pt x="205549" y="512980"/>
                    <a:pt x="254962" y="585062"/>
                  </a:cubicBezTo>
                  <a:cubicBezTo>
                    <a:pt x="304375" y="512980"/>
                    <a:pt x="275848" y="475793"/>
                    <a:pt x="275848" y="475793"/>
                  </a:cubicBezTo>
                  <a:cubicBezTo>
                    <a:pt x="297753" y="478085"/>
                    <a:pt x="303356" y="491839"/>
                    <a:pt x="303356" y="491839"/>
                  </a:cubicBezTo>
                  <a:cubicBezTo>
                    <a:pt x="308196" y="455161"/>
                    <a:pt x="298772" y="429181"/>
                    <a:pt x="281452" y="406258"/>
                  </a:cubicBezTo>
                  <a:cubicBezTo>
                    <a:pt x="297498" y="410588"/>
                    <a:pt x="310234" y="419248"/>
                    <a:pt x="319912" y="432493"/>
                  </a:cubicBezTo>
                  <a:lnTo>
                    <a:pt x="323478" y="414918"/>
                  </a:lnTo>
                  <a:cubicBezTo>
                    <a:pt x="349968" y="431474"/>
                    <a:pt x="386646" y="454397"/>
                    <a:pt x="386136" y="455926"/>
                  </a:cubicBezTo>
                  <a:cubicBezTo>
                    <a:pt x="382061" y="460510"/>
                    <a:pt x="384608" y="465350"/>
                    <a:pt x="388683" y="468661"/>
                  </a:cubicBezTo>
                  <a:cubicBezTo>
                    <a:pt x="368816" y="500754"/>
                    <a:pt x="368052" y="536158"/>
                    <a:pt x="365505" y="547111"/>
                  </a:cubicBezTo>
                  <a:lnTo>
                    <a:pt x="390721" y="546092"/>
                  </a:lnTo>
                  <a:cubicBezTo>
                    <a:pt x="393268" y="533611"/>
                    <a:pt x="390212" y="511961"/>
                    <a:pt x="398617" y="488783"/>
                  </a:cubicBezTo>
                  <a:cubicBezTo>
                    <a:pt x="411607" y="494641"/>
                    <a:pt x="418994" y="483434"/>
                    <a:pt x="418994" y="483434"/>
                  </a:cubicBezTo>
                  <a:cubicBezTo>
                    <a:pt x="438606" y="484453"/>
                    <a:pt x="435550" y="467642"/>
                    <a:pt x="435550" y="467642"/>
                  </a:cubicBezTo>
                  <a:cubicBezTo>
                    <a:pt x="441917" y="463057"/>
                    <a:pt x="439115" y="452614"/>
                    <a:pt x="430710" y="446247"/>
                  </a:cubicBezTo>
                  <a:cubicBezTo>
                    <a:pt x="432493" y="444718"/>
                    <a:pt x="434276" y="443445"/>
                    <a:pt x="436314" y="441917"/>
                  </a:cubicBezTo>
                  <a:cubicBezTo>
                    <a:pt x="466369" y="476557"/>
                    <a:pt x="479869" y="450577"/>
                    <a:pt x="479869" y="450577"/>
                  </a:cubicBezTo>
                  <a:cubicBezTo>
                    <a:pt x="471718" y="447775"/>
                    <a:pt x="452615" y="442936"/>
                    <a:pt x="442681" y="428417"/>
                  </a:cubicBezTo>
                  <a:cubicBezTo>
                    <a:pt x="467133" y="441917"/>
                    <a:pt x="493623" y="438096"/>
                    <a:pt x="505085" y="420012"/>
                  </a:cubicBezTo>
                  <a:cubicBezTo>
                    <a:pt x="516801" y="402182"/>
                    <a:pt x="506868" y="374419"/>
                    <a:pt x="482670" y="359646"/>
                  </a:cubicBezTo>
                  <a:close/>
                  <a:moveTo>
                    <a:pt x="71063" y="424342"/>
                  </a:moveTo>
                  <a:cubicBezTo>
                    <a:pt x="61130" y="430710"/>
                    <a:pt x="45847" y="426380"/>
                    <a:pt x="32603" y="407277"/>
                  </a:cubicBezTo>
                  <a:cubicBezTo>
                    <a:pt x="20631" y="388174"/>
                    <a:pt x="20631" y="367033"/>
                    <a:pt x="30310" y="361684"/>
                  </a:cubicBezTo>
                  <a:cubicBezTo>
                    <a:pt x="40244" y="356335"/>
                    <a:pt x="58837" y="365759"/>
                    <a:pt x="71063" y="384862"/>
                  </a:cubicBezTo>
                  <a:cubicBezTo>
                    <a:pt x="84308" y="403201"/>
                    <a:pt x="80997" y="419248"/>
                    <a:pt x="71063" y="424342"/>
                  </a:cubicBezTo>
                  <a:close/>
                  <a:moveTo>
                    <a:pt x="240189" y="63677"/>
                  </a:moveTo>
                  <a:cubicBezTo>
                    <a:pt x="233567" y="63677"/>
                    <a:pt x="229237" y="59347"/>
                    <a:pt x="229237" y="54253"/>
                  </a:cubicBezTo>
                  <a:cubicBezTo>
                    <a:pt x="229237" y="47885"/>
                    <a:pt x="233567" y="43555"/>
                    <a:pt x="240189" y="43555"/>
                  </a:cubicBezTo>
                  <a:cubicBezTo>
                    <a:pt x="245793" y="43555"/>
                    <a:pt x="250123" y="47885"/>
                    <a:pt x="250123" y="54253"/>
                  </a:cubicBezTo>
                  <a:cubicBezTo>
                    <a:pt x="250123" y="59347"/>
                    <a:pt x="245538" y="63677"/>
                    <a:pt x="240189" y="63677"/>
                  </a:cubicBezTo>
                  <a:close/>
                  <a:moveTo>
                    <a:pt x="479104" y="407531"/>
                  </a:moveTo>
                  <a:cubicBezTo>
                    <a:pt x="465860" y="426634"/>
                    <a:pt x="450323" y="430964"/>
                    <a:pt x="440644" y="424597"/>
                  </a:cubicBezTo>
                  <a:cubicBezTo>
                    <a:pt x="430710" y="419248"/>
                    <a:pt x="427399" y="403456"/>
                    <a:pt x="440644" y="385372"/>
                  </a:cubicBezTo>
                  <a:cubicBezTo>
                    <a:pt x="452870" y="366269"/>
                    <a:pt x="471463" y="356845"/>
                    <a:pt x="481142" y="362193"/>
                  </a:cubicBezTo>
                  <a:cubicBezTo>
                    <a:pt x="491330" y="367033"/>
                    <a:pt x="491330" y="388428"/>
                    <a:pt x="479104" y="407531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2" name="Forma libre: forma 111">
              <a:extLst>
                <a:ext uri="{FF2B5EF4-FFF2-40B4-BE49-F238E27FC236}">
                  <a16:creationId xmlns:a16="http://schemas.microsoft.com/office/drawing/2014/main" id="{1438884D-6767-450B-9609-81B954BAC918}"/>
                </a:ext>
              </a:extLst>
            </p:cNvPr>
            <p:cNvSpPr/>
            <p:nvPr/>
          </p:nvSpPr>
          <p:spPr>
            <a:xfrm>
              <a:off x="6952733" y="8300647"/>
              <a:ext cx="25471" cy="25471"/>
            </a:xfrm>
            <a:custGeom>
              <a:avLst/>
              <a:gdLst>
                <a:gd name="connsiteX0" fmla="*/ 32857 w 25470"/>
                <a:gd name="connsiteY0" fmla="*/ 20176 h 25470"/>
                <a:gd name="connsiteX1" fmla="*/ 36168 w 25470"/>
                <a:gd name="connsiteY1" fmla="*/ 54 h 25470"/>
                <a:gd name="connsiteX2" fmla="*/ 19867 w 25470"/>
                <a:gd name="connsiteY2" fmla="*/ 12789 h 25470"/>
                <a:gd name="connsiteX3" fmla="*/ 0 w 25470"/>
                <a:gd name="connsiteY3" fmla="*/ 2346 h 25470"/>
                <a:gd name="connsiteX4" fmla="*/ 0 w 25470"/>
                <a:gd name="connsiteY4" fmla="*/ 6676 h 25470"/>
                <a:gd name="connsiteX5" fmla="*/ 9934 w 25470"/>
                <a:gd name="connsiteY5" fmla="*/ 27817 h 25470"/>
                <a:gd name="connsiteX6" fmla="*/ 23178 w 25470"/>
                <a:gd name="connsiteY6" fmla="*/ 35203 h 25470"/>
                <a:gd name="connsiteX7" fmla="*/ 47376 w 25470"/>
                <a:gd name="connsiteY7" fmla="*/ 35203 h 25470"/>
                <a:gd name="connsiteX8" fmla="*/ 49668 w 25470"/>
                <a:gd name="connsiteY8" fmla="*/ 33166 h 25470"/>
                <a:gd name="connsiteX9" fmla="*/ 32857 w 25470"/>
                <a:gd name="connsiteY9" fmla="*/ 20176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25470">
                  <a:moveTo>
                    <a:pt x="32857" y="20176"/>
                  </a:moveTo>
                  <a:cubicBezTo>
                    <a:pt x="32857" y="20176"/>
                    <a:pt x="39480" y="2092"/>
                    <a:pt x="36168" y="54"/>
                  </a:cubicBezTo>
                  <a:cubicBezTo>
                    <a:pt x="32857" y="-965"/>
                    <a:pt x="19867" y="12789"/>
                    <a:pt x="19867" y="12789"/>
                  </a:cubicBezTo>
                  <a:cubicBezTo>
                    <a:pt x="16556" y="2346"/>
                    <a:pt x="0" y="2346"/>
                    <a:pt x="0" y="2346"/>
                  </a:cubicBezTo>
                  <a:lnTo>
                    <a:pt x="0" y="6676"/>
                  </a:lnTo>
                  <a:cubicBezTo>
                    <a:pt x="10952" y="7695"/>
                    <a:pt x="13245" y="22468"/>
                    <a:pt x="9934" y="27817"/>
                  </a:cubicBezTo>
                  <a:cubicBezTo>
                    <a:pt x="8915" y="31128"/>
                    <a:pt x="20886" y="38260"/>
                    <a:pt x="23178" y="35203"/>
                  </a:cubicBezTo>
                  <a:cubicBezTo>
                    <a:pt x="26490" y="29855"/>
                    <a:pt x="40753" y="25779"/>
                    <a:pt x="47376" y="35203"/>
                  </a:cubicBezTo>
                  <a:lnTo>
                    <a:pt x="49668" y="33166"/>
                  </a:lnTo>
                  <a:cubicBezTo>
                    <a:pt x="49413" y="32911"/>
                    <a:pt x="44064" y="18138"/>
                    <a:pt x="32857" y="20176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3" name="Forma libre: forma 112">
              <a:extLst>
                <a:ext uri="{FF2B5EF4-FFF2-40B4-BE49-F238E27FC236}">
                  <a16:creationId xmlns:a16="http://schemas.microsoft.com/office/drawing/2014/main" id="{97E9949E-669B-4507-8983-FE00272BE0F2}"/>
                </a:ext>
              </a:extLst>
            </p:cNvPr>
            <p:cNvSpPr/>
            <p:nvPr/>
          </p:nvSpPr>
          <p:spPr>
            <a:xfrm>
              <a:off x="6808564" y="8434422"/>
              <a:ext cx="25471" cy="50941"/>
            </a:xfrm>
            <a:custGeom>
              <a:avLst/>
              <a:gdLst>
                <a:gd name="connsiteX0" fmla="*/ 33117 w 25470"/>
                <a:gd name="connsiteY0" fmla="*/ 14773 h 50941"/>
                <a:gd name="connsiteX1" fmla="*/ 259 w 25470"/>
                <a:gd name="connsiteY1" fmla="*/ 0 h 50941"/>
                <a:gd name="connsiteX2" fmla="*/ 12485 w 25470"/>
                <a:gd name="connsiteY2" fmla="*/ 35914 h 50941"/>
                <a:gd name="connsiteX3" fmla="*/ 45343 w 25470"/>
                <a:gd name="connsiteY3" fmla="*/ 51960 h 50941"/>
                <a:gd name="connsiteX4" fmla="*/ 33117 w 25470"/>
                <a:gd name="connsiteY4" fmla="*/ 14773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33117" y="14773"/>
                  </a:moveTo>
                  <a:cubicBezTo>
                    <a:pt x="23183" y="5094"/>
                    <a:pt x="10957" y="0"/>
                    <a:pt x="259" y="0"/>
                  </a:cubicBezTo>
                  <a:cubicBezTo>
                    <a:pt x="-1014" y="12735"/>
                    <a:pt x="2297" y="25471"/>
                    <a:pt x="12485" y="35914"/>
                  </a:cubicBezTo>
                  <a:cubicBezTo>
                    <a:pt x="21145" y="46611"/>
                    <a:pt x="33371" y="51960"/>
                    <a:pt x="45343" y="51960"/>
                  </a:cubicBezTo>
                  <a:cubicBezTo>
                    <a:pt x="46107" y="39225"/>
                    <a:pt x="41777" y="25471"/>
                    <a:pt x="33117" y="14773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4" name="Forma libre: forma 113">
              <a:extLst>
                <a:ext uri="{FF2B5EF4-FFF2-40B4-BE49-F238E27FC236}">
                  <a16:creationId xmlns:a16="http://schemas.microsoft.com/office/drawing/2014/main" id="{7D6A73D7-2A79-4E9C-9E18-6D87C7A96A3A}"/>
                </a:ext>
              </a:extLst>
            </p:cNvPr>
            <p:cNvSpPr/>
            <p:nvPr/>
          </p:nvSpPr>
          <p:spPr>
            <a:xfrm>
              <a:off x="6693441" y="7945384"/>
              <a:ext cx="76412" cy="50941"/>
            </a:xfrm>
            <a:custGeom>
              <a:avLst/>
              <a:gdLst>
                <a:gd name="connsiteX0" fmla="*/ 72592 w 76412"/>
                <a:gd name="connsiteY0" fmla="*/ 51960 h 50941"/>
                <a:gd name="connsiteX1" fmla="*/ 94496 w 76412"/>
                <a:gd name="connsiteY1" fmla="*/ 17829 h 50941"/>
                <a:gd name="connsiteX2" fmla="*/ 60366 w 76412"/>
                <a:gd name="connsiteY2" fmla="*/ 30565 h 50941"/>
                <a:gd name="connsiteX3" fmla="*/ 48394 w 76412"/>
                <a:gd name="connsiteY3" fmla="*/ 0 h 50941"/>
                <a:gd name="connsiteX4" fmla="*/ 35150 w 76412"/>
                <a:gd name="connsiteY4" fmla="*/ 30565 h 50941"/>
                <a:gd name="connsiteX5" fmla="*/ 0 w 76412"/>
                <a:gd name="connsiteY5" fmla="*/ 17829 h 50941"/>
                <a:gd name="connsiteX6" fmla="*/ 22924 w 76412"/>
                <a:gd name="connsiteY6" fmla="*/ 5196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412" h="50941">
                  <a:moveTo>
                    <a:pt x="72592" y="51960"/>
                  </a:moveTo>
                  <a:lnTo>
                    <a:pt x="94496" y="17829"/>
                  </a:lnTo>
                  <a:lnTo>
                    <a:pt x="60366" y="30565"/>
                  </a:lnTo>
                  <a:lnTo>
                    <a:pt x="48394" y="0"/>
                  </a:lnTo>
                  <a:lnTo>
                    <a:pt x="35150" y="30565"/>
                  </a:lnTo>
                  <a:lnTo>
                    <a:pt x="0" y="17829"/>
                  </a:lnTo>
                  <a:lnTo>
                    <a:pt x="22924" y="5196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5" name="Forma libre: forma 114">
              <a:extLst>
                <a:ext uri="{FF2B5EF4-FFF2-40B4-BE49-F238E27FC236}">
                  <a16:creationId xmlns:a16="http://schemas.microsoft.com/office/drawing/2014/main" id="{90A3D22C-68A5-4F47-AC42-EAC152CA4C23}"/>
                </a:ext>
              </a:extLst>
            </p:cNvPr>
            <p:cNvSpPr/>
            <p:nvPr/>
          </p:nvSpPr>
          <p:spPr>
            <a:xfrm>
              <a:off x="6651173" y="8642651"/>
              <a:ext cx="50941" cy="25471"/>
            </a:xfrm>
            <a:custGeom>
              <a:avLst/>
              <a:gdLst>
                <a:gd name="connsiteX0" fmla="*/ 43032 w 50941"/>
                <a:gd name="connsiteY0" fmla="*/ 885 h 25470"/>
                <a:gd name="connsiteX1" fmla="*/ 241 w 50941"/>
                <a:gd name="connsiteY1" fmla="*/ 12601 h 25470"/>
                <a:gd name="connsiteX2" fmla="*/ 33353 w 50941"/>
                <a:gd name="connsiteY2" fmla="*/ 40110 h 25470"/>
                <a:gd name="connsiteX3" fmla="*/ 70795 w 50941"/>
                <a:gd name="connsiteY3" fmla="*/ 26355 h 25470"/>
                <a:gd name="connsiteX4" fmla="*/ 43032 w 50941"/>
                <a:gd name="connsiteY4" fmla="*/ 885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43032" y="885"/>
                  </a:moveTo>
                  <a:cubicBezTo>
                    <a:pt x="21127" y="-2172"/>
                    <a:pt x="2279" y="2922"/>
                    <a:pt x="241" y="12601"/>
                  </a:cubicBezTo>
                  <a:cubicBezTo>
                    <a:pt x="-2051" y="22025"/>
                    <a:pt x="12213" y="36034"/>
                    <a:pt x="33353" y="40110"/>
                  </a:cubicBezTo>
                  <a:cubicBezTo>
                    <a:pt x="54239" y="44440"/>
                    <a:pt x="68503" y="37053"/>
                    <a:pt x="70795" y="26355"/>
                  </a:cubicBezTo>
                  <a:cubicBezTo>
                    <a:pt x="72833" y="16931"/>
                    <a:pt x="63918" y="5215"/>
                    <a:pt x="43032" y="885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6" name="Forma libre: forma 115">
              <a:extLst>
                <a:ext uri="{FF2B5EF4-FFF2-40B4-BE49-F238E27FC236}">
                  <a16:creationId xmlns:a16="http://schemas.microsoft.com/office/drawing/2014/main" id="{0BCFA341-EDB4-4EA8-A89C-37BFB7D10A7B}"/>
                </a:ext>
              </a:extLst>
            </p:cNvPr>
            <p:cNvSpPr/>
            <p:nvPr/>
          </p:nvSpPr>
          <p:spPr>
            <a:xfrm>
              <a:off x="6608022" y="7852161"/>
              <a:ext cx="50941" cy="25471"/>
            </a:xfrm>
            <a:custGeom>
              <a:avLst/>
              <a:gdLst>
                <a:gd name="connsiteX0" fmla="*/ 32949 w 50941"/>
                <a:gd name="connsiteY0" fmla="*/ 40244 h 25470"/>
                <a:gd name="connsiteX1" fmla="*/ 71410 w 50941"/>
                <a:gd name="connsiteY1" fmla="*/ 20122 h 25470"/>
                <a:gd name="connsiteX2" fmla="*/ 31931 w 50941"/>
                <a:gd name="connsiteY2" fmla="*/ 0 h 25470"/>
                <a:gd name="connsiteX3" fmla="*/ 92 w 50941"/>
                <a:gd name="connsiteY3" fmla="*/ 21141 h 25470"/>
                <a:gd name="connsiteX4" fmla="*/ 32949 w 50941"/>
                <a:gd name="connsiteY4" fmla="*/ 40244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32949" y="40244"/>
                  </a:moveTo>
                  <a:cubicBezTo>
                    <a:pt x="53835" y="39225"/>
                    <a:pt x="70391" y="30565"/>
                    <a:pt x="71410" y="20122"/>
                  </a:cubicBezTo>
                  <a:cubicBezTo>
                    <a:pt x="71410" y="10698"/>
                    <a:pt x="53835" y="0"/>
                    <a:pt x="31931" y="0"/>
                  </a:cubicBezTo>
                  <a:cubicBezTo>
                    <a:pt x="11045" y="1019"/>
                    <a:pt x="92" y="11717"/>
                    <a:pt x="92" y="21141"/>
                  </a:cubicBezTo>
                  <a:cubicBezTo>
                    <a:pt x="-1181" y="31584"/>
                    <a:pt x="10790" y="41263"/>
                    <a:pt x="32949" y="40244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7" name="Forma libre: forma 116">
              <a:extLst>
                <a:ext uri="{FF2B5EF4-FFF2-40B4-BE49-F238E27FC236}">
                  <a16:creationId xmlns:a16="http://schemas.microsoft.com/office/drawing/2014/main" id="{84415AD1-0C9B-4291-899F-B5D3A015D40B}"/>
                </a:ext>
              </a:extLst>
            </p:cNvPr>
            <p:cNvSpPr/>
            <p:nvPr/>
          </p:nvSpPr>
          <p:spPr>
            <a:xfrm>
              <a:off x="7078222" y="7900764"/>
              <a:ext cx="25471" cy="50941"/>
            </a:xfrm>
            <a:custGeom>
              <a:avLst/>
              <a:gdLst>
                <a:gd name="connsiteX0" fmla="*/ 23260 w 25470"/>
                <a:gd name="connsiteY0" fmla="*/ 69072 h 50941"/>
                <a:gd name="connsiteX1" fmla="*/ 41854 w 25470"/>
                <a:gd name="connsiteY1" fmla="*/ 36214 h 50941"/>
                <a:gd name="connsiteX2" fmla="*/ 17657 w 25470"/>
                <a:gd name="connsiteY2" fmla="*/ 46 h 50941"/>
                <a:gd name="connsiteX3" fmla="*/ 82 w 25470"/>
                <a:gd name="connsiteY3" fmla="*/ 39271 h 50941"/>
                <a:gd name="connsiteX4" fmla="*/ 23260 w 25470"/>
                <a:gd name="connsiteY4" fmla="*/ 690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23260" y="69072"/>
                  </a:moveTo>
                  <a:cubicBezTo>
                    <a:pt x="33194" y="68053"/>
                    <a:pt x="43127" y="56336"/>
                    <a:pt x="41854" y="36214"/>
                  </a:cubicBezTo>
                  <a:cubicBezTo>
                    <a:pt x="40835" y="15074"/>
                    <a:pt x="28609" y="-973"/>
                    <a:pt x="17657" y="46"/>
                  </a:cubicBezTo>
                  <a:cubicBezTo>
                    <a:pt x="7723" y="1065"/>
                    <a:pt x="-937" y="18130"/>
                    <a:pt x="82" y="39271"/>
                  </a:cubicBezTo>
                  <a:cubicBezTo>
                    <a:pt x="1101" y="59393"/>
                    <a:pt x="12053" y="70090"/>
                    <a:pt x="23260" y="690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8" name="Forma libre: forma 117">
              <a:extLst>
                <a:ext uri="{FF2B5EF4-FFF2-40B4-BE49-F238E27FC236}">
                  <a16:creationId xmlns:a16="http://schemas.microsoft.com/office/drawing/2014/main" id="{AE72FCB0-855E-421C-AB2D-0E00ADC77D87}"/>
                </a:ext>
              </a:extLst>
            </p:cNvPr>
            <p:cNvSpPr/>
            <p:nvPr/>
          </p:nvSpPr>
          <p:spPr>
            <a:xfrm>
              <a:off x="6383699" y="8517894"/>
              <a:ext cx="50941" cy="50941"/>
            </a:xfrm>
            <a:custGeom>
              <a:avLst/>
              <a:gdLst>
                <a:gd name="connsiteX0" fmla="*/ 44847 w 50941"/>
                <a:gd name="connsiteY0" fmla="*/ 21722 h 50941"/>
                <a:gd name="connsiteX1" fmla="*/ 6131 w 50941"/>
                <a:gd name="connsiteY1" fmla="*/ 1600 h 50941"/>
                <a:gd name="connsiteX2" fmla="*/ 9442 w 50941"/>
                <a:gd name="connsiteY2" fmla="*/ 42862 h 50941"/>
                <a:gd name="connsiteX3" fmla="*/ 44592 w 50941"/>
                <a:gd name="connsiteY3" fmla="*/ 58654 h 50941"/>
                <a:gd name="connsiteX4" fmla="*/ 44847 w 50941"/>
                <a:gd name="connsiteY4" fmla="*/ 2172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50941">
                  <a:moveTo>
                    <a:pt x="44847" y="21722"/>
                  </a:moveTo>
                  <a:cubicBezTo>
                    <a:pt x="32621" y="4656"/>
                    <a:pt x="15046" y="-3749"/>
                    <a:pt x="6131" y="1600"/>
                  </a:cubicBezTo>
                  <a:cubicBezTo>
                    <a:pt x="-2529" y="6949"/>
                    <a:pt x="-2529" y="26052"/>
                    <a:pt x="9442" y="42862"/>
                  </a:cubicBezTo>
                  <a:cubicBezTo>
                    <a:pt x="21668" y="59928"/>
                    <a:pt x="35932" y="64003"/>
                    <a:pt x="44592" y="58654"/>
                  </a:cubicBezTo>
                  <a:cubicBezTo>
                    <a:pt x="53761" y="53560"/>
                    <a:pt x="55799" y="38787"/>
                    <a:pt x="44847" y="2172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9" name="Forma libre: forma 118">
              <a:extLst>
                <a:ext uri="{FF2B5EF4-FFF2-40B4-BE49-F238E27FC236}">
                  <a16:creationId xmlns:a16="http://schemas.microsoft.com/office/drawing/2014/main" id="{10E2C7E2-37D6-4E5E-A7E5-55879396E37C}"/>
                </a:ext>
              </a:extLst>
            </p:cNvPr>
            <p:cNvSpPr/>
            <p:nvPr/>
          </p:nvSpPr>
          <p:spPr>
            <a:xfrm>
              <a:off x="6370843" y="8212526"/>
              <a:ext cx="25471" cy="50941"/>
            </a:xfrm>
            <a:custGeom>
              <a:avLst/>
              <a:gdLst>
                <a:gd name="connsiteX0" fmla="*/ 40637 w 25470"/>
                <a:gd name="connsiteY0" fmla="*/ 36214 h 50941"/>
                <a:gd name="connsiteX1" fmla="*/ 16440 w 25470"/>
                <a:gd name="connsiteY1" fmla="*/ 46 h 50941"/>
                <a:gd name="connsiteX2" fmla="*/ 139 w 25470"/>
                <a:gd name="connsiteY2" fmla="*/ 39271 h 50941"/>
                <a:gd name="connsiteX3" fmla="*/ 22044 w 25470"/>
                <a:gd name="connsiteY3" fmla="*/ 69072 h 50941"/>
                <a:gd name="connsiteX4" fmla="*/ 40637 w 25470"/>
                <a:gd name="connsiteY4" fmla="*/ 36214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40637" y="36214"/>
                  </a:moveTo>
                  <a:cubicBezTo>
                    <a:pt x="39619" y="15074"/>
                    <a:pt x="27393" y="-973"/>
                    <a:pt x="16440" y="46"/>
                  </a:cubicBezTo>
                  <a:cubicBezTo>
                    <a:pt x="6507" y="1065"/>
                    <a:pt x="-1135" y="18130"/>
                    <a:pt x="139" y="39271"/>
                  </a:cubicBezTo>
                  <a:cubicBezTo>
                    <a:pt x="1158" y="59393"/>
                    <a:pt x="12110" y="70090"/>
                    <a:pt x="22044" y="69072"/>
                  </a:cubicBezTo>
                  <a:cubicBezTo>
                    <a:pt x="32996" y="68053"/>
                    <a:pt x="41656" y="56336"/>
                    <a:pt x="40637" y="36214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0" name="Forma libre: forma 119">
              <a:extLst>
                <a:ext uri="{FF2B5EF4-FFF2-40B4-BE49-F238E27FC236}">
                  <a16:creationId xmlns:a16="http://schemas.microsoft.com/office/drawing/2014/main" id="{C59A0FB9-0382-4D25-9A82-98A89D5B6C02}"/>
                </a:ext>
              </a:extLst>
            </p:cNvPr>
            <p:cNvSpPr/>
            <p:nvPr/>
          </p:nvSpPr>
          <p:spPr>
            <a:xfrm>
              <a:off x="6363548" y="7900764"/>
              <a:ext cx="25471" cy="50941"/>
            </a:xfrm>
            <a:custGeom>
              <a:avLst/>
              <a:gdLst>
                <a:gd name="connsiteX0" fmla="*/ 18895 w 25470"/>
                <a:gd name="connsiteY0" fmla="*/ 69072 h 50941"/>
                <a:gd name="connsiteX1" fmla="*/ 40800 w 25470"/>
                <a:gd name="connsiteY1" fmla="*/ 39272 h 50941"/>
                <a:gd name="connsiteX2" fmla="*/ 24244 w 25470"/>
                <a:gd name="connsiteY2" fmla="*/ 47 h 50941"/>
                <a:gd name="connsiteX3" fmla="*/ 47 w 25470"/>
                <a:gd name="connsiteY3" fmla="*/ 36215 h 50941"/>
                <a:gd name="connsiteX4" fmla="*/ 18895 w 25470"/>
                <a:gd name="connsiteY4" fmla="*/ 690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18895" y="69072"/>
                  </a:moveTo>
                  <a:cubicBezTo>
                    <a:pt x="28829" y="70091"/>
                    <a:pt x="39781" y="59648"/>
                    <a:pt x="40800" y="39272"/>
                  </a:cubicBezTo>
                  <a:cubicBezTo>
                    <a:pt x="41819" y="18131"/>
                    <a:pt x="34178" y="1065"/>
                    <a:pt x="24244" y="47"/>
                  </a:cubicBezTo>
                  <a:cubicBezTo>
                    <a:pt x="13292" y="-972"/>
                    <a:pt x="1066" y="14820"/>
                    <a:pt x="47" y="36215"/>
                  </a:cubicBezTo>
                  <a:cubicBezTo>
                    <a:pt x="-717" y="56337"/>
                    <a:pt x="7943" y="68053"/>
                    <a:pt x="18895" y="690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1" name="Forma libre: forma 120">
              <a:extLst>
                <a:ext uri="{FF2B5EF4-FFF2-40B4-BE49-F238E27FC236}">
                  <a16:creationId xmlns:a16="http://schemas.microsoft.com/office/drawing/2014/main" id="{341F8701-A69B-4535-BFD9-F5FF4FDA8EC7}"/>
                </a:ext>
              </a:extLst>
            </p:cNvPr>
            <p:cNvSpPr/>
            <p:nvPr/>
          </p:nvSpPr>
          <p:spPr>
            <a:xfrm>
              <a:off x="7047048" y="8517894"/>
              <a:ext cx="50941" cy="50941"/>
            </a:xfrm>
            <a:custGeom>
              <a:avLst/>
              <a:gdLst>
                <a:gd name="connsiteX0" fmla="*/ 46793 w 50941"/>
                <a:gd name="connsiteY0" fmla="*/ 1600 h 50941"/>
                <a:gd name="connsiteX1" fmla="*/ 8332 w 50941"/>
                <a:gd name="connsiteY1" fmla="*/ 21722 h 50941"/>
                <a:gd name="connsiteX2" fmla="*/ 8332 w 50941"/>
                <a:gd name="connsiteY2" fmla="*/ 58909 h 50941"/>
                <a:gd name="connsiteX3" fmla="*/ 43481 w 50941"/>
                <a:gd name="connsiteY3" fmla="*/ 43117 h 50941"/>
                <a:gd name="connsiteX4" fmla="*/ 46793 w 50941"/>
                <a:gd name="connsiteY4" fmla="*/ 160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50941">
                  <a:moveTo>
                    <a:pt x="46793" y="1600"/>
                  </a:moveTo>
                  <a:cubicBezTo>
                    <a:pt x="38133" y="-3749"/>
                    <a:pt x="20303" y="4656"/>
                    <a:pt x="8332" y="21722"/>
                  </a:cubicBezTo>
                  <a:cubicBezTo>
                    <a:pt x="-3894" y="38787"/>
                    <a:pt x="-1602" y="53560"/>
                    <a:pt x="8332" y="58909"/>
                  </a:cubicBezTo>
                  <a:cubicBezTo>
                    <a:pt x="16992" y="64258"/>
                    <a:pt x="31510" y="59928"/>
                    <a:pt x="43481" y="43117"/>
                  </a:cubicBezTo>
                  <a:cubicBezTo>
                    <a:pt x="55453" y="25797"/>
                    <a:pt x="55453" y="6694"/>
                    <a:pt x="46793" y="1600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2" name="Forma libre: forma 121">
              <a:extLst>
                <a:ext uri="{FF2B5EF4-FFF2-40B4-BE49-F238E27FC236}">
                  <a16:creationId xmlns:a16="http://schemas.microsoft.com/office/drawing/2014/main" id="{11174AAC-8AFB-476E-A6D6-02B962F29F66}"/>
                </a:ext>
              </a:extLst>
            </p:cNvPr>
            <p:cNvSpPr/>
            <p:nvPr/>
          </p:nvSpPr>
          <p:spPr>
            <a:xfrm>
              <a:off x="6306795" y="7755882"/>
              <a:ext cx="840534" cy="993357"/>
            </a:xfrm>
            <a:custGeom>
              <a:avLst/>
              <a:gdLst>
                <a:gd name="connsiteX0" fmla="*/ 432493 w 840534"/>
                <a:gd name="connsiteY0" fmla="*/ 1019 h 993357"/>
                <a:gd name="connsiteX1" fmla="*/ 0 w 840534"/>
                <a:gd name="connsiteY1" fmla="*/ 0 h 993357"/>
                <a:gd name="connsiteX2" fmla="*/ 0 w 840534"/>
                <a:gd name="connsiteY2" fmla="*/ 774819 h 993357"/>
                <a:gd name="connsiteX3" fmla="*/ 174984 w 840534"/>
                <a:gd name="connsiteY3" fmla="*/ 944963 h 993357"/>
                <a:gd name="connsiteX4" fmla="*/ 432493 w 840534"/>
                <a:gd name="connsiteY4" fmla="*/ 1009404 h 993357"/>
                <a:gd name="connsiteX5" fmla="*/ 688983 w 840534"/>
                <a:gd name="connsiteY5" fmla="*/ 944963 h 993357"/>
                <a:gd name="connsiteX6" fmla="*/ 864986 w 840534"/>
                <a:gd name="connsiteY6" fmla="*/ 774819 h 993357"/>
                <a:gd name="connsiteX7" fmla="*/ 864986 w 840534"/>
                <a:gd name="connsiteY7" fmla="*/ 0 h 993357"/>
                <a:gd name="connsiteX8" fmla="*/ 432493 w 840534"/>
                <a:gd name="connsiteY8" fmla="*/ 1019 h 993357"/>
                <a:gd name="connsiteX9" fmla="*/ 780169 w 840534"/>
                <a:gd name="connsiteY9" fmla="*/ 121495 h 993357"/>
                <a:gd name="connsiteX10" fmla="*/ 785772 w 840534"/>
                <a:gd name="connsiteY10" fmla="*/ 104685 h 993357"/>
                <a:gd name="connsiteX11" fmla="*/ 794432 w 840534"/>
                <a:gd name="connsiteY11" fmla="*/ 120476 h 993357"/>
                <a:gd name="connsiteX12" fmla="*/ 814299 w 840534"/>
                <a:gd name="connsiteY12" fmla="*/ 121495 h 993357"/>
                <a:gd name="connsiteX13" fmla="*/ 813280 w 840534"/>
                <a:gd name="connsiteY13" fmla="*/ 124806 h 993357"/>
                <a:gd name="connsiteX14" fmla="*/ 795706 w 840534"/>
                <a:gd name="connsiteY14" fmla="*/ 136523 h 993357"/>
                <a:gd name="connsiteX15" fmla="*/ 781187 w 840534"/>
                <a:gd name="connsiteY15" fmla="*/ 137542 h 993357"/>
                <a:gd name="connsiteX16" fmla="*/ 761320 w 840534"/>
                <a:gd name="connsiteY16" fmla="*/ 126844 h 993357"/>
                <a:gd name="connsiteX17" fmla="*/ 760301 w 840534"/>
                <a:gd name="connsiteY17" fmla="*/ 124806 h 993357"/>
                <a:gd name="connsiteX18" fmla="*/ 780169 w 840534"/>
                <a:gd name="connsiteY18" fmla="*/ 121495 h 993357"/>
                <a:gd name="connsiteX19" fmla="*/ 789083 w 840534"/>
                <a:gd name="connsiteY19" fmla="*/ 143909 h 993357"/>
                <a:gd name="connsiteX20" fmla="*/ 840789 w 840534"/>
                <a:gd name="connsiteY20" fmla="*/ 176767 h 993357"/>
                <a:gd name="connsiteX21" fmla="*/ 800290 w 840534"/>
                <a:gd name="connsiteY21" fmla="*/ 216501 h 993357"/>
                <a:gd name="connsiteX22" fmla="*/ 839770 w 840534"/>
                <a:gd name="connsiteY22" fmla="*/ 213699 h 993357"/>
                <a:gd name="connsiteX23" fmla="*/ 804875 w 840534"/>
                <a:gd name="connsiteY23" fmla="*/ 230255 h 993357"/>
                <a:gd name="connsiteX24" fmla="*/ 789083 w 840534"/>
                <a:gd name="connsiteY24" fmla="*/ 284508 h 993357"/>
                <a:gd name="connsiteX25" fmla="*/ 800036 w 840534"/>
                <a:gd name="connsiteY25" fmla="*/ 274319 h 993357"/>
                <a:gd name="connsiteX26" fmla="*/ 836459 w 840534"/>
                <a:gd name="connsiteY26" fmla="*/ 267952 h 993357"/>
                <a:gd name="connsiteX27" fmla="*/ 818884 w 840534"/>
                <a:gd name="connsiteY27" fmla="*/ 294441 h 993357"/>
                <a:gd name="connsiteX28" fmla="*/ 787300 w 840534"/>
                <a:gd name="connsiteY28" fmla="*/ 302337 h 993357"/>
                <a:gd name="connsiteX29" fmla="*/ 796725 w 840534"/>
                <a:gd name="connsiteY29" fmla="*/ 334685 h 993357"/>
                <a:gd name="connsiteX30" fmla="*/ 779150 w 840534"/>
                <a:gd name="connsiteY30" fmla="*/ 348439 h 993357"/>
                <a:gd name="connsiteX31" fmla="*/ 781187 w 840534"/>
                <a:gd name="connsiteY31" fmla="*/ 264641 h 993357"/>
                <a:gd name="connsiteX32" fmla="*/ 790866 w 840534"/>
                <a:gd name="connsiteY32" fmla="*/ 231274 h 993357"/>
                <a:gd name="connsiteX33" fmla="*/ 751641 w 840534"/>
                <a:gd name="connsiteY33" fmla="*/ 221086 h 993357"/>
                <a:gd name="connsiteX34" fmla="*/ 791121 w 840534"/>
                <a:gd name="connsiteY34" fmla="*/ 217010 h 993357"/>
                <a:gd name="connsiteX35" fmla="*/ 744000 w 840534"/>
                <a:gd name="connsiteY35" fmla="*/ 183134 h 993357"/>
                <a:gd name="connsiteX36" fmla="*/ 789083 w 840534"/>
                <a:gd name="connsiteY36" fmla="*/ 143909 h 993357"/>
                <a:gd name="connsiteX37" fmla="*/ 818120 w 840534"/>
                <a:gd name="connsiteY37" fmla="*/ 435549 h 993357"/>
                <a:gd name="connsiteX38" fmla="*/ 816846 w 840534"/>
                <a:gd name="connsiteY38" fmla="*/ 438860 h 993357"/>
                <a:gd name="connsiteX39" fmla="*/ 797234 w 840534"/>
                <a:gd name="connsiteY39" fmla="*/ 449558 h 993357"/>
                <a:gd name="connsiteX40" fmla="*/ 782970 w 840534"/>
                <a:gd name="connsiteY40" fmla="*/ 448284 h 993357"/>
                <a:gd name="connsiteX41" fmla="*/ 765396 w 840534"/>
                <a:gd name="connsiteY41" fmla="*/ 436568 h 993357"/>
                <a:gd name="connsiteX42" fmla="*/ 764377 w 840534"/>
                <a:gd name="connsiteY42" fmla="*/ 433257 h 993357"/>
                <a:gd name="connsiteX43" fmla="*/ 783989 w 840534"/>
                <a:gd name="connsiteY43" fmla="*/ 432238 h 993357"/>
                <a:gd name="connsiteX44" fmla="*/ 792904 w 840534"/>
                <a:gd name="connsiteY44" fmla="*/ 416446 h 993357"/>
                <a:gd name="connsiteX45" fmla="*/ 798508 w 840534"/>
                <a:gd name="connsiteY45" fmla="*/ 433511 h 993357"/>
                <a:gd name="connsiteX46" fmla="*/ 818120 w 840534"/>
                <a:gd name="connsiteY46" fmla="*/ 435549 h 993357"/>
                <a:gd name="connsiteX47" fmla="*/ 534376 w 840534"/>
                <a:gd name="connsiteY47" fmla="*/ 70554 h 993357"/>
                <a:gd name="connsiteX48" fmla="*/ 570799 w 840534"/>
                <a:gd name="connsiteY48" fmla="*/ 113599 h 993357"/>
                <a:gd name="connsiteX49" fmla="*/ 571818 w 840534"/>
                <a:gd name="connsiteY49" fmla="*/ 74629 h 993357"/>
                <a:gd name="connsiteX50" fmla="*/ 587355 w 840534"/>
                <a:gd name="connsiteY50" fmla="*/ 109015 h 993357"/>
                <a:gd name="connsiteX51" fmla="*/ 640080 w 840534"/>
                <a:gd name="connsiteY51" fmla="*/ 128627 h 993357"/>
                <a:gd name="connsiteX52" fmla="*/ 631165 w 840534"/>
                <a:gd name="connsiteY52" fmla="*/ 117165 h 993357"/>
                <a:gd name="connsiteX53" fmla="*/ 626835 w 840534"/>
                <a:gd name="connsiteY53" fmla="*/ 82270 h 993357"/>
                <a:gd name="connsiteX54" fmla="*/ 653070 w 840534"/>
                <a:gd name="connsiteY54" fmla="*/ 101373 h 993357"/>
                <a:gd name="connsiteX55" fmla="*/ 658418 w 840534"/>
                <a:gd name="connsiteY55" fmla="*/ 131938 h 993357"/>
                <a:gd name="connsiteX56" fmla="*/ 692549 w 840534"/>
                <a:gd name="connsiteY56" fmla="*/ 125825 h 993357"/>
                <a:gd name="connsiteX57" fmla="*/ 705794 w 840534"/>
                <a:gd name="connsiteY57" fmla="*/ 143909 h 993357"/>
                <a:gd name="connsiteX58" fmla="*/ 618939 w 840534"/>
                <a:gd name="connsiteY58" fmla="*/ 134231 h 993357"/>
                <a:gd name="connsiteX59" fmla="*/ 586336 w 840534"/>
                <a:gd name="connsiteY59" fmla="*/ 122005 h 993357"/>
                <a:gd name="connsiteX60" fmla="*/ 572582 w 840534"/>
                <a:gd name="connsiteY60" fmla="*/ 158682 h 993357"/>
                <a:gd name="connsiteX61" fmla="*/ 570290 w 840534"/>
                <a:gd name="connsiteY61" fmla="*/ 119712 h 993357"/>
                <a:gd name="connsiteX62" fmla="*/ 530810 w 840534"/>
                <a:gd name="connsiteY62" fmla="*/ 163012 h 993357"/>
                <a:gd name="connsiteX63" fmla="*/ 494642 w 840534"/>
                <a:gd name="connsiteY63" fmla="*/ 116401 h 993357"/>
                <a:gd name="connsiteX64" fmla="*/ 534376 w 840534"/>
                <a:gd name="connsiteY64" fmla="*/ 70554 h 993357"/>
                <a:gd name="connsiteX65" fmla="*/ 471718 w 840534"/>
                <a:gd name="connsiteY65" fmla="*/ 109779 h 993357"/>
                <a:gd name="connsiteX66" fmla="*/ 473756 w 840534"/>
                <a:gd name="connsiteY66" fmla="*/ 90676 h 993357"/>
                <a:gd name="connsiteX67" fmla="*/ 477067 w 840534"/>
                <a:gd name="connsiteY67" fmla="*/ 91695 h 993357"/>
                <a:gd name="connsiteX68" fmla="*/ 488019 w 840534"/>
                <a:gd name="connsiteY68" fmla="*/ 109779 h 993357"/>
                <a:gd name="connsiteX69" fmla="*/ 488019 w 840534"/>
                <a:gd name="connsiteY69" fmla="*/ 122514 h 993357"/>
                <a:gd name="connsiteX70" fmla="*/ 474774 w 840534"/>
                <a:gd name="connsiteY70" fmla="*/ 141617 h 993357"/>
                <a:gd name="connsiteX71" fmla="*/ 471463 w 840534"/>
                <a:gd name="connsiteY71" fmla="*/ 141617 h 993357"/>
                <a:gd name="connsiteX72" fmla="*/ 470190 w 840534"/>
                <a:gd name="connsiteY72" fmla="*/ 122514 h 993357"/>
                <a:gd name="connsiteX73" fmla="*/ 452615 w 840534"/>
                <a:gd name="connsiteY73" fmla="*/ 116146 h 993357"/>
                <a:gd name="connsiteX74" fmla="*/ 471718 w 840534"/>
                <a:gd name="connsiteY74" fmla="*/ 109779 h 993357"/>
                <a:gd name="connsiteX75" fmla="*/ 380278 w 840534"/>
                <a:gd name="connsiteY75" fmla="*/ 109779 h 993357"/>
                <a:gd name="connsiteX76" fmla="*/ 391230 w 840534"/>
                <a:gd name="connsiteY76" fmla="*/ 91695 h 993357"/>
                <a:gd name="connsiteX77" fmla="*/ 394542 w 840534"/>
                <a:gd name="connsiteY77" fmla="*/ 90676 h 993357"/>
                <a:gd name="connsiteX78" fmla="*/ 396834 w 840534"/>
                <a:gd name="connsiteY78" fmla="*/ 109779 h 993357"/>
                <a:gd name="connsiteX79" fmla="*/ 415428 w 840534"/>
                <a:gd name="connsiteY79" fmla="*/ 116146 h 993357"/>
                <a:gd name="connsiteX80" fmla="*/ 397853 w 840534"/>
                <a:gd name="connsiteY80" fmla="*/ 122514 h 993357"/>
                <a:gd name="connsiteX81" fmla="*/ 396834 w 840534"/>
                <a:gd name="connsiteY81" fmla="*/ 141617 h 993357"/>
                <a:gd name="connsiteX82" fmla="*/ 393523 w 840534"/>
                <a:gd name="connsiteY82" fmla="*/ 141617 h 993357"/>
                <a:gd name="connsiteX83" fmla="*/ 380278 w 840534"/>
                <a:gd name="connsiteY83" fmla="*/ 122514 h 993357"/>
                <a:gd name="connsiteX84" fmla="*/ 380278 w 840534"/>
                <a:gd name="connsiteY84" fmla="*/ 109779 h 993357"/>
                <a:gd name="connsiteX85" fmla="*/ 175748 w 840534"/>
                <a:gd name="connsiteY85" fmla="*/ 125825 h 993357"/>
                <a:gd name="connsiteX86" fmla="*/ 209879 w 840534"/>
                <a:gd name="connsiteY86" fmla="*/ 131938 h 993357"/>
                <a:gd name="connsiteX87" fmla="*/ 215482 w 840534"/>
                <a:gd name="connsiteY87" fmla="*/ 101373 h 993357"/>
                <a:gd name="connsiteX88" fmla="*/ 241972 w 840534"/>
                <a:gd name="connsiteY88" fmla="*/ 82270 h 993357"/>
                <a:gd name="connsiteX89" fmla="*/ 237642 w 840534"/>
                <a:gd name="connsiteY89" fmla="*/ 117165 h 993357"/>
                <a:gd name="connsiteX90" fmla="*/ 228727 w 840534"/>
                <a:gd name="connsiteY90" fmla="*/ 128627 h 993357"/>
                <a:gd name="connsiteX91" fmla="*/ 281452 w 840534"/>
                <a:gd name="connsiteY91" fmla="*/ 109015 h 993357"/>
                <a:gd name="connsiteX92" fmla="*/ 296989 w 840534"/>
                <a:gd name="connsiteY92" fmla="*/ 74629 h 993357"/>
                <a:gd name="connsiteX93" fmla="*/ 298008 w 840534"/>
                <a:gd name="connsiteY93" fmla="*/ 113599 h 993357"/>
                <a:gd name="connsiteX94" fmla="*/ 334431 w 840534"/>
                <a:gd name="connsiteY94" fmla="*/ 70554 h 993357"/>
                <a:gd name="connsiteX95" fmla="*/ 374165 w 840534"/>
                <a:gd name="connsiteY95" fmla="*/ 116146 h 993357"/>
                <a:gd name="connsiteX96" fmla="*/ 337742 w 840534"/>
                <a:gd name="connsiteY96" fmla="*/ 162758 h 993357"/>
                <a:gd name="connsiteX97" fmla="*/ 298262 w 840534"/>
                <a:gd name="connsiteY97" fmla="*/ 119458 h 993357"/>
                <a:gd name="connsiteX98" fmla="*/ 295970 w 840534"/>
                <a:gd name="connsiteY98" fmla="*/ 158428 h 993357"/>
                <a:gd name="connsiteX99" fmla="*/ 282216 w 840534"/>
                <a:gd name="connsiteY99" fmla="*/ 121750 h 993357"/>
                <a:gd name="connsiteX100" fmla="*/ 249359 w 840534"/>
                <a:gd name="connsiteY100" fmla="*/ 134231 h 993357"/>
                <a:gd name="connsiteX101" fmla="*/ 162503 w 840534"/>
                <a:gd name="connsiteY101" fmla="*/ 143909 h 993357"/>
                <a:gd name="connsiteX102" fmla="*/ 175748 w 840534"/>
                <a:gd name="connsiteY102" fmla="*/ 125825 h 993357"/>
                <a:gd name="connsiteX103" fmla="*/ 75648 w 840534"/>
                <a:gd name="connsiteY103" fmla="*/ 120476 h 993357"/>
                <a:gd name="connsiteX104" fmla="*/ 84308 w 840534"/>
                <a:gd name="connsiteY104" fmla="*/ 104685 h 993357"/>
                <a:gd name="connsiteX105" fmla="*/ 89912 w 840534"/>
                <a:gd name="connsiteY105" fmla="*/ 121495 h 993357"/>
                <a:gd name="connsiteX106" fmla="*/ 109779 w 840534"/>
                <a:gd name="connsiteY106" fmla="*/ 124806 h 993357"/>
                <a:gd name="connsiteX107" fmla="*/ 108760 w 840534"/>
                <a:gd name="connsiteY107" fmla="*/ 126844 h 993357"/>
                <a:gd name="connsiteX108" fmla="*/ 89148 w 840534"/>
                <a:gd name="connsiteY108" fmla="*/ 137542 h 993357"/>
                <a:gd name="connsiteX109" fmla="*/ 74884 w 840534"/>
                <a:gd name="connsiteY109" fmla="*/ 136523 h 993357"/>
                <a:gd name="connsiteX110" fmla="*/ 57309 w 840534"/>
                <a:gd name="connsiteY110" fmla="*/ 124806 h 993357"/>
                <a:gd name="connsiteX111" fmla="*/ 56290 w 840534"/>
                <a:gd name="connsiteY111" fmla="*/ 121495 h 993357"/>
                <a:gd name="connsiteX112" fmla="*/ 75648 w 840534"/>
                <a:gd name="connsiteY112" fmla="*/ 120476 h 993357"/>
                <a:gd name="connsiteX113" fmla="*/ 81252 w 840534"/>
                <a:gd name="connsiteY113" fmla="*/ 143909 h 993357"/>
                <a:gd name="connsiteX114" fmla="*/ 126335 w 840534"/>
                <a:gd name="connsiteY114" fmla="*/ 183134 h 993357"/>
                <a:gd name="connsiteX115" fmla="*/ 79214 w 840534"/>
                <a:gd name="connsiteY115" fmla="*/ 217010 h 993357"/>
                <a:gd name="connsiteX116" fmla="*/ 118694 w 840534"/>
                <a:gd name="connsiteY116" fmla="*/ 221086 h 993357"/>
                <a:gd name="connsiteX117" fmla="*/ 79469 w 840534"/>
                <a:gd name="connsiteY117" fmla="*/ 231274 h 993357"/>
                <a:gd name="connsiteX118" fmla="*/ 89148 w 840534"/>
                <a:gd name="connsiteY118" fmla="*/ 264641 h 993357"/>
                <a:gd name="connsiteX119" fmla="*/ 91440 w 840534"/>
                <a:gd name="connsiteY119" fmla="*/ 348439 h 993357"/>
                <a:gd name="connsiteX120" fmla="*/ 73865 w 840534"/>
                <a:gd name="connsiteY120" fmla="*/ 334685 h 993357"/>
                <a:gd name="connsiteX121" fmla="*/ 82780 w 840534"/>
                <a:gd name="connsiteY121" fmla="*/ 302337 h 993357"/>
                <a:gd name="connsiteX122" fmla="*/ 51960 w 840534"/>
                <a:gd name="connsiteY122" fmla="*/ 294441 h 993357"/>
                <a:gd name="connsiteX123" fmla="*/ 34386 w 840534"/>
                <a:gd name="connsiteY123" fmla="*/ 267952 h 993357"/>
                <a:gd name="connsiteX124" fmla="*/ 70554 w 840534"/>
                <a:gd name="connsiteY124" fmla="*/ 274319 h 993357"/>
                <a:gd name="connsiteX125" fmla="*/ 80488 w 840534"/>
                <a:gd name="connsiteY125" fmla="*/ 283234 h 993357"/>
                <a:gd name="connsiteX126" fmla="*/ 65460 w 840534"/>
                <a:gd name="connsiteY126" fmla="*/ 230510 h 993357"/>
                <a:gd name="connsiteX127" fmla="*/ 31074 w 840534"/>
                <a:gd name="connsiteY127" fmla="*/ 213954 h 993357"/>
                <a:gd name="connsiteX128" fmla="*/ 70554 w 840534"/>
                <a:gd name="connsiteY128" fmla="*/ 216501 h 993357"/>
                <a:gd name="connsiteX129" fmla="*/ 30055 w 840534"/>
                <a:gd name="connsiteY129" fmla="*/ 176767 h 993357"/>
                <a:gd name="connsiteX130" fmla="*/ 81252 w 840534"/>
                <a:gd name="connsiteY130" fmla="*/ 143909 h 993357"/>
                <a:gd name="connsiteX131" fmla="*/ 105704 w 840534"/>
                <a:gd name="connsiteY131" fmla="*/ 433511 h 993357"/>
                <a:gd name="connsiteX132" fmla="*/ 104685 w 840534"/>
                <a:gd name="connsiteY132" fmla="*/ 436823 h 993357"/>
                <a:gd name="connsiteX133" fmla="*/ 87110 w 840534"/>
                <a:gd name="connsiteY133" fmla="*/ 448539 h 993357"/>
                <a:gd name="connsiteX134" fmla="*/ 72846 w 840534"/>
                <a:gd name="connsiteY134" fmla="*/ 449813 h 993357"/>
                <a:gd name="connsiteX135" fmla="*/ 52979 w 840534"/>
                <a:gd name="connsiteY135" fmla="*/ 439115 h 993357"/>
                <a:gd name="connsiteX136" fmla="*/ 51960 w 840534"/>
                <a:gd name="connsiteY136" fmla="*/ 435804 h 993357"/>
                <a:gd name="connsiteX137" fmla="*/ 71827 w 840534"/>
                <a:gd name="connsiteY137" fmla="*/ 433766 h 993357"/>
                <a:gd name="connsiteX138" fmla="*/ 77176 w 840534"/>
                <a:gd name="connsiteY138" fmla="*/ 416701 h 993357"/>
                <a:gd name="connsiteX139" fmla="*/ 86091 w 840534"/>
                <a:gd name="connsiteY139" fmla="*/ 432493 h 993357"/>
                <a:gd name="connsiteX140" fmla="*/ 105704 w 840534"/>
                <a:gd name="connsiteY140" fmla="*/ 433511 h 993357"/>
                <a:gd name="connsiteX141" fmla="*/ 24197 w 840534"/>
                <a:gd name="connsiteY141" fmla="*/ 556535 h 993357"/>
                <a:gd name="connsiteX142" fmla="*/ 57054 w 840534"/>
                <a:gd name="connsiteY142" fmla="*/ 568251 h 993357"/>
                <a:gd name="connsiteX143" fmla="*/ 68516 w 840534"/>
                <a:gd name="connsiteY143" fmla="*/ 586845 h 993357"/>
                <a:gd name="connsiteX144" fmla="*/ 72592 w 840534"/>
                <a:gd name="connsiteY144" fmla="*/ 576657 h 993357"/>
                <a:gd name="connsiteX145" fmla="*/ 82270 w 840534"/>
                <a:gd name="connsiteY145" fmla="*/ 543290 h 993357"/>
                <a:gd name="connsiteX146" fmla="*/ 43046 w 840534"/>
                <a:gd name="connsiteY146" fmla="*/ 533102 h 993357"/>
                <a:gd name="connsiteX147" fmla="*/ 83799 w 840534"/>
                <a:gd name="connsiteY147" fmla="*/ 528008 h 993357"/>
                <a:gd name="connsiteX148" fmla="*/ 35404 w 840534"/>
                <a:gd name="connsiteY148" fmla="*/ 494896 h 993357"/>
                <a:gd name="connsiteX149" fmla="*/ 80488 w 840534"/>
                <a:gd name="connsiteY149" fmla="*/ 454652 h 993357"/>
                <a:gd name="connsiteX150" fmla="*/ 132193 w 840534"/>
                <a:gd name="connsiteY150" fmla="*/ 488783 h 993357"/>
                <a:gd name="connsiteX151" fmla="*/ 89912 w 840534"/>
                <a:gd name="connsiteY151" fmla="*/ 527753 h 993357"/>
                <a:gd name="connsiteX152" fmla="*/ 131174 w 840534"/>
                <a:gd name="connsiteY152" fmla="*/ 525970 h 993357"/>
                <a:gd name="connsiteX153" fmla="*/ 96534 w 840534"/>
                <a:gd name="connsiteY153" fmla="*/ 542526 h 993357"/>
                <a:gd name="connsiteX154" fmla="*/ 88129 w 840534"/>
                <a:gd name="connsiteY154" fmla="*/ 646956 h 993357"/>
                <a:gd name="connsiteX155" fmla="*/ 70554 w 840534"/>
                <a:gd name="connsiteY155" fmla="*/ 660710 h 993357"/>
                <a:gd name="connsiteX156" fmla="*/ 65969 w 840534"/>
                <a:gd name="connsiteY156" fmla="*/ 597288 h 993357"/>
                <a:gd name="connsiteX157" fmla="*/ 34131 w 840534"/>
                <a:gd name="connsiteY157" fmla="*/ 585571 h 993357"/>
                <a:gd name="connsiteX158" fmla="*/ 24197 w 840534"/>
                <a:gd name="connsiteY158" fmla="*/ 556535 h 993357"/>
                <a:gd name="connsiteX159" fmla="*/ 50177 w 840534"/>
                <a:gd name="connsiteY159" fmla="*/ 760300 h 993357"/>
                <a:gd name="connsiteX160" fmla="*/ 48140 w 840534"/>
                <a:gd name="connsiteY160" fmla="*/ 758263 h 993357"/>
                <a:gd name="connsiteX161" fmla="*/ 64696 w 840534"/>
                <a:gd name="connsiteY161" fmla="*/ 746546 h 993357"/>
                <a:gd name="connsiteX162" fmla="*/ 60366 w 840534"/>
                <a:gd name="connsiteY162" fmla="*/ 728462 h 993357"/>
                <a:gd name="connsiteX163" fmla="*/ 75903 w 840534"/>
                <a:gd name="connsiteY163" fmla="*/ 739160 h 993357"/>
                <a:gd name="connsiteX164" fmla="*/ 93478 w 840534"/>
                <a:gd name="connsiteY164" fmla="*/ 729736 h 993357"/>
                <a:gd name="connsiteX165" fmla="*/ 94496 w 840534"/>
                <a:gd name="connsiteY165" fmla="*/ 732792 h 993357"/>
                <a:gd name="connsiteX166" fmla="*/ 84563 w 840534"/>
                <a:gd name="connsiteY166" fmla="*/ 753169 h 993357"/>
                <a:gd name="connsiteX167" fmla="*/ 73610 w 840534"/>
                <a:gd name="connsiteY167" fmla="*/ 760555 h 993357"/>
                <a:gd name="connsiteX168" fmla="*/ 50177 w 840534"/>
                <a:gd name="connsiteY168" fmla="*/ 760300 h 993357"/>
                <a:gd name="connsiteX169" fmla="*/ 196634 w 840534"/>
                <a:gd name="connsiteY169" fmla="*/ 918473 h 993357"/>
                <a:gd name="connsiteX170" fmla="*/ 183899 w 840534"/>
                <a:gd name="connsiteY170" fmla="*/ 887654 h 993357"/>
                <a:gd name="connsiteX171" fmla="*/ 154862 w 840534"/>
                <a:gd name="connsiteY171" fmla="*/ 899370 h 993357"/>
                <a:gd name="connsiteX172" fmla="*/ 123024 w 840534"/>
                <a:gd name="connsiteY172" fmla="*/ 887654 h 993357"/>
                <a:gd name="connsiteX173" fmla="*/ 156136 w 840534"/>
                <a:gd name="connsiteY173" fmla="*/ 872881 h 993357"/>
                <a:gd name="connsiteX174" fmla="*/ 170654 w 840534"/>
                <a:gd name="connsiteY174" fmla="*/ 873900 h 993357"/>
                <a:gd name="connsiteX175" fmla="*/ 124807 w 840534"/>
                <a:gd name="connsiteY175" fmla="*/ 840533 h 993357"/>
                <a:gd name="connsiteX176" fmla="*/ 86855 w 840534"/>
                <a:gd name="connsiteY176" fmla="*/ 846391 h 993357"/>
                <a:gd name="connsiteX177" fmla="*/ 121495 w 840534"/>
                <a:gd name="connsiteY177" fmla="*/ 823977 h 993357"/>
                <a:gd name="connsiteX178" fmla="*/ 62658 w 840534"/>
                <a:gd name="connsiteY178" fmla="*/ 817610 h 993357"/>
                <a:gd name="connsiteX179" fmla="*/ 82525 w 840534"/>
                <a:gd name="connsiteY179" fmla="*/ 761319 h 993357"/>
                <a:gd name="connsiteX180" fmla="*/ 143146 w 840534"/>
                <a:gd name="connsiteY180" fmla="*/ 766668 h 993357"/>
                <a:gd name="connsiteX181" fmla="*/ 125825 w 840534"/>
                <a:gd name="connsiteY181" fmla="*/ 821175 h 993357"/>
                <a:gd name="connsiteX182" fmla="*/ 161739 w 840534"/>
                <a:gd name="connsiteY182" fmla="*/ 802837 h 993357"/>
                <a:gd name="connsiteX183" fmla="*/ 136523 w 840534"/>
                <a:gd name="connsiteY183" fmla="*/ 833147 h 993357"/>
                <a:gd name="connsiteX184" fmla="*/ 165050 w 840534"/>
                <a:gd name="connsiteY184" fmla="*/ 853778 h 993357"/>
                <a:gd name="connsiteX185" fmla="*/ 220067 w 840534"/>
                <a:gd name="connsiteY185" fmla="*/ 919492 h 993357"/>
                <a:gd name="connsiteX186" fmla="*/ 196634 w 840534"/>
                <a:gd name="connsiteY186" fmla="*/ 918473 h 993357"/>
                <a:gd name="connsiteX187" fmla="*/ 335704 w 840534"/>
                <a:gd name="connsiteY187" fmla="*/ 903701 h 993357"/>
                <a:gd name="connsiteX188" fmla="*/ 319403 w 840534"/>
                <a:gd name="connsiteY188" fmla="*/ 919492 h 993357"/>
                <a:gd name="connsiteX189" fmla="*/ 316092 w 840534"/>
                <a:gd name="connsiteY189" fmla="*/ 919492 h 993357"/>
                <a:gd name="connsiteX190" fmla="*/ 319403 w 840534"/>
                <a:gd name="connsiteY190" fmla="*/ 900389 h 993357"/>
                <a:gd name="connsiteX191" fmla="*/ 302847 w 840534"/>
                <a:gd name="connsiteY191" fmla="*/ 889692 h 993357"/>
                <a:gd name="connsiteX192" fmla="*/ 321695 w 840534"/>
                <a:gd name="connsiteY192" fmla="*/ 887654 h 993357"/>
                <a:gd name="connsiteX193" fmla="*/ 327044 w 840534"/>
                <a:gd name="connsiteY193" fmla="*/ 868551 h 993357"/>
                <a:gd name="connsiteX194" fmla="*/ 330355 w 840534"/>
                <a:gd name="connsiteY194" fmla="*/ 870589 h 993357"/>
                <a:gd name="connsiteX195" fmla="*/ 337997 w 840534"/>
                <a:gd name="connsiteY195" fmla="*/ 890710 h 993357"/>
                <a:gd name="connsiteX196" fmla="*/ 335704 w 840534"/>
                <a:gd name="connsiteY196" fmla="*/ 903701 h 993357"/>
                <a:gd name="connsiteX197" fmla="*/ 539215 w 840534"/>
                <a:gd name="connsiteY197" fmla="*/ 932228 h 993357"/>
                <a:gd name="connsiteX198" fmla="*/ 507377 w 840534"/>
                <a:gd name="connsiteY198" fmla="*/ 919238 h 993357"/>
                <a:gd name="connsiteX199" fmla="*/ 495151 w 840534"/>
                <a:gd name="connsiteY199" fmla="*/ 947001 h 993357"/>
                <a:gd name="connsiteX200" fmla="*/ 464331 w 840534"/>
                <a:gd name="connsiteY200" fmla="*/ 960755 h 993357"/>
                <a:gd name="connsiteX201" fmla="*/ 476557 w 840534"/>
                <a:gd name="connsiteY201" fmla="*/ 926624 h 993357"/>
                <a:gd name="connsiteX202" fmla="*/ 488019 w 840534"/>
                <a:gd name="connsiteY202" fmla="*/ 918473 h 993357"/>
                <a:gd name="connsiteX203" fmla="*/ 431220 w 840534"/>
                <a:gd name="connsiteY203" fmla="*/ 926369 h 993357"/>
                <a:gd name="connsiteX204" fmla="*/ 408296 w 840534"/>
                <a:gd name="connsiteY204" fmla="*/ 955406 h 993357"/>
                <a:gd name="connsiteX205" fmla="*/ 416447 w 840534"/>
                <a:gd name="connsiteY205" fmla="*/ 917709 h 993357"/>
                <a:gd name="connsiteX206" fmla="*/ 370854 w 840534"/>
                <a:gd name="connsiteY206" fmla="*/ 952350 h 993357"/>
                <a:gd name="connsiteX207" fmla="*/ 342327 w 840534"/>
                <a:gd name="connsiteY207" fmla="*/ 899370 h 993357"/>
                <a:gd name="connsiteX208" fmla="*/ 389702 w 840534"/>
                <a:gd name="connsiteY208" fmla="*/ 861164 h 993357"/>
                <a:gd name="connsiteX209" fmla="*/ 417975 w 840534"/>
                <a:gd name="connsiteY209" fmla="*/ 911087 h 993357"/>
                <a:gd name="connsiteX210" fmla="*/ 428418 w 840534"/>
                <a:gd name="connsiteY210" fmla="*/ 874919 h 993357"/>
                <a:gd name="connsiteX211" fmla="*/ 434021 w 840534"/>
                <a:gd name="connsiteY211" fmla="*/ 912615 h 993357"/>
                <a:gd name="connsiteX212" fmla="*/ 468916 w 840534"/>
                <a:gd name="connsiteY212" fmla="*/ 908795 h 993357"/>
                <a:gd name="connsiteX213" fmla="*/ 557045 w 840534"/>
                <a:gd name="connsiteY213" fmla="*/ 917200 h 993357"/>
                <a:gd name="connsiteX214" fmla="*/ 539215 w 840534"/>
                <a:gd name="connsiteY214" fmla="*/ 932228 h 993357"/>
                <a:gd name="connsiteX215" fmla="*/ 431729 w 840534"/>
                <a:gd name="connsiteY215" fmla="*/ 849703 h 993357"/>
                <a:gd name="connsiteX216" fmla="*/ 260311 w 840534"/>
                <a:gd name="connsiteY216" fmla="*/ 808185 h 993357"/>
                <a:gd name="connsiteX217" fmla="*/ 147730 w 840534"/>
                <a:gd name="connsiteY217" fmla="*/ 695605 h 993357"/>
                <a:gd name="connsiteX218" fmla="*/ 146966 w 840534"/>
                <a:gd name="connsiteY218" fmla="*/ 174474 h 993357"/>
                <a:gd name="connsiteX219" fmla="*/ 435040 w 840534"/>
                <a:gd name="connsiteY219" fmla="*/ 152060 h 993357"/>
                <a:gd name="connsiteX220" fmla="*/ 723114 w 840534"/>
                <a:gd name="connsiteY220" fmla="*/ 174474 h 993357"/>
                <a:gd name="connsiteX221" fmla="*/ 722605 w 840534"/>
                <a:gd name="connsiteY221" fmla="*/ 695605 h 993357"/>
                <a:gd name="connsiteX222" fmla="*/ 601873 w 840534"/>
                <a:gd name="connsiteY222" fmla="*/ 808185 h 993357"/>
                <a:gd name="connsiteX223" fmla="*/ 431729 w 840534"/>
                <a:gd name="connsiteY223" fmla="*/ 849703 h 993357"/>
                <a:gd name="connsiteX224" fmla="*/ 807932 w 840534"/>
                <a:gd name="connsiteY224" fmla="*/ 817610 h 993357"/>
                <a:gd name="connsiteX225" fmla="*/ 749604 w 840534"/>
                <a:gd name="connsiteY225" fmla="*/ 824996 h 993357"/>
                <a:gd name="connsiteX226" fmla="*/ 783734 w 840534"/>
                <a:gd name="connsiteY226" fmla="*/ 846391 h 993357"/>
                <a:gd name="connsiteX227" fmla="*/ 746038 w 840534"/>
                <a:gd name="connsiteY227" fmla="*/ 840533 h 993357"/>
                <a:gd name="connsiteX228" fmla="*/ 699936 w 840534"/>
                <a:gd name="connsiteY228" fmla="*/ 874155 h 993357"/>
                <a:gd name="connsiteX229" fmla="*/ 714454 w 840534"/>
                <a:gd name="connsiteY229" fmla="*/ 873136 h 993357"/>
                <a:gd name="connsiteX230" fmla="*/ 747566 w 840534"/>
                <a:gd name="connsiteY230" fmla="*/ 887909 h 993357"/>
                <a:gd name="connsiteX231" fmla="*/ 715728 w 840534"/>
                <a:gd name="connsiteY231" fmla="*/ 899625 h 993357"/>
                <a:gd name="connsiteX232" fmla="*/ 686436 w 840534"/>
                <a:gd name="connsiteY232" fmla="*/ 888163 h 993357"/>
                <a:gd name="connsiteX233" fmla="*/ 673701 w 840534"/>
                <a:gd name="connsiteY233" fmla="*/ 918728 h 993357"/>
                <a:gd name="connsiteX234" fmla="*/ 650523 w 840534"/>
                <a:gd name="connsiteY234" fmla="*/ 919747 h 993357"/>
                <a:gd name="connsiteX235" fmla="*/ 705539 w 840534"/>
                <a:gd name="connsiteY235" fmla="*/ 854033 h 993357"/>
                <a:gd name="connsiteX236" fmla="*/ 734067 w 840534"/>
                <a:gd name="connsiteY236" fmla="*/ 833401 h 993357"/>
                <a:gd name="connsiteX237" fmla="*/ 708851 w 840534"/>
                <a:gd name="connsiteY237" fmla="*/ 803091 h 993357"/>
                <a:gd name="connsiteX238" fmla="*/ 743745 w 840534"/>
                <a:gd name="connsiteY238" fmla="*/ 821685 h 993357"/>
                <a:gd name="connsiteX239" fmla="*/ 727444 w 840534"/>
                <a:gd name="connsiteY239" fmla="*/ 767178 h 993357"/>
                <a:gd name="connsiteX240" fmla="*/ 788065 w 840534"/>
                <a:gd name="connsiteY240" fmla="*/ 761829 h 993357"/>
                <a:gd name="connsiteX241" fmla="*/ 807932 w 840534"/>
                <a:gd name="connsiteY241" fmla="*/ 817610 h 993357"/>
                <a:gd name="connsiteX242" fmla="*/ 818884 w 840534"/>
                <a:gd name="connsiteY242" fmla="*/ 760300 h 993357"/>
                <a:gd name="connsiteX243" fmla="*/ 796725 w 840534"/>
                <a:gd name="connsiteY243" fmla="*/ 760300 h 993357"/>
                <a:gd name="connsiteX244" fmla="*/ 784499 w 840534"/>
                <a:gd name="connsiteY244" fmla="*/ 752914 h 993357"/>
                <a:gd name="connsiteX245" fmla="*/ 775839 w 840534"/>
                <a:gd name="connsiteY245" fmla="*/ 732537 h 993357"/>
                <a:gd name="connsiteX246" fmla="*/ 776857 w 840534"/>
                <a:gd name="connsiteY246" fmla="*/ 729481 h 993357"/>
                <a:gd name="connsiteX247" fmla="*/ 794432 w 840534"/>
                <a:gd name="connsiteY247" fmla="*/ 738905 h 993357"/>
                <a:gd name="connsiteX248" fmla="*/ 809715 w 840534"/>
                <a:gd name="connsiteY248" fmla="*/ 728207 h 993357"/>
                <a:gd name="connsiteX249" fmla="*/ 805385 w 840534"/>
                <a:gd name="connsiteY249" fmla="*/ 746292 h 993357"/>
                <a:gd name="connsiteX250" fmla="*/ 821941 w 840534"/>
                <a:gd name="connsiteY250" fmla="*/ 758008 h 993357"/>
                <a:gd name="connsiteX251" fmla="*/ 818884 w 840534"/>
                <a:gd name="connsiteY251" fmla="*/ 760300 h 993357"/>
                <a:gd name="connsiteX252" fmla="*/ 835695 w 840534"/>
                <a:gd name="connsiteY252" fmla="*/ 585062 h 993357"/>
                <a:gd name="connsiteX253" fmla="*/ 804366 w 840534"/>
                <a:gd name="connsiteY253" fmla="*/ 596779 h 993357"/>
                <a:gd name="connsiteX254" fmla="*/ 799272 w 840534"/>
                <a:gd name="connsiteY254" fmla="*/ 660201 h 993357"/>
                <a:gd name="connsiteX255" fmla="*/ 781697 w 840534"/>
                <a:gd name="connsiteY255" fmla="*/ 646446 h 993357"/>
                <a:gd name="connsiteX256" fmla="*/ 773546 w 840534"/>
                <a:gd name="connsiteY256" fmla="*/ 542017 h 993357"/>
                <a:gd name="connsiteX257" fmla="*/ 739925 w 840534"/>
                <a:gd name="connsiteY257" fmla="*/ 525461 h 993357"/>
                <a:gd name="connsiteX258" fmla="*/ 779914 w 840534"/>
                <a:gd name="connsiteY258" fmla="*/ 527244 h 993357"/>
                <a:gd name="connsiteX259" fmla="*/ 737632 w 840534"/>
                <a:gd name="connsiteY259" fmla="*/ 488273 h 993357"/>
                <a:gd name="connsiteX260" fmla="*/ 789338 w 840534"/>
                <a:gd name="connsiteY260" fmla="*/ 454143 h 993357"/>
                <a:gd name="connsiteX261" fmla="*/ 834421 w 840534"/>
                <a:gd name="connsiteY261" fmla="*/ 494386 h 993357"/>
                <a:gd name="connsiteX262" fmla="*/ 786027 w 840534"/>
                <a:gd name="connsiteY262" fmla="*/ 527498 h 993357"/>
                <a:gd name="connsiteX263" fmla="*/ 826780 w 840534"/>
                <a:gd name="connsiteY263" fmla="*/ 532592 h 993357"/>
                <a:gd name="connsiteX264" fmla="*/ 787300 w 840534"/>
                <a:gd name="connsiteY264" fmla="*/ 542781 h 993357"/>
                <a:gd name="connsiteX265" fmla="*/ 796979 w 840534"/>
                <a:gd name="connsiteY265" fmla="*/ 576147 h 993357"/>
                <a:gd name="connsiteX266" fmla="*/ 801309 w 840534"/>
                <a:gd name="connsiteY266" fmla="*/ 586336 h 993357"/>
                <a:gd name="connsiteX267" fmla="*/ 812516 w 840534"/>
                <a:gd name="connsiteY267" fmla="*/ 567742 h 993357"/>
                <a:gd name="connsiteX268" fmla="*/ 846393 w 840534"/>
                <a:gd name="connsiteY268" fmla="*/ 556025 h 993357"/>
                <a:gd name="connsiteX269" fmla="*/ 835695 w 840534"/>
                <a:gd name="connsiteY269" fmla="*/ 585062 h 99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</a:cxnLst>
              <a:rect l="l" t="t" r="r" b="b"/>
              <a:pathLst>
                <a:path w="840534" h="993357">
                  <a:moveTo>
                    <a:pt x="432493" y="1019"/>
                  </a:moveTo>
                  <a:cubicBezTo>
                    <a:pt x="298008" y="71318"/>
                    <a:pt x="133976" y="71063"/>
                    <a:pt x="0" y="0"/>
                  </a:cubicBezTo>
                  <a:lnTo>
                    <a:pt x="0" y="774819"/>
                  </a:lnTo>
                  <a:cubicBezTo>
                    <a:pt x="0" y="869570"/>
                    <a:pt x="77940" y="944963"/>
                    <a:pt x="174984" y="944963"/>
                  </a:cubicBezTo>
                  <a:cubicBezTo>
                    <a:pt x="268716" y="944963"/>
                    <a:pt x="352006" y="957953"/>
                    <a:pt x="432493" y="1009404"/>
                  </a:cubicBezTo>
                  <a:cubicBezTo>
                    <a:pt x="512981" y="958717"/>
                    <a:pt x="595506" y="944963"/>
                    <a:pt x="688983" y="944963"/>
                  </a:cubicBezTo>
                  <a:cubicBezTo>
                    <a:pt x="785517" y="944963"/>
                    <a:pt x="864986" y="869824"/>
                    <a:pt x="864986" y="774819"/>
                  </a:cubicBezTo>
                  <a:lnTo>
                    <a:pt x="864986" y="0"/>
                  </a:lnTo>
                  <a:cubicBezTo>
                    <a:pt x="729991" y="71318"/>
                    <a:pt x="567743" y="70554"/>
                    <a:pt x="432493" y="1019"/>
                  </a:cubicBezTo>
                  <a:close/>
                  <a:moveTo>
                    <a:pt x="780169" y="121495"/>
                  </a:moveTo>
                  <a:cubicBezTo>
                    <a:pt x="780169" y="121495"/>
                    <a:pt x="782461" y="104685"/>
                    <a:pt x="785772" y="104685"/>
                  </a:cubicBezTo>
                  <a:cubicBezTo>
                    <a:pt x="789083" y="103666"/>
                    <a:pt x="794432" y="120476"/>
                    <a:pt x="794432" y="120476"/>
                  </a:cubicBezTo>
                  <a:cubicBezTo>
                    <a:pt x="801055" y="114109"/>
                    <a:pt x="814299" y="121495"/>
                    <a:pt x="814299" y="121495"/>
                  </a:cubicBezTo>
                  <a:lnTo>
                    <a:pt x="813280" y="124806"/>
                  </a:lnTo>
                  <a:cubicBezTo>
                    <a:pt x="803347" y="120476"/>
                    <a:pt x="794687" y="131174"/>
                    <a:pt x="795706" y="136523"/>
                  </a:cubicBezTo>
                  <a:cubicBezTo>
                    <a:pt x="795706" y="139579"/>
                    <a:pt x="781187" y="140598"/>
                    <a:pt x="781187" y="137542"/>
                  </a:cubicBezTo>
                  <a:cubicBezTo>
                    <a:pt x="781187" y="132193"/>
                    <a:pt x="771254" y="122769"/>
                    <a:pt x="761320" y="126844"/>
                  </a:cubicBezTo>
                  <a:lnTo>
                    <a:pt x="760301" y="124806"/>
                  </a:lnTo>
                  <a:cubicBezTo>
                    <a:pt x="760301" y="124806"/>
                    <a:pt x="771508" y="115128"/>
                    <a:pt x="780169" y="121495"/>
                  </a:cubicBezTo>
                  <a:close/>
                  <a:moveTo>
                    <a:pt x="789083" y="143909"/>
                  </a:moveTo>
                  <a:cubicBezTo>
                    <a:pt x="815318" y="141872"/>
                    <a:pt x="838497" y="156645"/>
                    <a:pt x="840789" y="176767"/>
                  </a:cubicBezTo>
                  <a:cubicBezTo>
                    <a:pt x="841808" y="195870"/>
                    <a:pt x="824488" y="212935"/>
                    <a:pt x="800290" y="216501"/>
                  </a:cubicBezTo>
                  <a:cubicBezTo>
                    <a:pt x="815064" y="221850"/>
                    <a:pt x="830855" y="215737"/>
                    <a:pt x="839770" y="213699"/>
                  </a:cubicBezTo>
                  <a:cubicBezTo>
                    <a:pt x="839770" y="213699"/>
                    <a:pt x="842827" y="238151"/>
                    <a:pt x="804875" y="230255"/>
                  </a:cubicBezTo>
                  <a:cubicBezTo>
                    <a:pt x="806403" y="250122"/>
                    <a:pt x="793668" y="264641"/>
                    <a:pt x="789083" y="284508"/>
                  </a:cubicBezTo>
                  <a:cubicBezTo>
                    <a:pt x="791885" y="280687"/>
                    <a:pt x="795451" y="277376"/>
                    <a:pt x="800036" y="274319"/>
                  </a:cubicBezTo>
                  <a:cubicBezTo>
                    <a:pt x="810988" y="267952"/>
                    <a:pt x="824233" y="265914"/>
                    <a:pt x="836459" y="267952"/>
                  </a:cubicBezTo>
                  <a:cubicBezTo>
                    <a:pt x="835440" y="277376"/>
                    <a:pt x="828563" y="288074"/>
                    <a:pt x="818884" y="294441"/>
                  </a:cubicBezTo>
                  <a:cubicBezTo>
                    <a:pt x="809205" y="300809"/>
                    <a:pt x="797998" y="303356"/>
                    <a:pt x="787300" y="302337"/>
                  </a:cubicBezTo>
                  <a:cubicBezTo>
                    <a:pt x="787810" y="311507"/>
                    <a:pt x="790357" y="322204"/>
                    <a:pt x="796725" y="334685"/>
                  </a:cubicBezTo>
                  <a:lnTo>
                    <a:pt x="779150" y="348439"/>
                  </a:lnTo>
                  <a:cubicBezTo>
                    <a:pt x="770490" y="331374"/>
                    <a:pt x="766924" y="292149"/>
                    <a:pt x="781187" y="264641"/>
                  </a:cubicBezTo>
                  <a:cubicBezTo>
                    <a:pt x="790102" y="245792"/>
                    <a:pt x="791885" y="238406"/>
                    <a:pt x="790866" y="231274"/>
                  </a:cubicBezTo>
                  <a:cubicBezTo>
                    <a:pt x="778895" y="235604"/>
                    <a:pt x="754953" y="241462"/>
                    <a:pt x="751641" y="221086"/>
                  </a:cubicBezTo>
                  <a:cubicBezTo>
                    <a:pt x="751641" y="221086"/>
                    <a:pt x="778640" y="225416"/>
                    <a:pt x="791121" y="217010"/>
                  </a:cubicBezTo>
                  <a:cubicBezTo>
                    <a:pt x="766669" y="216246"/>
                    <a:pt x="746038" y="201983"/>
                    <a:pt x="744000" y="183134"/>
                  </a:cubicBezTo>
                  <a:cubicBezTo>
                    <a:pt x="742727" y="163012"/>
                    <a:pt x="762594" y="144928"/>
                    <a:pt x="789083" y="143909"/>
                  </a:cubicBezTo>
                  <a:close/>
                  <a:moveTo>
                    <a:pt x="818120" y="435549"/>
                  </a:moveTo>
                  <a:lnTo>
                    <a:pt x="816846" y="438860"/>
                  </a:lnTo>
                  <a:cubicBezTo>
                    <a:pt x="806913" y="434530"/>
                    <a:pt x="797234" y="444209"/>
                    <a:pt x="797234" y="449558"/>
                  </a:cubicBezTo>
                  <a:cubicBezTo>
                    <a:pt x="797234" y="452614"/>
                    <a:pt x="782970" y="451596"/>
                    <a:pt x="782970" y="448284"/>
                  </a:cubicBezTo>
                  <a:cubicBezTo>
                    <a:pt x="783989" y="442936"/>
                    <a:pt x="775074" y="432493"/>
                    <a:pt x="765396" y="436568"/>
                  </a:cubicBezTo>
                  <a:lnTo>
                    <a:pt x="764377" y="433257"/>
                  </a:lnTo>
                  <a:cubicBezTo>
                    <a:pt x="764377" y="433257"/>
                    <a:pt x="777622" y="425870"/>
                    <a:pt x="783989" y="432238"/>
                  </a:cubicBezTo>
                  <a:cubicBezTo>
                    <a:pt x="783989" y="432238"/>
                    <a:pt x="789593" y="415427"/>
                    <a:pt x="792904" y="416446"/>
                  </a:cubicBezTo>
                  <a:cubicBezTo>
                    <a:pt x="796215" y="416446"/>
                    <a:pt x="798508" y="433511"/>
                    <a:pt x="798508" y="433511"/>
                  </a:cubicBezTo>
                  <a:cubicBezTo>
                    <a:pt x="807168" y="426889"/>
                    <a:pt x="818120" y="435549"/>
                    <a:pt x="818120" y="435549"/>
                  </a:cubicBezTo>
                  <a:close/>
                  <a:moveTo>
                    <a:pt x="534376" y="70554"/>
                  </a:moveTo>
                  <a:cubicBezTo>
                    <a:pt x="554498" y="70554"/>
                    <a:pt x="570290" y="89657"/>
                    <a:pt x="570799" y="113599"/>
                  </a:cubicBezTo>
                  <a:cubicBezTo>
                    <a:pt x="578695" y="99336"/>
                    <a:pt x="572837" y="82525"/>
                    <a:pt x="571818" y="74629"/>
                  </a:cubicBezTo>
                  <a:cubicBezTo>
                    <a:pt x="571818" y="74629"/>
                    <a:pt x="597289" y="73610"/>
                    <a:pt x="587355" y="109015"/>
                  </a:cubicBezTo>
                  <a:cubicBezTo>
                    <a:pt x="606968" y="109779"/>
                    <a:pt x="620976" y="122514"/>
                    <a:pt x="640080" y="128627"/>
                  </a:cubicBezTo>
                  <a:cubicBezTo>
                    <a:pt x="636514" y="125571"/>
                    <a:pt x="633457" y="121750"/>
                    <a:pt x="631165" y="117165"/>
                  </a:cubicBezTo>
                  <a:cubicBezTo>
                    <a:pt x="624288" y="106468"/>
                    <a:pt x="623524" y="93732"/>
                    <a:pt x="626835" y="82270"/>
                  </a:cubicBezTo>
                  <a:cubicBezTo>
                    <a:pt x="637532" y="84308"/>
                    <a:pt x="647721" y="90676"/>
                    <a:pt x="653070" y="101373"/>
                  </a:cubicBezTo>
                  <a:cubicBezTo>
                    <a:pt x="658673" y="111307"/>
                    <a:pt x="660201" y="122259"/>
                    <a:pt x="658418" y="131938"/>
                  </a:cubicBezTo>
                  <a:cubicBezTo>
                    <a:pt x="668097" y="132193"/>
                    <a:pt x="679304" y="130665"/>
                    <a:pt x="692549" y="125825"/>
                  </a:cubicBezTo>
                  <a:lnTo>
                    <a:pt x="705794" y="143909"/>
                  </a:lnTo>
                  <a:cubicBezTo>
                    <a:pt x="687200" y="150277"/>
                    <a:pt x="646193" y="150277"/>
                    <a:pt x="618939" y="134231"/>
                  </a:cubicBezTo>
                  <a:cubicBezTo>
                    <a:pt x="601364" y="124806"/>
                    <a:pt x="593468" y="122259"/>
                    <a:pt x="586336" y="122005"/>
                  </a:cubicBezTo>
                  <a:cubicBezTo>
                    <a:pt x="589138" y="133466"/>
                    <a:pt x="592704" y="157918"/>
                    <a:pt x="572582" y="158682"/>
                  </a:cubicBezTo>
                  <a:cubicBezTo>
                    <a:pt x="572582" y="158682"/>
                    <a:pt x="579204" y="131938"/>
                    <a:pt x="570290" y="119712"/>
                  </a:cubicBezTo>
                  <a:cubicBezTo>
                    <a:pt x="569271" y="144164"/>
                    <a:pt x="551951" y="163012"/>
                    <a:pt x="530810" y="163012"/>
                  </a:cubicBezTo>
                  <a:cubicBezTo>
                    <a:pt x="509924" y="163012"/>
                    <a:pt x="493368" y="141872"/>
                    <a:pt x="494642" y="116401"/>
                  </a:cubicBezTo>
                  <a:cubicBezTo>
                    <a:pt x="494896" y="90676"/>
                    <a:pt x="512471" y="70554"/>
                    <a:pt x="534376" y="70554"/>
                  </a:cubicBezTo>
                  <a:close/>
                  <a:moveTo>
                    <a:pt x="471718" y="109779"/>
                  </a:moveTo>
                  <a:cubicBezTo>
                    <a:pt x="465096" y="102392"/>
                    <a:pt x="473756" y="90676"/>
                    <a:pt x="473756" y="90676"/>
                  </a:cubicBezTo>
                  <a:lnTo>
                    <a:pt x="477067" y="91695"/>
                  </a:lnTo>
                  <a:cubicBezTo>
                    <a:pt x="471718" y="101373"/>
                    <a:pt x="482670" y="109779"/>
                    <a:pt x="488019" y="109779"/>
                  </a:cubicBezTo>
                  <a:cubicBezTo>
                    <a:pt x="491330" y="109779"/>
                    <a:pt x="491330" y="122514"/>
                    <a:pt x="488019" y="122514"/>
                  </a:cubicBezTo>
                  <a:cubicBezTo>
                    <a:pt x="481397" y="122514"/>
                    <a:pt x="471463" y="131174"/>
                    <a:pt x="474774" y="141617"/>
                  </a:cubicBezTo>
                  <a:lnTo>
                    <a:pt x="471463" y="141617"/>
                  </a:lnTo>
                  <a:cubicBezTo>
                    <a:pt x="471463" y="141617"/>
                    <a:pt x="463822" y="129901"/>
                    <a:pt x="470190" y="122514"/>
                  </a:cubicBezTo>
                  <a:cubicBezTo>
                    <a:pt x="470190" y="122514"/>
                    <a:pt x="452615" y="119458"/>
                    <a:pt x="452615" y="116146"/>
                  </a:cubicBezTo>
                  <a:cubicBezTo>
                    <a:pt x="452870" y="113090"/>
                    <a:pt x="471718" y="109779"/>
                    <a:pt x="471718" y="109779"/>
                  </a:cubicBezTo>
                  <a:close/>
                  <a:moveTo>
                    <a:pt x="380278" y="109779"/>
                  </a:moveTo>
                  <a:cubicBezTo>
                    <a:pt x="385882" y="109779"/>
                    <a:pt x="396834" y="101373"/>
                    <a:pt x="391230" y="91695"/>
                  </a:cubicBezTo>
                  <a:lnTo>
                    <a:pt x="394542" y="90676"/>
                  </a:lnTo>
                  <a:cubicBezTo>
                    <a:pt x="394542" y="90676"/>
                    <a:pt x="403456" y="102392"/>
                    <a:pt x="396834" y="109779"/>
                  </a:cubicBezTo>
                  <a:cubicBezTo>
                    <a:pt x="396834" y="109779"/>
                    <a:pt x="415428" y="113090"/>
                    <a:pt x="415428" y="116146"/>
                  </a:cubicBezTo>
                  <a:cubicBezTo>
                    <a:pt x="415428" y="119458"/>
                    <a:pt x="397853" y="122514"/>
                    <a:pt x="397853" y="122514"/>
                  </a:cubicBezTo>
                  <a:cubicBezTo>
                    <a:pt x="404475" y="129901"/>
                    <a:pt x="396834" y="141617"/>
                    <a:pt x="396834" y="141617"/>
                  </a:cubicBezTo>
                  <a:lnTo>
                    <a:pt x="393523" y="141617"/>
                  </a:lnTo>
                  <a:cubicBezTo>
                    <a:pt x="396834" y="131174"/>
                    <a:pt x="386900" y="122514"/>
                    <a:pt x="380278" y="122514"/>
                  </a:cubicBezTo>
                  <a:cubicBezTo>
                    <a:pt x="376967" y="122514"/>
                    <a:pt x="376967" y="109779"/>
                    <a:pt x="380278" y="109779"/>
                  </a:cubicBezTo>
                  <a:close/>
                  <a:moveTo>
                    <a:pt x="175748" y="125825"/>
                  </a:moveTo>
                  <a:cubicBezTo>
                    <a:pt x="189248" y="130665"/>
                    <a:pt x="200200" y="132193"/>
                    <a:pt x="209879" y="131938"/>
                  </a:cubicBezTo>
                  <a:cubicBezTo>
                    <a:pt x="208096" y="122259"/>
                    <a:pt x="209624" y="111562"/>
                    <a:pt x="215482" y="101373"/>
                  </a:cubicBezTo>
                  <a:cubicBezTo>
                    <a:pt x="221086" y="90676"/>
                    <a:pt x="230765" y="84308"/>
                    <a:pt x="241972" y="82270"/>
                  </a:cubicBezTo>
                  <a:cubicBezTo>
                    <a:pt x="245283" y="93987"/>
                    <a:pt x="244264" y="106722"/>
                    <a:pt x="237642" y="117165"/>
                  </a:cubicBezTo>
                  <a:cubicBezTo>
                    <a:pt x="235350" y="121495"/>
                    <a:pt x="232293" y="125571"/>
                    <a:pt x="228727" y="128627"/>
                  </a:cubicBezTo>
                  <a:cubicBezTo>
                    <a:pt x="248085" y="122514"/>
                    <a:pt x="261839" y="109779"/>
                    <a:pt x="281452" y="109015"/>
                  </a:cubicBezTo>
                  <a:cubicBezTo>
                    <a:pt x="271773" y="73865"/>
                    <a:pt x="296989" y="74629"/>
                    <a:pt x="296989" y="74629"/>
                  </a:cubicBezTo>
                  <a:cubicBezTo>
                    <a:pt x="295970" y="82525"/>
                    <a:pt x="290366" y="99336"/>
                    <a:pt x="298008" y="113599"/>
                  </a:cubicBezTo>
                  <a:cubicBezTo>
                    <a:pt x="298517" y="89657"/>
                    <a:pt x="314309" y="70554"/>
                    <a:pt x="334431" y="70554"/>
                  </a:cubicBezTo>
                  <a:cubicBezTo>
                    <a:pt x="356336" y="70554"/>
                    <a:pt x="374165" y="90676"/>
                    <a:pt x="374165" y="116146"/>
                  </a:cubicBezTo>
                  <a:cubicBezTo>
                    <a:pt x="375184" y="141617"/>
                    <a:pt x="358628" y="162758"/>
                    <a:pt x="337742" y="162758"/>
                  </a:cubicBezTo>
                  <a:cubicBezTo>
                    <a:pt x="316347" y="162758"/>
                    <a:pt x="299281" y="143909"/>
                    <a:pt x="298262" y="119458"/>
                  </a:cubicBezTo>
                  <a:cubicBezTo>
                    <a:pt x="289348" y="131684"/>
                    <a:pt x="295970" y="158428"/>
                    <a:pt x="295970" y="158428"/>
                  </a:cubicBezTo>
                  <a:cubicBezTo>
                    <a:pt x="275848" y="157664"/>
                    <a:pt x="279414" y="133212"/>
                    <a:pt x="282216" y="121750"/>
                  </a:cubicBezTo>
                  <a:cubicBezTo>
                    <a:pt x="274829" y="122259"/>
                    <a:pt x="266933" y="124806"/>
                    <a:pt x="249359" y="134231"/>
                  </a:cubicBezTo>
                  <a:cubicBezTo>
                    <a:pt x="221850" y="150277"/>
                    <a:pt x="181097" y="150277"/>
                    <a:pt x="162503" y="143909"/>
                  </a:cubicBezTo>
                  <a:lnTo>
                    <a:pt x="175748" y="125825"/>
                  </a:lnTo>
                  <a:close/>
                  <a:moveTo>
                    <a:pt x="75648" y="120476"/>
                  </a:moveTo>
                  <a:cubicBezTo>
                    <a:pt x="75648" y="120476"/>
                    <a:pt x="81252" y="103411"/>
                    <a:pt x="84308" y="104685"/>
                  </a:cubicBezTo>
                  <a:cubicBezTo>
                    <a:pt x="87619" y="104685"/>
                    <a:pt x="89912" y="121495"/>
                    <a:pt x="89912" y="121495"/>
                  </a:cubicBezTo>
                  <a:cubicBezTo>
                    <a:pt x="98572" y="115128"/>
                    <a:pt x="109779" y="124806"/>
                    <a:pt x="109779" y="124806"/>
                  </a:cubicBezTo>
                  <a:lnTo>
                    <a:pt x="108760" y="126844"/>
                  </a:lnTo>
                  <a:cubicBezTo>
                    <a:pt x="98826" y="122769"/>
                    <a:pt x="89148" y="132193"/>
                    <a:pt x="89148" y="137542"/>
                  </a:cubicBezTo>
                  <a:cubicBezTo>
                    <a:pt x="88129" y="140853"/>
                    <a:pt x="74884" y="139579"/>
                    <a:pt x="74884" y="136523"/>
                  </a:cubicBezTo>
                  <a:cubicBezTo>
                    <a:pt x="74884" y="131174"/>
                    <a:pt x="67243" y="120476"/>
                    <a:pt x="57309" y="124806"/>
                  </a:cubicBezTo>
                  <a:lnTo>
                    <a:pt x="56290" y="121495"/>
                  </a:lnTo>
                  <a:cubicBezTo>
                    <a:pt x="56036" y="121495"/>
                    <a:pt x="69026" y="114109"/>
                    <a:pt x="75648" y="120476"/>
                  </a:cubicBezTo>
                  <a:close/>
                  <a:moveTo>
                    <a:pt x="81252" y="143909"/>
                  </a:moveTo>
                  <a:cubicBezTo>
                    <a:pt x="107741" y="144928"/>
                    <a:pt x="127608" y="163012"/>
                    <a:pt x="126335" y="183134"/>
                  </a:cubicBezTo>
                  <a:cubicBezTo>
                    <a:pt x="124297" y="201983"/>
                    <a:pt x="103666" y="216501"/>
                    <a:pt x="79214" y="217010"/>
                  </a:cubicBezTo>
                  <a:cubicBezTo>
                    <a:pt x="91695" y="225670"/>
                    <a:pt x="118694" y="221086"/>
                    <a:pt x="118694" y="221086"/>
                  </a:cubicBezTo>
                  <a:cubicBezTo>
                    <a:pt x="115382" y="241717"/>
                    <a:pt x="91440" y="235604"/>
                    <a:pt x="79469" y="231274"/>
                  </a:cubicBezTo>
                  <a:cubicBezTo>
                    <a:pt x="78450" y="238406"/>
                    <a:pt x="80233" y="245792"/>
                    <a:pt x="89148" y="264641"/>
                  </a:cubicBezTo>
                  <a:cubicBezTo>
                    <a:pt x="102392" y="292149"/>
                    <a:pt x="100100" y="331374"/>
                    <a:pt x="91440" y="348439"/>
                  </a:cubicBezTo>
                  <a:lnTo>
                    <a:pt x="73865" y="334685"/>
                  </a:lnTo>
                  <a:cubicBezTo>
                    <a:pt x="79978" y="322204"/>
                    <a:pt x="82270" y="311761"/>
                    <a:pt x="82780" y="302337"/>
                  </a:cubicBezTo>
                  <a:cubicBezTo>
                    <a:pt x="72337" y="303101"/>
                    <a:pt x="61384" y="300554"/>
                    <a:pt x="51960" y="294441"/>
                  </a:cubicBezTo>
                  <a:cubicBezTo>
                    <a:pt x="41008" y="288074"/>
                    <a:pt x="35404" y="277376"/>
                    <a:pt x="34386" y="267952"/>
                  </a:cubicBezTo>
                  <a:cubicBezTo>
                    <a:pt x="46611" y="265914"/>
                    <a:pt x="59602" y="267952"/>
                    <a:pt x="70554" y="274319"/>
                  </a:cubicBezTo>
                  <a:cubicBezTo>
                    <a:pt x="74629" y="277121"/>
                    <a:pt x="77686" y="279923"/>
                    <a:pt x="80488" y="283234"/>
                  </a:cubicBezTo>
                  <a:cubicBezTo>
                    <a:pt x="75393" y="264131"/>
                    <a:pt x="63677" y="249868"/>
                    <a:pt x="65460" y="230510"/>
                  </a:cubicBezTo>
                  <a:cubicBezTo>
                    <a:pt x="28273" y="238406"/>
                    <a:pt x="31074" y="213954"/>
                    <a:pt x="31074" y="213954"/>
                  </a:cubicBezTo>
                  <a:cubicBezTo>
                    <a:pt x="39734" y="215992"/>
                    <a:pt x="55526" y="221850"/>
                    <a:pt x="70554" y="216501"/>
                  </a:cubicBezTo>
                  <a:cubicBezTo>
                    <a:pt x="46357" y="212680"/>
                    <a:pt x="29037" y="195615"/>
                    <a:pt x="30055" y="176767"/>
                  </a:cubicBezTo>
                  <a:cubicBezTo>
                    <a:pt x="31584" y="156645"/>
                    <a:pt x="54762" y="141617"/>
                    <a:pt x="81252" y="143909"/>
                  </a:cubicBezTo>
                  <a:close/>
                  <a:moveTo>
                    <a:pt x="105704" y="433511"/>
                  </a:moveTo>
                  <a:lnTo>
                    <a:pt x="104685" y="436823"/>
                  </a:lnTo>
                  <a:cubicBezTo>
                    <a:pt x="94751" y="432493"/>
                    <a:pt x="85836" y="443190"/>
                    <a:pt x="87110" y="448539"/>
                  </a:cubicBezTo>
                  <a:cubicBezTo>
                    <a:pt x="87110" y="451850"/>
                    <a:pt x="73865" y="452869"/>
                    <a:pt x="72846" y="449813"/>
                  </a:cubicBezTo>
                  <a:cubicBezTo>
                    <a:pt x="72846" y="444464"/>
                    <a:pt x="62913" y="435040"/>
                    <a:pt x="52979" y="439115"/>
                  </a:cubicBezTo>
                  <a:lnTo>
                    <a:pt x="51960" y="435804"/>
                  </a:lnTo>
                  <a:cubicBezTo>
                    <a:pt x="51960" y="435804"/>
                    <a:pt x="62913" y="427144"/>
                    <a:pt x="71827" y="433766"/>
                  </a:cubicBezTo>
                  <a:cubicBezTo>
                    <a:pt x="71827" y="433766"/>
                    <a:pt x="74120" y="416701"/>
                    <a:pt x="77176" y="416701"/>
                  </a:cubicBezTo>
                  <a:cubicBezTo>
                    <a:pt x="80488" y="415682"/>
                    <a:pt x="86091" y="432493"/>
                    <a:pt x="86091" y="432493"/>
                  </a:cubicBezTo>
                  <a:cubicBezTo>
                    <a:pt x="92459" y="426125"/>
                    <a:pt x="105704" y="433511"/>
                    <a:pt x="105704" y="433511"/>
                  </a:cubicBezTo>
                  <a:close/>
                  <a:moveTo>
                    <a:pt x="24197" y="556535"/>
                  </a:moveTo>
                  <a:cubicBezTo>
                    <a:pt x="36168" y="555516"/>
                    <a:pt x="48394" y="559591"/>
                    <a:pt x="57054" y="568251"/>
                  </a:cubicBezTo>
                  <a:cubicBezTo>
                    <a:pt x="63677" y="573091"/>
                    <a:pt x="67497" y="579968"/>
                    <a:pt x="68516" y="586845"/>
                  </a:cubicBezTo>
                  <a:cubicBezTo>
                    <a:pt x="69535" y="583279"/>
                    <a:pt x="71063" y="579968"/>
                    <a:pt x="72592" y="576657"/>
                  </a:cubicBezTo>
                  <a:cubicBezTo>
                    <a:pt x="81506" y="557808"/>
                    <a:pt x="83289" y="550422"/>
                    <a:pt x="82270" y="543290"/>
                  </a:cubicBezTo>
                  <a:cubicBezTo>
                    <a:pt x="70045" y="547620"/>
                    <a:pt x="46102" y="553478"/>
                    <a:pt x="43046" y="533102"/>
                  </a:cubicBezTo>
                  <a:cubicBezTo>
                    <a:pt x="43046" y="533102"/>
                    <a:pt x="71827" y="537687"/>
                    <a:pt x="83799" y="528008"/>
                  </a:cubicBezTo>
                  <a:cubicBezTo>
                    <a:pt x="58837" y="528772"/>
                    <a:pt x="37442" y="514253"/>
                    <a:pt x="35404" y="494896"/>
                  </a:cubicBezTo>
                  <a:cubicBezTo>
                    <a:pt x="34386" y="474774"/>
                    <a:pt x="53998" y="456690"/>
                    <a:pt x="80488" y="454652"/>
                  </a:cubicBezTo>
                  <a:cubicBezTo>
                    <a:pt x="106977" y="453633"/>
                    <a:pt x="129901" y="468406"/>
                    <a:pt x="132193" y="488783"/>
                  </a:cubicBezTo>
                  <a:cubicBezTo>
                    <a:pt x="133212" y="508141"/>
                    <a:pt x="114873" y="525715"/>
                    <a:pt x="89912" y="527753"/>
                  </a:cubicBezTo>
                  <a:cubicBezTo>
                    <a:pt x="105449" y="534375"/>
                    <a:pt x="122005" y="527753"/>
                    <a:pt x="131174" y="525970"/>
                  </a:cubicBezTo>
                  <a:cubicBezTo>
                    <a:pt x="131174" y="525970"/>
                    <a:pt x="133976" y="550422"/>
                    <a:pt x="96534" y="542526"/>
                  </a:cubicBezTo>
                  <a:cubicBezTo>
                    <a:pt x="99845" y="575638"/>
                    <a:pt x="62913" y="594232"/>
                    <a:pt x="88129" y="646956"/>
                  </a:cubicBezTo>
                  <a:lnTo>
                    <a:pt x="70554" y="660710"/>
                  </a:lnTo>
                  <a:cubicBezTo>
                    <a:pt x="63677" y="647720"/>
                    <a:pt x="60875" y="621230"/>
                    <a:pt x="65969" y="597288"/>
                  </a:cubicBezTo>
                  <a:cubicBezTo>
                    <a:pt x="54507" y="597543"/>
                    <a:pt x="42536" y="593467"/>
                    <a:pt x="34131" y="585571"/>
                  </a:cubicBezTo>
                  <a:cubicBezTo>
                    <a:pt x="25471" y="576657"/>
                    <a:pt x="22160" y="565959"/>
                    <a:pt x="24197" y="556535"/>
                  </a:cubicBezTo>
                  <a:close/>
                  <a:moveTo>
                    <a:pt x="50177" y="760300"/>
                  </a:moveTo>
                  <a:lnTo>
                    <a:pt x="48140" y="758263"/>
                  </a:lnTo>
                  <a:cubicBezTo>
                    <a:pt x="48140" y="758263"/>
                    <a:pt x="53743" y="744509"/>
                    <a:pt x="64696" y="746546"/>
                  </a:cubicBezTo>
                  <a:cubicBezTo>
                    <a:pt x="64696" y="746546"/>
                    <a:pt x="57054" y="730754"/>
                    <a:pt x="60366" y="728462"/>
                  </a:cubicBezTo>
                  <a:cubicBezTo>
                    <a:pt x="63677" y="726424"/>
                    <a:pt x="75903" y="739160"/>
                    <a:pt x="75903" y="739160"/>
                  </a:cubicBezTo>
                  <a:cubicBezTo>
                    <a:pt x="79214" y="729736"/>
                    <a:pt x="93478" y="729736"/>
                    <a:pt x="93478" y="729736"/>
                  </a:cubicBezTo>
                  <a:lnTo>
                    <a:pt x="94496" y="732792"/>
                  </a:lnTo>
                  <a:cubicBezTo>
                    <a:pt x="83544" y="734830"/>
                    <a:pt x="81252" y="747820"/>
                    <a:pt x="84563" y="753169"/>
                  </a:cubicBezTo>
                  <a:cubicBezTo>
                    <a:pt x="86855" y="755206"/>
                    <a:pt x="74629" y="762848"/>
                    <a:pt x="73610" y="760555"/>
                  </a:cubicBezTo>
                  <a:cubicBezTo>
                    <a:pt x="70045" y="754952"/>
                    <a:pt x="56800" y="750622"/>
                    <a:pt x="50177" y="760300"/>
                  </a:cubicBezTo>
                  <a:close/>
                  <a:moveTo>
                    <a:pt x="196634" y="918473"/>
                  </a:moveTo>
                  <a:cubicBezTo>
                    <a:pt x="193832" y="905229"/>
                    <a:pt x="189248" y="895295"/>
                    <a:pt x="183899" y="887654"/>
                  </a:cubicBezTo>
                  <a:cubicBezTo>
                    <a:pt x="175493" y="894276"/>
                    <a:pt x="165050" y="898352"/>
                    <a:pt x="154862" y="899370"/>
                  </a:cubicBezTo>
                  <a:cubicBezTo>
                    <a:pt x="141617" y="900389"/>
                    <a:pt x="129646" y="895040"/>
                    <a:pt x="123024" y="887654"/>
                  </a:cubicBezTo>
                  <a:cubicBezTo>
                    <a:pt x="130665" y="879249"/>
                    <a:pt x="142891" y="872881"/>
                    <a:pt x="156136" y="872881"/>
                  </a:cubicBezTo>
                  <a:cubicBezTo>
                    <a:pt x="161484" y="872372"/>
                    <a:pt x="166324" y="872881"/>
                    <a:pt x="170654" y="873900"/>
                  </a:cubicBezTo>
                  <a:cubicBezTo>
                    <a:pt x="154862" y="861674"/>
                    <a:pt x="136014" y="857089"/>
                    <a:pt x="124807" y="840533"/>
                  </a:cubicBezTo>
                  <a:cubicBezTo>
                    <a:pt x="99336" y="868042"/>
                    <a:pt x="86855" y="846391"/>
                    <a:pt x="86855" y="846391"/>
                  </a:cubicBezTo>
                  <a:cubicBezTo>
                    <a:pt x="95006" y="843335"/>
                    <a:pt x="112835" y="838496"/>
                    <a:pt x="121495" y="823977"/>
                  </a:cubicBezTo>
                  <a:cubicBezTo>
                    <a:pt x="99845" y="837477"/>
                    <a:pt x="74375" y="834166"/>
                    <a:pt x="62658" y="817610"/>
                  </a:cubicBezTo>
                  <a:cubicBezTo>
                    <a:pt x="51706" y="800799"/>
                    <a:pt x="60366" y="775073"/>
                    <a:pt x="82525" y="761319"/>
                  </a:cubicBezTo>
                  <a:cubicBezTo>
                    <a:pt x="104430" y="747565"/>
                    <a:pt x="131938" y="749603"/>
                    <a:pt x="143146" y="766668"/>
                  </a:cubicBezTo>
                  <a:cubicBezTo>
                    <a:pt x="154862" y="782969"/>
                    <a:pt x="147221" y="807167"/>
                    <a:pt x="125825" y="821175"/>
                  </a:cubicBezTo>
                  <a:cubicBezTo>
                    <a:pt x="141108" y="822704"/>
                    <a:pt x="161739" y="802837"/>
                    <a:pt x="161739" y="802837"/>
                  </a:cubicBezTo>
                  <a:cubicBezTo>
                    <a:pt x="171673" y="820411"/>
                    <a:pt x="148494" y="829581"/>
                    <a:pt x="136523" y="833147"/>
                  </a:cubicBezTo>
                  <a:cubicBezTo>
                    <a:pt x="140089" y="839769"/>
                    <a:pt x="146202" y="844609"/>
                    <a:pt x="165050" y="853778"/>
                  </a:cubicBezTo>
                  <a:cubicBezTo>
                    <a:pt x="193578" y="867532"/>
                    <a:pt x="215737" y="900389"/>
                    <a:pt x="220067" y="919492"/>
                  </a:cubicBezTo>
                  <a:lnTo>
                    <a:pt x="196634" y="918473"/>
                  </a:lnTo>
                  <a:close/>
                  <a:moveTo>
                    <a:pt x="335704" y="903701"/>
                  </a:moveTo>
                  <a:cubicBezTo>
                    <a:pt x="329082" y="902427"/>
                    <a:pt x="317111" y="909049"/>
                    <a:pt x="319403" y="919492"/>
                  </a:cubicBezTo>
                  <a:lnTo>
                    <a:pt x="316092" y="919492"/>
                  </a:lnTo>
                  <a:cubicBezTo>
                    <a:pt x="316092" y="919492"/>
                    <a:pt x="310488" y="906757"/>
                    <a:pt x="319403" y="900389"/>
                  </a:cubicBezTo>
                  <a:cubicBezTo>
                    <a:pt x="319403" y="900389"/>
                    <a:pt x="301828" y="893003"/>
                    <a:pt x="302847" y="889692"/>
                  </a:cubicBezTo>
                  <a:cubicBezTo>
                    <a:pt x="304121" y="887654"/>
                    <a:pt x="321695" y="887654"/>
                    <a:pt x="321695" y="887654"/>
                  </a:cubicBezTo>
                  <a:cubicBezTo>
                    <a:pt x="316092" y="878230"/>
                    <a:pt x="327044" y="868551"/>
                    <a:pt x="327044" y="868551"/>
                  </a:cubicBezTo>
                  <a:lnTo>
                    <a:pt x="330355" y="870589"/>
                  </a:lnTo>
                  <a:cubicBezTo>
                    <a:pt x="323733" y="878994"/>
                    <a:pt x="332648" y="889692"/>
                    <a:pt x="337997" y="890710"/>
                  </a:cubicBezTo>
                  <a:cubicBezTo>
                    <a:pt x="341308" y="891984"/>
                    <a:pt x="337997" y="904719"/>
                    <a:pt x="335704" y="903701"/>
                  </a:cubicBezTo>
                  <a:close/>
                  <a:moveTo>
                    <a:pt x="539215" y="932228"/>
                  </a:moveTo>
                  <a:cubicBezTo>
                    <a:pt x="527244" y="924841"/>
                    <a:pt x="517056" y="921021"/>
                    <a:pt x="507377" y="919238"/>
                  </a:cubicBezTo>
                  <a:cubicBezTo>
                    <a:pt x="506868" y="929426"/>
                    <a:pt x="502538" y="939869"/>
                    <a:pt x="495151" y="947001"/>
                  </a:cubicBezTo>
                  <a:cubicBezTo>
                    <a:pt x="486491" y="956425"/>
                    <a:pt x="475284" y="960755"/>
                    <a:pt x="464331" y="960755"/>
                  </a:cubicBezTo>
                  <a:cubicBezTo>
                    <a:pt x="464331" y="949038"/>
                    <a:pt x="468661" y="936303"/>
                    <a:pt x="476557" y="926624"/>
                  </a:cubicBezTo>
                  <a:cubicBezTo>
                    <a:pt x="479869" y="923313"/>
                    <a:pt x="483944" y="920511"/>
                    <a:pt x="488019" y="918473"/>
                  </a:cubicBezTo>
                  <a:cubicBezTo>
                    <a:pt x="467897" y="920766"/>
                    <a:pt x="451087" y="929935"/>
                    <a:pt x="431220" y="926369"/>
                  </a:cubicBezTo>
                  <a:cubicBezTo>
                    <a:pt x="433512" y="962793"/>
                    <a:pt x="408296" y="955406"/>
                    <a:pt x="408296" y="955406"/>
                  </a:cubicBezTo>
                  <a:cubicBezTo>
                    <a:pt x="411352" y="947765"/>
                    <a:pt x="420522" y="932992"/>
                    <a:pt x="416447" y="917709"/>
                  </a:cubicBezTo>
                  <a:cubicBezTo>
                    <a:pt x="411098" y="940633"/>
                    <a:pt x="390976" y="956425"/>
                    <a:pt x="370854" y="952350"/>
                  </a:cubicBezTo>
                  <a:cubicBezTo>
                    <a:pt x="349968" y="947001"/>
                    <a:pt x="337742" y="923822"/>
                    <a:pt x="342327" y="899370"/>
                  </a:cubicBezTo>
                  <a:cubicBezTo>
                    <a:pt x="347930" y="873900"/>
                    <a:pt x="368816" y="856834"/>
                    <a:pt x="389702" y="861164"/>
                  </a:cubicBezTo>
                  <a:cubicBezTo>
                    <a:pt x="409569" y="866259"/>
                    <a:pt x="421286" y="887399"/>
                    <a:pt x="417975" y="911087"/>
                  </a:cubicBezTo>
                  <a:cubicBezTo>
                    <a:pt x="429182" y="901408"/>
                    <a:pt x="428418" y="874919"/>
                    <a:pt x="428418" y="874919"/>
                  </a:cubicBezTo>
                  <a:cubicBezTo>
                    <a:pt x="449049" y="880522"/>
                    <a:pt x="439880" y="902172"/>
                    <a:pt x="434021" y="912615"/>
                  </a:cubicBezTo>
                  <a:cubicBezTo>
                    <a:pt x="441408" y="914398"/>
                    <a:pt x="449558" y="914144"/>
                    <a:pt x="468916" y="908795"/>
                  </a:cubicBezTo>
                  <a:cubicBezTo>
                    <a:pt x="499736" y="899370"/>
                    <a:pt x="540234" y="906757"/>
                    <a:pt x="557045" y="917200"/>
                  </a:cubicBezTo>
                  <a:lnTo>
                    <a:pt x="539215" y="932228"/>
                  </a:lnTo>
                  <a:close/>
                  <a:moveTo>
                    <a:pt x="431729" y="849703"/>
                  </a:moveTo>
                  <a:cubicBezTo>
                    <a:pt x="376457" y="815063"/>
                    <a:pt x="323988" y="808185"/>
                    <a:pt x="260311" y="808185"/>
                  </a:cubicBezTo>
                  <a:cubicBezTo>
                    <a:pt x="195106" y="808185"/>
                    <a:pt x="147730" y="757499"/>
                    <a:pt x="147730" y="695605"/>
                  </a:cubicBezTo>
                  <a:lnTo>
                    <a:pt x="146966" y="174474"/>
                  </a:lnTo>
                  <a:cubicBezTo>
                    <a:pt x="216247" y="211662"/>
                    <a:pt x="368561" y="186700"/>
                    <a:pt x="435040" y="152060"/>
                  </a:cubicBezTo>
                  <a:cubicBezTo>
                    <a:pt x="502283" y="187210"/>
                    <a:pt x="653070" y="211152"/>
                    <a:pt x="723114" y="174474"/>
                  </a:cubicBezTo>
                  <a:lnTo>
                    <a:pt x="722605" y="695605"/>
                  </a:lnTo>
                  <a:cubicBezTo>
                    <a:pt x="722605" y="757499"/>
                    <a:pt x="667079" y="808185"/>
                    <a:pt x="601873" y="808185"/>
                  </a:cubicBezTo>
                  <a:cubicBezTo>
                    <a:pt x="538706" y="808185"/>
                    <a:pt x="486491" y="815317"/>
                    <a:pt x="431729" y="849703"/>
                  </a:cubicBezTo>
                  <a:close/>
                  <a:moveTo>
                    <a:pt x="807932" y="817610"/>
                  </a:moveTo>
                  <a:cubicBezTo>
                    <a:pt x="796470" y="833656"/>
                    <a:pt x="772018" y="837477"/>
                    <a:pt x="749604" y="824996"/>
                  </a:cubicBezTo>
                  <a:cubicBezTo>
                    <a:pt x="758518" y="838750"/>
                    <a:pt x="775584" y="843590"/>
                    <a:pt x="783734" y="846391"/>
                  </a:cubicBezTo>
                  <a:cubicBezTo>
                    <a:pt x="783734" y="846391"/>
                    <a:pt x="771254" y="867787"/>
                    <a:pt x="746038" y="840533"/>
                  </a:cubicBezTo>
                  <a:cubicBezTo>
                    <a:pt x="734576" y="857089"/>
                    <a:pt x="715982" y="861929"/>
                    <a:pt x="699936" y="874155"/>
                  </a:cubicBezTo>
                  <a:cubicBezTo>
                    <a:pt x="704521" y="872881"/>
                    <a:pt x="709360" y="872626"/>
                    <a:pt x="714454" y="873136"/>
                  </a:cubicBezTo>
                  <a:cubicBezTo>
                    <a:pt x="727699" y="873136"/>
                    <a:pt x="738651" y="879503"/>
                    <a:pt x="747566" y="887909"/>
                  </a:cubicBezTo>
                  <a:cubicBezTo>
                    <a:pt x="739925" y="895295"/>
                    <a:pt x="728718" y="900644"/>
                    <a:pt x="715728" y="899625"/>
                  </a:cubicBezTo>
                  <a:cubicBezTo>
                    <a:pt x="704266" y="898606"/>
                    <a:pt x="694587" y="894531"/>
                    <a:pt x="686436" y="888163"/>
                  </a:cubicBezTo>
                  <a:cubicBezTo>
                    <a:pt x="681087" y="895805"/>
                    <a:pt x="676503" y="905483"/>
                    <a:pt x="673701" y="918728"/>
                  </a:cubicBezTo>
                  <a:lnTo>
                    <a:pt x="650523" y="919747"/>
                  </a:lnTo>
                  <a:cubicBezTo>
                    <a:pt x="654853" y="900644"/>
                    <a:pt x="677012" y="867787"/>
                    <a:pt x="705539" y="854033"/>
                  </a:cubicBezTo>
                  <a:cubicBezTo>
                    <a:pt x="724388" y="844609"/>
                    <a:pt x="730246" y="839769"/>
                    <a:pt x="734067" y="833401"/>
                  </a:cubicBezTo>
                  <a:cubicBezTo>
                    <a:pt x="722095" y="829835"/>
                    <a:pt x="698917" y="820666"/>
                    <a:pt x="708851" y="803091"/>
                  </a:cubicBezTo>
                  <a:cubicBezTo>
                    <a:pt x="708851" y="803091"/>
                    <a:pt x="728718" y="822194"/>
                    <a:pt x="743745" y="821685"/>
                  </a:cubicBezTo>
                  <a:cubicBezTo>
                    <a:pt x="723624" y="807676"/>
                    <a:pt x="715728" y="783479"/>
                    <a:pt x="727444" y="767178"/>
                  </a:cubicBezTo>
                  <a:cubicBezTo>
                    <a:pt x="738397" y="750367"/>
                    <a:pt x="765905" y="748075"/>
                    <a:pt x="788065" y="761829"/>
                  </a:cubicBezTo>
                  <a:cubicBezTo>
                    <a:pt x="810224" y="775073"/>
                    <a:pt x="818884" y="800799"/>
                    <a:pt x="807932" y="817610"/>
                  </a:cubicBezTo>
                  <a:close/>
                  <a:moveTo>
                    <a:pt x="818884" y="760300"/>
                  </a:moveTo>
                  <a:cubicBezTo>
                    <a:pt x="813280" y="750876"/>
                    <a:pt x="800036" y="755206"/>
                    <a:pt x="796725" y="760300"/>
                  </a:cubicBezTo>
                  <a:cubicBezTo>
                    <a:pt x="795451" y="762593"/>
                    <a:pt x="783480" y="755206"/>
                    <a:pt x="784499" y="752914"/>
                  </a:cubicBezTo>
                  <a:cubicBezTo>
                    <a:pt x="788065" y="747565"/>
                    <a:pt x="786791" y="734830"/>
                    <a:pt x="775839" y="732537"/>
                  </a:cubicBezTo>
                  <a:lnTo>
                    <a:pt x="776857" y="729481"/>
                  </a:lnTo>
                  <a:cubicBezTo>
                    <a:pt x="776857" y="729481"/>
                    <a:pt x="791121" y="729481"/>
                    <a:pt x="794432" y="738905"/>
                  </a:cubicBezTo>
                  <a:cubicBezTo>
                    <a:pt x="794432" y="738905"/>
                    <a:pt x="806403" y="726170"/>
                    <a:pt x="809715" y="728207"/>
                  </a:cubicBezTo>
                  <a:cubicBezTo>
                    <a:pt x="812007" y="730500"/>
                    <a:pt x="805385" y="746292"/>
                    <a:pt x="805385" y="746292"/>
                  </a:cubicBezTo>
                  <a:cubicBezTo>
                    <a:pt x="816337" y="744254"/>
                    <a:pt x="821941" y="758008"/>
                    <a:pt x="821941" y="758008"/>
                  </a:cubicBezTo>
                  <a:lnTo>
                    <a:pt x="818884" y="760300"/>
                  </a:lnTo>
                  <a:close/>
                  <a:moveTo>
                    <a:pt x="835695" y="585062"/>
                  </a:moveTo>
                  <a:cubicBezTo>
                    <a:pt x="827544" y="592958"/>
                    <a:pt x="815828" y="597033"/>
                    <a:pt x="804366" y="596779"/>
                  </a:cubicBezTo>
                  <a:cubicBezTo>
                    <a:pt x="809715" y="620721"/>
                    <a:pt x="806149" y="647211"/>
                    <a:pt x="799272" y="660201"/>
                  </a:cubicBezTo>
                  <a:lnTo>
                    <a:pt x="781697" y="646446"/>
                  </a:lnTo>
                  <a:cubicBezTo>
                    <a:pt x="807932" y="593722"/>
                    <a:pt x="771254" y="575128"/>
                    <a:pt x="773546" y="542017"/>
                  </a:cubicBezTo>
                  <a:cubicBezTo>
                    <a:pt x="736104" y="549913"/>
                    <a:pt x="739925" y="525461"/>
                    <a:pt x="739925" y="525461"/>
                  </a:cubicBezTo>
                  <a:cubicBezTo>
                    <a:pt x="748075" y="527244"/>
                    <a:pt x="764631" y="533866"/>
                    <a:pt x="779914" y="527244"/>
                  </a:cubicBezTo>
                  <a:cubicBezTo>
                    <a:pt x="754953" y="524951"/>
                    <a:pt x="736359" y="507631"/>
                    <a:pt x="737632" y="488273"/>
                  </a:cubicBezTo>
                  <a:cubicBezTo>
                    <a:pt x="739925" y="467897"/>
                    <a:pt x="762848" y="453124"/>
                    <a:pt x="789338" y="454143"/>
                  </a:cubicBezTo>
                  <a:cubicBezTo>
                    <a:pt x="815573" y="456180"/>
                    <a:pt x="835440" y="474264"/>
                    <a:pt x="834421" y="494386"/>
                  </a:cubicBezTo>
                  <a:cubicBezTo>
                    <a:pt x="832384" y="513744"/>
                    <a:pt x="810988" y="528262"/>
                    <a:pt x="786027" y="527498"/>
                  </a:cubicBezTo>
                  <a:cubicBezTo>
                    <a:pt x="797998" y="537177"/>
                    <a:pt x="826780" y="532592"/>
                    <a:pt x="826780" y="532592"/>
                  </a:cubicBezTo>
                  <a:cubicBezTo>
                    <a:pt x="823469" y="553224"/>
                    <a:pt x="799526" y="547111"/>
                    <a:pt x="787300" y="542781"/>
                  </a:cubicBezTo>
                  <a:cubicBezTo>
                    <a:pt x="786282" y="549913"/>
                    <a:pt x="788065" y="557299"/>
                    <a:pt x="796979" y="576147"/>
                  </a:cubicBezTo>
                  <a:cubicBezTo>
                    <a:pt x="798508" y="579459"/>
                    <a:pt x="800036" y="582770"/>
                    <a:pt x="801309" y="586336"/>
                  </a:cubicBezTo>
                  <a:cubicBezTo>
                    <a:pt x="802583" y="579459"/>
                    <a:pt x="806403" y="572581"/>
                    <a:pt x="812516" y="567742"/>
                  </a:cubicBezTo>
                  <a:cubicBezTo>
                    <a:pt x="821176" y="559082"/>
                    <a:pt x="833148" y="554752"/>
                    <a:pt x="846393" y="556025"/>
                  </a:cubicBezTo>
                  <a:cubicBezTo>
                    <a:pt x="847666" y="565959"/>
                    <a:pt x="844610" y="576657"/>
                    <a:pt x="835695" y="58506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3" name="Forma libre: forma 122">
              <a:extLst>
                <a:ext uri="{FF2B5EF4-FFF2-40B4-BE49-F238E27FC236}">
                  <a16:creationId xmlns:a16="http://schemas.microsoft.com/office/drawing/2014/main" id="{AF489EAF-EAF5-435D-9EC9-416038569575}"/>
                </a:ext>
              </a:extLst>
            </p:cNvPr>
            <p:cNvSpPr/>
            <p:nvPr/>
          </p:nvSpPr>
          <p:spPr>
            <a:xfrm>
              <a:off x="7072119" y="8212780"/>
              <a:ext cx="25471" cy="50941"/>
            </a:xfrm>
            <a:custGeom>
              <a:avLst/>
              <a:gdLst>
                <a:gd name="connsiteX0" fmla="*/ 41844 w 25470"/>
                <a:gd name="connsiteY0" fmla="*/ 39272 h 50941"/>
                <a:gd name="connsiteX1" fmla="*/ 24269 w 25470"/>
                <a:gd name="connsiteY1" fmla="*/ 47 h 50941"/>
                <a:gd name="connsiteX2" fmla="*/ 72 w 25470"/>
                <a:gd name="connsiteY2" fmla="*/ 36215 h 50941"/>
                <a:gd name="connsiteX3" fmla="*/ 18666 w 25470"/>
                <a:gd name="connsiteY3" fmla="*/ 69072 h 50941"/>
                <a:gd name="connsiteX4" fmla="*/ 41844 w 25470"/>
                <a:gd name="connsiteY4" fmla="*/ 392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41844" y="39272"/>
                  </a:moveTo>
                  <a:cubicBezTo>
                    <a:pt x="43118" y="18131"/>
                    <a:pt x="34203" y="1065"/>
                    <a:pt x="24269" y="47"/>
                  </a:cubicBezTo>
                  <a:cubicBezTo>
                    <a:pt x="13062" y="-972"/>
                    <a:pt x="1091" y="14820"/>
                    <a:pt x="72" y="36215"/>
                  </a:cubicBezTo>
                  <a:cubicBezTo>
                    <a:pt x="-947" y="56337"/>
                    <a:pt x="8987" y="68053"/>
                    <a:pt x="18666" y="69072"/>
                  </a:cubicBezTo>
                  <a:cubicBezTo>
                    <a:pt x="29618" y="69836"/>
                    <a:pt x="40825" y="59139"/>
                    <a:pt x="41844" y="392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4" name="Forma libre: forma 123">
              <a:extLst>
                <a:ext uri="{FF2B5EF4-FFF2-40B4-BE49-F238E27FC236}">
                  <a16:creationId xmlns:a16="http://schemas.microsoft.com/office/drawing/2014/main" id="{11028F8A-E0DB-49DD-931E-E83AE3F9EC3C}"/>
                </a:ext>
              </a:extLst>
            </p:cNvPr>
            <p:cNvSpPr/>
            <p:nvPr/>
          </p:nvSpPr>
          <p:spPr>
            <a:xfrm>
              <a:off x="6802711" y="7852161"/>
              <a:ext cx="50941" cy="25471"/>
            </a:xfrm>
            <a:custGeom>
              <a:avLst/>
              <a:gdLst>
                <a:gd name="connsiteX0" fmla="*/ 71573 w 50941"/>
                <a:gd name="connsiteY0" fmla="*/ 21141 h 25470"/>
                <a:gd name="connsiteX1" fmla="*/ 39480 w 50941"/>
                <a:gd name="connsiteY1" fmla="*/ 0 h 25470"/>
                <a:gd name="connsiteX2" fmla="*/ 0 w 50941"/>
                <a:gd name="connsiteY2" fmla="*/ 20122 h 25470"/>
                <a:gd name="connsiteX3" fmla="*/ 38206 w 50941"/>
                <a:gd name="connsiteY3" fmla="*/ 40244 h 25470"/>
                <a:gd name="connsiteX4" fmla="*/ 71573 w 50941"/>
                <a:gd name="connsiteY4" fmla="*/ 21141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71573" y="21141"/>
                  </a:moveTo>
                  <a:cubicBezTo>
                    <a:pt x="71573" y="11462"/>
                    <a:pt x="60620" y="1019"/>
                    <a:pt x="39480" y="0"/>
                  </a:cubicBezTo>
                  <a:cubicBezTo>
                    <a:pt x="17575" y="0"/>
                    <a:pt x="0" y="10698"/>
                    <a:pt x="0" y="20122"/>
                  </a:cubicBezTo>
                  <a:cubicBezTo>
                    <a:pt x="1019" y="30820"/>
                    <a:pt x="17575" y="39225"/>
                    <a:pt x="38206" y="40244"/>
                  </a:cubicBezTo>
                  <a:cubicBezTo>
                    <a:pt x="60366" y="41263"/>
                    <a:pt x="72592" y="31584"/>
                    <a:pt x="71573" y="21141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</p:grp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575C4382-8D0A-40F9-8DF0-4018C259544D}"/>
              </a:ext>
            </a:extLst>
          </p:cNvPr>
          <p:cNvCxnSpPr>
            <a:cxnSpLocks/>
          </p:cNvCxnSpPr>
          <p:nvPr/>
        </p:nvCxnSpPr>
        <p:spPr>
          <a:xfrm>
            <a:off x="0" y="661946"/>
            <a:ext cx="12192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ector recto 124">
            <a:extLst>
              <a:ext uri="{FF2B5EF4-FFF2-40B4-BE49-F238E27FC236}">
                <a16:creationId xmlns:a16="http://schemas.microsoft.com/office/drawing/2014/main" id="{46C1343A-DE20-4318-9415-87889E803DF7}"/>
              </a:ext>
            </a:extLst>
          </p:cNvPr>
          <p:cNvCxnSpPr>
            <a:cxnSpLocks/>
          </p:cNvCxnSpPr>
          <p:nvPr/>
        </p:nvCxnSpPr>
        <p:spPr>
          <a:xfrm>
            <a:off x="0" y="679838"/>
            <a:ext cx="12192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9 CuadroTexto">
            <a:extLst>
              <a:ext uri="{FF2B5EF4-FFF2-40B4-BE49-F238E27FC236}">
                <a16:creationId xmlns:a16="http://schemas.microsoft.com/office/drawing/2014/main" id="{1A664F1F-198E-4512-9874-85ED0BAD2903}"/>
              </a:ext>
            </a:extLst>
          </p:cNvPr>
          <p:cNvSpPr txBox="1"/>
          <p:nvPr/>
        </p:nvSpPr>
        <p:spPr>
          <a:xfrm>
            <a:off x="112205" y="72566"/>
            <a:ext cx="9774905" cy="495627"/>
          </a:xfrm>
          <a:prstGeom prst="rect">
            <a:avLst/>
          </a:prstGeom>
          <a:noFill/>
        </p:spPr>
        <p:txBody>
          <a:bodyPr wrap="square" lIns="64116" tIns="32057" rIns="64116" bIns="32057" rtlCol="0">
            <a:spAutoFit/>
          </a:bodyPr>
          <a:lstStyle/>
          <a:p>
            <a:pPr defTabSz="1077006"/>
            <a:r>
              <a:rPr lang="es-CO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Rendición de Cuentas vigencia 2020 – Antonio Nariño</a:t>
            </a:r>
          </a:p>
        </p:txBody>
      </p:sp>
      <p:grpSp>
        <p:nvGrpSpPr>
          <p:cNvPr id="61" name="Grupo 60">
            <a:extLst>
              <a:ext uri="{FF2B5EF4-FFF2-40B4-BE49-F238E27FC236}">
                <a16:creationId xmlns:a16="http://schemas.microsoft.com/office/drawing/2014/main" id="{68FAABD4-6889-45F5-AEAA-17077EE4A536}"/>
              </a:ext>
            </a:extLst>
          </p:cNvPr>
          <p:cNvGrpSpPr/>
          <p:nvPr/>
        </p:nvGrpSpPr>
        <p:grpSpPr>
          <a:xfrm>
            <a:off x="10938138" y="6409438"/>
            <a:ext cx="1549802" cy="431626"/>
            <a:chOff x="14600373" y="9223225"/>
            <a:chExt cx="1962150" cy="431626"/>
          </a:xfrm>
        </p:grpSpPr>
        <p:sp>
          <p:nvSpPr>
            <p:cNvPr id="62" name="Flecha: a la derecha 61">
              <a:extLst>
                <a:ext uri="{FF2B5EF4-FFF2-40B4-BE49-F238E27FC236}">
                  <a16:creationId xmlns:a16="http://schemas.microsoft.com/office/drawing/2014/main" id="{723E1AEB-1829-43CD-AE87-BD6D5DFB3BB6}"/>
                </a:ext>
              </a:extLst>
            </p:cNvPr>
            <p:cNvSpPr/>
            <p:nvPr/>
          </p:nvSpPr>
          <p:spPr>
            <a:xfrm>
              <a:off x="15178698" y="9223225"/>
              <a:ext cx="737401" cy="167015"/>
            </a:xfrm>
            <a:prstGeom prst="rightArrow">
              <a:avLst/>
            </a:prstGeom>
            <a:solidFill>
              <a:srgbClr val="254275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63" name="CuadroTexto 62">
              <a:extLst>
                <a:ext uri="{FF2B5EF4-FFF2-40B4-BE49-F238E27FC236}">
                  <a16:creationId xmlns:a16="http://schemas.microsoft.com/office/drawing/2014/main" id="{165E53F3-8AA3-4036-836E-A04DBEDE3D7A}"/>
                </a:ext>
              </a:extLst>
            </p:cNvPr>
            <p:cNvSpPr txBox="1"/>
            <p:nvPr/>
          </p:nvSpPr>
          <p:spPr>
            <a:xfrm>
              <a:off x="14600373" y="9347074"/>
              <a:ext cx="19621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400" b="1" dirty="0"/>
                <a:t>Continúa</a:t>
              </a:r>
            </a:p>
          </p:txBody>
        </p:sp>
      </p:grpSp>
      <p:sp>
        <p:nvSpPr>
          <p:cNvPr id="64" name="9 CuadroTexto">
            <a:extLst>
              <a:ext uri="{FF2B5EF4-FFF2-40B4-BE49-F238E27FC236}">
                <a16:creationId xmlns:a16="http://schemas.microsoft.com/office/drawing/2014/main" id="{82BABBD6-23D2-49C6-8C78-DB9CFC523FFB}"/>
              </a:ext>
            </a:extLst>
          </p:cNvPr>
          <p:cNvSpPr txBox="1"/>
          <p:nvPr/>
        </p:nvSpPr>
        <p:spPr>
          <a:xfrm>
            <a:off x="1272927" y="905108"/>
            <a:ext cx="9646145" cy="495627"/>
          </a:xfrm>
          <a:prstGeom prst="rect">
            <a:avLst/>
          </a:prstGeom>
          <a:noFill/>
        </p:spPr>
        <p:txBody>
          <a:bodyPr wrap="square" lIns="64116" tIns="32057" rIns="64116" bIns="32057" rtlCol="0">
            <a:spAutoFit/>
          </a:bodyPr>
          <a:lstStyle/>
          <a:p>
            <a:pPr algn="ctr" defTabSz="1077006"/>
            <a:r>
              <a:rPr lang="es-CO" sz="2800" b="1" dirty="0">
                <a:solidFill>
                  <a:srgbClr val="25427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Cobertura Zonal</a:t>
            </a:r>
          </a:p>
        </p:txBody>
      </p:sp>
      <p:graphicFrame>
        <p:nvGraphicFramePr>
          <p:cNvPr id="65" name="Tabla 7">
            <a:extLst>
              <a:ext uri="{FF2B5EF4-FFF2-40B4-BE49-F238E27FC236}">
                <a16:creationId xmlns:a16="http://schemas.microsoft.com/office/drawing/2014/main" id="{47FA7230-B057-4168-9F38-5353E232C940}"/>
              </a:ext>
            </a:extLst>
          </p:cNvPr>
          <p:cNvGraphicFramePr>
            <a:graphicFrameLocks noGrp="1"/>
          </p:cNvGraphicFramePr>
          <p:nvPr/>
        </p:nvGraphicFramePr>
        <p:xfrm>
          <a:off x="5366589" y="1743329"/>
          <a:ext cx="6177358" cy="28029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94448">
                  <a:extLst>
                    <a:ext uri="{9D8B030D-6E8A-4147-A177-3AD203B41FA5}">
                      <a16:colId xmlns:a16="http://schemas.microsoft.com/office/drawing/2014/main" val="2415557616"/>
                    </a:ext>
                  </a:extLst>
                </a:gridCol>
                <a:gridCol w="2636324">
                  <a:extLst>
                    <a:ext uri="{9D8B030D-6E8A-4147-A177-3AD203B41FA5}">
                      <a16:colId xmlns:a16="http://schemas.microsoft.com/office/drawing/2014/main" val="3578975356"/>
                    </a:ext>
                  </a:extLst>
                </a:gridCol>
                <a:gridCol w="1023101">
                  <a:extLst>
                    <a:ext uri="{9D8B030D-6E8A-4147-A177-3AD203B41FA5}">
                      <a16:colId xmlns:a16="http://schemas.microsoft.com/office/drawing/2014/main" val="2517443283"/>
                    </a:ext>
                  </a:extLst>
                </a:gridCol>
                <a:gridCol w="975822">
                  <a:extLst>
                    <a:ext uri="{9D8B030D-6E8A-4147-A177-3AD203B41FA5}">
                      <a16:colId xmlns:a16="http://schemas.microsoft.com/office/drawing/2014/main" val="1869475358"/>
                    </a:ext>
                  </a:extLst>
                </a:gridCol>
                <a:gridCol w="947663">
                  <a:extLst>
                    <a:ext uri="{9D8B030D-6E8A-4147-A177-3AD203B41FA5}">
                      <a16:colId xmlns:a16="http://schemas.microsoft.com/office/drawing/2014/main" val="4133910837"/>
                    </a:ext>
                  </a:extLst>
                </a:gridCol>
              </a:tblGrid>
              <a:tr h="280290">
                <a:tc>
                  <a:txBody>
                    <a:bodyPr/>
                    <a:lstStyle/>
                    <a:p>
                      <a:pPr algn="ctr"/>
                      <a:r>
                        <a:rPr lang="es-CO" sz="1200" dirty="0"/>
                        <a:t>RUTA</a:t>
                      </a:r>
                    </a:p>
                  </a:txBody>
                  <a:tcPr>
                    <a:solidFill>
                      <a:srgbClr val="2542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/>
                        <a:t>DENOMINACIÓN</a:t>
                      </a:r>
                    </a:p>
                  </a:txBody>
                  <a:tcPr>
                    <a:solidFill>
                      <a:srgbClr val="2542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/>
                        <a:t>TIPO</a:t>
                      </a:r>
                    </a:p>
                  </a:txBody>
                  <a:tcPr>
                    <a:solidFill>
                      <a:srgbClr val="2542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/>
                        <a:t>ORIGEN</a:t>
                      </a:r>
                    </a:p>
                  </a:txBody>
                  <a:tcPr>
                    <a:solidFill>
                      <a:srgbClr val="2542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/>
                        <a:t>DESTINO</a:t>
                      </a:r>
                    </a:p>
                  </a:txBody>
                  <a:tcPr>
                    <a:solidFill>
                      <a:srgbClr val="2542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1051259"/>
                  </a:ext>
                </a:extLst>
              </a:tr>
            </a:tbl>
          </a:graphicData>
        </a:graphic>
      </p:graphicFrame>
      <p:sp>
        <p:nvSpPr>
          <p:cNvPr id="66" name="Rectángulo 65">
            <a:extLst>
              <a:ext uri="{FF2B5EF4-FFF2-40B4-BE49-F238E27FC236}">
                <a16:creationId xmlns:a16="http://schemas.microsoft.com/office/drawing/2014/main" id="{3753EB14-C01F-41CC-8BAD-99AEB2890987}"/>
              </a:ext>
            </a:extLst>
          </p:cNvPr>
          <p:cNvSpPr/>
          <p:nvPr/>
        </p:nvSpPr>
        <p:spPr>
          <a:xfrm>
            <a:off x="6728139" y="1489918"/>
            <a:ext cx="35380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88572">
              <a:defRPr/>
            </a:pPr>
            <a:r>
              <a:rPr lang="es-CO" sz="14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RUTAS URBANAS</a:t>
            </a:r>
          </a:p>
        </p:txBody>
      </p:sp>
      <p:sp>
        <p:nvSpPr>
          <p:cNvPr id="67" name="Rectángulo 66">
            <a:extLst>
              <a:ext uri="{FF2B5EF4-FFF2-40B4-BE49-F238E27FC236}">
                <a16:creationId xmlns:a16="http://schemas.microsoft.com/office/drawing/2014/main" id="{0B15966B-AB57-4BEF-A370-0F82D2736A3A}"/>
              </a:ext>
            </a:extLst>
          </p:cNvPr>
          <p:cNvSpPr/>
          <p:nvPr/>
        </p:nvSpPr>
        <p:spPr>
          <a:xfrm>
            <a:off x="918134" y="1787317"/>
            <a:ext cx="35380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88572">
              <a:defRPr/>
            </a:pPr>
            <a:r>
              <a:rPr lang="es-CO" sz="14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MAPA DE COBERTURA</a:t>
            </a:r>
          </a:p>
        </p:txBody>
      </p:sp>
      <p:sp>
        <p:nvSpPr>
          <p:cNvPr id="68" name="Rectángulo 67">
            <a:extLst>
              <a:ext uri="{FF2B5EF4-FFF2-40B4-BE49-F238E27FC236}">
                <a16:creationId xmlns:a16="http://schemas.microsoft.com/office/drawing/2014/main" id="{98B366EF-3A53-4220-9AAF-C9CAEA1BEBD7}"/>
              </a:ext>
            </a:extLst>
          </p:cNvPr>
          <p:cNvSpPr/>
          <p:nvPr/>
        </p:nvSpPr>
        <p:spPr>
          <a:xfrm>
            <a:off x="904687" y="5953744"/>
            <a:ext cx="353801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88572">
              <a:defRPr/>
            </a:pPr>
            <a:r>
              <a:rPr lang="es-CO" sz="11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Fuente: </a:t>
            </a:r>
            <a:r>
              <a:rPr lang="es-CO" sz="11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TRANSMILENIO S.A.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816AC35E-34E3-4314-BF05-B168BA0A87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436507"/>
              </p:ext>
            </p:extLst>
          </p:nvPr>
        </p:nvGraphicFramePr>
        <p:xfrm>
          <a:off x="5375614" y="2013914"/>
          <a:ext cx="6177357" cy="3691685"/>
        </p:xfrm>
        <a:graphic>
          <a:graphicData uri="http://schemas.openxmlformats.org/drawingml/2006/table">
            <a:tbl>
              <a:tblPr firstRow="1" firstCol="1" bandRow="1"/>
              <a:tblGrid>
                <a:gridCol w="596364">
                  <a:extLst>
                    <a:ext uri="{9D8B030D-6E8A-4147-A177-3AD203B41FA5}">
                      <a16:colId xmlns:a16="http://schemas.microsoft.com/office/drawing/2014/main" val="1614598192"/>
                    </a:ext>
                  </a:extLst>
                </a:gridCol>
                <a:gridCol w="2635994">
                  <a:extLst>
                    <a:ext uri="{9D8B030D-6E8A-4147-A177-3AD203B41FA5}">
                      <a16:colId xmlns:a16="http://schemas.microsoft.com/office/drawing/2014/main" val="3584908802"/>
                    </a:ext>
                  </a:extLst>
                </a:gridCol>
                <a:gridCol w="1021606">
                  <a:extLst>
                    <a:ext uri="{9D8B030D-6E8A-4147-A177-3AD203B41FA5}">
                      <a16:colId xmlns:a16="http://schemas.microsoft.com/office/drawing/2014/main" val="3894492668"/>
                    </a:ext>
                  </a:extLst>
                </a:gridCol>
                <a:gridCol w="958543">
                  <a:extLst>
                    <a:ext uri="{9D8B030D-6E8A-4147-A177-3AD203B41FA5}">
                      <a16:colId xmlns:a16="http://schemas.microsoft.com/office/drawing/2014/main" val="2265350094"/>
                    </a:ext>
                  </a:extLst>
                </a:gridCol>
                <a:gridCol w="964850">
                  <a:extLst>
                    <a:ext uri="{9D8B030D-6E8A-4147-A177-3AD203B41FA5}">
                      <a16:colId xmlns:a16="http://schemas.microsoft.com/office/drawing/2014/main" val="44921196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59A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ISLA DEL SOL – CENTRO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Urbana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Tunjuelito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Santa Fe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75348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BACHUE - ZARAZOTA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Urbana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Engativá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Rafael Uribe Uribe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32787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614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BOLONIA USME – MONTEVIDEO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Urbana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Usme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Fontibón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82437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621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BACH1E - SANTO DOMINGO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Urbana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Engativá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Ciudad Bolívar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914948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674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 FLORIDA - EL UVAL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Urbana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Usme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Engativá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5305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738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JAZMIN OCCIDENTAL - SAN CRISTÓBAL SUR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Urbana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Kennedy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San Cristóbal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9667730"/>
                  </a:ext>
                </a:extLst>
              </a:tr>
              <a:tr h="2547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740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CANADA GUIRA - ENGATIVÁ LA TORTIGUA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Urbana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San Cristóbal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Engativá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73668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786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METROVIVIENDA - DIANA TURBAY-PUENTES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Urbana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San Cristóbal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Bosa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61654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796A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MOCHUELO BAJO – TEUSAQUILLO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Urbana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Ciudad Bolívar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Santa Fe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956800"/>
                  </a:ext>
                </a:extLst>
              </a:tr>
              <a:tr h="2434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914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USME CENTRO – BACHUE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Urbana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Usme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Engativá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326780"/>
                  </a:ext>
                </a:extLst>
              </a:tr>
              <a:tr h="2421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C27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 ESTANCIA – NORMANDIA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Urbana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Fontibón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Ciudad Bolívar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406088"/>
                  </a:ext>
                </a:extLst>
              </a:tr>
              <a:tr h="152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C29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ISLANDIA – CENTRO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Urbana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Bosa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Santa Fe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5334404"/>
                  </a:ext>
                </a:extLst>
              </a:tr>
              <a:tr h="1161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C31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BOITA – CHAPINERO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Urbana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Kennedy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Teusaquillo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59838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C701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METROVIVIENDA – RESTREPO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Urbana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Bosa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Antonio Nariño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36170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C97A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CERROS DE ORIENTE – PORVENIR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Urbana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Usme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Bosa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25701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GA506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CATALINA II – GALERIAS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Urbana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Kennedy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Teusaquillo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310107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GL508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BOSA SANTAFE - EST. AV. 1 MAYO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Urbana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Bosa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San Cristóbal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50087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GL510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BOSA CENTRO - CLI. SAN RAFAEL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Urbana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Bosa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San Cristóbal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461787"/>
                  </a:ext>
                </a:extLst>
              </a:tr>
            </a:tbl>
          </a:graphicData>
        </a:graphic>
      </p:graphicFrame>
      <p:pic>
        <p:nvPicPr>
          <p:cNvPr id="2" name="Imagen 1">
            <a:extLst>
              <a:ext uri="{FF2B5EF4-FFF2-40B4-BE49-F238E27FC236}">
                <a16:creationId xmlns:a16="http://schemas.microsoft.com/office/drawing/2014/main" id="{408BF167-5776-4797-A5C9-18AE24FFD1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687" y="2333305"/>
            <a:ext cx="3869365" cy="316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7048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2795</TotalTime>
  <Words>2260</Words>
  <Application>Microsoft Office PowerPoint</Application>
  <PresentationFormat>Panorámica</PresentationFormat>
  <Paragraphs>860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Tahoma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Lina Maria Gomez Chavez</dc:creator>
  <cp:lastModifiedBy>Carolina Vargas</cp:lastModifiedBy>
  <cp:revision>212</cp:revision>
  <dcterms:created xsi:type="dcterms:W3CDTF">2021-05-10T14:25:57Z</dcterms:created>
  <dcterms:modified xsi:type="dcterms:W3CDTF">2021-08-27T18:09:08Z</dcterms:modified>
</cp:coreProperties>
</file>