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3" r:id="rId3"/>
    <p:sldId id="275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6395" autoAdjust="0"/>
  </p:normalViewPr>
  <p:slideViewPr>
    <p:cSldViewPr snapToGrid="0">
      <p:cViewPr varScale="1">
        <p:scale>
          <a:sx n="75" d="100"/>
          <a:sy n="75" d="100"/>
        </p:scale>
        <p:origin x="54" y="32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11/02/2021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3905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Gestión y Desempeño del Sector Movilidad</a:t>
            </a:r>
            <a:r>
              <a:rPr lang="es-MX" sz="4000" b="1" dirty="0" smtClean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b="1" dirty="0" smtClean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79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800" b="1" dirty="0" smtClean="0">
                <a:solidFill>
                  <a:srgbClr val="879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esión extraordinaria</a:t>
            </a:r>
            <a:endParaRPr lang="es-CO" sz="2000" b="1" dirty="0">
              <a:solidFill>
                <a:srgbClr val="87922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Febrero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2021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936151" y="2136084"/>
            <a:ext cx="9264770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Verificación </a:t>
            </a:r>
            <a:r>
              <a:rPr lang="es-ES" altLang="es-CO" sz="28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Seguimiento compromisos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Avances CONPES</a:t>
            </a: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Varios</a:t>
            </a:r>
            <a:endParaRPr lang="es-ES" altLang="es-CO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13" name="Redondear rectángulo de esquina del mismo lado 12"/>
          <p:cNvSpPr/>
          <p:nvPr/>
        </p:nvSpPr>
        <p:spPr>
          <a:xfrm>
            <a:off x="4300023" y="3161301"/>
            <a:ext cx="3615191" cy="2549443"/>
          </a:xfrm>
          <a:prstGeom prst="round2Same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0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s-MX" dirty="0" smtClean="0"/>
              <a:t>Se realizó invitación a sesión extraordinaria para hoy 12 de febrero de 2021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767035" y="571074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SDM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4893285" y="2437783"/>
            <a:ext cx="2428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Agendar presentación de avance del documento CONPES</a:t>
            </a:r>
          </a:p>
        </p:txBody>
      </p:sp>
      <p:sp>
        <p:nvSpPr>
          <p:cNvPr id="51" name="Google Shape;4210;p68"/>
          <p:cNvSpPr/>
          <p:nvPr/>
        </p:nvSpPr>
        <p:spPr>
          <a:xfrm>
            <a:off x="5721274" y="1277229"/>
            <a:ext cx="721825" cy="704382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211;p68"/>
          <p:cNvSpPr/>
          <p:nvPr/>
        </p:nvSpPr>
        <p:spPr>
          <a:xfrm>
            <a:off x="5550537" y="1110618"/>
            <a:ext cx="1063422" cy="1212018"/>
          </a:xfrm>
          <a:custGeom>
            <a:avLst/>
            <a:gdLst/>
            <a:ahLst/>
            <a:cxnLst/>
            <a:rect l="l" t="t" r="r" b="b"/>
            <a:pathLst>
              <a:path w="43630" h="50958" extrusionOk="0">
                <a:moveTo>
                  <a:pt x="21815" y="0"/>
                </a:moveTo>
                <a:cubicBezTo>
                  <a:pt x="9785" y="0"/>
                  <a:pt x="0" y="9788"/>
                  <a:pt x="0" y="21814"/>
                </a:cubicBezTo>
                <a:cubicBezTo>
                  <a:pt x="11" y="22289"/>
                  <a:pt x="401" y="22672"/>
                  <a:pt x="879" y="22672"/>
                </a:cubicBezTo>
                <a:cubicBezTo>
                  <a:pt x="1354" y="22672"/>
                  <a:pt x="1744" y="22289"/>
                  <a:pt x="1755" y="21814"/>
                </a:cubicBezTo>
                <a:cubicBezTo>
                  <a:pt x="1755" y="10757"/>
                  <a:pt x="10753" y="1755"/>
                  <a:pt x="21811" y="1755"/>
                </a:cubicBezTo>
                <a:cubicBezTo>
                  <a:pt x="32869" y="1755"/>
                  <a:pt x="41870" y="10753"/>
                  <a:pt x="41870" y="21814"/>
                </a:cubicBezTo>
                <a:cubicBezTo>
                  <a:pt x="41870" y="32872"/>
                  <a:pt x="32872" y="41870"/>
                  <a:pt x="21815" y="41870"/>
                </a:cubicBezTo>
                <a:cubicBezTo>
                  <a:pt x="21329" y="41870"/>
                  <a:pt x="20935" y="42263"/>
                  <a:pt x="20935" y="42750"/>
                </a:cubicBezTo>
                <a:lnTo>
                  <a:pt x="20935" y="50957"/>
                </a:lnTo>
                <a:lnTo>
                  <a:pt x="22694" y="50942"/>
                </a:lnTo>
                <a:lnTo>
                  <a:pt x="22694" y="43610"/>
                </a:lnTo>
                <a:cubicBezTo>
                  <a:pt x="34316" y="43147"/>
                  <a:pt x="43629" y="33547"/>
                  <a:pt x="43626" y="21814"/>
                </a:cubicBezTo>
                <a:cubicBezTo>
                  <a:pt x="43626" y="9785"/>
                  <a:pt x="33841" y="0"/>
                  <a:pt x="21815" y="0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212;p68"/>
          <p:cNvSpPr/>
          <p:nvPr/>
        </p:nvSpPr>
        <p:spPr>
          <a:xfrm>
            <a:off x="5936250" y="2208422"/>
            <a:ext cx="293410" cy="164875"/>
          </a:xfrm>
          <a:custGeom>
            <a:avLst/>
            <a:gdLst/>
            <a:ahLst/>
            <a:cxnLst/>
            <a:rect l="l" t="t" r="r" b="b"/>
            <a:pathLst>
              <a:path w="12038" h="6932" extrusionOk="0">
                <a:moveTo>
                  <a:pt x="11088" y="1"/>
                </a:moveTo>
                <a:cubicBezTo>
                  <a:pt x="10863" y="1"/>
                  <a:pt x="10637" y="87"/>
                  <a:pt x="10465" y="260"/>
                </a:cubicBezTo>
                <a:lnTo>
                  <a:pt x="6869" y="3859"/>
                </a:lnTo>
                <a:lnTo>
                  <a:pt x="5982" y="4742"/>
                </a:lnTo>
                <a:lnTo>
                  <a:pt x="5110" y="3874"/>
                </a:lnTo>
                <a:lnTo>
                  <a:pt x="1496" y="260"/>
                </a:lnTo>
                <a:cubicBezTo>
                  <a:pt x="1342" y="153"/>
                  <a:pt x="1165" y="102"/>
                  <a:pt x="990" y="102"/>
                </a:cubicBezTo>
                <a:cubicBezTo>
                  <a:pt x="731" y="102"/>
                  <a:pt x="475" y="214"/>
                  <a:pt x="298" y="427"/>
                </a:cubicBezTo>
                <a:cubicBezTo>
                  <a:pt x="1" y="783"/>
                  <a:pt x="27" y="1306"/>
                  <a:pt x="353" y="1636"/>
                </a:cubicBezTo>
                <a:lnTo>
                  <a:pt x="5389" y="6675"/>
                </a:lnTo>
                <a:cubicBezTo>
                  <a:pt x="5561" y="6846"/>
                  <a:pt x="5786" y="6931"/>
                  <a:pt x="6010" y="6931"/>
                </a:cubicBezTo>
                <a:cubicBezTo>
                  <a:pt x="6235" y="6931"/>
                  <a:pt x="6459" y="6846"/>
                  <a:pt x="6632" y="6675"/>
                </a:cubicBezTo>
                <a:lnTo>
                  <a:pt x="11667" y="1636"/>
                </a:lnTo>
                <a:cubicBezTo>
                  <a:pt x="12019" y="1250"/>
                  <a:pt x="12038" y="668"/>
                  <a:pt x="11711" y="260"/>
                </a:cubicBezTo>
                <a:cubicBezTo>
                  <a:pt x="11539" y="87"/>
                  <a:pt x="11313" y="1"/>
                  <a:pt x="11088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CuadroTexto 56"/>
          <p:cNvSpPr txBox="1"/>
          <p:nvPr/>
        </p:nvSpPr>
        <p:spPr>
          <a:xfrm>
            <a:off x="5922217" y="136279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1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2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15169</TotalTime>
  <Words>53</Words>
  <Application>Microsoft Office PowerPoint</Application>
  <PresentationFormat>Panorámica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Arial Black</vt:lpstr>
      <vt:lpstr>Calibri</vt:lpstr>
      <vt:lpstr>Calibri Light</vt:lpstr>
      <vt:lpstr>Tema de Office</vt:lpstr>
      <vt:lpstr> Comité Sectorial de Gestión y Desempeño del Sector Movilidad Sesión extraordinaria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Sonia Aleyzandra Gaona Uscategui</cp:lastModifiedBy>
  <cp:revision>92</cp:revision>
  <dcterms:created xsi:type="dcterms:W3CDTF">2020-01-07T17:00:58Z</dcterms:created>
  <dcterms:modified xsi:type="dcterms:W3CDTF">2021-02-12T01:39:51Z</dcterms:modified>
</cp:coreProperties>
</file>