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49" r:id="rId2"/>
    <p:sldId id="1709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6E005-6382-4BEF-986B-793BAD02847F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B5CCE-CF11-4823-B22C-A3E05E9B01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343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8EB35-B78B-41FB-A8C7-991A3FB69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0E9674-8A46-43AE-884A-767A583C9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E9FE2B-FE37-4D78-9FB1-E75EFF03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DA4-3B86-4EEE-9B8F-ABF1360C9DB7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94AB94-9DB7-4356-9BF0-DFCC5917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D1CF9E-96F2-4CA0-B5E5-2EA80F1B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76C8-3E8F-49A2-A717-B3219146F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500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D621E-640F-4106-96B1-ADAC0E5C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3A5ECE-0D6D-44C4-9D09-43BA95D2D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BAC79D-AA81-4B34-8DA5-3927B455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DA4-3B86-4EEE-9B8F-ABF1360C9DB7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E809BD-A267-43D3-9226-F91E5DBB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A59190-F38F-4AD5-BB12-9A545C14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76C8-3E8F-49A2-A717-B3219146F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309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250C9C-A02C-4EF6-BF17-C4B897E4B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5DE065-871F-4AD8-81DB-C705C216D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07BE6C-7D95-482D-AB6C-0F5D100D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DA4-3B86-4EEE-9B8F-ABF1360C9DB7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9FCB23-4E5A-408D-86D7-67915A69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BE3D94-D60F-4334-9CA1-6B429212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76C8-3E8F-49A2-A717-B3219146F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17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9E79D-71FC-41C4-A774-C9C658D7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8EEDB1-C908-4809-8C2A-404D92367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B67A03-8FCF-4A10-9C65-8F1CC967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DA4-3B86-4EEE-9B8F-ABF1360C9DB7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731E3F-753C-40CF-9601-4CCC3D67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9B2A2-06B3-49E9-8A06-EA7B61ED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76C8-3E8F-49A2-A717-B3219146F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536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320CB-8FB9-4E8F-A098-510C6598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A69991-A89F-406F-B1C1-3FB89C2C2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8D6DD-7616-451D-820D-7F6C6C2C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DA4-3B86-4EEE-9B8F-ABF1360C9DB7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630F8E-1DE2-4B89-858A-C091822F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60857-CA3B-43B7-A2E3-4C0C070F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76C8-3E8F-49A2-A717-B3219146F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204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72210-12E6-4B26-B975-8268B23F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6413F9-550C-465B-9162-6DAEF7375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C54D64-D657-49C1-9B0C-A59B7B41F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9ABFA4-1E94-420B-9305-C7A2562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DA4-3B86-4EEE-9B8F-ABF1360C9DB7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C709FE-3C9C-401E-A665-87863480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C3D61D-7345-4F44-BFDF-F44353DE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76C8-3E8F-49A2-A717-B3219146F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03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5B96D-8DE0-4219-AA78-D2710C0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22327B-9F79-428E-8DE1-E2A4C538D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DE18C-84B5-4C61-8261-2D2A16D05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D53D6E-9081-49D5-960D-8C75AAB0A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11BE23-77F0-4B94-A019-DD888FE76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68E079-D4FF-459C-B11C-28B562AC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DA4-3B86-4EEE-9B8F-ABF1360C9DB7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322F21-4A0D-4E94-89A7-99E7D56B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128E43-51DD-4A37-8A1A-5E98553E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76C8-3E8F-49A2-A717-B3219146F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268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E651F-BA39-44A0-AA7A-3B82745F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444194-6345-4260-97FA-844A3249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DA4-3B86-4EEE-9B8F-ABF1360C9DB7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63C6E9-1ACF-48FA-856D-C670D308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E24728-BBE6-42E3-97A4-02087B02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76C8-3E8F-49A2-A717-B3219146F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3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1BBE25-209F-4AC9-99F9-0538000A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DA4-3B86-4EEE-9B8F-ABF1360C9DB7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789F60-9893-4675-AF52-71F652D6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46535A-6925-4CA9-A7A6-77433A96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76C8-3E8F-49A2-A717-B3219146F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3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6D7C2-B036-417F-9578-2210C5D7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2443D2-4C1B-40C1-9E3C-7E7609DB8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A52ECA-6FBA-460C-B5EB-198407E32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F25542-59E8-4AA6-AD60-91A3E6DB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DA4-3B86-4EEE-9B8F-ABF1360C9DB7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3519BA-49EF-44AD-A514-BF655A3F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31FAF-30D2-48ED-B03D-9BAF8170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76C8-3E8F-49A2-A717-B3219146F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716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B6246-DA73-4AA2-A1FA-6E34FB0E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E11ECE-D9A0-47D1-AC1F-EE324178C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B7165F-349B-4307-8237-98DC2F36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5DEA18-B5A5-4C73-87AE-8BECC460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DA4-3B86-4EEE-9B8F-ABF1360C9DB7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8AEC3C-DDE3-4C69-9463-AB028A75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9EFE1F-54C7-4D68-8F9E-89334E70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76C8-3E8F-49A2-A717-B3219146F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162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E3FCDC-6521-499C-BAD1-C154EA28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3070FE-3A08-4399-AACA-671EB1FAB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279C0-B863-4CAC-A569-7E9B2833E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BDA4-3B86-4EEE-9B8F-ABF1360C9DB7}" type="datetimeFigureOut">
              <a:rPr lang="es-CO" smtClean="0"/>
              <a:t>8/04/2025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568F1A-701E-4829-9EBA-6F2E41C14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9A828E-69D1-472E-B877-C15397B5A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76C8-3E8F-49A2-A717-B3219146F9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622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31838" t="18583" b="17681"/>
          <a:stretch/>
        </p:blipFill>
        <p:spPr>
          <a:xfrm>
            <a:off x="206525" y="199177"/>
            <a:ext cx="10671786" cy="665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5215" y="356913"/>
            <a:ext cx="6277607" cy="614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2635" y="356913"/>
            <a:ext cx="3093547" cy="397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44209" y="4432417"/>
            <a:ext cx="1596420" cy="206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 amt="52999"/>
          </a:blip>
          <a:srcRect l="65628"/>
          <a:stretch/>
        </p:blipFill>
        <p:spPr>
          <a:xfrm>
            <a:off x="206526" y="-363185"/>
            <a:ext cx="1315945" cy="68495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"/>
          <p:cNvCxnSpPr/>
          <p:nvPr/>
        </p:nvCxnSpPr>
        <p:spPr>
          <a:xfrm>
            <a:off x="6684813" y="3682868"/>
            <a:ext cx="4561851" cy="0"/>
          </a:xfrm>
          <a:prstGeom prst="straightConnector1">
            <a:avLst/>
          </a:prstGeom>
          <a:noFill/>
          <a:ln w="19050" cap="flat" cmpd="sng">
            <a:solidFill>
              <a:srgbClr val="BED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6179" y="5271211"/>
            <a:ext cx="4027279" cy="80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9606" y="4227"/>
            <a:ext cx="12172039" cy="68495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684814" y="953142"/>
            <a:ext cx="4822546" cy="273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13" tIns="45644" rIns="91313" bIns="45644" anchor="t" anchorCtr="0">
            <a:spAutoFit/>
          </a:bodyPr>
          <a:lstStyle/>
          <a:p>
            <a:pPr marL="0" marR="0" lvl="0" indent="0" algn="ctr" defTabSz="12176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35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Comité Sectorial de Gestión y Desempeño</a:t>
            </a:r>
          </a:p>
          <a:p>
            <a:pPr marL="0" marR="0" lvl="0" indent="0" algn="ctr" defTabSz="12176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798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"/>
                <a:sym typeface="Arial Black"/>
              </a:rPr>
              <a:t>febrero/25</a:t>
            </a:r>
            <a:endParaRPr kumimoji="0" sz="179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12176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defTabSz="12176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3196" b="1" i="0" u="none" strike="noStrike" kern="0" cap="none" spc="0" normalizeH="0" baseline="0" noProof="0" dirty="0">
                <a:ln>
                  <a:noFill/>
                </a:ln>
                <a:solidFill>
                  <a:srgbClr val="C3D161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Sector Movilidad</a:t>
            </a:r>
            <a:endParaRPr kumimoji="0" sz="3196" b="1" i="0" u="none" strike="noStrike" kern="0" cap="none" spc="0" normalizeH="0" baseline="0" noProof="0" dirty="0">
              <a:ln>
                <a:noFill/>
              </a:ln>
              <a:solidFill>
                <a:srgbClr val="C3D161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2"/>
          <p:cNvCxnSpPr/>
          <p:nvPr/>
        </p:nvCxnSpPr>
        <p:spPr>
          <a:xfrm>
            <a:off x="12114" y="756502"/>
            <a:ext cx="10289597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7"/>
          <p:cNvSpPr txBox="1"/>
          <p:nvPr/>
        </p:nvSpPr>
        <p:spPr>
          <a:xfrm>
            <a:off x="364033" y="6827"/>
            <a:ext cx="6066661" cy="60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926" tIns="44926" rIns="44926" bIns="44926" anchor="ctr" anchorCtr="0">
            <a:spAutoFit/>
          </a:bodyPr>
          <a:lstStyle/>
          <a:p>
            <a:pPr marL="0" marR="0" lvl="0" indent="0" algn="l" defTabSz="12171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727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kumimoji="0" sz="26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" name="Google Shape;99;p2"/>
          <p:cNvCxnSpPr/>
          <p:nvPr/>
        </p:nvCxnSpPr>
        <p:spPr>
          <a:xfrm rot="10800000">
            <a:off x="10301711" y="756502"/>
            <a:ext cx="1147939" cy="0"/>
          </a:xfrm>
          <a:prstGeom prst="straightConnector1">
            <a:avLst/>
          </a:prstGeom>
          <a:noFill/>
          <a:ln w="38100" cap="flat" cmpd="sng">
            <a:solidFill>
              <a:srgbClr val="1D2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198;p7"/>
          <p:cNvSpPr txBox="1"/>
          <p:nvPr/>
        </p:nvSpPr>
        <p:spPr>
          <a:xfrm>
            <a:off x="863645" y="1824991"/>
            <a:ext cx="10707662" cy="341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2" tIns="44893" rIns="89852" bIns="44893" anchor="t" anchorCtr="0">
            <a:spAutoFit/>
          </a:bodyPr>
          <a:lstStyle/>
          <a:p>
            <a:pPr marL="532129" marR="0" lvl="0" indent="-457200" algn="just" defTabSz="1217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sz="2397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Verificación de quorum y declaración de la instalación de la sesión</a:t>
            </a:r>
          </a:p>
          <a:p>
            <a:pPr marL="532129" marR="0" lvl="0" indent="-457200" algn="just" defTabSz="1217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sz="2397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Aprobación del orden del día</a:t>
            </a:r>
          </a:p>
          <a:p>
            <a:pPr marL="532129" marR="0" lvl="0" indent="-457200" algn="just" defTabSz="1217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s-MX" sz="2397" b="1" dirty="0">
                <a:solidFill>
                  <a:srgbClr val="1F497D">
                    <a:lumMod val="50000"/>
                  </a:srgbClr>
                </a:solidFill>
              </a:rPr>
              <a:t>Seguimiento compromisos</a:t>
            </a:r>
          </a:p>
          <a:p>
            <a:pPr marL="532129" marR="0" lvl="0" indent="-457200" algn="just" defTabSz="1217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MX" sz="2397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Instancias de Coordinación y Aprobación plan de trabajo 2025</a:t>
            </a:r>
          </a:p>
          <a:p>
            <a:pPr marL="532129" marR="0" lvl="0" indent="-457200" algn="just" defTabSz="1217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s-MX" sz="2397" b="1" dirty="0">
                <a:solidFill>
                  <a:srgbClr val="1F497D">
                    <a:lumMod val="50000"/>
                  </a:srgbClr>
                </a:solidFill>
              </a:rPr>
              <a:t>Metas y ejecución a dic/24</a:t>
            </a:r>
          </a:p>
          <a:p>
            <a:pPr marL="532129" marR="0" lvl="0" indent="-457200" algn="just" defTabSz="1217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s-MX" sz="2397" b="1" dirty="0">
                <a:solidFill>
                  <a:srgbClr val="1F497D">
                    <a:lumMod val="50000"/>
                  </a:srgbClr>
                </a:solidFill>
              </a:rPr>
              <a:t>Balance Siniestralidad</a:t>
            </a:r>
          </a:p>
          <a:p>
            <a:pPr marL="532129" indent="-457200" algn="just" defTabSz="1217190">
              <a:buFont typeface="+mj-lt"/>
              <a:buAutoNum type="arabicPeriod"/>
              <a:defRPr/>
            </a:pPr>
            <a:r>
              <a:rPr lang="es-MX" sz="2397" b="1" dirty="0">
                <a:solidFill>
                  <a:srgbClr val="1F497D">
                    <a:lumMod val="50000"/>
                  </a:srgbClr>
                </a:solidFill>
              </a:rPr>
              <a:t>Plan Maestro SIT</a:t>
            </a:r>
          </a:p>
          <a:p>
            <a:pPr marL="532129" marR="0" lvl="0" indent="-457200" algn="just" defTabSz="1217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s-MX" sz="2397" b="1" dirty="0">
                <a:solidFill>
                  <a:srgbClr val="1F497D">
                    <a:lumMod val="50000"/>
                  </a:srgbClr>
                </a:solidFill>
              </a:rPr>
              <a:t>Propuestas y Varios</a:t>
            </a:r>
          </a:p>
          <a:p>
            <a:pPr marL="532129" marR="0" lvl="0" indent="-457200" algn="just" defTabSz="1217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s-MX" sz="2397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BC46165-366C-948E-BE89-A6C8E783E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256" y="5563935"/>
            <a:ext cx="942102" cy="11168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Panorámica</PresentationFormat>
  <Paragraphs>13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Lady Carolina Cárdenas</dc:creator>
  <cp:lastModifiedBy>Lady Carolina Cárdenas</cp:lastModifiedBy>
  <cp:revision>1</cp:revision>
  <dcterms:created xsi:type="dcterms:W3CDTF">2025-04-08T19:18:15Z</dcterms:created>
  <dcterms:modified xsi:type="dcterms:W3CDTF">2025-04-08T19:18:35Z</dcterms:modified>
</cp:coreProperties>
</file>