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70" r:id="rId4"/>
    <p:sldId id="271" r:id="rId5"/>
    <p:sldId id="268" r:id="rId6"/>
    <p:sldId id="258" r:id="rId7"/>
    <p:sldId id="259" r:id="rId8"/>
    <p:sldId id="261" r:id="rId9"/>
    <p:sldId id="262" r:id="rId10"/>
    <p:sldId id="263" r:id="rId11"/>
    <p:sldId id="264" r:id="rId12"/>
    <p:sldId id="265" r:id="rId13"/>
    <p:sldId id="267" r:id="rId14"/>
    <p:sldId id="272" r:id="rId15"/>
    <p:sldId id="273" r:id="rId16"/>
    <p:sldId id="266" r:id="rId17"/>
  </p:sldIdLst>
  <p:sldSz cx="9050338" cy="5145088"/>
  <p:notesSz cx="6858000" cy="9144000"/>
  <p:embeddedFontLst>
    <p:embeddedFont>
      <p:font typeface="Calibri" panose="020F0502020204030204" pitchFamily="34" charset="0"/>
      <p:regular r:id="rId19"/>
      <p:bold r:id="rId20"/>
      <p:italic r:id="rId21"/>
      <p:boldItalic r:id="rId22"/>
    </p:embeddedFont>
    <p:embeddedFont>
      <p:font typeface="Arial Black" panose="020B0A040201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03">
          <p15:clr>
            <a:srgbClr val="A4A3A4"/>
          </p15:clr>
        </p15:guide>
        <p15:guide id="2" pos="283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Ft9GN0cC6CkVHR+alshDKr3Yk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1" autoAdjust="0"/>
  </p:normalViewPr>
  <p:slideViewPr>
    <p:cSldViewPr snapToGrid="0">
      <p:cViewPr varScale="1">
        <p:scale>
          <a:sx n="105" d="100"/>
          <a:sy n="105" d="100"/>
        </p:scale>
        <p:origin x="120" y="684"/>
      </p:cViewPr>
      <p:guideLst>
        <p:guide orient="horz" pos="1603"/>
        <p:guide pos="2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89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1f4753ef9_0_0: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41f4753ef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41f4753ef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1f4753ef9_0_0: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41f4753ef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41f4753ef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427116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72808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74783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8: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37704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2837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96252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5b62dbacc_0_51:notes"/>
          <p:cNvSpPr>
            <a:spLocks noGrp="1" noRot="1" noChangeAspect="1"/>
          </p:cNvSpPr>
          <p:nvPr>
            <p:ph type="sldImg" idx="2"/>
          </p:nvPr>
        </p:nvSpPr>
        <p:spPr>
          <a:xfrm>
            <a:off x="714375" y="1143000"/>
            <a:ext cx="5429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55b62dbacc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55b62dbacc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55b62dbacc_0_6:notes"/>
          <p:cNvSpPr>
            <a:spLocks noGrp="1" noRot="1" noChangeAspect="1"/>
          </p:cNvSpPr>
          <p:nvPr>
            <p:ph type="sldImg" idx="2"/>
          </p:nvPr>
        </p:nvSpPr>
        <p:spPr>
          <a:xfrm>
            <a:off x="714375" y="1143000"/>
            <a:ext cx="5429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155b62dbacc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155b62dbacc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f32479ded_0_6:notes"/>
          <p:cNvSpPr>
            <a:spLocks noGrp="1" noRot="1" noChangeAspect="1"/>
          </p:cNvSpPr>
          <p:nvPr>
            <p:ph type="sldImg" idx="2"/>
          </p:nvPr>
        </p:nvSpPr>
        <p:spPr>
          <a:xfrm>
            <a:off x="714375" y="1143000"/>
            <a:ext cx="5429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3f32479de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3f32479de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131292" y="842032"/>
            <a:ext cx="6787754" cy="179125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54"/>
              <a:buFont typeface="Calibri"/>
              <a:buNone/>
              <a:defRPr sz="445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131292" y="2702363"/>
            <a:ext cx="6787754" cy="12422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42"/>
              </a:spcBef>
              <a:spcAft>
                <a:spcPts val="0"/>
              </a:spcAft>
              <a:buClr>
                <a:schemeClr val="dk1"/>
              </a:buClr>
              <a:buSzPts val="1782"/>
              <a:buNone/>
              <a:defRPr sz="1782"/>
            </a:lvl1pPr>
            <a:lvl2pPr lvl="1" algn="ctr">
              <a:lnSpc>
                <a:spcPct val="90000"/>
              </a:lnSpc>
              <a:spcBef>
                <a:spcPts val="371"/>
              </a:spcBef>
              <a:spcAft>
                <a:spcPts val="0"/>
              </a:spcAft>
              <a:buClr>
                <a:schemeClr val="dk1"/>
              </a:buClr>
              <a:buSzPts val="1485"/>
              <a:buNone/>
              <a:defRPr sz="1485"/>
            </a:lvl2pPr>
            <a:lvl3pPr lvl="2" algn="ctr">
              <a:lnSpc>
                <a:spcPct val="90000"/>
              </a:lnSpc>
              <a:spcBef>
                <a:spcPts val="371"/>
              </a:spcBef>
              <a:spcAft>
                <a:spcPts val="0"/>
              </a:spcAft>
              <a:buClr>
                <a:schemeClr val="dk1"/>
              </a:buClr>
              <a:buSzPts val="1336"/>
              <a:buNone/>
              <a:defRPr sz="1336"/>
            </a:lvl3pPr>
            <a:lvl4pPr lvl="3" algn="ctr">
              <a:lnSpc>
                <a:spcPct val="90000"/>
              </a:lnSpc>
              <a:spcBef>
                <a:spcPts val="371"/>
              </a:spcBef>
              <a:spcAft>
                <a:spcPts val="0"/>
              </a:spcAft>
              <a:buClr>
                <a:schemeClr val="dk1"/>
              </a:buClr>
              <a:buSzPts val="1188"/>
              <a:buNone/>
              <a:defRPr sz="1188"/>
            </a:lvl4pPr>
            <a:lvl5pPr lvl="4" algn="ctr">
              <a:lnSpc>
                <a:spcPct val="90000"/>
              </a:lnSpc>
              <a:spcBef>
                <a:spcPts val="371"/>
              </a:spcBef>
              <a:spcAft>
                <a:spcPts val="0"/>
              </a:spcAft>
              <a:buClr>
                <a:schemeClr val="dk1"/>
              </a:buClr>
              <a:buSzPts val="1188"/>
              <a:buNone/>
              <a:defRPr sz="1188"/>
            </a:lvl5pPr>
            <a:lvl6pPr lvl="5" algn="ctr">
              <a:lnSpc>
                <a:spcPct val="90000"/>
              </a:lnSpc>
              <a:spcBef>
                <a:spcPts val="371"/>
              </a:spcBef>
              <a:spcAft>
                <a:spcPts val="0"/>
              </a:spcAft>
              <a:buClr>
                <a:schemeClr val="dk1"/>
              </a:buClr>
              <a:buSzPts val="1188"/>
              <a:buNone/>
              <a:defRPr sz="1188"/>
            </a:lvl6pPr>
            <a:lvl7pPr lvl="6" algn="ctr">
              <a:lnSpc>
                <a:spcPct val="90000"/>
              </a:lnSpc>
              <a:spcBef>
                <a:spcPts val="371"/>
              </a:spcBef>
              <a:spcAft>
                <a:spcPts val="0"/>
              </a:spcAft>
              <a:buClr>
                <a:schemeClr val="dk1"/>
              </a:buClr>
              <a:buSzPts val="1188"/>
              <a:buNone/>
              <a:defRPr sz="1188"/>
            </a:lvl7pPr>
            <a:lvl8pPr lvl="7" algn="ctr">
              <a:lnSpc>
                <a:spcPct val="90000"/>
              </a:lnSpc>
              <a:spcBef>
                <a:spcPts val="371"/>
              </a:spcBef>
              <a:spcAft>
                <a:spcPts val="0"/>
              </a:spcAft>
              <a:buClr>
                <a:schemeClr val="dk1"/>
              </a:buClr>
              <a:buSzPts val="1188"/>
              <a:buNone/>
              <a:defRPr sz="1188"/>
            </a:lvl8pPr>
            <a:lvl9pPr lvl="8" algn="ctr">
              <a:lnSpc>
                <a:spcPct val="90000"/>
              </a:lnSpc>
              <a:spcBef>
                <a:spcPts val="371"/>
              </a:spcBef>
              <a:spcAft>
                <a:spcPts val="0"/>
              </a:spcAft>
              <a:buClr>
                <a:schemeClr val="dk1"/>
              </a:buClr>
              <a:buSzPts val="1188"/>
              <a:buNone/>
              <a:defRPr sz="1188"/>
            </a:lvl9pPr>
          </a:lstStyle>
          <a:p>
            <a:endParaRPr/>
          </a:p>
        </p:txBody>
      </p:sp>
      <p:sp>
        <p:nvSpPr>
          <p:cNvPr id="18" name="Google Shape;18;p10"/>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22211" y="273929"/>
            <a:ext cx="7805917" cy="9944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892914" y="-901061"/>
            <a:ext cx="3264511" cy="78059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5272276" y="1478300"/>
            <a:ext cx="4360224" cy="19514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312753" y="-416614"/>
            <a:ext cx="4360224" cy="57413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622211" y="273929"/>
            <a:ext cx="7805917" cy="9944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622211" y="1369642"/>
            <a:ext cx="7805917" cy="32645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617497" y="1282700"/>
            <a:ext cx="7805917" cy="21402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54"/>
              <a:buFont typeface="Calibri"/>
              <a:buNone/>
              <a:defRPr sz="445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617497" y="3443160"/>
            <a:ext cx="7805917" cy="11254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42"/>
              </a:spcBef>
              <a:spcAft>
                <a:spcPts val="0"/>
              </a:spcAft>
              <a:buClr>
                <a:srgbClr val="888888"/>
              </a:buClr>
              <a:buSzPts val="1782"/>
              <a:buNone/>
              <a:defRPr sz="1782">
                <a:solidFill>
                  <a:srgbClr val="888888"/>
                </a:solidFill>
              </a:defRPr>
            </a:lvl1pPr>
            <a:lvl2pPr marL="914400" lvl="1" indent="-228600" algn="l">
              <a:lnSpc>
                <a:spcPct val="90000"/>
              </a:lnSpc>
              <a:spcBef>
                <a:spcPts val="371"/>
              </a:spcBef>
              <a:spcAft>
                <a:spcPts val="0"/>
              </a:spcAft>
              <a:buClr>
                <a:srgbClr val="888888"/>
              </a:buClr>
              <a:buSzPts val="1485"/>
              <a:buNone/>
              <a:defRPr sz="1485">
                <a:solidFill>
                  <a:srgbClr val="888888"/>
                </a:solidFill>
              </a:defRPr>
            </a:lvl2pPr>
            <a:lvl3pPr marL="1371600" lvl="2" indent="-228600" algn="l">
              <a:lnSpc>
                <a:spcPct val="90000"/>
              </a:lnSpc>
              <a:spcBef>
                <a:spcPts val="371"/>
              </a:spcBef>
              <a:spcAft>
                <a:spcPts val="0"/>
              </a:spcAft>
              <a:buClr>
                <a:srgbClr val="888888"/>
              </a:buClr>
              <a:buSzPts val="1336"/>
              <a:buNone/>
              <a:defRPr sz="1336">
                <a:solidFill>
                  <a:srgbClr val="888888"/>
                </a:solidFill>
              </a:defRPr>
            </a:lvl3pPr>
            <a:lvl4pPr marL="1828800" lvl="3" indent="-228600" algn="l">
              <a:lnSpc>
                <a:spcPct val="90000"/>
              </a:lnSpc>
              <a:spcBef>
                <a:spcPts val="371"/>
              </a:spcBef>
              <a:spcAft>
                <a:spcPts val="0"/>
              </a:spcAft>
              <a:buClr>
                <a:srgbClr val="888888"/>
              </a:buClr>
              <a:buSzPts val="1188"/>
              <a:buNone/>
              <a:defRPr sz="1188">
                <a:solidFill>
                  <a:srgbClr val="888888"/>
                </a:solidFill>
              </a:defRPr>
            </a:lvl4pPr>
            <a:lvl5pPr marL="2286000" lvl="4" indent="-228600" algn="l">
              <a:lnSpc>
                <a:spcPct val="90000"/>
              </a:lnSpc>
              <a:spcBef>
                <a:spcPts val="371"/>
              </a:spcBef>
              <a:spcAft>
                <a:spcPts val="0"/>
              </a:spcAft>
              <a:buClr>
                <a:srgbClr val="888888"/>
              </a:buClr>
              <a:buSzPts val="1188"/>
              <a:buNone/>
              <a:defRPr sz="1188">
                <a:solidFill>
                  <a:srgbClr val="888888"/>
                </a:solidFill>
              </a:defRPr>
            </a:lvl5pPr>
            <a:lvl6pPr marL="2743200" lvl="5" indent="-228600" algn="l">
              <a:lnSpc>
                <a:spcPct val="90000"/>
              </a:lnSpc>
              <a:spcBef>
                <a:spcPts val="371"/>
              </a:spcBef>
              <a:spcAft>
                <a:spcPts val="0"/>
              </a:spcAft>
              <a:buClr>
                <a:srgbClr val="888888"/>
              </a:buClr>
              <a:buSzPts val="1188"/>
              <a:buNone/>
              <a:defRPr sz="1188">
                <a:solidFill>
                  <a:srgbClr val="888888"/>
                </a:solidFill>
              </a:defRPr>
            </a:lvl6pPr>
            <a:lvl7pPr marL="3200400" lvl="6" indent="-228600" algn="l">
              <a:lnSpc>
                <a:spcPct val="90000"/>
              </a:lnSpc>
              <a:spcBef>
                <a:spcPts val="371"/>
              </a:spcBef>
              <a:spcAft>
                <a:spcPts val="0"/>
              </a:spcAft>
              <a:buClr>
                <a:srgbClr val="888888"/>
              </a:buClr>
              <a:buSzPts val="1188"/>
              <a:buNone/>
              <a:defRPr sz="1188">
                <a:solidFill>
                  <a:srgbClr val="888888"/>
                </a:solidFill>
              </a:defRPr>
            </a:lvl7pPr>
            <a:lvl8pPr marL="3657600" lvl="7" indent="-228600" algn="l">
              <a:lnSpc>
                <a:spcPct val="90000"/>
              </a:lnSpc>
              <a:spcBef>
                <a:spcPts val="371"/>
              </a:spcBef>
              <a:spcAft>
                <a:spcPts val="0"/>
              </a:spcAft>
              <a:buClr>
                <a:srgbClr val="888888"/>
              </a:buClr>
              <a:buSzPts val="1188"/>
              <a:buNone/>
              <a:defRPr sz="1188">
                <a:solidFill>
                  <a:srgbClr val="888888"/>
                </a:solidFill>
              </a:defRPr>
            </a:lvl8pPr>
            <a:lvl9pPr marL="4114800" lvl="8" indent="-228600" algn="l">
              <a:lnSpc>
                <a:spcPct val="90000"/>
              </a:lnSpc>
              <a:spcBef>
                <a:spcPts val="371"/>
              </a:spcBef>
              <a:spcAft>
                <a:spcPts val="0"/>
              </a:spcAft>
              <a:buClr>
                <a:srgbClr val="888888"/>
              </a:buClr>
              <a:buSzPts val="1188"/>
              <a:buNone/>
              <a:defRPr sz="1188">
                <a:solidFill>
                  <a:srgbClr val="888888"/>
                </a:solidFill>
              </a:defRPr>
            </a:lvl9pPr>
          </a:lstStyle>
          <a:p>
            <a:endParaRPr/>
          </a:p>
        </p:txBody>
      </p:sp>
      <p:sp>
        <p:nvSpPr>
          <p:cNvPr id="30" name="Google Shape;30;p12"/>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622211" y="273929"/>
            <a:ext cx="7805917" cy="9944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622211" y="1369642"/>
            <a:ext cx="3846394" cy="32645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4581733" y="1369642"/>
            <a:ext cx="3846394" cy="32645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623389" y="273929"/>
            <a:ext cx="7805917" cy="9944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623390" y="1261261"/>
            <a:ext cx="3828717" cy="618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42"/>
              </a:spcBef>
              <a:spcAft>
                <a:spcPts val="0"/>
              </a:spcAft>
              <a:buClr>
                <a:schemeClr val="dk1"/>
              </a:buClr>
              <a:buSzPts val="1782"/>
              <a:buNone/>
              <a:defRPr sz="1782" b="1"/>
            </a:lvl1pPr>
            <a:lvl2pPr marL="914400" lvl="1" indent="-228600" algn="l">
              <a:lnSpc>
                <a:spcPct val="90000"/>
              </a:lnSpc>
              <a:spcBef>
                <a:spcPts val="371"/>
              </a:spcBef>
              <a:spcAft>
                <a:spcPts val="0"/>
              </a:spcAft>
              <a:buClr>
                <a:schemeClr val="dk1"/>
              </a:buClr>
              <a:buSzPts val="1485"/>
              <a:buNone/>
              <a:defRPr sz="1485" b="1"/>
            </a:lvl2pPr>
            <a:lvl3pPr marL="1371600" lvl="2" indent="-228600" algn="l">
              <a:lnSpc>
                <a:spcPct val="90000"/>
              </a:lnSpc>
              <a:spcBef>
                <a:spcPts val="371"/>
              </a:spcBef>
              <a:spcAft>
                <a:spcPts val="0"/>
              </a:spcAft>
              <a:buClr>
                <a:schemeClr val="dk1"/>
              </a:buClr>
              <a:buSzPts val="1336"/>
              <a:buNone/>
              <a:defRPr sz="1336" b="1"/>
            </a:lvl3pPr>
            <a:lvl4pPr marL="1828800" lvl="3" indent="-228600" algn="l">
              <a:lnSpc>
                <a:spcPct val="90000"/>
              </a:lnSpc>
              <a:spcBef>
                <a:spcPts val="371"/>
              </a:spcBef>
              <a:spcAft>
                <a:spcPts val="0"/>
              </a:spcAft>
              <a:buClr>
                <a:schemeClr val="dk1"/>
              </a:buClr>
              <a:buSzPts val="1188"/>
              <a:buNone/>
              <a:defRPr sz="1188" b="1"/>
            </a:lvl4pPr>
            <a:lvl5pPr marL="2286000" lvl="4" indent="-228600" algn="l">
              <a:lnSpc>
                <a:spcPct val="90000"/>
              </a:lnSpc>
              <a:spcBef>
                <a:spcPts val="371"/>
              </a:spcBef>
              <a:spcAft>
                <a:spcPts val="0"/>
              </a:spcAft>
              <a:buClr>
                <a:schemeClr val="dk1"/>
              </a:buClr>
              <a:buSzPts val="1188"/>
              <a:buNone/>
              <a:defRPr sz="1188" b="1"/>
            </a:lvl5pPr>
            <a:lvl6pPr marL="2743200" lvl="5" indent="-228600" algn="l">
              <a:lnSpc>
                <a:spcPct val="90000"/>
              </a:lnSpc>
              <a:spcBef>
                <a:spcPts val="371"/>
              </a:spcBef>
              <a:spcAft>
                <a:spcPts val="0"/>
              </a:spcAft>
              <a:buClr>
                <a:schemeClr val="dk1"/>
              </a:buClr>
              <a:buSzPts val="1188"/>
              <a:buNone/>
              <a:defRPr sz="1188" b="1"/>
            </a:lvl6pPr>
            <a:lvl7pPr marL="3200400" lvl="6" indent="-228600" algn="l">
              <a:lnSpc>
                <a:spcPct val="90000"/>
              </a:lnSpc>
              <a:spcBef>
                <a:spcPts val="371"/>
              </a:spcBef>
              <a:spcAft>
                <a:spcPts val="0"/>
              </a:spcAft>
              <a:buClr>
                <a:schemeClr val="dk1"/>
              </a:buClr>
              <a:buSzPts val="1188"/>
              <a:buNone/>
              <a:defRPr sz="1188" b="1"/>
            </a:lvl7pPr>
            <a:lvl8pPr marL="3657600" lvl="7" indent="-228600" algn="l">
              <a:lnSpc>
                <a:spcPct val="90000"/>
              </a:lnSpc>
              <a:spcBef>
                <a:spcPts val="371"/>
              </a:spcBef>
              <a:spcAft>
                <a:spcPts val="0"/>
              </a:spcAft>
              <a:buClr>
                <a:schemeClr val="dk1"/>
              </a:buClr>
              <a:buSzPts val="1188"/>
              <a:buNone/>
              <a:defRPr sz="1188" b="1"/>
            </a:lvl8pPr>
            <a:lvl9pPr marL="4114800" lvl="8" indent="-228600" algn="l">
              <a:lnSpc>
                <a:spcPct val="90000"/>
              </a:lnSpc>
              <a:spcBef>
                <a:spcPts val="371"/>
              </a:spcBef>
              <a:spcAft>
                <a:spcPts val="0"/>
              </a:spcAft>
              <a:buClr>
                <a:schemeClr val="dk1"/>
              </a:buClr>
              <a:buSzPts val="1188"/>
              <a:buNone/>
              <a:defRPr sz="1188" b="1"/>
            </a:lvl9pPr>
          </a:lstStyle>
          <a:p>
            <a:endParaRPr/>
          </a:p>
        </p:txBody>
      </p:sp>
      <p:sp>
        <p:nvSpPr>
          <p:cNvPr id="43" name="Google Shape;43;p14"/>
          <p:cNvSpPr txBox="1">
            <a:spLocks noGrp="1"/>
          </p:cNvSpPr>
          <p:nvPr>
            <p:ph type="body" idx="2"/>
          </p:nvPr>
        </p:nvSpPr>
        <p:spPr>
          <a:xfrm>
            <a:off x="623390" y="1879386"/>
            <a:ext cx="3828717" cy="27642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4581734" y="1261261"/>
            <a:ext cx="3847572" cy="618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42"/>
              </a:spcBef>
              <a:spcAft>
                <a:spcPts val="0"/>
              </a:spcAft>
              <a:buClr>
                <a:schemeClr val="dk1"/>
              </a:buClr>
              <a:buSzPts val="1782"/>
              <a:buNone/>
              <a:defRPr sz="1782" b="1"/>
            </a:lvl1pPr>
            <a:lvl2pPr marL="914400" lvl="1" indent="-228600" algn="l">
              <a:lnSpc>
                <a:spcPct val="90000"/>
              </a:lnSpc>
              <a:spcBef>
                <a:spcPts val="371"/>
              </a:spcBef>
              <a:spcAft>
                <a:spcPts val="0"/>
              </a:spcAft>
              <a:buClr>
                <a:schemeClr val="dk1"/>
              </a:buClr>
              <a:buSzPts val="1485"/>
              <a:buNone/>
              <a:defRPr sz="1485" b="1"/>
            </a:lvl2pPr>
            <a:lvl3pPr marL="1371600" lvl="2" indent="-228600" algn="l">
              <a:lnSpc>
                <a:spcPct val="90000"/>
              </a:lnSpc>
              <a:spcBef>
                <a:spcPts val="371"/>
              </a:spcBef>
              <a:spcAft>
                <a:spcPts val="0"/>
              </a:spcAft>
              <a:buClr>
                <a:schemeClr val="dk1"/>
              </a:buClr>
              <a:buSzPts val="1336"/>
              <a:buNone/>
              <a:defRPr sz="1336" b="1"/>
            </a:lvl3pPr>
            <a:lvl4pPr marL="1828800" lvl="3" indent="-228600" algn="l">
              <a:lnSpc>
                <a:spcPct val="90000"/>
              </a:lnSpc>
              <a:spcBef>
                <a:spcPts val="371"/>
              </a:spcBef>
              <a:spcAft>
                <a:spcPts val="0"/>
              </a:spcAft>
              <a:buClr>
                <a:schemeClr val="dk1"/>
              </a:buClr>
              <a:buSzPts val="1188"/>
              <a:buNone/>
              <a:defRPr sz="1188" b="1"/>
            </a:lvl4pPr>
            <a:lvl5pPr marL="2286000" lvl="4" indent="-228600" algn="l">
              <a:lnSpc>
                <a:spcPct val="90000"/>
              </a:lnSpc>
              <a:spcBef>
                <a:spcPts val="371"/>
              </a:spcBef>
              <a:spcAft>
                <a:spcPts val="0"/>
              </a:spcAft>
              <a:buClr>
                <a:schemeClr val="dk1"/>
              </a:buClr>
              <a:buSzPts val="1188"/>
              <a:buNone/>
              <a:defRPr sz="1188" b="1"/>
            </a:lvl5pPr>
            <a:lvl6pPr marL="2743200" lvl="5" indent="-228600" algn="l">
              <a:lnSpc>
                <a:spcPct val="90000"/>
              </a:lnSpc>
              <a:spcBef>
                <a:spcPts val="371"/>
              </a:spcBef>
              <a:spcAft>
                <a:spcPts val="0"/>
              </a:spcAft>
              <a:buClr>
                <a:schemeClr val="dk1"/>
              </a:buClr>
              <a:buSzPts val="1188"/>
              <a:buNone/>
              <a:defRPr sz="1188" b="1"/>
            </a:lvl6pPr>
            <a:lvl7pPr marL="3200400" lvl="6" indent="-228600" algn="l">
              <a:lnSpc>
                <a:spcPct val="90000"/>
              </a:lnSpc>
              <a:spcBef>
                <a:spcPts val="371"/>
              </a:spcBef>
              <a:spcAft>
                <a:spcPts val="0"/>
              </a:spcAft>
              <a:buClr>
                <a:schemeClr val="dk1"/>
              </a:buClr>
              <a:buSzPts val="1188"/>
              <a:buNone/>
              <a:defRPr sz="1188" b="1"/>
            </a:lvl7pPr>
            <a:lvl8pPr marL="3657600" lvl="7" indent="-228600" algn="l">
              <a:lnSpc>
                <a:spcPct val="90000"/>
              </a:lnSpc>
              <a:spcBef>
                <a:spcPts val="371"/>
              </a:spcBef>
              <a:spcAft>
                <a:spcPts val="0"/>
              </a:spcAft>
              <a:buClr>
                <a:schemeClr val="dk1"/>
              </a:buClr>
              <a:buSzPts val="1188"/>
              <a:buNone/>
              <a:defRPr sz="1188" b="1"/>
            </a:lvl8pPr>
            <a:lvl9pPr marL="4114800" lvl="8" indent="-228600" algn="l">
              <a:lnSpc>
                <a:spcPct val="90000"/>
              </a:lnSpc>
              <a:spcBef>
                <a:spcPts val="371"/>
              </a:spcBef>
              <a:spcAft>
                <a:spcPts val="0"/>
              </a:spcAft>
              <a:buClr>
                <a:schemeClr val="dk1"/>
              </a:buClr>
              <a:buSzPts val="1188"/>
              <a:buNone/>
              <a:defRPr sz="1188" b="1"/>
            </a:lvl9pPr>
          </a:lstStyle>
          <a:p>
            <a:endParaRPr/>
          </a:p>
        </p:txBody>
      </p:sp>
      <p:sp>
        <p:nvSpPr>
          <p:cNvPr id="45" name="Google Shape;45;p14"/>
          <p:cNvSpPr txBox="1">
            <a:spLocks noGrp="1"/>
          </p:cNvSpPr>
          <p:nvPr>
            <p:ph type="body" idx="4"/>
          </p:nvPr>
        </p:nvSpPr>
        <p:spPr>
          <a:xfrm>
            <a:off x="4581734" y="1879386"/>
            <a:ext cx="3847572" cy="27642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42"/>
              </a:spcBef>
              <a:spcAft>
                <a:spcPts val="0"/>
              </a:spcAft>
              <a:buClr>
                <a:schemeClr val="dk1"/>
              </a:buClr>
              <a:buSzPts val="1800"/>
              <a:buChar char="•"/>
              <a:defRPr/>
            </a:lvl1pPr>
            <a:lvl2pPr marL="914400" lvl="1" indent="-342900" algn="l">
              <a:lnSpc>
                <a:spcPct val="90000"/>
              </a:lnSpc>
              <a:spcBef>
                <a:spcPts val="371"/>
              </a:spcBef>
              <a:spcAft>
                <a:spcPts val="0"/>
              </a:spcAft>
              <a:buClr>
                <a:schemeClr val="dk1"/>
              </a:buClr>
              <a:buSzPts val="1800"/>
              <a:buChar char="•"/>
              <a:defRPr/>
            </a:lvl2pPr>
            <a:lvl3pPr marL="1371600" lvl="2" indent="-342900" algn="l">
              <a:lnSpc>
                <a:spcPct val="90000"/>
              </a:lnSpc>
              <a:spcBef>
                <a:spcPts val="371"/>
              </a:spcBef>
              <a:spcAft>
                <a:spcPts val="0"/>
              </a:spcAft>
              <a:buClr>
                <a:schemeClr val="dk1"/>
              </a:buClr>
              <a:buSzPts val="1800"/>
              <a:buChar char="•"/>
              <a:defRPr/>
            </a:lvl3pPr>
            <a:lvl4pPr marL="1828800" lvl="3" indent="-342900" algn="l">
              <a:lnSpc>
                <a:spcPct val="90000"/>
              </a:lnSpc>
              <a:spcBef>
                <a:spcPts val="371"/>
              </a:spcBef>
              <a:spcAft>
                <a:spcPts val="0"/>
              </a:spcAft>
              <a:buClr>
                <a:schemeClr val="dk1"/>
              </a:buClr>
              <a:buSzPts val="1800"/>
              <a:buChar char="•"/>
              <a:defRPr/>
            </a:lvl4pPr>
            <a:lvl5pPr marL="2286000" lvl="4" indent="-342900" algn="l">
              <a:lnSpc>
                <a:spcPct val="90000"/>
              </a:lnSpc>
              <a:spcBef>
                <a:spcPts val="371"/>
              </a:spcBef>
              <a:spcAft>
                <a:spcPts val="0"/>
              </a:spcAft>
              <a:buClr>
                <a:schemeClr val="dk1"/>
              </a:buClr>
              <a:buSzPts val="1800"/>
              <a:buChar char="•"/>
              <a:defRPr/>
            </a:lvl5pPr>
            <a:lvl6pPr marL="2743200" lvl="5" indent="-342900" algn="l">
              <a:lnSpc>
                <a:spcPct val="90000"/>
              </a:lnSpc>
              <a:spcBef>
                <a:spcPts val="371"/>
              </a:spcBef>
              <a:spcAft>
                <a:spcPts val="0"/>
              </a:spcAft>
              <a:buClr>
                <a:schemeClr val="dk1"/>
              </a:buClr>
              <a:buSzPts val="1800"/>
              <a:buChar char="•"/>
              <a:defRPr/>
            </a:lvl6pPr>
            <a:lvl7pPr marL="3200400" lvl="6" indent="-342900" algn="l">
              <a:lnSpc>
                <a:spcPct val="90000"/>
              </a:lnSpc>
              <a:spcBef>
                <a:spcPts val="371"/>
              </a:spcBef>
              <a:spcAft>
                <a:spcPts val="0"/>
              </a:spcAft>
              <a:buClr>
                <a:schemeClr val="dk1"/>
              </a:buClr>
              <a:buSzPts val="1800"/>
              <a:buChar char="•"/>
              <a:defRPr/>
            </a:lvl7pPr>
            <a:lvl8pPr marL="3657600" lvl="7" indent="-342900" algn="l">
              <a:lnSpc>
                <a:spcPct val="90000"/>
              </a:lnSpc>
              <a:spcBef>
                <a:spcPts val="371"/>
              </a:spcBef>
              <a:spcAft>
                <a:spcPts val="0"/>
              </a:spcAft>
              <a:buClr>
                <a:schemeClr val="dk1"/>
              </a:buClr>
              <a:buSzPts val="1800"/>
              <a:buChar char="•"/>
              <a:defRPr/>
            </a:lvl8pPr>
            <a:lvl9pPr marL="4114800" lvl="8" indent="-342900" algn="l">
              <a:lnSpc>
                <a:spcPct val="90000"/>
              </a:lnSpc>
              <a:spcBef>
                <a:spcPts val="371"/>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622211" y="273929"/>
            <a:ext cx="7805917" cy="9944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623390" y="343006"/>
            <a:ext cx="2918969" cy="12005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375"/>
              <a:buFont typeface="Calibri"/>
              <a:buNone/>
              <a:defRPr sz="23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847572" y="740798"/>
            <a:ext cx="4581734" cy="3656347"/>
          </a:xfrm>
          <a:prstGeom prst="rect">
            <a:avLst/>
          </a:prstGeom>
          <a:noFill/>
          <a:ln>
            <a:noFill/>
          </a:ln>
        </p:spPr>
        <p:txBody>
          <a:bodyPr spcFirstLastPara="1" wrap="square" lIns="91425" tIns="45700" rIns="91425" bIns="45700" anchor="t" anchorCtr="0">
            <a:normAutofit/>
          </a:bodyPr>
          <a:lstStyle>
            <a:lvl1pPr marL="457200" lvl="0" indent="-379412" algn="l">
              <a:lnSpc>
                <a:spcPct val="90000"/>
              </a:lnSpc>
              <a:spcBef>
                <a:spcPts val="742"/>
              </a:spcBef>
              <a:spcAft>
                <a:spcPts val="0"/>
              </a:spcAft>
              <a:buClr>
                <a:schemeClr val="dk1"/>
              </a:buClr>
              <a:buSzPts val="2375"/>
              <a:buChar char="•"/>
              <a:defRPr sz="2375"/>
            </a:lvl1pPr>
            <a:lvl2pPr marL="914400" lvl="1" indent="-360553" algn="l">
              <a:lnSpc>
                <a:spcPct val="90000"/>
              </a:lnSpc>
              <a:spcBef>
                <a:spcPts val="371"/>
              </a:spcBef>
              <a:spcAft>
                <a:spcPts val="0"/>
              </a:spcAft>
              <a:buClr>
                <a:schemeClr val="dk1"/>
              </a:buClr>
              <a:buSzPts val="2078"/>
              <a:buChar char="•"/>
              <a:defRPr sz="2078"/>
            </a:lvl2pPr>
            <a:lvl3pPr marL="1371600" lvl="2" indent="-341757" algn="l">
              <a:lnSpc>
                <a:spcPct val="90000"/>
              </a:lnSpc>
              <a:spcBef>
                <a:spcPts val="371"/>
              </a:spcBef>
              <a:spcAft>
                <a:spcPts val="0"/>
              </a:spcAft>
              <a:buClr>
                <a:schemeClr val="dk1"/>
              </a:buClr>
              <a:buSzPts val="1782"/>
              <a:buChar char="•"/>
              <a:defRPr sz="1782"/>
            </a:lvl3pPr>
            <a:lvl4pPr marL="1828800" lvl="3" indent="-322897" algn="l">
              <a:lnSpc>
                <a:spcPct val="90000"/>
              </a:lnSpc>
              <a:spcBef>
                <a:spcPts val="371"/>
              </a:spcBef>
              <a:spcAft>
                <a:spcPts val="0"/>
              </a:spcAft>
              <a:buClr>
                <a:schemeClr val="dk1"/>
              </a:buClr>
              <a:buSzPts val="1485"/>
              <a:buChar char="•"/>
              <a:defRPr sz="1485"/>
            </a:lvl4pPr>
            <a:lvl5pPr marL="2286000" lvl="4" indent="-322897" algn="l">
              <a:lnSpc>
                <a:spcPct val="90000"/>
              </a:lnSpc>
              <a:spcBef>
                <a:spcPts val="371"/>
              </a:spcBef>
              <a:spcAft>
                <a:spcPts val="0"/>
              </a:spcAft>
              <a:buClr>
                <a:schemeClr val="dk1"/>
              </a:buClr>
              <a:buSzPts val="1485"/>
              <a:buChar char="•"/>
              <a:defRPr sz="1485"/>
            </a:lvl5pPr>
            <a:lvl6pPr marL="2743200" lvl="5" indent="-322897" algn="l">
              <a:lnSpc>
                <a:spcPct val="90000"/>
              </a:lnSpc>
              <a:spcBef>
                <a:spcPts val="371"/>
              </a:spcBef>
              <a:spcAft>
                <a:spcPts val="0"/>
              </a:spcAft>
              <a:buClr>
                <a:schemeClr val="dk1"/>
              </a:buClr>
              <a:buSzPts val="1485"/>
              <a:buChar char="•"/>
              <a:defRPr sz="1485"/>
            </a:lvl6pPr>
            <a:lvl7pPr marL="3200400" lvl="6" indent="-322897" algn="l">
              <a:lnSpc>
                <a:spcPct val="90000"/>
              </a:lnSpc>
              <a:spcBef>
                <a:spcPts val="371"/>
              </a:spcBef>
              <a:spcAft>
                <a:spcPts val="0"/>
              </a:spcAft>
              <a:buClr>
                <a:schemeClr val="dk1"/>
              </a:buClr>
              <a:buSzPts val="1485"/>
              <a:buChar char="•"/>
              <a:defRPr sz="1485"/>
            </a:lvl7pPr>
            <a:lvl8pPr marL="3657600" lvl="7" indent="-322897" algn="l">
              <a:lnSpc>
                <a:spcPct val="90000"/>
              </a:lnSpc>
              <a:spcBef>
                <a:spcPts val="371"/>
              </a:spcBef>
              <a:spcAft>
                <a:spcPts val="0"/>
              </a:spcAft>
              <a:buClr>
                <a:schemeClr val="dk1"/>
              </a:buClr>
              <a:buSzPts val="1485"/>
              <a:buChar char="•"/>
              <a:defRPr sz="1485"/>
            </a:lvl8pPr>
            <a:lvl9pPr marL="4114800" lvl="8" indent="-322897" algn="l">
              <a:lnSpc>
                <a:spcPct val="90000"/>
              </a:lnSpc>
              <a:spcBef>
                <a:spcPts val="371"/>
              </a:spcBef>
              <a:spcAft>
                <a:spcPts val="0"/>
              </a:spcAft>
              <a:buClr>
                <a:schemeClr val="dk1"/>
              </a:buClr>
              <a:buSzPts val="1485"/>
              <a:buChar char="•"/>
              <a:defRPr sz="1485"/>
            </a:lvl9pPr>
          </a:lstStyle>
          <a:p>
            <a:endParaRPr/>
          </a:p>
        </p:txBody>
      </p:sp>
      <p:sp>
        <p:nvSpPr>
          <p:cNvPr id="61" name="Google Shape;61;p17"/>
          <p:cNvSpPr txBox="1">
            <a:spLocks noGrp="1"/>
          </p:cNvSpPr>
          <p:nvPr>
            <p:ph type="body" idx="2"/>
          </p:nvPr>
        </p:nvSpPr>
        <p:spPr>
          <a:xfrm>
            <a:off x="623390" y="1543526"/>
            <a:ext cx="2918969" cy="28595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42"/>
              </a:spcBef>
              <a:spcAft>
                <a:spcPts val="0"/>
              </a:spcAft>
              <a:buClr>
                <a:schemeClr val="dk1"/>
              </a:buClr>
              <a:buSzPts val="1188"/>
              <a:buNone/>
              <a:defRPr sz="1188"/>
            </a:lvl1pPr>
            <a:lvl2pPr marL="914400" lvl="1" indent="-228600" algn="l">
              <a:lnSpc>
                <a:spcPct val="90000"/>
              </a:lnSpc>
              <a:spcBef>
                <a:spcPts val="371"/>
              </a:spcBef>
              <a:spcAft>
                <a:spcPts val="0"/>
              </a:spcAft>
              <a:buClr>
                <a:schemeClr val="dk1"/>
              </a:buClr>
              <a:buSzPts val="1039"/>
              <a:buNone/>
              <a:defRPr sz="1039"/>
            </a:lvl2pPr>
            <a:lvl3pPr marL="1371600" lvl="2" indent="-228600" algn="l">
              <a:lnSpc>
                <a:spcPct val="90000"/>
              </a:lnSpc>
              <a:spcBef>
                <a:spcPts val="371"/>
              </a:spcBef>
              <a:spcAft>
                <a:spcPts val="0"/>
              </a:spcAft>
              <a:buClr>
                <a:schemeClr val="dk1"/>
              </a:buClr>
              <a:buSzPts val="891"/>
              <a:buNone/>
              <a:defRPr sz="891"/>
            </a:lvl3pPr>
            <a:lvl4pPr marL="1828800" lvl="3" indent="-228600" algn="l">
              <a:lnSpc>
                <a:spcPct val="90000"/>
              </a:lnSpc>
              <a:spcBef>
                <a:spcPts val="371"/>
              </a:spcBef>
              <a:spcAft>
                <a:spcPts val="0"/>
              </a:spcAft>
              <a:buClr>
                <a:schemeClr val="dk1"/>
              </a:buClr>
              <a:buSzPts val="742"/>
              <a:buNone/>
              <a:defRPr sz="742"/>
            </a:lvl4pPr>
            <a:lvl5pPr marL="2286000" lvl="4" indent="-228600" algn="l">
              <a:lnSpc>
                <a:spcPct val="90000"/>
              </a:lnSpc>
              <a:spcBef>
                <a:spcPts val="371"/>
              </a:spcBef>
              <a:spcAft>
                <a:spcPts val="0"/>
              </a:spcAft>
              <a:buClr>
                <a:schemeClr val="dk1"/>
              </a:buClr>
              <a:buSzPts val="742"/>
              <a:buNone/>
              <a:defRPr sz="742"/>
            </a:lvl5pPr>
            <a:lvl6pPr marL="2743200" lvl="5" indent="-228600" algn="l">
              <a:lnSpc>
                <a:spcPct val="90000"/>
              </a:lnSpc>
              <a:spcBef>
                <a:spcPts val="371"/>
              </a:spcBef>
              <a:spcAft>
                <a:spcPts val="0"/>
              </a:spcAft>
              <a:buClr>
                <a:schemeClr val="dk1"/>
              </a:buClr>
              <a:buSzPts val="742"/>
              <a:buNone/>
              <a:defRPr sz="742"/>
            </a:lvl6pPr>
            <a:lvl7pPr marL="3200400" lvl="6" indent="-228600" algn="l">
              <a:lnSpc>
                <a:spcPct val="90000"/>
              </a:lnSpc>
              <a:spcBef>
                <a:spcPts val="371"/>
              </a:spcBef>
              <a:spcAft>
                <a:spcPts val="0"/>
              </a:spcAft>
              <a:buClr>
                <a:schemeClr val="dk1"/>
              </a:buClr>
              <a:buSzPts val="742"/>
              <a:buNone/>
              <a:defRPr sz="742"/>
            </a:lvl7pPr>
            <a:lvl8pPr marL="3657600" lvl="7" indent="-228600" algn="l">
              <a:lnSpc>
                <a:spcPct val="90000"/>
              </a:lnSpc>
              <a:spcBef>
                <a:spcPts val="371"/>
              </a:spcBef>
              <a:spcAft>
                <a:spcPts val="0"/>
              </a:spcAft>
              <a:buClr>
                <a:schemeClr val="dk1"/>
              </a:buClr>
              <a:buSzPts val="742"/>
              <a:buNone/>
              <a:defRPr sz="742"/>
            </a:lvl8pPr>
            <a:lvl9pPr marL="4114800" lvl="8" indent="-228600" algn="l">
              <a:lnSpc>
                <a:spcPct val="90000"/>
              </a:lnSpc>
              <a:spcBef>
                <a:spcPts val="371"/>
              </a:spcBef>
              <a:spcAft>
                <a:spcPts val="0"/>
              </a:spcAft>
              <a:buClr>
                <a:schemeClr val="dk1"/>
              </a:buClr>
              <a:buSzPts val="742"/>
              <a:buNone/>
              <a:defRPr sz="742"/>
            </a:lvl9pPr>
          </a:lstStyle>
          <a:p>
            <a:endParaRPr/>
          </a:p>
        </p:txBody>
      </p:sp>
      <p:sp>
        <p:nvSpPr>
          <p:cNvPr id="62" name="Google Shape;62;p17"/>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623390" y="343006"/>
            <a:ext cx="2918969" cy="12005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375"/>
              <a:buFont typeface="Calibri"/>
              <a:buNone/>
              <a:defRPr sz="23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3847572" y="740798"/>
            <a:ext cx="4581734" cy="3656347"/>
          </a:xfrm>
          <a:prstGeom prst="rect">
            <a:avLst/>
          </a:prstGeom>
          <a:noFill/>
          <a:ln>
            <a:noFill/>
          </a:ln>
        </p:spPr>
      </p:sp>
      <p:sp>
        <p:nvSpPr>
          <p:cNvPr id="68" name="Google Shape;68;p18"/>
          <p:cNvSpPr txBox="1">
            <a:spLocks noGrp="1"/>
          </p:cNvSpPr>
          <p:nvPr>
            <p:ph type="body" idx="1"/>
          </p:nvPr>
        </p:nvSpPr>
        <p:spPr>
          <a:xfrm>
            <a:off x="623390" y="1543526"/>
            <a:ext cx="2918969" cy="28595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42"/>
              </a:spcBef>
              <a:spcAft>
                <a:spcPts val="0"/>
              </a:spcAft>
              <a:buClr>
                <a:schemeClr val="dk1"/>
              </a:buClr>
              <a:buSzPts val="1188"/>
              <a:buNone/>
              <a:defRPr sz="1188"/>
            </a:lvl1pPr>
            <a:lvl2pPr marL="914400" lvl="1" indent="-228600" algn="l">
              <a:lnSpc>
                <a:spcPct val="90000"/>
              </a:lnSpc>
              <a:spcBef>
                <a:spcPts val="371"/>
              </a:spcBef>
              <a:spcAft>
                <a:spcPts val="0"/>
              </a:spcAft>
              <a:buClr>
                <a:schemeClr val="dk1"/>
              </a:buClr>
              <a:buSzPts val="1039"/>
              <a:buNone/>
              <a:defRPr sz="1039"/>
            </a:lvl2pPr>
            <a:lvl3pPr marL="1371600" lvl="2" indent="-228600" algn="l">
              <a:lnSpc>
                <a:spcPct val="90000"/>
              </a:lnSpc>
              <a:spcBef>
                <a:spcPts val="371"/>
              </a:spcBef>
              <a:spcAft>
                <a:spcPts val="0"/>
              </a:spcAft>
              <a:buClr>
                <a:schemeClr val="dk1"/>
              </a:buClr>
              <a:buSzPts val="891"/>
              <a:buNone/>
              <a:defRPr sz="891"/>
            </a:lvl3pPr>
            <a:lvl4pPr marL="1828800" lvl="3" indent="-228600" algn="l">
              <a:lnSpc>
                <a:spcPct val="90000"/>
              </a:lnSpc>
              <a:spcBef>
                <a:spcPts val="371"/>
              </a:spcBef>
              <a:spcAft>
                <a:spcPts val="0"/>
              </a:spcAft>
              <a:buClr>
                <a:schemeClr val="dk1"/>
              </a:buClr>
              <a:buSzPts val="742"/>
              <a:buNone/>
              <a:defRPr sz="742"/>
            </a:lvl4pPr>
            <a:lvl5pPr marL="2286000" lvl="4" indent="-228600" algn="l">
              <a:lnSpc>
                <a:spcPct val="90000"/>
              </a:lnSpc>
              <a:spcBef>
                <a:spcPts val="371"/>
              </a:spcBef>
              <a:spcAft>
                <a:spcPts val="0"/>
              </a:spcAft>
              <a:buClr>
                <a:schemeClr val="dk1"/>
              </a:buClr>
              <a:buSzPts val="742"/>
              <a:buNone/>
              <a:defRPr sz="742"/>
            </a:lvl5pPr>
            <a:lvl6pPr marL="2743200" lvl="5" indent="-228600" algn="l">
              <a:lnSpc>
                <a:spcPct val="90000"/>
              </a:lnSpc>
              <a:spcBef>
                <a:spcPts val="371"/>
              </a:spcBef>
              <a:spcAft>
                <a:spcPts val="0"/>
              </a:spcAft>
              <a:buClr>
                <a:schemeClr val="dk1"/>
              </a:buClr>
              <a:buSzPts val="742"/>
              <a:buNone/>
              <a:defRPr sz="742"/>
            </a:lvl6pPr>
            <a:lvl7pPr marL="3200400" lvl="6" indent="-228600" algn="l">
              <a:lnSpc>
                <a:spcPct val="90000"/>
              </a:lnSpc>
              <a:spcBef>
                <a:spcPts val="371"/>
              </a:spcBef>
              <a:spcAft>
                <a:spcPts val="0"/>
              </a:spcAft>
              <a:buClr>
                <a:schemeClr val="dk1"/>
              </a:buClr>
              <a:buSzPts val="742"/>
              <a:buNone/>
              <a:defRPr sz="742"/>
            </a:lvl7pPr>
            <a:lvl8pPr marL="3657600" lvl="7" indent="-228600" algn="l">
              <a:lnSpc>
                <a:spcPct val="90000"/>
              </a:lnSpc>
              <a:spcBef>
                <a:spcPts val="371"/>
              </a:spcBef>
              <a:spcAft>
                <a:spcPts val="0"/>
              </a:spcAft>
              <a:buClr>
                <a:schemeClr val="dk1"/>
              </a:buClr>
              <a:buSzPts val="742"/>
              <a:buNone/>
              <a:defRPr sz="742"/>
            </a:lvl8pPr>
            <a:lvl9pPr marL="4114800" lvl="8" indent="-228600" algn="l">
              <a:lnSpc>
                <a:spcPct val="90000"/>
              </a:lnSpc>
              <a:spcBef>
                <a:spcPts val="371"/>
              </a:spcBef>
              <a:spcAft>
                <a:spcPts val="0"/>
              </a:spcAft>
              <a:buClr>
                <a:schemeClr val="dk1"/>
              </a:buClr>
              <a:buSzPts val="742"/>
              <a:buNone/>
              <a:defRPr sz="742"/>
            </a:lvl9pPr>
          </a:lstStyle>
          <a:p>
            <a:endParaRPr/>
          </a:p>
        </p:txBody>
      </p:sp>
      <p:sp>
        <p:nvSpPr>
          <p:cNvPr id="69" name="Google Shape;69;p18"/>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22211" y="273929"/>
            <a:ext cx="7805917" cy="99447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66"/>
              <a:buFont typeface="Calibri"/>
              <a:buNone/>
              <a:defRPr sz="3266"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2211" y="1369642"/>
            <a:ext cx="7805917" cy="3264511"/>
          </a:xfrm>
          <a:prstGeom prst="rect">
            <a:avLst/>
          </a:prstGeom>
          <a:noFill/>
          <a:ln>
            <a:noFill/>
          </a:ln>
        </p:spPr>
        <p:txBody>
          <a:bodyPr spcFirstLastPara="1" wrap="square" lIns="91425" tIns="45700" rIns="91425" bIns="45700" anchor="t" anchorCtr="0">
            <a:normAutofit/>
          </a:bodyPr>
          <a:lstStyle>
            <a:lvl1pPr marL="457200" marR="0" lvl="0" indent="-360553" algn="l" rtl="0">
              <a:lnSpc>
                <a:spcPct val="90000"/>
              </a:lnSpc>
              <a:spcBef>
                <a:spcPts val="742"/>
              </a:spcBef>
              <a:spcAft>
                <a:spcPts val="0"/>
              </a:spcAft>
              <a:buClr>
                <a:schemeClr val="dk1"/>
              </a:buClr>
              <a:buSzPts val="2078"/>
              <a:buFont typeface="Arial"/>
              <a:buChar char="•"/>
              <a:defRPr sz="2078" b="0" i="0" u="none" strike="noStrike" cap="none">
                <a:solidFill>
                  <a:schemeClr val="dk1"/>
                </a:solidFill>
                <a:latin typeface="Calibri"/>
                <a:ea typeface="Calibri"/>
                <a:cs typeface="Calibri"/>
                <a:sym typeface="Calibri"/>
              </a:defRPr>
            </a:lvl1pPr>
            <a:lvl2pPr marL="914400" marR="0" lvl="1" indent="-341757" algn="l" rtl="0">
              <a:lnSpc>
                <a:spcPct val="90000"/>
              </a:lnSpc>
              <a:spcBef>
                <a:spcPts val="371"/>
              </a:spcBef>
              <a:spcAft>
                <a:spcPts val="0"/>
              </a:spcAft>
              <a:buClr>
                <a:schemeClr val="dk1"/>
              </a:buClr>
              <a:buSzPts val="1782"/>
              <a:buFont typeface="Arial"/>
              <a:buChar char="•"/>
              <a:defRPr sz="1782" b="0" i="0" u="none" strike="noStrike" cap="none">
                <a:solidFill>
                  <a:schemeClr val="dk1"/>
                </a:solidFill>
                <a:latin typeface="Calibri"/>
                <a:ea typeface="Calibri"/>
                <a:cs typeface="Calibri"/>
                <a:sym typeface="Calibri"/>
              </a:defRPr>
            </a:lvl2pPr>
            <a:lvl3pPr marL="1371600" marR="0" lvl="2" indent="-322897" algn="l" rtl="0">
              <a:lnSpc>
                <a:spcPct val="90000"/>
              </a:lnSpc>
              <a:spcBef>
                <a:spcPts val="371"/>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3pPr>
            <a:lvl4pPr marL="1828800" marR="0" lvl="3" indent="-313436" algn="l" rtl="0">
              <a:lnSpc>
                <a:spcPct val="90000"/>
              </a:lnSpc>
              <a:spcBef>
                <a:spcPts val="371"/>
              </a:spcBef>
              <a:spcAft>
                <a:spcPts val="0"/>
              </a:spcAft>
              <a:buClr>
                <a:schemeClr val="dk1"/>
              </a:buClr>
              <a:buSzPts val="1336"/>
              <a:buFont typeface="Arial"/>
              <a:buChar char="•"/>
              <a:defRPr sz="1336" b="0" i="0" u="none" strike="noStrike" cap="none">
                <a:solidFill>
                  <a:schemeClr val="dk1"/>
                </a:solidFill>
                <a:latin typeface="Calibri"/>
                <a:ea typeface="Calibri"/>
                <a:cs typeface="Calibri"/>
                <a:sym typeface="Calibri"/>
              </a:defRPr>
            </a:lvl4pPr>
            <a:lvl5pPr marL="2286000" marR="0" lvl="4" indent="-313435" algn="l" rtl="0">
              <a:lnSpc>
                <a:spcPct val="90000"/>
              </a:lnSpc>
              <a:spcBef>
                <a:spcPts val="371"/>
              </a:spcBef>
              <a:spcAft>
                <a:spcPts val="0"/>
              </a:spcAft>
              <a:buClr>
                <a:schemeClr val="dk1"/>
              </a:buClr>
              <a:buSzPts val="1336"/>
              <a:buFont typeface="Arial"/>
              <a:buChar char="•"/>
              <a:defRPr sz="1336" b="0" i="0" u="none" strike="noStrike" cap="none">
                <a:solidFill>
                  <a:schemeClr val="dk1"/>
                </a:solidFill>
                <a:latin typeface="Calibri"/>
                <a:ea typeface="Calibri"/>
                <a:cs typeface="Calibri"/>
                <a:sym typeface="Calibri"/>
              </a:defRPr>
            </a:lvl5pPr>
            <a:lvl6pPr marL="2743200" marR="0" lvl="5" indent="-313435" algn="l" rtl="0">
              <a:lnSpc>
                <a:spcPct val="90000"/>
              </a:lnSpc>
              <a:spcBef>
                <a:spcPts val="371"/>
              </a:spcBef>
              <a:spcAft>
                <a:spcPts val="0"/>
              </a:spcAft>
              <a:buClr>
                <a:schemeClr val="dk1"/>
              </a:buClr>
              <a:buSzPts val="1336"/>
              <a:buFont typeface="Arial"/>
              <a:buChar char="•"/>
              <a:defRPr sz="1336" b="0" i="0" u="none" strike="noStrike" cap="none">
                <a:solidFill>
                  <a:schemeClr val="dk1"/>
                </a:solidFill>
                <a:latin typeface="Calibri"/>
                <a:ea typeface="Calibri"/>
                <a:cs typeface="Calibri"/>
                <a:sym typeface="Calibri"/>
              </a:defRPr>
            </a:lvl6pPr>
            <a:lvl7pPr marL="3200400" marR="0" lvl="6" indent="-313435" algn="l" rtl="0">
              <a:lnSpc>
                <a:spcPct val="90000"/>
              </a:lnSpc>
              <a:spcBef>
                <a:spcPts val="371"/>
              </a:spcBef>
              <a:spcAft>
                <a:spcPts val="0"/>
              </a:spcAft>
              <a:buClr>
                <a:schemeClr val="dk1"/>
              </a:buClr>
              <a:buSzPts val="1336"/>
              <a:buFont typeface="Arial"/>
              <a:buChar char="•"/>
              <a:defRPr sz="1336" b="0" i="0" u="none" strike="noStrike" cap="none">
                <a:solidFill>
                  <a:schemeClr val="dk1"/>
                </a:solidFill>
                <a:latin typeface="Calibri"/>
                <a:ea typeface="Calibri"/>
                <a:cs typeface="Calibri"/>
                <a:sym typeface="Calibri"/>
              </a:defRPr>
            </a:lvl7pPr>
            <a:lvl8pPr marL="3657600" marR="0" lvl="7" indent="-313435" algn="l" rtl="0">
              <a:lnSpc>
                <a:spcPct val="90000"/>
              </a:lnSpc>
              <a:spcBef>
                <a:spcPts val="371"/>
              </a:spcBef>
              <a:spcAft>
                <a:spcPts val="0"/>
              </a:spcAft>
              <a:buClr>
                <a:schemeClr val="dk1"/>
              </a:buClr>
              <a:buSzPts val="1336"/>
              <a:buFont typeface="Arial"/>
              <a:buChar char="•"/>
              <a:defRPr sz="1336" b="0" i="0" u="none" strike="noStrike" cap="none">
                <a:solidFill>
                  <a:schemeClr val="dk1"/>
                </a:solidFill>
                <a:latin typeface="Calibri"/>
                <a:ea typeface="Calibri"/>
                <a:cs typeface="Calibri"/>
                <a:sym typeface="Calibri"/>
              </a:defRPr>
            </a:lvl8pPr>
            <a:lvl9pPr marL="4114800" marR="0" lvl="8" indent="-313435" algn="l" rtl="0">
              <a:lnSpc>
                <a:spcPct val="90000"/>
              </a:lnSpc>
              <a:spcBef>
                <a:spcPts val="371"/>
              </a:spcBef>
              <a:spcAft>
                <a:spcPts val="0"/>
              </a:spcAft>
              <a:buClr>
                <a:schemeClr val="dk1"/>
              </a:buClr>
              <a:buSzPts val="1336"/>
              <a:buFont typeface="Arial"/>
              <a:buChar char="•"/>
              <a:defRPr sz="1336"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622211" y="4768735"/>
            <a:ext cx="2036326" cy="27392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2997925" y="4768735"/>
            <a:ext cx="3054489" cy="27392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9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391801" y="4768735"/>
            <a:ext cx="2036326" cy="27392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91"/>
              <a:buFont typeface="Arial"/>
              <a:buNone/>
              <a:defRPr sz="89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DJI_0579.jpg"/>
          <p:cNvPicPr preferRelativeResize="0"/>
          <p:nvPr/>
        </p:nvPicPr>
        <p:blipFill rotWithShape="1">
          <a:blip r:embed="rId3">
            <a:alphaModFix/>
          </a:blip>
          <a:srcRect b="-557"/>
          <a:stretch/>
        </p:blipFill>
        <p:spPr>
          <a:xfrm>
            <a:off x="1" y="-82025"/>
            <a:ext cx="9198466" cy="5329805"/>
          </a:xfrm>
          <a:prstGeom prst="rect">
            <a:avLst/>
          </a:prstGeom>
          <a:noFill/>
          <a:ln>
            <a:noFill/>
          </a:ln>
        </p:spPr>
      </p:pic>
      <p:sp>
        <p:nvSpPr>
          <p:cNvPr id="89" name="Google Shape;89;p1"/>
          <p:cNvSpPr/>
          <p:nvPr/>
        </p:nvSpPr>
        <p:spPr>
          <a:xfrm>
            <a:off x="1" y="-73503"/>
            <a:ext cx="9198466" cy="5292094"/>
          </a:xfrm>
          <a:prstGeom prst="rect">
            <a:avLst/>
          </a:prstGeom>
          <a:solidFill>
            <a:srgbClr val="0C0C0C">
              <a:alpha val="4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95"/>
              <a:buFont typeface="Arial"/>
              <a:buNone/>
            </a:pPr>
            <a:r>
              <a:rPr lang="en-US" sz="995"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580005" y="2572544"/>
            <a:ext cx="8038500" cy="54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69"/>
              <a:buFont typeface="Arial"/>
              <a:buNone/>
            </a:pPr>
            <a:r>
              <a:rPr lang="en-US" sz="2969" b="1" i="0" u="none" strike="noStrike" cap="none">
                <a:solidFill>
                  <a:schemeClr val="lt1"/>
                </a:solidFill>
                <a:latin typeface="Arial Black"/>
                <a:ea typeface="Arial Black"/>
                <a:cs typeface="Arial Black"/>
                <a:sym typeface="Arial Black"/>
              </a:rPr>
              <a:t>MODELACIÓN PMTS</a:t>
            </a:r>
            <a:endParaRPr sz="1400" b="0" i="0" u="none" strike="noStrike" cap="none">
              <a:solidFill>
                <a:srgbClr val="000000"/>
              </a:solidFill>
              <a:latin typeface="Arial"/>
              <a:ea typeface="Arial"/>
              <a:cs typeface="Arial"/>
              <a:sym typeface="Arial"/>
            </a:endParaRPr>
          </a:p>
        </p:txBody>
      </p:sp>
      <p:pic>
        <p:nvPicPr>
          <p:cNvPr id="91" name="Google Shape;91;p1" descr="Imagen que contiene dibujo&#10;&#10;Descripción generada automáticamente"/>
          <p:cNvPicPr preferRelativeResize="0"/>
          <p:nvPr/>
        </p:nvPicPr>
        <p:blipFill rotWithShape="1">
          <a:blip r:embed="rId4">
            <a:alphaModFix/>
          </a:blip>
          <a:srcRect/>
          <a:stretch/>
        </p:blipFill>
        <p:spPr>
          <a:xfrm>
            <a:off x="3158214" y="4408785"/>
            <a:ext cx="2882036" cy="6365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379141" y="983700"/>
            <a:ext cx="2423532" cy="13208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77" name="Google Shape;177;p4"/>
          <p:cNvSpPr/>
          <p:nvPr/>
        </p:nvSpPr>
        <p:spPr>
          <a:xfrm>
            <a:off x="379140" y="2289718"/>
            <a:ext cx="2423533" cy="251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4"/>
          <p:cNvSpPr/>
          <p:nvPr/>
        </p:nvSpPr>
        <p:spPr>
          <a:xfrm>
            <a:off x="303185" y="355442"/>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PROCEDIMIENTO AUTOMATIZACIÓN</a:t>
            </a:r>
            <a:endParaRPr sz="1782" b="1" i="0" u="none" strike="noStrike" cap="none">
              <a:solidFill>
                <a:srgbClr val="3F3F3F"/>
              </a:solidFill>
              <a:latin typeface="Arial Black"/>
              <a:ea typeface="Arial Black"/>
              <a:cs typeface="Arial Black"/>
              <a:sym typeface="Arial Black"/>
            </a:endParaRPr>
          </a:p>
        </p:txBody>
      </p:sp>
      <p:sp>
        <p:nvSpPr>
          <p:cNvPr id="179" name="Google Shape;179;p4"/>
          <p:cNvSpPr txBox="1"/>
          <p:nvPr/>
        </p:nvSpPr>
        <p:spPr>
          <a:xfrm>
            <a:off x="3459114" y="1644142"/>
            <a:ext cx="4763051" cy="1869702"/>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50"/>
              <a:buFont typeface="Arial"/>
              <a:buChar char="-"/>
            </a:pPr>
            <a:r>
              <a:rPr lang="en-US" sz="1050" b="1" i="0" u="none" strike="noStrike" cap="none">
                <a:solidFill>
                  <a:srgbClr val="595959"/>
                </a:solidFill>
                <a:latin typeface="Arial"/>
                <a:ea typeface="Arial"/>
                <a:cs typeface="Arial"/>
                <a:sym typeface="Arial"/>
              </a:rPr>
              <a:t>Generación de archivos procesables por EMME para modificación de parámetros en red y construcción de los escenarios correspondientes</a:t>
            </a:r>
            <a:endParaRPr/>
          </a:p>
          <a:p>
            <a:pPr marL="171450" marR="0" lvl="0" indent="-104775"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50"/>
              <a:buFont typeface="Arial"/>
              <a:buChar char="-"/>
            </a:pPr>
            <a:r>
              <a:rPr lang="en-US" sz="1050" b="0" i="0" u="none" strike="noStrike" cap="none">
                <a:solidFill>
                  <a:srgbClr val="595959"/>
                </a:solidFill>
                <a:latin typeface="Arial"/>
                <a:ea typeface="Arial"/>
                <a:cs typeface="Arial"/>
                <a:sym typeface="Arial"/>
              </a:rPr>
              <a:t>Ejecución de los procedimientos de asignación de transporte privado y público </a:t>
            </a:r>
            <a:endParaRPr/>
          </a:p>
          <a:p>
            <a:pPr marL="171450" marR="0" lvl="0" indent="-104775"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50"/>
              <a:buFont typeface="Arial"/>
              <a:buChar char="-"/>
            </a:pPr>
            <a:r>
              <a:rPr lang="en-US" sz="1050" b="0" i="0" u="none" strike="noStrike" cap="none">
                <a:solidFill>
                  <a:srgbClr val="595959"/>
                </a:solidFill>
                <a:latin typeface="Arial"/>
                <a:ea typeface="Arial"/>
                <a:cs typeface="Arial"/>
                <a:sym typeface="Arial"/>
              </a:rPr>
              <a:t>Revisión de resultados y posterior análisis</a:t>
            </a:r>
            <a:endParaRPr sz="105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p:txBody>
      </p:sp>
      <p:sp>
        <p:nvSpPr>
          <p:cNvPr id="180" name="Google Shape;180;p4"/>
          <p:cNvSpPr txBox="1"/>
          <p:nvPr/>
        </p:nvSpPr>
        <p:spPr>
          <a:xfrm>
            <a:off x="3459114" y="1160131"/>
            <a:ext cx="17072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BFD000"/>
                </a:solidFill>
                <a:latin typeface="Arial"/>
                <a:ea typeface="Arial"/>
                <a:cs typeface="Arial"/>
                <a:sym typeface="Arial"/>
              </a:rPr>
              <a:t>Acciones</a:t>
            </a:r>
            <a:endParaRPr sz="1400" b="1" i="0" u="none" strike="noStrike" cap="none">
              <a:solidFill>
                <a:srgbClr val="BFD000"/>
              </a:solidFill>
              <a:latin typeface="Arial"/>
              <a:ea typeface="Arial"/>
              <a:cs typeface="Arial"/>
              <a:sym typeface="Arial"/>
            </a:endParaRPr>
          </a:p>
        </p:txBody>
      </p:sp>
      <p:sp>
        <p:nvSpPr>
          <p:cNvPr id="181" name="Google Shape;181;p4"/>
          <p:cNvSpPr/>
          <p:nvPr/>
        </p:nvSpPr>
        <p:spPr>
          <a:xfrm>
            <a:off x="555388" y="1761894"/>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Actualización shape</a:t>
            </a:r>
            <a:endParaRPr sz="96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(llaves obra-intervención-link)</a:t>
            </a:r>
            <a:endParaRPr sz="960" b="0" i="0" u="none" strike="noStrike" cap="none">
              <a:solidFill>
                <a:srgbClr val="BFBFBF"/>
              </a:solidFill>
              <a:latin typeface="Arial"/>
              <a:ea typeface="Arial"/>
              <a:cs typeface="Arial"/>
              <a:sym typeface="Arial"/>
            </a:endParaRPr>
          </a:p>
        </p:txBody>
      </p:sp>
      <p:sp>
        <p:nvSpPr>
          <p:cNvPr id="182" name="Google Shape;182;p4"/>
          <p:cNvSpPr/>
          <p:nvPr/>
        </p:nvSpPr>
        <p:spPr>
          <a:xfrm>
            <a:off x="555388" y="1132383"/>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Construcción escenario base</a:t>
            </a:r>
            <a:endParaRPr sz="960" b="0" i="0" u="none" strike="noStrike" cap="none">
              <a:solidFill>
                <a:srgbClr val="BFBFBF"/>
              </a:solidFill>
              <a:latin typeface="Arial"/>
              <a:ea typeface="Arial"/>
              <a:cs typeface="Arial"/>
              <a:sym typeface="Arial"/>
            </a:endParaRPr>
          </a:p>
        </p:txBody>
      </p:sp>
      <p:sp>
        <p:nvSpPr>
          <p:cNvPr id="183" name="Google Shape;183;p4"/>
          <p:cNvSpPr/>
          <p:nvPr/>
        </p:nvSpPr>
        <p:spPr>
          <a:xfrm>
            <a:off x="555388" y="2391405"/>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3F3F3F"/>
                </a:solidFill>
                <a:latin typeface="Arial"/>
                <a:ea typeface="Arial"/>
                <a:cs typeface="Arial"/>
                <a:sym typeface="Arial"/>
              </a:rPr>
              <a:t>Definición de supuestos</a:t>
            </a:r>
            <a:endParaRPr sz="960" b="0" i="0" u="none" strike="noStrike" cap="none">
              <a:solidFill>
                <a:srgbClr val="3F3F3F"/>
              </a:solidFill>
              <a:latin typeface="Arial"/>
              <a:ea typeface="Arial"/>
              <a:cs typeface="Arial"/>
              <a:sym typeface="Arial"/>
            </a:endParaRPr>
          </a:p>
        </p:txBody>
      </p:sp>
      <p:sp>
        <p:nvSpPr>
          <p:cNvPr id="184" name="Google Shape;184;p4"/>
          <p:cNvSpPr/>
          <p:nvPr/>
        </p:nvSpPr>
        <p:spPr>
          <a:xfrm>
            <a:off x="555388" y="3020916"/>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3F3F3F"/>
                </a:solidFill>
                <a:latin typeface="Arial"/>
                <a:ea typeface="Arial"/>
                <a:cs typeface="Arial"/>
                <a:sym typeface="Arial"/>
              </a:rPr>
              <a:t>Construcción de escenarios con obras</a:t>
            </a:r>
            <a:endParaRPr sz="960" b="0" i="0" u="none" strike="noStrike" cap="none">
              <a:solidFill>
                <a:srgbClr val="3F3F3F"/>
              </a:solidFill>
              <a:latin typeface="Arial"/>
              <a:ea typeface="Arial"/>
              <a:cs typeface="Arial"/>
              <a:sym typeface="Arial"/>
            </a:endParaRPr>
          </a:p>
        </p:txBody>
      </p:sp>
      <p:sp>
        <p:nvSpPr>
          <p:cNvPr id="185" name="Google Shape;185;p4"/>
          <p:cNvSpPr/>
          <p:nvPr/>
        </p:nvSpPr>
        <p:spPr>
          <a:xfrm>
            <a:off x="555388" y="3650427"/>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3F3F3F"/>
                </a:solidFill>
                <a:latin typeface="Arial"/>
                <a:ea typeface="Arial"/>
                <a:cs typeface="Arial"/>
                <a:sym typeface="Arial"/>
              </a:rPr>
              <a:t>Asignación de viajes (TPr+TPu)</a:t>
            </a:r>
            <a:endParaRPr sz="960" b="0" i="0" u="none" strike="noStrike" cap="none">
              <a:solidFill>
                <a:srgbClr val="3F3F3F"/>
              </a:solidFill>
              <a:latin typeface="Arial"/>
              <a:ea typeface="Arial"/>
              <a:cs typeface="Arial"/>
              <a:sym typeface="Arial"/>
            </a:endParaRPr>
          </a:p>
        </p:txBody>
      </p:sp>
      <p:sp>
        <p:nvSpPr>
          <p:cNvPr id="186" name="Google Shape;186;p4"/>
          <p:cNvSpPr/>
          <p:nvPr/>
        </p:nvSpPr>
        <p:spPr>
          <a:xfrm>
            <a:off x="555388" y="4279938"/>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3F3F3F"/>
                </a:solidFill>
                <a:latin typeface="Arial"/>
                <a:ea typeface="Arial"/>
                <a:cs typeface="Arial"/>
                <a:sym typeface="Arial"/>
              </a:rPr>
              <a:t>Generación y análisis de resultados</a:t>
            </a:r>
            <a:endParaRPr sz="960" b="0" i="0" u="none" strike="noStrike" cap="none">
              <a:solidFill>
                <a:srgbClr val="3F3F3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p:nvPr/>
        </p:nvSpPr>
        <p:spPr>
          <a:xfrm>
            <a:off x="379141" y="983700"/>
            <a:ext cx="2423532" cy="13208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93" name="Google Shape;193;p5"/>
          <p:cNvSpPr/>
          <p:nvPr/>
        </p:nvSpPr>
        <p:spPr>
          <a:xfrm>
            <a:off x="379140" y="2289718"/>
            <a:ext cx="2423533" cy="251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p5"/>
          <p:cNvSpPr/>
          <p:nvPr/>
        </p:nvSpPr>
        <p:spPr>
          <a:xfrm>
            <a:off x="303185" y="355442"/>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PROCEDIMIENTO AUTOMATIZACIÓN</a:t>
            </a:r>
            <a:endParaRPr sz="1782" b="1" i="0" u="none" strike="noStrike" cap="none">
              <a:solidFill>
                <a:srgbClr val="3F3F3F"/>
              </a:solidFill>
              <a:latin typeface="Arial Black"/>
              <a:ea typeface="Arial Black"/>
              <a:cs typeface="Arial Black"/>
              <a:sym typeface="Arial Black"/>
            </a:endParaRPr>
          </a:p>
        </p:txBody>
      </p:sp>
      <p:sp>
        <p:nvSpPr>
          <p:cNvPr id="195" name="Google Shape;195;p5"/>
          <p:cNvSpPr txBox="1"/>
          <p:nvPr/>
        </p:nvSpPr>
        <p:spPr>
          <a:xfrm>
            <a:off x="3366185" y="913930"/>
            <a:ext cx="4993511" cy="415458"/>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50"/>
              <a:buFont typeface="Arial"/>
              <a:buChar char="-"/>
            </a:pPr>
            <a:r>
              <a:rPr lang="en-US" sz="1050" b="1" i="0" u="none" strike="noStrike" cap="none">
                <a:solidFill>
                  <a:srgbClr val="595959"/>
                </a:solidFill>
                <a:latin typeface="Arial"/>
                <a:ea typeface="Arial"/>
                <a:cs typeface="Arial"/>
                <a:sym typeface="Arial"/>
              </a:rPr>
              <a:t>Generación de archivos procesables por EMME para modificación de parámetros en red y construcción de los escenarios correspondientes</a:t>
            </a:r>
            <a:endParaRPr sz="1050" b="0" i="0" u="none" strike="noStrike" cap="none">
              <a:solidFill>
                <a:srgbClr val="595959"/>
              </a:solidFill>
              <a:latin typeface="Arial"/>
              <a:ea typeface="Arial"/>
              <a:cs typeface="Arial"/>
              <a:sym typeface="Arial"/>
            </a:endParaRPr>
          </a:p>
        </p:txBody>
      </p:sp>
      <p:sp>
        <p:nvSpPr>
          <p:cNvPr id="196" name="Google Shape;196;p5"/>
          <p:cNvSpPr/>
          <p:nvPr/>
        </p:nvSpPr>
        <p:spPr>
          <a:xfrm>
            <a:off x="555388" y="1761894"/>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Actualización shape</a:t>
            </a:r>
            <a:endParaRPr sz="96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(llaves obra-intervención-link)</a:t>
            </a:r>
            <a:endParaRPr sz="960" b="0" i="0" u="none" strike="noStrike" cap="none">
              <a:solidFill>
                <a:srgbClr val="BFBFBF"/>
              </a:solidFill>
              <a:latin typeface="Arial"/>
              <a:ea typeface="Arial"/>
              <a:cs typeface="Arial"/>
              <a:sym typeface="Arial"/>
            </a:endParaRPr>
          </a:p>
        </p:txBody>
      </p:sp>
      <p:sp>
        <p:nvSpPr>
          <p:cNvPr id="197" name="Google Shape;197;p5"/>
          <p:cNvSpPr/>
          <p:nvPr/>
        </p:nvSpPr>
        <p:spPr>
          <a:xfrm>
            <a:off x="555388" y="1132383"/>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Construcción escenario base</a:t>
            </a:r>
            <a:endParaRPr sz="960" b="0" i="0" u="none" strike="noStrike" cap="none">
              <a:solidFill>
                <a:srgbClr val="BFBFBF"/>
              </a:solidFill>
              <a:latin typeface="Arial"/>
              <a:ea typeface="Arial"/>
              <a:cs typeface="Arial"/>
              <a:sym typeface="Arial"/>
            </a:endParaRPr>
          </a:p>
        </p:txBody>
      </p:sp>
      <p:sp>
        <p:nvSpPr>
          <p:cNvPr id="198" name="Google Shape;198;p5"/>
          <p:cNvSpPr/>
          <p:nvPr/>
        </p:nvSpPr>
        <p:spPr>
          <a:xfrm>
            <a:off x="555388" y="2391405"/>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3F3F3F"/>
                </a:solidFill>
                <a:latin typeface="Arial"/>
                <a:ea typeface="Arial"/>
                <a:cs typeface="Arial"/>
                <a:sym typeface="Arial"/>
              </a:rPr>
              <a:t>Definición de supuestos</a:t>
            </a:r>
            <a:endParaRPr sz="960" b="0" i="0" u="none" strike="noStrike" cap="none">
              <a:solidFill>
                <a:srgbClr val="3F3F3F"/>
              </a:solidFill>
              <a:latin typeface="Arial"/>
              <a:ea typeface="Arial"/>
              <a:cs typeface="Arial"/>
              <a:sym typeface="Arial"/>
            </a:endParaRPr>
          </a:p>
        </p:txBody>
      </p:sp>
      <p:sp>
        <p:nvSpPr>
          <p:cNvPr id="199" name="Google Shape;199;p5"/>
          <p:cNvSpPr/>
          <p:nvPr/>
        </p:nvSpPr>
        <p:spPr>
          <a:xfrm>
            <a:off x="555388" y="3020916"/>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Construcción de escenarios con obras</a:t>
            </a:r>
            <a:endParaRPr sz="960" b="0" i="0" u="none" strike="noStrike" cap="none">
              <a:solidFill>
                <a:srgbClr val="BFBFBF"/>
              </a:solidFill>
              <a:latin typeface="Arial"/>
              <a:ea typeface="Arial"/>
              <a:cs typeface="Arial"/>
              <a:sym typeface="Arial"/>
            </a:endParaRPr>
          </a:p>
        </p:txBody>
      </p:sp>
      <p:sp>
        <p:nvSpPr>
          <p:cNvPr id="200" name="Google Shape;200;p5"/>
          <p:cNvSpPr/>
          <p:nvPr/>
        </p:nvSpPr>
        <p:spPr>
          <a:xfrm>
            <a:off x="555388" y="3650427"/>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Asignación de viajes (TPr+TPu)</a:t>
            </a:r>
            <a:endParaRPr sz="960" b="0" i="0" u="none" strike="noStrike" cap="none">
              <a:solidFill>
                <a:srgbClr val="BFBFBF"/>
              </a:solidFill>
              <a:latin typeface="Arial"/>
              <a:ea typeface="Arial"/>
              <a:cs typeface="Arial"/>
              <a:sym typeface="Arial"/>
            </a:endParaRPr>
          </a:p>
        </p:txBody>
      </p:sp>
      <p:sp>
        <p:nvSpPr>
          <p:cNvPr id="201" name="Google Shape;201;p5"/>
          <p:cNvSpPr/>
          <p:nvPr/>
        </p:nvSpPr>
        <p:spPr>
          <a:xfrm>
            <a:off x="555388" y="4279938"/>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Generación y análisis de resultados</a:t>
            </a:r>
            <a:endParaRPr sz="960" b="0" i="0" u="none" strike="noStrike" cap="none">
              <a:solidFill>
                <a:srgbClr val="BFBFBF"/>
              </a:solidFill>
              <a:latin typeface="Arial"/>
              <a:ea typeface="Arial"/>
              <a:cs typeface="Arial"/>
              <a:sym typeface="Arial"/>
            </a:endParaRPr>
          </a:p>
        </p:txBody>
      </p:sp>
      <p:pic>
        <p:nvPicPr>
          <p:cNvPr id="202" name="Google Shape;202;p5"/>
          <p:cNvPicPr preferRelativeResize="0"/>
          <p:nvPr/>
        </p:nvPicPr>
        <p:blipFill rotWithShape="1">
          <a:blip r:embed="rId3">
            <a:alphaModFix/>
          </a:blip>
          <a:srcRect/>
          <a:stretch/>
        </p:blipFill>
        <p:spPr>
          <a:xfrm>
            <a:off x="3488007" y="1467713"/>
            <a:ext cx="3833236" cy="2346797"/>
          </a:xfrm>
          <a:prstGeom prst="rect">
            <a:avLst/>
          </a:prstGeom>
          <a:noFill/>
          <a:ln>
            <a:noFill/>
          </a:ln>
        </p:spPr>
      </p:pic>
      <p:sp>
        <p:nvSpPr>
          <p:cNvPr id="203" name="Google Shape;203;p5"/>
          <p:cNvSpPr/>
          <p:nvPr/>
        </p:nvSpPr>
        <p:spPr>
          <a:xfrm rot="10800000" flipH="1">
            <a:off x="5612780" y="3444991"/>
            <a:ext cx="788020" cy="930855"/>
          </a:xfrm>
          <a:prstGeom prst="bentArrow">
            <a:avLst>
              <a:gd name="adj1" fmla="val 25000"/>
              <a:gd name="adj2" fmla="val 25000"/>
              <a:gd name="adj3" fmla="val 25000"/>
              <a:gd name="adj4" fmla="val 43750"/>
            </a:avLst>
          </a:prstGeom>
          <a:gradFill>
            <a:gsLst>
              <a:gs pos="0">
                <a:srgbClr val="F5FADC"/>
              </a:gs>
              <a:gs pos="50000">
                <a:srgbClr val="EDF6B7"/>
              </a:gs>
              <a:gs pos="100000">
                <a:srgbClr val="E5F587"/>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04" name="Google Shape;204;p5"/>
          <p:cNvPicPr preferRelativeResize="0"/>
          <p:nvPr/>
        </p:nvPicPr>
        <p:blipFill rotWithShape="1">
          <a:blip r:embed="rId4">
            <a:alphaModFix/>
          </a:blip>
          <a:srcRect/>
          <a:stretch/>
        </p:blipFill>
        <p:spPr>
          <a:xfrm>
            <a:off x="6527180" y="2785415"/>
            <a:ext cx="2228163" cy="225000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41f4753ef9_0_0"/>
          <p:cNvSpPr/>
          <p:nvPr/>
        </p:nvSpPr>
        <p:spPr>
          <a:xfrm>
            <a:off x="379141" y="983700"/>
            <a:ext cx="2423400" cy="1320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11" name="Google Shape;211;g141f4753ef9_0_0"/>
          <p:cNvSpPr/>
          <p:nvPr/>
        </p:nvSpPr>
        <p:spPr>
          <a:xfrm>
            <a:off x="379140" y="2289718"/>
            <a:ext cx="2423400" cy="2512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141f4753ef9_0_0"/>
          <p:cNvSpPr/>
          <p:nvPr/>
        </p:nvSpPr>
        <p:spPr>
          <a:xfrm>
            <a:off x="303185" y="355442"/>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PROCEDIMIENTO AUTOMATIZACIÓN</a:t>
            </a:r>
            <a:endParaRPr sz="1782" b="1" i="0" u="none" strike="noStrike" cap="none">
              <a:solidFill>
                <a:srgbClr val="3F3F3F"/>
              </a:solidFill>
              <a:latin typeface="Arial Black"/>
              <a:ea typeface="Arial Black"/>
              <a:cs typeface="Arial Black"/>
              <a:sym typeface="Arial Black"/>
            </a:endParaRPr>
          </a:p>
        </p:txBody>
      </p:sp>
      <p:sp>
        <p:nvSpPr>
          <p:cNvPr id="213" name="Google Shape;213;g141f4753ef9_0_0"/>
          <p:cNvSpPr txBox="1"/>
          <p:nvPr/>
        </p:nvSpPr>
        <p:spPr>
          <a:xfrm>
            <a:off x="3366185" y="913930"/>
            <a:ext cx="4993500" cy="415458"/>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50"/>
              <a:buFont typeface="Arial"/>
              <a:buChar char="-"/>
            </a:pPr>
            <a:r>
              <a:rPr lang="en-US" sz="1050" b="1" dirty="0" err="1">
                <a:solidFill>
                  <a:srgbClr val="595959"/>
                </a:solidFill>
              </a:rPr>
              <a:t>Ejecución</a:t>
            </a:r>
            <a:r>
              <a:rPr lang="en-US" sz="1050" b="1" dirty="0">
                <a:solidFill>
                  <a:srgbClr val="595959"/>
                </a:solidFill>
              </a:rPr>
              <a:t> de </a:t>
            </a:r>
            <a:r>
              <a:rPr lang="en-US" sz="1050" b="1" dirty="0" err="1">
                <a:solidFill>
                  <a:srgbClr val="595959"/>
                </a:solidFill>
              </a:rPr>
              <a:t>los</a:t>
            </a:r>
            <a:r>
              <a:rPr lang="en-US" sz="1050" b="1" dirty="0">
                <a:solidFill>
                  <a:srgbClr val="595959"/>
                </a:solidFill>
              </a:rPr>
              <a:t> </a:t>
            </a:r>
            <a:r>
              <a:rPr lang="en-US" sz="1050" b="1" dirty="0" err="1">
                <a:solidFill>
                  <a:srgbClr val="595959"/>
                </a:solidFill>
              </a:rPr>
              <a:t>procedimientos</a:t>
            </a:r>
            <a:r>
              <a:rPr lang="en-US" sz="1050" b="1" dirty="0">
                <a:solidFill>
                  <a:srgbClr val="595959"/>
                </a:solidFill>
              </a:rPr>
              <a:t> de </a:t>
            </a:r>
            <a:r>
              <a:rPr lang="en-US" sz="1050" b="1" dirty="0" err="1">
                <a:solidFill>
                  <a:srgbClr val="595959"/>
                </a:solidFill>
              </a:rPr>
              <a:t>asignación</a:t>
            </a:r>
            <a:r>
              <a:rPr lang="en-US" sz="1050" b="1" dirty="0">
                <a:solidFill>
                  <a:srgbClr val="595959"/>
                </a:solidFill>
              </a:rPr>
              <a:t> de </a:t>
            </a:r>
            <a:r>
              <a:rPr lang="en-US" sz="1050" b="1" dirty="0" err="1">
                <a:solidFill>
                  <a:srgbClr val="595959"/>
                </a:solidFill>
              </a:rPr>
              <a:t>transporte</a:t>
            </a:r>
            <a:r>
              <a:rPr lang="en-US" sz="1050" b="1" dirty="0">
                <a:solidFill>
                  <a:srgbClr val="595959"/>
                </a:solidFill>
              </a:rPr>
              <a:t> </a:t>
            </a:r>
            <a:r>
              <a:rPr lang="en-US" sz="1050" b="1" dirty="0" err="1">
                <a:solidFill>
                  <a:srgbClr val="595959"/>
                </a:solidFill>
              </a:rPr>
              <a:t>privado</a:t>
            </a:r>
            <a:r>
              <a:rPr lang="en-US" sz="1050" b="1" dirty="0">
                <a:solidFill>
                  <a:srgbClr val="595959"/>
                </a:solidFill>
              </a:rPr>
              <a:t> y </a:t>
            </a:r>
            <a:r>
              <a:rPr lang="en-US" sz="1050" b="1" dirty="0" err="1" smtClean="0">
                <a:solidFill>
                  <a:srgbClr val="595959"/>
                </a:solidFill>
              </a:rPr>
              <a:t>público</a:t>
            </a:r>
            <a:r>
              <a:rPr lang="en-US" sz="1050" b="1" dirty="0" smtClean="0">
                <a:solidFill>
                  <a:srgbClr val="595959"/>
                </a:solidFill>
              </a:rPr>
              <a:t> (Script)</a:t>
            </a:r>
            <a:endParaRPr sz="1050" b="1" dirty="0">
              <a:solidFill>
                <a:srgbClr val="595959"/>
              </a:solidFill>
            </a:endParaRPr>
          </a:p>
        </p:txBody>
      </p:sp>
      <p:sp>
        <p:nvSpPr>
          <p:cNvPr id="214" name="Google Shape;214;g141f4753ef9_0_0"/>
          <p:cNvSpPr/>
          <p:nvPr/>
        </p:nvSpPr>
        <p:spPr>
          <a:xfrm>
            <a:off x="555388" y="1761894"/>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Actualización shape</a:t>
            </a:r>
            <a:endParaRPr sz="96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(llaves obra-intervención-link)</a:t>
            </a:r>
            <a:endParaRPr sz="960" b="0" i="0" u="none" strike="noStrike" cap="none">
              <a:solidFill>
                <a:srgbClr val="BFBFBF"/>
              </a:solidFill>
              <a:latin typeface="Arial"/>
              <a:ea typeface="Arial"/>
              <a:cs typeface="Arial"/>
              <a:sym typeface="Arial"/>
            </a:endParaRPr>
          </a:p>
        </p:txBody>
      </p:sp>
      <p:sp>
        <p:nvSpPr>
          <p:cNvPr id="215" name="Google Shape;215;g141f4753ef9_0_0"/>
          <p:cNvSpPr/>
          <p:nvPr/>
        </p:nvSpPr>
        <p:spPr>
          <a:xfrm>
            <a:off x="555388" y="1132383"/>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Construcción escenario base</a:t>
            </a:r>
            <a:endParaRPr sz="960" b="0" i="0" u="none" strike="noStrike" cap="none">
              <a:solidFill>
                <a:srgbClr val="BFBFBF"/>
              </a:solidFill>
              <a:latin typeface="Arial"/>
              <a:ea typeface="Arial"/>
              <a:cs typeface="Arial"/>
              <a:sym typeface="Arial"/>
            </a:endParaRPr>
          </a:p>
        </p:txBody>
      </p:sp>
      <p:sp>
        <p:nvSpPr>
          <p:cNvPr id="216" name="Google Shape;216;g141f4753ef9_0_0"/>
          <p:cNvSpPr/>
          <p:nvPr/>
        </p:nvSpPr>
        <p:spPr>
          <a:xfrm>
            <a:off x="555388" y="2391405"/>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a:solidFill>
                  <a:srgbClr val="BFBFBF"/>
                </a:solidFill>
              </a:rPr>
              <a:t>Definición de supuestos</a:t>
            </a:r>
            <a:endParaRPr sz="960">
              <a:solidFill>
                <a:srgbClr val="BFBFBF"/>
              </a:solidFill>
            </a:endParaRPr>
          </a:p>
        </p:txBody>
      </p:sp>
      <p:sp>
        <p:nvSpPr>
          <p:cNvPr id="217" name="Google Shape;217;g141f4753ef9_0_0"/>
          <p:cNvSpPr/>
          <p:nvPr/>
        </p:nvSpPr>
        <p:spPr>
          <a:xfrm>
            <a:off x="555388" y="3020916"/>
            <a:ext cx="1903200" cy="39390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chemeClr val="dk1"/>
                </a:solidFill>
                <a:latin typeface="Arial"/>
                <a:ea typeface="Arial"/>
                <a:cs typeface="Arial"/>
                <a:sym typeface="Arial"/>
              </a:rPr>
              <a:t>Construcción de escenarios </a:t>
            </a:r>
            <a:r>
              <a:rPr lang="en-US" sz="960">
                <a:solidFill>
                  <a:schemeClr val="dk1"/>
                </a:solidFill>
              </a:rPr>
              <a:t>con</a:t>
            </a:r>
            <a:r>
              <a:rPr lang="en-US" sz="960" b="0" i="0" u="none" strike="noStrike" cap="none">
                <a:solidFill>
                  <a:schemeClr val="dk1"/>
                </a:solidFill>
                <a:latin typeface="Arial"/>
                <a:ea typeface="Arial"/>
                <a:cs typeface="Arial"/>
                <a:sym typeface="Arial"/>
              </a:rPr>
              <a:t> obras</a:t>
            </a:r>
            <a:endParaRPr sz="960" b="0" i="0" u="none" strike="noStrike" cap="none">
              <a:solidFill>
                <a:schemeClr val="dk1"/>
              </a:solidFill>
              <a:latin typeface="Arial"/>
              <a:ea typeface="Arial"/>
              <a:cs typeface="Arial"/>
              <a:sym typeface="Arial"/>
            </a:endParaRPr>
          </a:p>
        </p:txBody>
      </p:sp>
      <p:sp>
        <p:nvSpPr>
          <p:cNvPr id="218" name="Google Shape;218;g141f4753ef9_0_0"/>
          <p:cNvSpPr/>
          <p:nvPr/>
        </p:nvSpPr>
        <p:spPr>
          <a:xfrm>
            <a:off x="555388" y="3650427"/>
            <a:ext cx="1903200" cy="39390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a:solidFill>
                  <a:schemeClr val="dk1"/>
                </a:solidFill>
              </a:rPr>
              <a:t>Asignación de viajes (TPr+TPu)</a:t>
            </a:r>
            <a:endParaRPr sz="960">
              <a:solidFill>
                <a:schemeClr val="dk1"/>
              </a:solidFill>
            </a:endParaRPr>
          </a:p>
        </p:txBody>
      </p:sp>
      <p:sp>
        <p:nvSpPr>
          <p:cNvPr id="219" name="Google Shape;219;g141f4753ef9_0_0"/>
          <p:cNvSpPr/>
          <p:nvPr/>
        </p:nvSpPr>
        <p:spPr>
          <a:xfrm>
            <a:off x="555388" y="4279938"/>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algn="ctr"/>
            <a:r>
              <a:rPr lang="en-US" sz="960">
                <a:solidFill>
                  <a:srgbClr val="BFBFBF"/>
                </a:solidFill>
              </a:rPr>
              <a:t>Generación y análisis de resultados</a:t>
            </a:r>
            <a:endParaRPr sz="960">
              <a:solidFill>
                <a:srgbClr val="BFBFBF"/>
              </a:solidFill>
            </a:endParaRPr>
          </a:p>
        </p:txBody>
      </p:sp>
      <p:pic>
        <p:nvPicPr>
          <p:cNvPr id="221" name="Google Shape;221;g141f4753ef9_0_0"/>
          <p:cNvPicPr preferRelativeResize="0"/>
          <p:nvPr/>
        </p:nvPicPr>
        <p:blipFill rotWithShape="1">
          <a:blip r:embed="rId3">
            <a:alphaModFix/>
          </a:blip>
          <a:srcRect t="7793" b="7837"/>
          <a:stretch/>
        </p:blipFill>
        <p:spPr>
          <a:xfrm>
            <a:off x="3101170" y="1795232"/>
            <a:ext cx="4495963" cy="846667"/>
          </a:xfrm>
          <a:prstGeom prst="rect">
            <a:avLst/>
          </a:prstGeom>
          <a:noFill/>
          <a:ln>
            <a:noFill/>
          </a:ln>
        </p:spPr>
      </p:pic>
      <p:pic>
        <p:nvPicPr>
          <p:cNvPr id="223" name="Google Shape;223;g141f4753ef9_0_0"/>
          <p:cNvPicPr preferRelativeResize="0"/>
          <p:nvPr/>
        </p:nvPicPr>
        <p:blipFill rotWithShape="1">
          <a:blip r:embed="rId4">
            <a:alphaModFix/>
          </a:blip>
          <a:srcRect t="3119" b="74311"/>
          <a:stretch/>
        </p:blipFill>
        <p:spPr>
          <a:xfrm>
            <a:off x="6006829" y="2521681"/>
            <a:ext cx="3043509" cy="180992"/>
          </a:xfrm>
          <a:prstGeom prst="rect">
            <a:avLst/>
          </a:prstGeom>
          <a:noFill/>
          <a:ln>
            <a:noFill/>
          </a:ln>
        </p:spPr>
      </p:pic>
      <p:sp>
        <p:nvSpPr>
          <p:cNvPr id="220" name="Google Shape;220;g141f4753ef9_0_0"/>
          <p:cNvSpPr/>
          <p:nvPr/>
        </p:nvSpPr>
        <p:spPr>
          <a:xfrm rot="10800000" flipH="1">
            <a:off x="5291667" y="2440078"/>
            <a:ext cx="715162" cy="366577"/>
          </a:xfrm>
          <a:prstGeom prst="bentArrow">
            <a:avLst>
              <a:gd name="adj1" fmla="val 25000"/>
              <a:gd name="adj2" fmla="val 25000"/>
              <a:gd name="adj3" fmla="val 25000"/>
              <a:gd name="adj4" fmla="val 43750"/>
            </a:avLst>
          </a:prstGeom>
          <a:gradFill>
            <a:gsLst>
              <a:gs pos="0">
                <a:srgbClr val="F5FADC"/>
              </a:gs>
              <a:gs pos="50000">
                <a:srgbClr val="EDF6B7"/>
              </a:gs>
              <a:gs pos="100000">
                <a:srgbClr val="E5F587"/>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Imagen 2"/>
          <p:cNvPicPr>
            <a:picLocks noChangeAspect="1"/>
          </p:cNvPicPr>
          <p:nvPr/>
        </p:nvPicPr>
        <p:blipFill>
          <a:blip r:embed="rId5"/>
          <a:stretch>
            <a:fillRect/>
          </a:stretch>
        </p:blipFill>
        <p:spPr>
          <a:xfrm>
            <a:off x="3101171" y="2946125"/>
            <a:ext cx="4495963" cy="468691"/>
          </a:xfrm>
          <a:prstGeom prst="rect">
            <a:avLst/>
          </a:prstGeom>
        </p:spPr>
      </p:pic>
      <p:sp>
        <p:nvSpPr>
          <p:cNvPr id="19" name="Google Shape;220;g141f4753ef9_0_0"/>
          <p:cNvSpPr/>
          <p:nvPr/>
        </p:nvSpPr>
        <p:spPr>
          <a:xfrm rot="5400000" flipH="1">
            <a:off x="7017886" y="2891799"/>
            <a:ext cx="382846" cy="366577"/>
          </a:xfrm>
          <a:prstGeom prst="bentArrow">
            <a:avLst>
              <a:gd name="adj1" fmla="val 25000"/>
              <a:gd name="adj2" fmla="val 25000"/>
              <a:gd name="adj3" fmla="val 25000"/>
              <a:gd name="adj4" fmla="val 43750"/>
            </a:avLst>
          </a:prstGeom>
          <a:gradFill>
            <a:gsLst>
              <a:gs pos="0">
                <a:srgbClr val="F5FADC"/>
              </a:gs>
              <a:gs pos="50000">
                <a:srgbClr val="EDF6B7"/>
              </a:gs>
              <a:gs pos="100000">
                <a:srgbClr val="E5F587"/>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5" name="Imagen 4"/>
          <p:cNvPicPr>
            <a:picLocks noChangeAspect="1"/>
          </p:cNvPicPr>
          <p:nvPr/>
        </p:nvPicPr>
        <p:blipFill rotWithShape="1">
          <a:blip r:embed="rId6"/>
          <a:srcRect t="32356" r="8301" b="33120"/>
          <a:stretch/>
        </p:blipFill>
        <p:spPr>
          <a:xfrm>
            <a:off x="6043685" y="2697880"/>
            <a:ext cx="2947915" cy="181957"/>
          </a:xfrm>
          <a:prstGeom prst="rect">
            <a:avLst/>
          </a:prstGeom>
        </p:spPr>
      </p:pic>
      <p:sp>
        <p:nvSpPr>
          <p:cNvPr id="20" name="Google Shape;216;g141f4753ef9_0_0"/>
          <p:cNvSpPr/>
          <p:nvPr/>
        </p:nvSpPr>
        <p:spPr>
          <a:xfrm>
            <a:off x="7189788" y="2536563"/>
            <a:ext cx="190500" cy="334166"/>
          </a:xfrm>
          <a:prstGeom prst="roundRect">
            <a:avLst>
              <a:gd name="adj" fmla="val 16667"/>
            </a:avLst>
          </a:prstGeom>
          <a:noFill/>
          <a:ln w="127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60" dirty="0">
              <a:solidFill>
                <a:srgbClr val="BFBFB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41f4753ef9_0_0"/>
          <p:cNvSpPr/>
          <p:nvPr/>
        </p:nvSpPr>
        <p:spPr>
          <a:xfrm>
            <a:off x="379141" y="983700"/>
            <a:ext cx="2423400" cy="1320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11" name="Google Shape;211;g141f4753ef9_0_0"/>
          <p:cNvSpPr/>
          <p:nvPr/>
        </p:nvSpPr>
        <p:spPr>
          <a:xfrm>
            <a:off x="379140" y="2289718"/>
            <a:ext cx="2423400" cy="2512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141f4753ef9_0_0"/>
          <p:cNvSpPr/>
          <p:nvPr/>
        </p:nvSpPr>
        <p:spPr>
          <a:xfrm>
            <a:off x="303185" y="355442"/>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PROCEDIMIENTO AUTOMATIZACIÓN</a:t>
            </a:r>
            <a:endParaRPr sz="1782" b="1" i="0" u="none" strike="noStrike" cap="none">
              <a:solidFill>
                <a:srgbClr val="3F3F3F"/>
              </a:solidFill>
              <a:latin typeface="Arial Black"/>
              <a:ea typeface="Arial Black"/>
              <a:cs typeface="Arial Black"/>
              <a:sym typeface="Arial Black"/>
            </a:endParaRPr>
          </a:p>
        </p:txBody>
      </p:sp>
      <p:sp>
        <p:nvSpPr>
          <p:cNvPr id="213" name="Google Shape;213;g141f4753ef9_0_0"/>
          <p:cNvSpPr txBox="1"/>
          <p:nvPr/>
        </p:nvSpPr>
        <p:spPr>
          <a:xfrm>
            <a:off x="3366185" y="913930"/>
            <a:ext cx="4993500" cy="253875"/>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50"/>
              <a:buFont typeface="Arial"/>
              <a:buChar char="-"/>
            </a:pPr>
            <a:r>
              <a:rPr lang="en-US" sz="1050" b="1" dirty="0" err="1" smtClean="0">
                <a:solidFill>
                  <a:srgbClr val="595959"/>
                </a:solidFill>
              </a:rPr>
              <a:t>Revisión</a:t>
            </a:r>
            <a:r>
              <a:rPr lang="en-US" sz="1050" b="1" dirty="0" smtClean="0">
                <a:solidFill>
                  <a:srgbClr val="595959"/>
                </a:solidFill>
              </a:rPr>
              <a:t> </a:t>
            </a:r>
            <a:r>
              <a:rPr lang="en-US" sz="1050" b="1" dirty="0">
                <a:solidFill>
                  <a:srgbClr val="595959"/>
                </a:solidFill>
              </a:rPr>
              <a:t>de </a:t>
            </a:r>
            <a:r>
              <a:rPr lang="en-US" sz="1050" b="1" dirty="0" err="1">
                <a:solidFill>
                  <a:srgbClr val="595959"/>
                </a:solidFill>
              </a:rPr>
              <a:t>resultados</a:t>
            </a:r>
            <a:r>
              <a:rPr lang="en-US" sz="1050" b="1" dirty="0">
                <a:solidFill>
                  <a:srgbClr val="595959"/>
                </a:solidFill>
              </a:rPr>
              <a:t> y posterior </a:t>
            </a:r>
            <a:r>
              <a:rPr lang="en-US" sz="1050" b="1" dirty="0" err="1">
                <a:solidFill>
                  <a:srgbClr val="595959"/>
                </a:solidFill>
              </a:rPr>
              <a:t>análisis</a:t>
            </a:r>
            <a:endParaRPr sz="1050" b="1" dirty="0">
              <a:solidFill>
                <a:srgbClr val="595959"/>
              </a:solidFill>
            </a:endParaRPr>
          </a:p>
        </p:txBody>
      </p:sp>
      <p:sp>
        <p:nvSpPr>
          <p:cNvPr id="214" name="Google Shape;214;g141f4753ef9_0_0"/>
          <p:cNvSpPr/>
          <p:nvPr/>
        </p:nvSpPr>
        <p:spPr>
          <a:xfrm>
            <a:off x="555388" y="1761894"/>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Actualización shape</a:t>
            </a:r>
            <a:endParaRPr sz="960" b="0" i="0" u="none" strike="noStrike" cap="none">
              <a:solidFill>
                <a:srgbClr val="BFBFBF"/>
              </a:solidFill>
              <a:latin typeface="Arial"/>
              <a:ea typeface="Arial"/>
              <a:cs typeface="Arial"/>
              <a:sym typeface="Arial"/>
            </a:endParaRPr>
          </a:p>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(llaves obra-intervención-link)</a:t>
            </a:r>
            <a:endParaRPr sz="960" b="0" i="0" u="none" strike="noStrike" cap="none">
              <a:solidFill>
                <a:srgbClr val="BFBFBF"/>
              </a:solidFill>
              <a:latin typeface="Arial"/>
              <a:ea typeface="Arial"/>
              <a:cs typeface="Arial"/>
              <a:sym typeface="Arial"/>
            </a:endParaRPr>
          </a:p>
        </p:txBody>
      </p:sp>
      <p:sp>
        <p:nvSpPr>
          <p:cNvPr id="215" name="Google Shape;215;g141f4753ef9_0_0"/>
          <p:cNvSpPr/>
          <p:nvPr/>
        </p:nvSpPr>
        <p:spPr>
          <a:xfrm>
            <a:off x="555388" y="1132383"/>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BFBFBF"/>
                </a:solidFill>
                <a:latin typeface="Arial"/>
                <a:ea typeface="Arial"/>
                <a:cs typeface="Arial"/>
                <a:sym typeface="Arial"/>
              </a:rPr>
              <a:t>Construcción escenario base</a:t>
            </a:r>
            <a:endParaRPr sz="960" b="0" i="0" u="none" strike="noStrike" cap="none">
              <a:solidFill>
                <a:srgbClr val="BFBFBF"/>
              </a:solidFill>
              <a:latin typeface="Arial"/>
              <a:ea typeface="Arial"/>
              <a:cs typeface="Arial"/>
              <a:sym typeface="Arial"/>
            </a:endParaRPr>
          </a:p>
        </p:txBody>
      </p:sp>
      <p:sp>
        <p:nvSpPr>
          <p:cNvPr id="216" name="Google Shape;216;g141f4753ef9_0_0"/>
          <p:cNvSpPr/>
          <p:nvPr/>
        </p:nvSpPr>
        <p:spPr>
          <a:xfrm>
            <a:off x="555388" y="2391405"/>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a:solidFill>
                  <a:srgbClr val="BFBFBF"/>
                </a:solidFill>
              </a:rPr>
              <a:t>Definición de supuestos</a:t>
            </a:r>
            <a:endParaRPr sz="960">
              <a:solidFill>
                <a:srgbClr val="BFBFBF"/>
              </a:solidFill>
            </a:endParaRPr>
          </a:p>
        </p:txBody>
      </p:sp>
      <p:sp>
        <p:nvSpPr>
          <p:cNvPr id="217" name="Google Shape;217;g141f4753ef9_0_0"/>
          <p:cNvSpPr/>
          <p:nvPr/>
        </p:nvSpPr>
        <p:spPr>
          <a:xfrm>
            <a:off x="555388" y="3020916"/>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algn="ctr"/>
            <a:r>
              <a:rPr lang="en-US" sz="960">
                <a:solidFill>
                  <a:srgbClr val="BFBFBF"/>
                </a:solidFill>
              </a:rPr>
              <a:t>Construcción de escenarios con obras</a:t>
            </a:r>
            <a:endParaRPr sz="960">
              <a:solidFill>
                <a:srgbClr val="BFBFBF"/>
              </a:solidFill>
            </a:endParaRPr>
          </a:p>
        </p:txBody>
      </p:sp>
      <p:sp>
        <p:nvSpPr>
          <p:cNvPr id="218" name="Google Shape;218;g141f4753ef9_0_0"/>
          <p:cNvSpPr/>
          <p:nvPr/>
        </p:nvSpPr>
        <p:spPr>
          <a:xfrm>
            <a:off x="555388" y="3650427"/>
            <a:ext cx="1903200" cy="39390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algn="ctr"/>
            <a:r>
              <a:rPr lang="en-US" sz="960">
                <a:solidFill>
                  <a:srgbClr val="BFBFBF"/>
                </a:solidFill>
              </a:rPr>
              <a:t>Asignación de viajes (TPr+TPu)</a:t>
            </a:r>
            <a:endParaRPr sz="960">
              <a:solidFill>
                <a:srgbClr val="BFBFBF"/>
              </a:solidFill>
            </a:endParaRPr>
          </a:p>
        </p:txBody>
      </p:sp>
      <p:sp>
        <p:nvSpPr>
          <p:cNvPr id="219" name="Google Shape;219;g141f4753ef9_0_0"/>
          <p:cNvSpPr/>
          <p:nvPr/>
        </p:nvSpPr>
        <p:spPr>
          <a:xfrm>
            <a:off x="555388" y="4279938"/>
            <a:ext cx="1903200" cy="39390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a:solidFill>
                  <a:schemeClr val="dk1"/>
                </a:solidFill>
              </a:rPr>
              <a:t>Generación y análisis de resultados</a:t>
            </a:r>
            <a:endParaRPr sz="960">
              <a:solidFill>
                <a:schemeClr val="dk1"/>
              </a:solidFill>
            </a:endParaRPr>
          </a:p>
        </p:txBody>
      </p:sp>
      <p:pic>
        <p:nvPicPr>
          <p:cNvPr id="4" name="Imagen 3"/>
          <p:cNvPicPr>
            <a:picLocks noChangeAspect="1"/>
          </p:cNvPicPr>
          <p:nvPr/>
        </p:nvPicPr>
        <p:blipFill>
          <a:blip r:embed="rId3"/>
          <a:stretch>
            <a:fillRect/>
          </a:stretch>
        </p:blipFill>
        <p:spPr>
          <a:xfrm>
            <a:off x="3041904" y="1526283"/>
            <a:ext cx="4495963" cy="1211864"/>
          </a:xfrm>
          <a:prstGeom prst="rect">
            <a:avLst/>
          </a:prstGeom>
        </p:spPr>
      </p:pic>
      <p:sp>
        <p:nvSpPr>
          <p:cNvPr id="22" name="Google Shape;220;g141f4753ef9_0_0"/>
          <p:cNvSpPr/>
          <p:nvPr/>
        </p:nvSpPr>
        <p:spPr>
          <a:xfrm rot="10800000" flipH="1">
            <a:off x="4838703" y="2679415"/>
            <a:ext cx="645972" cy="580786"/>
          </a:xfrm>
          <a:prstGeom prst="bentArrow">
            <a:avLst>
              <a:gd name="adj1" fmla="val 25000"/>
              <a:gd name="adj2" fmla="val 25000"/>
              <a:gd name="adj3" fmla="val 25000"/>
              <a:gd name="adj4" fmla="val 43750"/>
            </a:avLst>
          </a:prstGeom>
          <a:gradFill>
            <a:gsLst>
              <a:gs pos="0">
                <a:srgbClr val="F5FADC"/>
              </a:gs>
              <a:gs pos="50000">
                <a:srgbClr val="EDF6B7"/>
              </a:gs>
              <a:gs pos="100000">
                <a:srgbClr val="E5F587"/>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7" name="Imagen 6"/>
          <p:cNvPicPr>
            <a:picLocks noChangeAspect="1"/>
          </p:cNvPicPr>
          <p:nvPr/>
        </p:nvPicPr>
        <p:blipFill>
          <a:blip r:embed="rId4"/>
          <a:stretch>
            <a:fillRect/>
          </a:stretch>
        </p:blipFill>
        <p:spPr>
          <a:xfrm>
            <a:off x="5577808" y="2785305"/>
            <a:ext cx="2875010" cy="1259023"/>
          </a:xfrm>
          <a:prstGeom prst="rect">
            <a:avLst/>
          </a:prstGeom>
        </p:spPr>
      </p:pic>
    </p:spTree>
    <p:extLst>
      <p:ext uri="{BB962C8B-B14F-4D97-AF65-F5344CB8AC3E}">
        <p14:creationId xmlns:p14="http://schemas.microsoft.com/office/powerpoint/2010/main" val="83998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04063" y="351614"/>
            <a:ext cx="3761547" cy="323673"/>
          </a:xfrm>
          <a:prstGeom prst="rect">
            <a:avLst/>
          </a:prstGeom>
          <a:noFill/>
          <a:ln>
            <a:noFill/>
          </a:ln>
        </p:spPr>
        <p:txBody>
          <a:bodyPr spcFirstLastPara="1" wrap="square" lIns="91425" tIns="45700" rIns="91425" bIns="45700" anchor="ctr" anchorCtr="0">
            <a:noAutofit/>
          </a:bodyPr>
          <a:lstStyle/>
          <a:p>
            <a:pPr lvl="0">
              <a:buSzPts val="1782"/>
            </a:pPr>
            <a:r>
              <a:rPr lang="es-ES" sz="2000" b="1" dirty="0">
                <a:solidFill>
                  <a:srgbClr val="3F3F3F"/>
                </a:solidFill>
                <a:latin typeface="Arial Black"/>
                <a:ea typeface="Arial Black"/>
                <a:cs typeface="Arial Black"/>
                <a:sym typeface="Arial Black"/>
              </a:rPr>
              <a:t>ACTIVIDADES:</a:t>
            </a:r>
          </a:p>
        </p:txBody>
      </p:sp>
      <p:sp>
        <p:nvSpPr>
          <p:cNvPr id="6" name="CuadroTexto 5"/>
          <p:cNvSpPr txBox="1"/>
          <p:nvPr/>
        </p:nvSpPr>
        <p:spPr>
          <a:xfrm>
            <a:off x="307910" y="675287"/>
            <a:ext cx="8214050" cy="5047536"/>
          </a:xfrm>
          <a:prstGeom prst="rect">
            <a:avLst/>
          </a:prstGeom>
          <a:noFill/>
        </p:spPr>
        <p:txBody>
          <a:bodyPr wrap="square" rtlCol="0">
            <a:spAutoFit/>
          </a:bodyPr>
          <a:lstStyle/>
          <a:p>
            <a:pPr lvl="2"/>
            <a:endParaRPr lang="es-CO" b="1" i="1" dirty="0" smtClean="0"/>
          </a:p>
          <a:p>
            <a:pPr lvl="2"/>
            <a:r>
              <a:rPr lang="es-CO" b="1" i="1" dirty="0" smtClean="0"/>
              <a:t>PROPUESTAS DE GESTION DE DEMANDA.</a:t>
            </a:r>
          </a:p>
          <a:p>
            <a:pPr lvl="2"/>
            <a:endParaRPr lang="es-CO" b="1" i="1" dirty="0" smtClean="0"/>
          </a:p>
          <a:p>
            <a:pPr lvl="2"/>
            <a:r>
              <a:rPr lang="es-CO" i="1" u="sng" dirty="0" smtClean="0"/>
              <a:t>Indicadores de diagnostico generales:</a:t>
            </a:r>
          </a:p>
          <a:p>
            <a:pPr lvl="2"/>
            <a:endParaRPr lang="es-CO" dirty="0" smtClean="0"/>
          </a:p>
          <a:p>
            <a:pPr lvl="2"/>
            <a:r>
              <a:rPr lang="es-CO" dirty="0" smtClean="0"/>
              <a:t>Partición modal. (4 pasos)</a:t>
            </a:r>
          </a:p>
          <a:p>
            <a:pPr lvl="2"/>
            <a:r>
              <a:rPr lang="es-CO" dirty="0" smtClean="0"/>
              <a:t>Diferencia de tiempos de viaje (T. Público y T. Privado).</a:t>
            </a:r>
          </a:p>
          <a:p>
            <a:pPr lvl="2"/>
            <a:r>
              <a:rPr lang="es-CO" dirty="0" smtClean="0"/>
              <a:t>Relación Volumen Capacidad vehicular. (%)</a:t>
            </a:r>
          </a:p>
          <a:p>
            <a:pPr lvl="2"/>
            <a:r>
              <a:rPr lang="es-CO" dirty="0" smtClean="0"/>
              <a:t>Nivel de Ocupación T. Público. (%)</a:t>
            </a:r>
          </a:p>
          <a:p>
            <a:pPr lvl="2"/>
            <a:r>
              <a:rPr lang="es-CO" dirty="0" smtClean="0"/>
              <a:t>Principales corredores afectados. (Flujo)</a:t>
            </a:r>
          </a:p>
          <a:p>
            <a:pPr lvl="2"/>
            <a:r>
              <a:rPr lang="es-CO" dirty="0" smtClean="0"/>
              <a:t>Localidades con mayor afectación. (Origen)</a:t>
            </a:r>
          </a:p>
          <a:p>
            <a:pPr lvl="2"/>
            <a:endParaRPr lang="es-CO" i="1" u="sng" dirty="0" smtClean="0"/>
          </a:p>
          <a:p>
            <a:pPr lvl="2"/>
            <a:r>
              <a:rPr lang="es-CO" i="1" u="sng" dirty="0" smtClean="0"/>
              <a:t> Plan de Acción T. Público.</a:t>
            </a:r>
          </a:p>
          <a:p>
            <a:pPr lvl="2"/>
            <a:endParaRPr lang="es-CO" dirty="0" smtClean="0"/>
          </a:p>
          <a:p>
            <a:pPr lvl="2" algn="just"/>
            <a:r>
              <a:rPr lang="es-CO" dirty="0" smtClean="0"/>
              <a:t>Definición de corredores de T. Público exclusivos o preferenciales por obra.</a:t>
            </a:r>
          </a:p>
          <a:p>
            <a:pPr lvl="2" algn="just"/>
            <a:r>
              <a:rPr lang="es-CO" dirty="0" smtClean="0"/>
              <a:t>Identificación de rutas de T. Público con Mayor afectación y definición de propuestas operacionales por obras </a:t>
            </a:r>
            <a:r>
              <a:rPr lang="es-CO" dirty="0"/>
              <a:t>(</a:t>
            </a:r>
            <a:r>
              <a:rPr lang="es-CO" dirty="0" smtClean="0"/>
              <a:t>Trabajo mancomunado con TMSA).</a:t>
            </a:r>
          </a:p>
          <a:p>
            <a:pPr lvl="2" algn="just"/>
            <a:endParaRPr lang="es-CO" dirty="0" smtClean="0"/>
          </a:p>
          <a:p>
            <a:pPr lvl="2"/>
            <a:endParaRPr lang="es-CO" dirty="0" smtClean="0"/>
          </a:p>
          <a:p>
            <a:endParaRPr lang="es-CO" dirty="0"/>
          </a:p>
          <a:p>
            <a:endParaRPr lang="es-CO" dirty="0" smtClean="0"/>
          </a:p>
          <a:p>
            <a:endParaRPr lang="es-CO" dirty="0"/>
          </a:p>
          <a:p>
            <a:endParaRPr lang="es-CO" dirty="0"/>
          </a:p>
        </p:txBody>
      </p:sp>
    </p:spTree>
    <p:extLst>
      <p:ext uri="{BB962C8B-B14F-4D97-AF65-F5344CB8AC3E}">
        <p14:creationId xmlns:p14="http://schemas.microsoft.com/office/powerpoint/2010/main" val="3926995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04063" y="351614"/>
            <a:ext cx="3761547" cy="323673"/>
          </a:xfrm>
          <a:prstGeom prst="rect">
            <a:avLst/>
          </a:prstGeom>
          <a:noFill/>
          <a:ln>
            <a:noFill/>
          </a:ln>
        </p:spPr>
        <p:txBody>
          <a:bodyPr spcFirstLastPara="1" wrap="square" lIns="91425" tIns="45700" rIns="91425" bIns="45700" anchor="ctr" anchorCtr="0">
            <a:noAutofit/>
          </a:bodyPr>
          <a:lstStyle/>
          <a:p>
            <a:pPr lvl="0">
              <a:buSzPts val="1782"/>
            </a:pPr>
            <a:r>
              <a:rPr lang="es-ES" sz="2000" b="1" dirty="0">
                <a:solidFill>
                  <a:srgbClr val="3F3F3F"/>
                </a:solidFill>
                <a:latin typeface="Arial Black"/>
                <a:ea typeface="Arial Black"/>
                <a:cs typeface="Arial Black"/>
                <a:sym typeface="Arial Black"/>
              </a:rPr>
              <a:t>ACTIVIDADES:</a:t>
            </a:r>
          </a:p>
        </p:txBody>
      </p:sp>
      <p:sp>
        <p:nvSpPr>
          <p:cNvPr id="6" name="CuadroTexto 5"/>
          <p:cNvSpPr txBox="1"/>
          <p:nvPr/>
        </p:nvSpPr>
        <p:spPr>
          <a:xfrm>
            <a:off x="307910" y="675287"/>
            <a:ext cx="8214050" cy="4401205"/>
          </a:xfrm>
          <a:prstGeom prst="rect">
            <a:avLst/>
          </a:prstGeom>
          <a:noFill/>
        </p:spPr>
        <p:txBody>
          <a:bodyPr wrap="square" rtlCol="0">
            <a:spAutoFit/>
          </a:bodyPr>
          <a:lstStyle/>
          <a:p>
            <a:pPr lvl="2"/>
            <a:endParaRPr lang="es-CO" b="1" i="1" dirty="0" smtClean="0"/>
          </a:p>
          <a:p>
            <a:pPr lvl="2"/>
            <a:r>
              <a:rPr lang="es-CO" b="1" i="1" dirty="0" smtClean="0"/>
              <a:t>PROPUESTAS DE GESTION DE DEMANDA.</a:t>
            </a:r>
          </a:p>
          <a:p>
            <a:pPr lvl="2"/>
            <a:endParaRPr lang="es-CO" b="1" i="1" dirty="0" smtClean="0"/>
          </a:p>
          <a:p>
            <a:pPr lvl="2"/>
            <a:r>
              <a:rPr lang="es-CO" i="1" u="sng" dirty="0" smtClean="0"/>
              <a:t>Plan de Acción Transporte Privado:</a:t>
            </a:r>
          </a:p>
          <a:p>
            <a:pPr lvl="2"/>
            <a:endParaRPr lang="es-CO" dirty="0" smtClean="0"/>
          </a:p>
          <a:p>
            <a:pPr lvl="2"/>
            <a:r>
              <a:rPr lang="es-CO" dirty="0" smtClean="0"/>
              <a:t>Identificación principales vías de desvío.</a:t>
            </a:r>
          </a:p>
          <a:p>
            <a:pPr lvl="2"/>
            <a:r>
              <a:rPr lang="es-CO" dirty="0"/>
              <a:t>Identificación de principales corredores de carga.</a:t>
            </a:r>
          </a:p>
          <a:p>
            <a:pPr lvl="2"/>
            <a:r>
              <a:rPr lang="es-CO" dirty="0" smtClean="0"/>
              <a:t>Modelación de alternativas con mejoramientos en capacidad para T. Privado.</a:t>
            </a:r>
          </a:p>
          <a:p>
            <a:pPr lvl="2"/>
            <a:endParaRPr lang="es-CO" i="1" u="sng" dirty="0" smtClean="0"/>
          </a:p>
          <a:p>
            <a:pPr lvl="2"/>
            <a:r>
              <a:rPr lang="es-CO" i="1" u="sng" dirty="0" smtClean="0"/>
              <a:t> Plan de Acción Bicicletas.</a:t>
            </a:r>
          </a:p>
          <a:p>
            <a:pPr lvl="2"/>
            <a:endParaRPr lang="es-CO" dirty="0" smtClean="0"/>
          </a:p>
          <a:p>
            <a:pPr lvl="2" algn="just"/>
            <a:r>
              <a:rPr lang="es-CO" dirty="0" smtClean="0"/>
              <a:t>Calculo de demanda potencial de viajes en corredores de </a:t>
            </a:r>
            <a:r>
              <a:rPr lang="es-CO" dirty="0" err="1" smtClean="0"/>
              <a:t>cicloinfraestructura</a:t>
            </a:r>
            <a:r>
              <a:rPr lang="es-CO" dirty="0" smtClean="0"/>
              <a:t>.</a:t>
            </a:r>
          </a:p>
          <a:p>
            <a:pPr lvl="2" algn="just"/>
            <a:r>
              <a:rPr lang="es-CO" dirty="0" smtClean="0"/>
              <a:t>Priorización de corredores ciclistas.</a:t>
            </a:r>
          </a:p>
          <a:p>
            <a:pPr lvl="2" algn="just"/>
            <a:endParaRPr lang="es-CO" dirty="0" smtClean="0"/>
          </a:p>
          <a:p>
            <a:pPr lvl="2" algn="just"/>
            <a:endParaRPr lang="es-CO" dirty="0" smtClean="0"/>
          </a:p>
          <a:p>
            <a:pPr lvl="2"/>
            <a:endParaRPr lang="es-CO" dirty="0" smtClean="0"/>
          </a:p>
          <a:p>
            <a:endParaRPr lang="es-CO" dirty="0"/>
          </a:p>
          <a:p>
            <a:endParaRPr lang="es-CO" dirty="0" smtClean="0"/>
          </a:p>
          <a:p>
            <a:endParaRPr lang="es-CO" dirty="0"/>
          </a:p>
          <a:p>
            <a:endParaRPr lang="es-CO" dirty="0"/>
          </a:p>
        </p:txBody>
      </p:sp>
    </p:spTree>
    <p:extLst>
      <p:ext uri="{BB962C8B-B14F-4D97-AF65-F5344CB8AC3E}">
        <p14:creationId xmlns:p14="http://schemas.microsoft.com/office/powerpoint/2010/main" val="132752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p:nvPr/>
        </p:nvSpPr>
        <p:spPr>
          <a:xfrm>
            <a:off x="3144662" y="1980238"/>
            <a:ext cx="3088218" cy="9148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45"/>
              <a:buFont typeface="Arial"/>
              <a:buNone/>
            </a:pPr>
            <a:r>
              <a:rPr lang="en-US" sz="5345" b="0" i="0" u="none" strike="noStrike" cap="none">
                <a:solidFill>
                  <a:srgbClr val="BED000"/>
                </a:solidFill>
                <a:latin typeface="Arial Black"/>
                <a:ea typeface="Arial Black"/>
                <a:cs typeface="Arial Black"/>
                <a:sym typeface="Arial Black"/>
              </a:rPr>
              <a:t>Gracias</a:t>
            </a:r>
            <a:endParaRPr sz="1400" b="0" i="0" u="none" strike="noStrike" cap="none">
              <a:solidFill>
                <a:srgbClr val="000000"/>
              </a:solidFill>
              <a:latin typeface="Arial"/>
              <a:ea typeface="Arial"/>
              <a:cs typeface="Arial"/>
              <a:sym typeface="Arial"/>
            </a:endParaRPr>
          </a:p>
        </p:txBody>
      </p:sp>
      <p:sp>
        <p:nvSpPr>
          <p:cNvPr id="230" name="Google Shape;230;p8"/>
          <p:cNvSpPr/>
          <p:nvPr/>
        </p:nvSpPr>
        <p:spPr>
          <a:xfrm>
            <a:off x="0" y="0"/>
            <a:ext cx="1081465" cy="5145087"/>
          </a:xfrm>
          <a:prstGeom prst="rect">
            <a:avLst/>
          </a:prstGeom>
          <a:solidFill>
            <a:srgbClr val="4C53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95"/>
              <a:buFont typeface="Arial"/>
              <a:buNone/>
            </a:pPr>
            <a:r>
              <a:rPr lang="en-US" sz="995"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231" name="Google Shape;231;p8" descr="Logo-Verde.png"/>
          <p:cNvPicPr preferRelativeResize="0"/>
          <p:nvPr/>
        </p:nvPicPr>
        <p:blipFill rotWithShape="1">
          <a:blip r:embed="rId3">
            <a:alphaModFix/>
          </a:blip>
          <a:srcRect/>
          <a:stretch/>
        </p:blipFill>
        <p:spPr>
          <a:xfrm>
            <a:off x="3347579" y="3950763"/>
            <a:ext cx="2885301" cy="6631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04063" y="351614"/>
            <a:ext cx="3761547" cy="3236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s-ES" sz="2000" b="1" i="0" u="none" strike="noStrike" cap="none" dirty="0" smtClean="0">
                <a:solidFill>
                  <a:srgbClr val="3F3F3F"/>
                </a:solidFill>
                <a:latin typeface="Arial Black"/>
                <a:ea typeface="Arial Black"/>
                <a:cs typeface="Arial Black"/>
                <a:sym typeface="Arial Black"/>
              </a:rPr>
              <a:t>OBJETIVOS</a:t>
            </a:r>
            <a:endParaRPr sz="2000" b="1" i="0" u="none" strike="noStrike" cap="none" dirty="0">
              <a:solidFill>
                <a:srgbClr val="3F3F3F"/>
              </a:solidFill>
              <a:latin typeface="Arial Black"/>
              <a:ea typeface="Arial Black"/>
              <a:cs typeface="Arial Black"/>
              <a:sym typeface="Arial Black"/>
            </a:endParaRPr>
          </a:p>
        </p:txBody>
      </p:sp>
      <p:sp>
        <p:nvSpPr>
          <p:cNvPr id="2" name="CuadroTexto 1"/>
          <p:cNvSpPr txBox="1"/>
          <p:nvPr/>
        </p:nvSpPr>
        <p:spPr>
          <a:xfrm>
            <a:off x="4889241" y="950788"/>
            <a:ext cx="3788228" cy="1169551"/>
          </a:xfrm>
          <a:prstGeom prst="rect">
            <a:avLst/>
          </a:prstGeom>
          <a:noFill/>
        </p:spPr>
        <p:txBody>
          <a:bodyPr wrap="square" rtlCol="0">
            <a:spAutoFit/>
          </a:bodyPr>
          <a:lstStyle/>
          <a:p>
            <a:r>
              <a:rPr lang="es-CO" dirty="0" smtClean="0"/>
              <a:t>Construir una herramienta de modelación que permita simular distintos escenarios de obra, con el fin de plantear soluciones de gestión de la demanda para cada uno de los modos de transporte.  </a:t>
            </a:r>
            <a:endParaRPr lang="es-CO" dirty="0"/>
          </a:p>
        </p:txBody>
      </p:sp>
      <p:pic>
        <p:nvPicPr>
          <p:cNvPr id="16" name="Google Shape;206;g140a2455757_0_0"/>
          <p:cNvPicPr preferRelativeResize="0"/>
          <p:nvPr/>
        </p:nvPicPr>
        <p:blipFill>
          <a:blip r:embed="rId3">
            <a:alphaModFix/>
          </a:blip>
          <a:stretch>
            <a:fillRect/>
          </a:stretch>
        </p:blipFill>
        <p:spPr>
          <a:xfrm>
            <a:off x="204063" y="950788"/>
            <a:ext cx="4478780" cy="378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04063" y="351614"/>
            <a:ext cx="3761547" cy="323673"/>
          </a:xfrm>
          <a:prstGeom prst="rect">
            <a:avLst/>
          </a:prstGeom>
          <a:noFill/>
          <a:ln>
            <a:noFill/>
          </a:ln>
        </p:spPr>
        <p:txBody>
          <a:bodyPr spcFirstLastPara="1" wrap="square" lIns="91425" tIns="45700" rIns="91425" bIns="45700" anchor="ctr" anchorCtr="0">
            <a:noAutofit/>
          </a:bodyPr>
          <a:lstStyle/>
          <a:p>
            <a:pPr lvl="0">
              <a:buSzPts val="1782"/>
            </a:pPr>
            <a:r>
              <a:rPr lang="es-ES" sz="2000" b="1" dirty="0">
                <a:solidFill>
                  <a:srgbClr val="3F3F3F"/>
                </a:solidFill>
                <a:latin typeface="Arial Black"/>
                <a:ea typeface="Arial Black"/>
                <a:cs typeface="Arial Black"/>
                <a:sym typeface="Arial Black"/>
              </a:rPr>
              <a:t>ACTIVIDADES:</a:t>
            </a:r>
          </a:p>
        </p:txBody>
      </p:sp>
      <p:sp>
        <p:nvSpPr>
          <p:cNvPr id="5" name="CuadroTexto 4"/>
          <p:cNvSpPr txBox="1"/>
          <p:nvPr/>
        </p:nvSpPr>
        <p:spPr>
          <a:xfrm>
            <a:off x="4879911" y="765110"/>
            <a:ext cx="3722914" cy="4185761"/>
          </a:xfrm>
          <a:prstGeom prst="rect">
            <a:avLst/>
          </a:prstGeom>
          <a:noFill/>
        </p:spPr>
        <p:txBody>
          <a:bodyPr wrap="square" rtlCol="0">
            <a:spAutoFit/>
          </a:bodyPr>
          <a:lstStyle/>
          <a:p>
            <a:pPr lvl="2"/>
            <a:r>
              <a:rPr lang="es-CO" b="1" i="1" dirty="0" smtClean="0"/>
              <a:t>PREPARACIÓN DE LA HERRAMIENTA</a:t>
            </a:r>
          </a:p>
          <a:p>
            <a:pPr lvl="2"/>
            <a:endParaRPr lang="es-CO" b="1" i="1" dirty="0" smtClean="0"/>
          </a:p>
          <a:p>
            <a:pPr marL="400050" lvl="2" indent="-400050">
              <a:buFont typeface="+mj-lt"/>
              <a:buAutoNum type="romanLcPeriod"/>
            </a:pPr>
            <a:r>
              <a:rPr lang="es-CO" dirty="0" smtClean="0"/>
              <a:t>Concertación de cronograma de obras y supuestos de representación de cada corredor, para los distintos escenarios y cortes temporales de evaluación. (ADM, IDU).</a:t>
            </a:r>
          </a:p>
          <a:p>
            <a:pPr marL="400050" lvl="2" indent="-400050">
              <a:buFont typeface="+mj-lt"/>
              <a:buAutoNum type="romanLcPeriod"/>
            </a:pPr>
            <a:r>
              <a:rPr lang="es-CO" dirty="0" smtClean="0"/>
              <a:t>Codificación de la red para su automatización y actualización periódica. (GIS - EXCEL).</a:t>
            </a:r>
          </a:p>
          <a:p>
            <a:pPr marL="400050" lvl="2" indent="-400050">
              <a:buFont typeface="+mj-lt"/>
              <a:buAutoNum type="romanLcPeriod"/>
            </a:pPr>
            <a:r>
              <a:rPr lang="es-CO" dirty="0" smtClean="0"/>
              <a:t>Programación de salida (BATCH EMME) por escenario.</a:t>
            </a:r>
          </a:p>
          <a:p>
            <a:pPr marL="400050" lvl="2" indent="-400050">
              <a:buFont typeface="+mj-lt"/>
              <a:buAutoNum type="romanLcPeriod"/>
            </a:pPr>
            <a:r>
              <a:rPr lang="es-CO" dirty="0" smtClean="0"/>
              <a:t>Asignación de Escenario.</a:t>
            </a:r>
          </a:p>
          <a:p>
            <a:pPr marL="400050" lvl="2" indent="-400050">
              <a:buFont typeface="+mj-lt"/>
              <a:buAutoNum type="romanLcPeriod"/>
            </a:pPr>
            <a:r>
              <a:rPr lang="es-CO" dirty="0" smtClean="0"/>
              <a:t>Lineamientos a Consultores de </a:t>
            </a:r>
            <a:r>
              <a:rPr lang="es-CO" dirty="0" err="1" smtClean="0"/>
              <a:t>PMTs</a:t>
            </a:r>
            <a:r>
              <a:rPr lang="es-CO" dirty="0" smtClean="0"/>
              <a:t>.</a:t>
            </a:r>
          </a:p>
          <a:p>
            <a:pPr marL="400050" lvl="2" indent="-400050">
              <a:buFont typeface="+mj-lt"/>
              <a:buAutoNum type="romanLcPeriod"/>
            </a:pPr>
            <a:endParaRPr lang="es-CO" dirty="0" smtClean="0"/>
          </a:p>
          <a:p>
            <a:endParaRPr lang="es-CO" dirty="0"/>
          </a:p>
          <a:p>
            <a:endParaRPr lang="es-CO" dirty="0" smtClean="0"/>
          </a:p>
          <a:p>
            <a:endParaRPr lang="es-CO" dirty="0"/>
          </a:p>
          <a:p>
            <a:endParaRPr lang="es-CO"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00" y="765110"/>
            <a:ext cx="3658810" cy="4100426"/>
          </a:xfrm>
          <a:prstGeom prst="rect">
            <a:avLst/>
          </a:prstGeom>
        </p:spPr>
      </p:pic>
    </p:spTree>
    <p:extLst>
      <p:ext uri="{BB962C8B-B14F-4D97-AF65-F5344CB8AC3E}">
        <p14:creationId xmlns:p14="http://schemas.microsoft.com/office/powerpoint/2010/main" val="352063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04063" y="351614"/>
            <a:ext cx="3761547" cy="323673"/>
          </a:xfrm>
          <a:prstGeom prst="rect">
            <a:avLst/>
          </a:prstGeom>
          <a:noFill/>
          <a:ln>
            <a:noFill/>
          </a:ln>
        </p:spPr>
        <p:txBody>
          <a:bodyPr spcFirstLastPara="1" wrap="square" lIns="91425" tIns="45700" rIns="91425" bIns="45700" anchor="ctr" anchorCtr="0">
            <a:noAutofit/>
          </a:bodyPr>
          <a:lstStyle/>
          <a:p>
            <a:pPr lvl="0">
              <a:buSzPts val="1782"/>
            </a:pPr>
            <a:r>
              <a:rPr lang="es-ES" sz="2000" b="1" dirty="0">
                <a:solidFill>
                  <a:srgbClr val="3F3F3F"/>
                </a:solidFill>
                <a:latin typeface="Arial Black"/>
                <a:ea typeface="Arial Black"/>
                <a:cs typeface="Arial Black"/>
                <a:sym typeface="Arial Black"/>
              </a:rPr>
              <a:t>ACTIVIDADES:</a:t>
            </a:r>
          </a:p>
        </p:txBody>
      </p:sp>
      <p:sp>
        <p:nvSpPr>
          <p:cNvPr id="6" name="CuadroTexto 5"/>
          <p:cNvSpPr txBox="1"/>
          <p:nvPr/>
        </p:nvSpPr>
        <p:spPr>
          <a:xfrm>
            <a:off x="4531956" y="1222128"/>
            <a:ext cx="8214050" cy="2893100"/>
          </a:xfrm>
          <a:prstGeom prst="rect">
            <a:avLst/>
          </a:prstGeom>
          <a:noFill/>
        </p:spPr>
        <p:txBody>
          <a:bodyPr wrap="square" rtlCol="0">
            <a:spAutoFit/>
          </a:bodyPr>
          <a:lstStyle/>
          <a:p>
            <a:pPr lvl="2"/>
            <a:endParaRPr lang="es-CO" b="1" i="1" dirty="0" smtClean="0"/>
          </a:p>
          <a:p>
            <a:pPr lvl="2"/>
            <a:r>
              <a:rPr lang="es-CO" b="1" i="1" dirty="0" smtClean="0"/>
              <a:t>PROPUESTAS DE GESTION DE DEMANDA.</a:t>
            </a:r>
          </a:p>
          <a:p>
            <a:pPr lvl="2"/>
            <a:endParaRPr lang="es-CO" b="1" i="1" dirty="0" smtClean="0"/>
          </a:p>
          <a:p>
            <a:pPr marL="285750" lvl="2" indent="-285750">
              <a:buFont typeface="Arial" panose="020B0604020202020204" pitchFamily="34" charset="0"/>
              <a:buChar char="•"/>
            </a:pPr>
            <a:r>
              <a:rPr lang="es-CO" i="1" dirty="0" smtClean="0"/>
              <a:t>Indicadores de </a:t>
            </a:r>
            <a:r>
              <a:rPr lang="es-CO" i="1" dirty="0" smtClean="0"/>
              <a:t>diagnóstico </a:t>
            </a:r>
            <a:r>
              <a:rPr lang="es-CO" i="1" dirty="0" smtClean="0"/>
              <a:t>generales.</a:t>
            </a:r>
          </a:p>
          <a:p>
            <a:pPr marL="285750" lvl="2" indent="-285750">
              <a:buFont typeface="Arial" panose="020B0604020202020204" pitchFamily="34" charset="0"/>
              <a:buChar char="•"/>
            </a:pPr>
            <a:r>
              <a:rPr lang="es-CO" i="1" dirty="0" smtClean="0"/>
              <a:t>Plan de Acción T. Público.</a:t>
            </a:r>
          </a:p>
          <a:p>
            <a:pPr marL="285750" lvl="2" indent="-285750">
              <a:buFont typeface="Arial" panose="020B0604020202020204" pitchFamily="34" charset="0"/>
              <a:buChar char="•"/>
            </a:pPr>
            <a:r>
              <a:rPr lang="es-CO" i="1" dirty="0" smtClean="0"/>
              <a:t>Plan </a:t>
            </a:r>
            <a:r>
              <a:rPr lang="es-CO" i="1" dirty="0"/>
              <a:t>de Acción T. </a:t>
            </a:r>
            <a:r>
              <a:rPr lang="es-CO" i="1" dirty="0" smtClean="0"/>
              <a:t>Privado (particulares y carga).</a:t>
            </a:r>
          </a:p>
          <a:p>
            <a:pPr marL="285750" lvl="2" indent="-285750">
              <a:buFont typeface="Arial" panose="020B0604020202020204" pitchFamily="34" charset="0"/>
              <a:buChar char="•"/>
            </a:pPr>
            <a:r>
              <a:rPr lang="es-CO" i="1" dirty="0" smtClean="0"/>
              <a:t>Plan de Acción de Bicicletas.</a:t>
            </a:r>
            <a:endParaRPr lang="es-CO" i="1" dirty="0"/>
          </a:p>
          <a:p>
            <a:pPr lvl="2"/>
            <a:endParaRPr lang="es-CO" i="1" u="sng" dirty="0"/>
          </a:p>
          <a:p>
            <a:pPr lvl="2"/>
            <a:endParaRPr lang="es-CO" dirty="0" smtClean="0"/>
          </a:p>
          <a:p>
            <a:endParaRPr lang="es-CO" dirty="0"/>
          </a:p>
          <a:p>
            <a:endParaRPr lang="es-CO" dirty="0" smtClean="0"/>
          </a:p>
          <a:p>
            <a:endParaRPr lang="es-CO" dirty="0"/>
          </a:p>
          <a:p>
            <a:endParaRPr lang="es-CO" dirty="0"/>
          </a:p>
        </p:txBody>
      </p:sp>
      <p:pic>
        <p:nvPicPr>
          <p:cNvPr id="7" name="Google Shape;115;p2"/>
          <p:cNvPicPr preferRelativeResize="0"/>
          <p:nvPr/>
        </p:nvPicPr>
        <p:blipFill>
          <a:blip r:embed="rId3">
            <a:alphaModFix/>
          </a:blip>
          <a:stretch>
            <a:fillRect/>
          </a:stretch>
        </p:blipFill>
        <p:spPr>
          <a:xfrm>
            <a:off x="1326612" y="2085838"/>
            <a:ext cx="1381125" cy="1381125"/>
          </a:xfrm>
          <a:prstGeom prst="rect">
            <a:avLst/>
          </a:prstGeom>
          <a:noFill/>
          <a:ln>
            <a:noFill/>
          </a:ln>
        </p:spPr>
      </p:pic>
    </p:spTree>
    <p:extLst>
      <p:ext uri="{BB962C8B-B14F-4D97-AF65-F5344CB8AC3E}">
        <p14:creationId xmlns:p14="http://schemas.microsoft.com/office/powerpoint/2010/main" val="2380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80331" y="342284"/>
            <a:ext cx="3761547" cy="3236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dirty="0">
                <a:solidFill>
                  <a:srgbClr val="3F3F3F"/>
                </a:solidFill>
                <a:latin typeface="Arial Black"/>
                <a:ea typeface="Arial Black"/>
                <a:cs typeface="Arial Black"/>
                <a:sym typeface="Arial Black"/>
              </a:rPr>
              <a:t>ESTRUCTURA DE RED MODELO 4 ETAPAS (EMME)</a:t>
            </a:r>
            <a:endParaRPr sz="1485" b="1" i="0" u="none" strike="noStrike" cap="none" dirty="0">
              <a:solidFill>
                <a:srgbClr val="3F3F3F"/>
              </a:solidFill>
              <a:latin typeface="Arial Black"/>
              <a:ea typeface="Arial Black"/>
              <a:cs typeface="Arial Black"/>
              <a:sym typeface="Arial Black"/>
            </a:endParaRPr>
          </a:p>
        </p:txBody>
      </p:sp>
      <p:sp>
        <p:nvSpPr>
          <p:cNvPr id="98" name="Google Shape;98;p2"/>
          <p:cNvSpPr txBox="1"/>
          <p:nvPr/>
        </p:nvSpPr>
        <p:spPr>
          <a:xfrm>
            <a:off x="197225" y="2181625"/>
            <a:ext cx="2599200" cy="2311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
              <a:buFont typeface="Arial"/>
              <a:buNone/>
            </a:pPr>
            <a:r>
              <a:rPr lang="en-US" sz="960" b="0" i="0" u="none" strike="noStrike" cap="none">
                <a:solidFill>
                  <a:srgbClr val="595959"/>
                </a:solidFill>
                <a:latin typeface="Arial"/>
                <a:ea typeface="Arial"/>
                <a:cs typeface="Arial"/>
                <a:sym typeface="Arial"/>
              </a:rPr>
              <a:t>Unen los nodos representando los tramos por donde los vehículos pueden transitar (calles y avenidas). </a:t>
            </a: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r>
              <a:rPr lang="en-US" sz="960" b="0" i="0" u="sng" strike="noStrike" cap="none">
                <a:solidFill>
                  <a:srgbClr val="595959"/>
                </a:solidFill>
                <a:latin typeface="Arial"/>
                <a:ea typeface="Arial"/>
                <a:cs typeface="Arial"/>
                <a:sym typeface="Arial"/>
              </a:rPr>
              <a:t>Arcos ordinarios</a:t>
            </a:r>
            <a:r>
              <a:rPr lang="en-US" sz="960" b="0" i="0" u="none" strike="noStrike" cap="none">
                <a:solidFill>
                  <a:srgbClr val="595959"/>
                </a:solidFill>
                <a:latin typeface="Arial"/>
                <a:ea typeface="Arial"/>
                <a:cs typeface="Arial"/>
                <a:sym typeface="Arial"/>
              </a:rPr>
              <a:t> representan tramos de vías. Cada dirección es representada por un arco, es decir, una calle con dos sentidos es modelada con dos arcos. </a:t>
            </a: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r>
              <a:rPr lang="en-US" sz="960" b="0" i="0" u="sng" strike="noStrike" cap="none">
                <a:solidFill>
                  <a:srgbClr val="595959"/>
                </a:solidFill>
                <a:latin typeface="Arial"/>
                <a:ea typeface="Arial"/>
                <a:cs typeface="Arial"/>
                <a:sym typeface="Arial"/>
              </a:rPr>
              <a:t>Los conectores</a:t>
            </a:r>
            <a:r>
              <a:rPr lang="en-US" sz="960" b="0" i="0" u="none" strike="noStrike" cap="none">
                <a:solidFill>
                  <a:srgbClr val="595959"/>
                </a:solidFill>
                <a:latin typeface="Arial"/>
                <a:ea typeface="Arial"/>
                <a:cs typeface="Arial"/>
                <a:sym typeface="Arial"/>
              </a:rPr>
              <a:t> son los links que unen los centroides (nodos “imaginarios”) con los nodos ordinarios. Representan por tanto el recorrido que hacen los vehículos antes de incorporarse a la red.  Estos conectores no simbolizan calles físicas.</a:t>
            </a:r>
            <a:endParaRPr sz="960" b="0" i="0" u="none" strike="noStrike" cap="none">
              <a:solidFill>
                <a:srgbClr val="595959"/>
              </a:solidFill>
              <a:latin typeface="Arial"/>
              <a:ea typeface="Arial"/>
              <a:cs typeface="Arial"/>
              <a:sym typeface="Arial"/>
            </a:endParaRPr>
          </a:p>
        </p:txBody>
      </p:sp>
      <p:sp>
        <p:nvSpPr>
          <p:cNvPr id="99" name="Google Shape;99;p2"/>
          <p:cNvSpPr txBox="1"/>
          <p:nvPr/>
        </p:nvSpPr>
        <p:spPr>
          <a:xfrm>
            <a:off x="280329" y="1861275"/>
            <a:ext cx="1946700" cy="26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Arcos (links)</a:t>
            </a:r>
            <a:endParaRPr sz="1400" b="0" i="0" u="none" strike="noStrike" cap="none">
              <a:solidFill>
                <a:srgbClr val="000000"/>
              </a:solidFill>
              <a:latin typeface="Arial"/>
              <a:ea typeface="Arial"/>
              <a:cs typeface="Arial"/>
              <a:sym typeface="Arial"/>
            </a:endParaRPr>
          </a:p>
        </p:txBody>
      </p:sp>
      <p:cxnSp>
        <p:nvCxnSpPr>
          <p:cNvPr id="100" name="Google Shape;100;p2"/>
          <p:cNvCxnSpPr/>
          <p:nvPr/>
        </p:nvCxnSpPr>
        <p:spPr>
          <a:xfrm>
            <a:off x="2913396" y="1748574"/>
            <a:ext cx="23700" cy="3283200"/>
          </a:xfrm>
          <a:prstGeom prst="straightConnector1">
            <a:avLst/>
          </a:prstGeom>
          <a:noFill/>
          <a:ln w="9525" cap="flat" cmpd="sng">
            <a:solidFill>
              <a:srgbClr val="BFBFBF"/>
            </a:solidFill>
            <a:prstDash val="solid"/>
            <a:miter lim="800000"/>
            <a:headEnd type="none" w="sm" len="sm"/>
            <a:tailEnd type="none" w="sm" len="sm"/>
          </a:ln>
        </p:spPr>
      </p:cxnSp>
      <p:sp>
        <p:nvSpPr>
          <p:cNvPr id="101" name="Google Shape;101;p2"/>
          <p:cNvSpPr txBox="1"/>
          <p:nvPr/>
        </p:nvSpPr>
        <p:spPr>
          <a:xfrm>
            <a:off x="3116250" y="2181625"/>
            <a:ext cx="2599500" cy="75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
              <a:buFont typeface="Arial"/>
              <a:buNone/>
            </a:pPr>
            <a:r>
              <a:rPr lang="en-US" sz="960" b="0" i="0" u="none" strike="noStrike" cap="none">
                <a:solidFill>
                  <a:srgbClr val="595959"/>
                </a:solidFill>
                <a:latin typeface="Arial"/>
                <a:ea typeface="Arial"/>
                <a:cs typeface="Arial"/>
                <a:sym typeface="Arial"/>
              </a:rPr>
              <a:t>Representan a las intersecciones, es decir, al paso de un arco a otro para continuar con la siguiente calle. </a:t>
            </a:r>
            <a:endParaRPr sz="96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6026674" y="1861275"/>
            <a:ext cx="2451000" cy="26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Nodos</a:t>
            </a:r>
            <a:endParaRPr sz="1400" b="0" i="0" u="none" strike="noStrike" cap="none">
              <a:solidFill>
                <a:srgbClr val="000000"/>
              </a:solidFill>
              <a:latin typeface="Arial"/>
              <a:ea typeface="Arial"/>
              <a:cs typeface="Arial"/>
              <a:sym typeface="Arial"/>
            </a:endParaRPr>
          </a:p>
        </p:txBody>
      </p:sp>
      <p:cxnSp>
        <p:nvCxnSpPr>
          <p:cNvPr id="103" name="Google Shape;103;p2"/>
          <p:cNvCxnSpPr/>
          <p:nvPr/>
        </p:nvCxnSpPr>
        <p:spPr>
          <a:xfrm>
            <a:off x="5822558" y="1748574"/>
            <a:ext cx="9000" cy="3269100"/>
          </a:xfrm>
          <a:prstGeom prst="straightConnector1">
            <a:avLst/>
          </a:prstGeom>
          <a:noFill/>
          <a:ln w="9525" cap="flat" cmpd="sng">
            <a:solidFill>
              <a:srgbClr val="BFBFBF"/>
            </a:solidFill>
            <a:prstDash val="solid"/>
            <a:miter lim="800000"/>
            <a:headEnd type="none" w="sm" len="sm"/>
            <a:tailEnd type="none" w="sm" len="sm"/>
          </a:ln>
        </p:spPr>
      </p:cxnSp>
      <p:sp>
        <p:nvSpPr>
          <p:cNvPr id="104" name="Google Shape;104;p2"/>
          <p:cNvSpPr txBox="1"/>
          <p:nvPr/>
        </p:nvSpPr>
        <p:spPr>
          <a:xfrm>
            <a:off x="6035573" y="2181625"/>
            <a:ext cx="2599200" cy="171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
              <a:buFont typeface="Arial"/>
              <a:buNone/>
            </a:pPr>
            <a:r>
              <a:rPr lang="en-US" sz="960" b="0" i="0" u="none" strike="noStrike" cap="none">
                <a:solidFill>
                  <a:srgbClr val="595959"/>
                </a:solidFill>
                <a:latin typeface="Arial"/>
                <a:ea typeface="Arial"/>
                <a:cs typeface="Arial"/>
                <a:sym typeface="Arial"/>
              </a:rPr>
              <a:t>Son puntos de la red y están unidos por los tramos del viario. </a:t>
            </a: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r>
              <a:rPr lang="en-US" sz="960" b="0" i="0" u="sng" strike="noStrike" cap="none">
                <a:solidFill>
                  <a:srgbClr val="595959"/>
                </a:solidFill>
                <a:latin typeface="Arial"/>
                <a:ea typeface="Arial"/>
                <a:cs typeface="Arial"/>
                <a:sym typeface="Arial"/>
              </a:rPr>
              <a:t>Ordinarios</a:t>
            </a:r>
            <a:r>
              <a:rPr lang="en-US" sz="960" b="0" i="0" u="none" strike="noStrike" cap="none">
                <a:solidFill>
                  <a:srgbClr val="595959"/>
                </a:solidFill>
                <a:latin typeface="Arial"/>
                <a:ea typeface="Arial"/>
                <a:cs typeface="Arial"/>
                <a:sym typeface="Arial"/>
              </a:rPr>
              <a:t> representan intersecciones, cruces y rotondas. </a:t>
            </a: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endParaRPr sz="96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60"/>
              <a:buFont typeface="Arial"/>
              <a:buNone/>
            </a:pPr>
            <a:r>
              <a:rPr lang="en-US" sz="960" b="0" i="0" u="sng" strike="noStrike" cap="none">
                <a:solidFill>
                  <a:srgbClr val="595959"/>
                </a:solidFill>
                <a:latin typeface="Arial"/>
                <a:ea typeface="Arial"/>
                <a:cs typeface="Arial"/>
                <a:sym typeface="Arial"/>
              </a:rPr>
              <a:t>Centroides</a:t>
            </a:r>
            <a:r>
              <a:rPr lang="en-US" sz="960" b="0" i="0" u="none" strike="noStrike" cap="none">
                <a:solidFill>
                  <a:srgbClr val="595959"/>
                </a:solidFill>
                <a:latin typeface="Arial"/>
                <a:ea typeface="Arial"/>
                <a:cs typeface="Arial"/>
                <a:sym typeface="Arial"/>
              </a:rPr>
              <a:t> son nodos imaginarios. Corresponde a los puntos inicial y final, son accesos de entrada y salida a la red. Los inicios y finales de los trayectos vienen dados por la matriz O-D (origen/destino).</a:t>
            </a: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3176426" y="1861275"/>
            <a:ext cx="2451000" cy="26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Giros (Turns)</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69850" y="2760075"/>
            <a:ext cx="2653800" cy="707700"/>
          </a:xfrm>
          <a:prstGeom prst="rect">
            <a:avLst/>
          </a:prstGeom>
          <a:noFill/>
          <a:ln w="19050" cap="flat" cmpd="sng">
            <a:solidFill>
              <a:srgbClr val="BED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192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155b62dbacc_0_51"/>
          <p:cNvPicPr preferRelativeResize="0"/>
          <p:nvPr/>
        </p:nvPicPr>
        <p:blipFill rotWithShape="1">
          <a:blip r:embed="rId3">
            <a:alphaModFix/>
          </a:blip>
          <a:srcRect/>
          <a:stretch/>
        </p:blipFill>
        <p:spPr>
          <a:xfrm>
            <a:off x="4573124" y="3547138"/>
            <a:ext cx="3848575" cy="1502525"/>
          </a:xfrm>
          <a:prstGeom prst="rect">
            <a:avLst/>
          </a:prstGeom>
          <a:noFill/>
          <a:ln>
            <a:noFill/>
          </a:ln>
        </p:spPr>
      </p:pic>
      <p:sp>
        <p:nvSpPr>
          <p:cNvPr id="113" name="Google Shape;113;g155b62dbacc_0_51"/>
          <p:cNvSpPr/>
          <p:nvPr/>
        </p:nvSpPr>
        <p:spPr>
          <a:xfrm>
            <a:off x="280325" y="342275"/>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MARCAS EN LINKS (ESCENARIO BASE)</a:t>
            </a:r>
            <a:endParaRPr sz="1782" b="1" i="0" u="none" strike="noStrike" cap="none">
              <a:solidFill>
                <a:srgbClr val="3F3F3F"/>
              </a:solidFill>
              <a:latin typeface="Arial Black"/>
              <a:ea typeface="Arial Black"/>
              <a:cs typeface="Arial Black"/>
              <a:sym typeface="Arial Black"/>
            </a:endParaRPr>
          </a:p>
        </p:txBody>
      </p:sp>
      <p:sp>
        <p:nvSpPr>
          <p:cNvPr id="114" name="Google Shape;114;g155b62dbacc_0_51"/>
          <p:cNvSpPr txBox="1"/>
          <p:nvPr/>
        </p:nvSpPr>
        <p:spPr>
          <a:xfrm>
            <a:off x="5038900" y="1055325"/>
            <a:ext cx="3382800" cy="26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Marca de Links (ID proyecto - ID Intervención) </a:t>
            </a:r>
            <a:endParaRPr sz="1400" b="0" i="0" u="none" strike="noStrike" cap="none">
              <a:solidFill>
                <a:srgbClr val="000000"/>
              </a:solidFill>
              <a:latin typeface="Arial"/>
              <a:ea typeface="Arial"/>
              <a:cs typeface="Arial"/>
              <a:sym typeface="Arial"/>
            </a:endParaRPr>
          </a:p>
        </p:txBody>
      </p:sp>
      <p:sp>
        <p:nvSpPr>
          <p:cNvPr id="115" name="Google Shape;115;g155b62dbacc_0_51"/>
          <p:cNvSpPr txBox="1"/>
          <p:nvPr/>
        </p:nvSpPr>
        <p:spPr>
          <a:xfrm>
            <a:off x="201050" y="1055325"/>
            <a:ext cx="3489000" cy="26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ID Proyecto</a:t>
            </a:r>
            <a:endParaRPr sz="1108" b="1" i="0" u="none" strike="noStrike" cap="none">
              <a:solidFill>
                <a:srgbClr val="BFD000"/>
              </a:solidFill>
              <a:latin typeface="Arial"/>
              <a:ea typeface="Arial"/>
              <a:cs typeface="Arial"/>
              <a:sym typeface="Arial"/>
            </a:endParaRPr>
          </a:p>
        </p:txBody>
      </p:sp>
      <p:pic>
        <p:nvPicPr>
          <p:cNvPr id="116" name="Google Shape;116;g155b62dbacc_0_51"/>
          <p:cNvPicPr preferRelativeResize="0"/>
          <p:nvPr/>
        </p:nvPicPr>
        <p:blipFill rotWithShape="1">
          <a:blip r:embed="rId4">
            <a:alphaModFix/>
          </a:blip>
          <a:srcRect/>
          <a:stretch/>
        </p:blipFill>
        <p:spPr>
          <a:xfrm>
            <a:off x="239425" y="1429700"/>
            <a:ext cx="3412251" cy="1760425"/>
          </a:xfrm>
          <a:prstGeom prst="rect">
            <a:avLst/>
          </a:prstGeom>
          <a:noFill/>
          <a:ln>
            <a:noFill/>
          </a:ln>
        </p:spPr>
      </p:pic>
      <p:sp>
        <p:nvSpPr>
          <p:cNvPr id="117" name="Google Shape;117;g155b62dbacc_0_51"/>
          <p:cNvSpPr txBox="1"/>
          <p:nvPr/>
        </p:nvSpPr>
        <p:spPr>
          <a:xfrm>
            <a:off x="201050" y="3346875"/>
            <a:ext cx="3489000" cy="26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ID Intervención</a:t>
            </a:r>
            <a:endParaRPr sz="1108" b="1" i="0" u="none" strike="noStrike" cap="none">
              <a:solidFill>
                <a:srgbClr val="BFD000"/>
              </a:solidFill>
              <a:latin typeface="Arial"/>
              <a:ea typeface="Arial"/>
              <a:cs typeface="Arial"/>
              <a:sym typeface="Arial"/>
            </a:endParaRPr>
          </a:p>
        </p:txBody>
      </p:sp>
      <p:pic>
        <p:nvPicPr>
          <p:cNvPr id="118" name="Google Shape;118;g155b62dbacc_0_51"/>
          <p:cNvPicPr preferRelativeResize="0"/>
          <p:nvPr/>
        </p:nvPicPr>
        <p:blipFill rotWithShape="1">
          <a:blip r:embed="rId5">
            <a:alphaModFix/>
          </a:blip>
          <a:srcRect/>
          <a:stretch/>
        </p:blipFill>
        <p:spPr>
          <a:xfrm>
            <a:off x="254150" y="3766425"/>
            <a:ext cx="3412251" cy="1063950"/>
          </a:xfrm>
          <a:prstGeom prst="rect">
            <a:avLst/>
          </a:prstGeom>
          <a:noFill/>
          <a:ln>
            <a:noFill/>
          </a:ln>
        </p:spPr>
      </p:pic>
      <p:pic>
        <p:nvPicPr>
          <p:cNvPr id="119" name="Google Shape;119;g155b62dbacc_0_51"/>
          <p:cNvPicPr preferRelativeResize="0"/>
          <p:nvPr/>
        </p:nvPicPr>
        <p:blipFill rotWithShape="1">
          <a:blip r:embed="rId6">
            <a:alphaModFix/>
          </a:blip>
          <a:srcRect/>
          <a:stretch/>
        </p:blipFill>
        <p:spPr>
          <a:xfrm>
            <a:off x="4083075" y="1429700"/>
            <a:ext cx="4835525" cy="25688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55b62dbacc_0_6"/>
          <p:cNvSpPr/>
          <p:nvPr/>
        </p:nvSpPr>
        <p:spPr>
          <a:xfrm>
            <a:off x="280325" y="342275"/>
            <a:ext cx="5098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MARCAS EN LINKS (ESCENARIO BASE)</a:t>
            </a:r>
            <a:endParaRPr sz="1485" b="1" i="0" u="none" strike="noStrike" cap="none">
              <a:solidFill>
                <a:srgbClr val="3F3F3F"/>
              </a:solidFill>
              <a:latin typeface="Arial Black"/>
              <a:ea typeface="Arial Black"/>
              <a:cs typeface="Arial Black"/>
              <a:sym typeface="Arial Black"/>
            </a:endParaRPr>
          </a:p>
        </p:txBody>
      </p:sp>
      <p:sp>
        <p:nvSpPr>
          <p:cNvPr id="126" name="Google Shape;126;g155b62dbacc_0_6"/>
          <p:cNvSpPr txBox="1"/>
          <p:nvPr/>
        </p:nvSpPr>
        <p:spPr>
          <a:xfrm>
            <a:off x="1167725" y="990775"/>
            <a:ext cx="3382800" cy="26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8"/>
              <a:buFont typeface="Arial"/>
              <a:buNone/>
            </a:pPr>
            <a:r>
              <a:rPr lang="en-US" sz="1108" b="1" i="0" u="none" strike="noStrike" cap="none">
                <a:solidFill>
                  <a:srgbClr val="BFD000"/>
                </a:solidFill>
                <a:latin typeface="Arial"/>
                <a:ea typeface="Arial"/>
                <a:cs typeface="Arial"/>
                <a:sym typeface="Arial"/>
              </a:rPr>
              <a:t>Proyectos no relevantes en el modelo</a:t>
            </a:r>
            <a:endParaRPr sz="1400" b="0" i="0" u="none" strike="noStrike" cap="none">
              <a:solidFill>
                <a:srgbClr val="000000"/>
              </a:solidFill>
              <a:latin typeface="Arial"/>
              <a:ea typeface="Arial"/>
              <a:cs typeface="Arial"/>
              <a:sym typeface="Arial"/>
            </a:endParaRPr>
          </a:p>
        </p:txBody>
      </p:sp>
      <p:sp>
        <p:nvSpPr>
          <p:cNvPr id="127" name="Google Shape;127;g155b62dbacc_0_6"/>
          <p:cNvSpPr txBox="1"/>
          <p:nvPr/>
        </p:nvSpPr>
        <p:spPr>
          <a:xfrm>
            <a:off x="5513075" y="990775"/>
            <a:ext cx="3489000" cy="26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8"/>
              <a:buFont typeface="Arial"/>
              <a:buNone/>
            </a:pPr>
            <a:r>
              <a:rPr lang="en-US" sz="1108" b="1" i="0" u="none" strike="noStrike" cap="none">
                <a:solidFill>
                  <a:srgbClr val="BFD000"/>
                </a:solidFill>
                <a:latin typeface="Arial"/>
                <a:ea typeface="Arial"/>
                <a:cs typeface="Arial"/>
                <a:sym typeface="Arial"/>
              </a:rPr>
              <a:t>Infraestructura no existente en el escenario base</a:t>
            </a:r>
            <a:endParaRPr sz="1108" b="1" i="0" u="none" strike="noStrike" cap="none">
              <a:solidFill>
                <a:srgbClr val="BFD000"/>
              </a:solidFill>
              <a:latin typeface="Arial"/>
              <a:ea typeface="Arial"/>
              <a:cs typeface="Arial"/>
              <a:sym typeface="Arial"/>
            </a:endParaRPr>
          </a:p>
        </p:txBody>
      </p:sp>
      <p:pic>
        <p:nvPicPr>
          <p:cNvPr id="128" name="Google Shape;128;g155b62dbacc_0_6"/>
          <p:cNvPicPr preferRelativeResize="0"/>
          <p:nvPr/>
        </p:nvPicPr>
        <p:blipFill rotWithShape="1">
          <a:blip r:embed="rId3">
            <a:alphaModFix/>
          </a:blip>
          <a:srcRect/>
          <a:stretch/>
        </p:blipFill>
        <p:spPr>
          <a:xfrm>
            <a:off x="280325" y="1424275"/>
            <a:ext cx="4817024" cy="3126325"/>
          </a:xfrm>
          <a:prstGeom prst="rect">
            <a:avLst/>
          </a:prstGeom>
          <a:noFill/>
          <a:ln>
            <a:noFill/>
          </a:ln>
        </p:spPr>
      </p:pic>
      <p:pic>
        <p:nvPicPr>
          <p:cNvPr id="129" name="Google Shape;129;g155b62dbacc_0_6"/>
          <p:cNvPicPr preferRelativeResize="0"/>
          <p:nvPr/>
        </p:nvPicPr>
        <p:blipFill rotWithShape="1">
          <a:blip r:embed="rId4">
            <a:alphaModFix/>
          </a:blip>
          <a:srcRect/>
          <a:stretch/>
        </p:blipFill>
        <p:spPr>
          <a:xfrm>
            <a:off x="5484675" y="1473800"/>
            <a:ext cx="3262650" cy="19183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p:nvPr/>
        </p:nvSpPr>
        <p:spPr>
          <a:xfrm>
            <a:off x="2326887" y="946529"/>
            <a:ext cx="4474798" cy="13208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45" name="Google Shape;145;p3"/>
          <p:cNvSpPr/>
          <p:nvPr/>
        </p:nvSpPr>
        <p:spPr>
          <a:xfrm>
            <a:off x="2326886" y="2252547"/>
            <a:ext cx="4474799" cy="251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3"/>
          <p:cNvSpPr/>
          <p:nvPr/>
        </p:nvSpPr>
        <p:spPr>
          <a:xfrm>
            <a:off x="303185" y="355442"/>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PROCEDIMIENTO AUTOMATIZACIÓN</a:t>
            </a:r>
            <a:endParaRPr sz="1782" b="1" i="0" u="none" strike="noStrike" cap="none">
              <a:solidFill>
                <a:srgbClr val="3F3F3F"/>
              </a:solidFill>
              <a:latin typeface="Arial Black"/>
              <a:ea typeface="Arial Black"/>
              <a:cs typeface="Arial Black"/>
              <a:sym typeface="Arial Black"/>
            </a:endParaRPr>
          </a:p>
        </p:txBody>
      </p:sp>
      <p:sp>
        <p:nvSpPr>
          <p:cNvPr id="147" name="Google Shape;147;p3"/>
          <p:cNvSpPr/>
          <p:nvPr/>
        </p:nvSpPr>
        <p:spPr>
          <a:xfrm>
            <a:off x="2503134" y="1724723"/>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Actualización shape</a:t>
            </a:r>
            <a:endParaRPr sz="96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(llaves obra-intervención-link)</a:t>
            </a:r>
            <a:endParaRPr sz="960" b="0" i="0" u="none" strike="noStrike" cap="none">
              <a:solidFill>
                <a:srgbClr val="595959"/>
              </a:solidFill>
              <a:latin typeface="Arial"/>
              <a:ea typeface="Arial"/>
              <a:cs typeface="Arial"/>
              <a:sym typeface="Arial"/>
            </a:endParaRPr>
          </a:p>
        </p:txBody>
      </p:sp>
      <p:sp>
        <p:nvSpPr>
          <p:cNvPr id="148" name="Google Shape;148;p3"/>
          <p:cNvSpPr/>
          <p:nvPr/>
        </p:nvSpPr>
        <p:spPr>
          <a:xfrm>
            <a:off x="2503134" y="1095212"/>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Construcción escenario base</a:t>
            </a:r>
            <a:endParaRPr sz="960" b="0" i="0" u="none" strike="noStrike" cap="none">
              <a:solidFill>
                <a:srgbClr val="595959"/>
              </a:solidFill>
              <a:latin typeface="Arial"/>
              <a:ea typeface="Arial"/>
              <a:cs typeface="Arial"/>
              <a:sym typeface="Arial"/>
            </a:endParaRPr>
          </a:p>
        </p:txBody>
      </p:sp>
      <p:sp>
        <p:nvSpPr>
          <p:cNvPr id="149" name="Google Shape;149;p3"/>
          <p:cNvSpPr/>
          <p:nvPr/>
        </p:nvSpPr>
        <p:spPr>
          <a:xfrm>
            <a:off x="2503134" y="2354234"/>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Definición de supuestos</a:t>
            </a:r>
            <a:endParaRPr sz="960" b="0" i="0" u="none" strike="noStrike" cap="none">
              <a:solidFill>
                <a:srgbClr val="595959"/>
              </a:solidFill>
              <a:latin typeface="Arial"/>
              <a:ea typeface="Arial"/>
              <a:cs typeface="Arial"/>
              <a:sym typeface="Arial"/>
            </a:endParaRPr>
          </a:p>
        </p:txBody>
      </p:sp>
      <p:sp>
        <p:nvSpPr>
          <p:cNvPr id="150" name="Google Shape;150;p3"/>
          <p:cNvSpPr/>
          <p:nvPr/>
        </p:nvSpPr>
        <p:spPr>
          <a:xfrm>
            <a:off x="2503134" y="2983745"/>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Construcción de escenarios con obras</a:t>
            </a:r>
            <a:endParaRPr sz="960" b="0" i="0" u="none" strike="noStrike" cap="none">
              <a:solidFill>
                <a:srgbClr val="595959"/>
              </a:solidFill>
              <a:latin typeface="Arial"/>
              <a:ea typeface="Arial"/>
              <a:cs typeface="Arial"/>
              <a:sym typeface="Arial"/>
            </a:endParaRPr>
          </a:p>
        </p:txBody>
      </p:sp>
      <p:sp>
        <p:nvSpPr>
          <p:cNvPr id="151" name="Google Shape;151;p3"/>
          <p:cNvSpPr/>
          <p:nvPr/>
        </p:nvSpPr>
        <p:spPr>
          <a:xfrm>
            <a:off x="2503134" y="3613256"/>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Asignación de viajes (TPr+TPu)</a:t>
            </a:r>
            <a:endParaRPr sz="960" b="0" i="0" u="none" strike="noStrike" cap="none">
              <a:solidFill>
                <a:srgbClr val="595959"/>
              </a:solidFill>
              <a:latin typeface="Arial"/>
              <a:ea typeface="Arial"/>
              <a:cs typeface="Arial"/>
              <a:sym typeface="Arial"/>
            </a:endParaRPr>
          </a:p>
        </p:txBody>
      </p:sp>
      <p:sp>
        <p:nvSpPr>
          <p:cNvPr id="152" name="Google Shape;152;p3"/>
          <p:cNvSpPr/>
          <p:nvPr/>
        </p:nvSpPr>
        <p:spPr>
          <a:xfrm>
            <a:off x="2503134" y="4242767"/>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Generación y análisis de resultados</a:t>
            </a:r>
            <a:endParaRPr sz="960" b="0" i="0" u="none" strike="noStrike" cap="none">
              <a:solidFill>
                <a:srgbClr val="595959"/>
              </a:solidFill>
              <a:latin typeface="Arial"/>
              <a:ea typeface="Arial"/>
              <a:cs typeface="Arial"/>
              <a:sym typeface="Arial"/>
            </a:endParaRPr>
          </a:p>
        </p:txBody>
      </p:sp>
      <p:sp>
        <p:nvSpPr>
          <p:cNvPr id="153" name="Google Shape;153;p3"/>
          <p:cNvSpPr/>
          <p:nvPr/>
        </p:nvSpPr>
        <p:spPr>
          <a:xfrm>
            <a:off x="5006684" y="1437688"/>
            <a:ext cx="1194592"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F3F3F"/>
                </a:solidFill>
                <a:latin typeface="Arial Black"/>
                <a:ea typeface="Arial Black"/>
                <a:cs typeface="Arial Black"/>
                <a:sym typeface="Arial Black"/>
              </a:rPr>
              <a:t>MANUAL</a:t>
            </a:r>
            <a:endParaRPr sz="1600" b="1" i="0" u="none" strike="noStrike" cap="none">
              <a:solidFill>
                <a:srgbClr val="3F3F3F"/>
              </a:solidFill>
              <a:latin typeface="Arial Black"/>
              <a:ea typeface="Arial Black"/>
              <a:cs typeface="Arial Black"/>
              <a:sym typeface="Arial Black"/>
            </a:endParaRPr>
          </a:p>
        </p:txBody>
      </p:sp>
      <p:sp>
        <p:nvSpPr>
          <p:cNvPr id="154" name="Google Shape;154;p3"/>
          <p:cNvSpPr/>
          <p:nvPr/>
        </p:nvSpPr>
        <p:spPr>
          <a:xfrm>
            <a:off x="4559199" y="3247172"/>
            <a:ext cx="2089562" cy="5234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F3F3F"/>
                </a:solidFill>
                <a:latin typeface="Arial Black"/>
                <a:ea typeface="Arial Black"/>
                <a:cs typeface="Arial Black"/>
                <a:sym typeface="Arial Black"/>
              </a:rPr>
              <a:t>SEMI -AUTOMATIZADO</a:t>
            </a:r>
            <a:endParaRPr sz="1600" b="1" i="0" u="none" strike="noStrike" cap="none">
              <a:solidFill>
                <a:srgbClr val="3F3F3F"/>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3f32479ded_0_6"/>
          <p:cNvSpPr/>
          <p:nvPr/>
        </p:nvSpPr>
        <p:spPr>
          <a:xfrm>
            <a:off x="379141" y="983700"/>
            <a:ext cx="2423532" cy="13208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 name="Google Shape;161;g13f32479ded_0_6"/>
          <p:cNvSpPr/>
          <p:nvPr/>
        </p:nvSpPr>
        <p:spPr>
          <a:xfrm>
            <a:off x="379140" y="2289718"/>
            <a:ext cx="2423533" cy="251274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g13f32479ded_0_6"/>
          <p:cNvSpPr/>
          <p:nvPr/>
        </p:nvSpPr>
        <p:spPr>
          <a:xfrm>
            <a:off x="303185" y="355442"/>
            <a:ext cx="8587200" cy="32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82"/>
              <a:buFont typeface="Arial"/>
              <a:buNone/>
            </a:pPr>
            <a:r>
              <a:rPr lang="en-US" sz="1782" b="1" i="0" u="none" strike="noStrike" cap="none">
                <a:solidFill>
                  <a:srgbClr val="3F3F3F"/>
                </a:solidFill>
                <a:latin typeface="Arial Black"/>
                <a:ea typeface="Arial Black"/>
                <a:cs typeface="Arial Black"/>
                <a:sym typeface="Arial Black"/>
              </a:rPr>
              <a:t>PROCEDIMIENTO AUTOMATIZACIÓN</a:t>
            </a:r>
            <a:endParaRPr sz="1782" b="1" i="0" u="none" strike="noStrike" cap="none">
              <a:solidFill>
                <a:srgbClr val="3F3F3F"/>
              </a:solidFill>
              <a:latin typeface="Arial Black"/>
              <a:ea typeface="Arial Black"/>
              <a:cs typeface="Arial Black"/>
              <a:sym typeface="Arial Black"/>
            </a:endParaRPr>
          </a:p>
        </p:txBody>
      </p:sp>
      <p:sp>
        <p:nvSpPr>
          <p:cNvPr id="163" name="Google Shape;163;g13f32479ded_0_6"/>
          <p:cNvSpPr txBox="1"/>
          <p:nvPr/>
        </p:nvSpPr>
        <p:spPr>
          <a:xfrm>
            <a:off x="3459114" y="1644142"/>
            <a:ext cx="4763051" cy="2354450"/>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50"/>
              <a:buFont typeface="Arial"/>
              <a:buChar char="-"/>
            </a:pPr>
            <a:r>
              <a:rPr lang="en-US" sz="1050" b="0" i="0" u="none" strike="noStrike" cap="none">
                <a:solidFill>
                  <a:srgbClr val="595959"/>
                </a:solidFill>
                <a:latin typeface="Arial"/>
                <a:ea typeface="Arial"/>
                <a:cs typeface="Arial"/>
                <a:sym typeface="Arial"/>
              </a:rPr>
              <a:t>Generación de escenarios base que incorporen obras ya concluidas (con su correspondiente mejora/cambio)</a:t>
            </a:r>
            <a:endParaRPr/>
          </a:p>
          <a:p>
            <a:pPr marL="171450" marR="0" lvl="0" indent="-104775"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50"/>
              <a:buFont typeface="Arial"/>
              <a:buChar char="-"/>
            </a:pPr>
            <a:r>
              <a:rPr lang="en-US" sz="1050" b="0" i="0" u="none" strike="noStrike" cap="none">
                <a:solidFill>
                  <a:srgbClr val="595959"/>
                </a:solidFill>
                <a:latin typeface="Arial"/>
                <a:ea typeface="Arial"/>
                <a:cs typeface="Arial"/>
                <a:sym typeface="Arial"/>
              </a:rPr>
              <a:t>Revisión de demandas de viaje en esos escenarios</a:t>
            </a:r>
            <a:endParaRPr/>
          </a:p>
          <a:p>
            <a:pPr marL="171450" marR="0" lvl="0" indent="-104775"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50"/>
              <a:buFont typeface="Arial"/>
              <a:buChar char="-"/>
            </a:pPr>
            <a:r>
              <a:rPr lang="en-US" sz="1050" b="0" i="0" u="none" strike="noStrike" cap="none">
                <a:solidFill>
                  <a:srgbClr val="595959"/>
                </a:solidFill>
                <a:latin typeface="Arial"/>
                <a:ea typeface="Arial"/>
                <a:cs typeface="Arial"/>
                <a:sym typeface="Arial"/>
              </a:rPr>
              <a:t>Actualización de la correspondencia entre los links de dichos escenarios, y la ubicación de las obras a modelar (incluyendo el atributo para identificación de tramo/intervención)</a:t>
            </a:r>
            <a:endParaRPr/>
          </a:p>
          <a:p>
            <a:pPr marL="171450" marR="0" lvl="0" indent="-104775"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50"/>
              <a:buFont typeface="Arial"/>
              <a:buChar char="-"/>
            </a:pPr>
            <a:r>
              <a:rPr lang="en-US" sz="1050" b="0" i="0" u="none" strike="noStrike" cap="none">
                <a:solidFill>
                  <a:srgbClr val="595959"/>
                </a:solidFill>
                <a:latin typeface="Arial"/>
                <a:ea typeface="Arial"/>
                <a:cs typeface="Arial"/>
                <a:sym typeface="Arial"/>
              </a:rPr>
              <a:t>Exportar la red base con los atributos modificados para cargar al Excel de automatización</a:t>
            </a:r>
            <a:endParaRPr sz="105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p:txBody>
      </p:sp>
      <p:sp>
        <p:nvSpPr>
          <p:cNvPr id="164" name="Google Shape;164;g13f32479ded_0_6"/>
          <p:cNvSpPr txBox="1"/>
          <p:nvPr/>
        </p:nvSpPr>
        <p:spPr>
          <a:xfrm>
            <a:off x="3459114" y="1160131"/>
            <a:ext cx="17072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BFD000"/>
                </a:solidFill>
                <a:latin typeface="Arial"/>
                <a:ea typeface="Arial"/>
                <a:cs typeface="Arial"/>
                <a:sym typeface="Arial"/>
              </a:rPr>
              <a:t>Acciones</a:t>
            </a:r>
            <a:endParaRPr sz="1400" b="1" i="0" u="none" strike="noStrike" cap="none">
              <a:solidFill>
                <a:srgbClr val="BFD000"/>
              </a:solidFill>
              <a:latin typeface="Arial"/>
              <a:ea typeface="Arial"/>
              <a:cs typeface="Arial"/>
              <a:sym typeface="Arial"/>
            </a:endParaRPr>
          </a:p>
        </p:txBody>
      </p:sp>
      <p:sp>
        <p:nvSpPr>
          <p:cNvPr id="165" name="Google Shape;165;g13f32479ded_0_6"/>
          <p:cNvSpPr/>
          <p:nvPr/>
        </p:nvSpPr>
        <p:spPr>
          <a:xfrm>
            <a:off x="555388" y="1761894"/>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Actualización shape</a:t>
            </a:r>
            <a:endParaRPr sz="96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(llaves obra-intervención-link)</a:t>
            </a:r>
            <a:endParaRPr sz="960" b="0" i="0" u="none" strike="noStrike" cap="none">
              <a:solidFill>
                <a:srgbClr val="595959"/>
              </a:solidFill>
              <a:latin typeface="Arial"/>
              <a:ea typeface="Arial"/>
              <a:cs typeface="Arial"/>
              <a:sym typeface="Arial"/>
            </a:endParaRPr>
          </a:p>
        </p:txBody>
      </p:sp>
      <p:sp>
        <p:nvSpPr>
          <p:cNvPr id="166" name="Google Shape;166;g13f32479ded_0_6"/>
          <p:cNvSpPr/>
          <p:nvPr/>
        </p:nvSpPr>
        <p:spPr>
          <a:xfrm>
            <a:off x="555388" y="1132383"/>
            <a:ext cx="1903142" cy="394010"/>
          </a:xfrm>
          <a:prstGeom prst="roundRect">
            <a:avLst>
              <a:gd name="adj" fmla="val 16667"/>
            </a:avLst>
          </a:prstGeom>
          <a:solidFill>
            <a:schemeClr val="lt1"/>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595959"/>
                </a:solidFill>
                <a:latin typeface="Arial"/>
                <a:ea typeface="Arial"/>
                <a:cs typeface="Arial"/>
                <a:sym typeface="Arial"/>
              </a:rPr>
              <a:t>Construcción escenario base</a:t>
            </a:r>
            <a:endParaRPr sz="960" b="0" i="0" u="none" strike="noStrike" cap="none">
              <a:solidFill>
                <a:srgbClr val="595959"/>
              </a:solidFill>
              <a:latin typeface="Arial"/>
              <a:ea typeface="Arial"/>
              <a:cs typeface="Arial"/>
              <a:sym typeface="Arial"/>
            </a:endParaRPr>
          </a:p>
        </p:txBody>
      </p:sp>
      <p:sp>
        <p:nvSpPr>
          <p:cNvPr id="167" name="Google Shape;167;g13f32479ded_0_6"/>
          <p:cNvSpPr/>
          <p:nvPr/>
        </p:nvSpPr>
        <p:spPr>
          <a:xfrm>
            <a:off x="555388" y="2391405"/>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D8D8D8"/>
                </a:solidFill>
                <a:latin typeface="Arial"/>
                <a:ea typeface="Arial"/>
                <a:cs typeface="Arial"/>
                <a:sym typeface="Arial"/>
              </a:rPr>
              <a:t>Definición de supuestos</a:t>
            </a:r>
            <a:endParaRPr sz="960" b="0" i="0" u="none" strike="noStrike" cap="none">
              <a:solidFill>
                <a:srgbClr val="D8D8D8"/>
              </a:solidFill>
              <a:latin typeface="Arial"/>
              <a:ea typeface="Arial"/>
              <a:cs typeface="Arial"/>
              <a:sym typeface="Arial"/>
            </a:endParaRPr>
          </a:p>
        </p:txBody>
      </p:sp>
      <p:sp>
        <p:nvSpPr>
          <p:cNvPr id="168" name="Google Shape;168;g13f32479ded_0_6"/>
          <p:cNvSpPr/>
          <p:nvPr/>
        </p:nvSpPr>
        <p:spPr>
          <a:xfrm>
            <a:off x="555388" y="3020916"/>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D8D8D8"/>
                </a:solidFill>
                <a:latin typeface="Arial"/>
                <a:ea typeface="Arial"/>
                <a:cs typeface="Arial"/>
                <a:sym typeface="Arial"/>
              </a:rPr>
              <a:t>Construcción de escenarios con obras</a:t>
            </a:r>
            <a:endParaRPr sz="960" b="0" i="0" u="none" strike="noStrike" cap="none">
              <a:solidFill>
                <a:srgbClr val="D8D8D8"/>
              </a:solidFill>
              <a:latin typeface="Arial"/>
              <a:ea typeface="Arial"/>
              <a:cs typeface="Arial"/>
              <a:sym typeface="Arial"/>
            </a:endParaRPr>
          </a:p>
        </p:txBody>
      </p:sp>
      <p:sp>
        <p:nvSpPr>
          <p:cNvPr id="169" name="Google Shape;169;g13f32479ded_0_6"/>
          <p:cNvSpPr/>
          <p:nvPr/>
        </p:nvSpPr>
        <p:spPr>
          <a:xfrm>
            <a:off x="555388" y="3650427"/>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D8D8D8"/>
                </a:solidFill>
                <a:latin typeface="Arial"/>
                <a:ea typeface="Arial"/>
                <a:cs typeface="Arial"/>
                <a:sym typeface="Arial"/>
              </a:rPr>
              <a:t>Asignación de viajes (TPr+TPu)</a:t>
            </a:r>
            <a:endParaRPr sz="960" b="0" i="0" u="none" strike="noStrike" cap="none">
              <a:solidFill>
                <a:srgbClr val="D8D8D8"/>
              </a:solidFill>
              <a:latin typeface="Arial"/>
              <a:ea typeface="Arial"/>
              <a:cs typeface="Arial"/>
              <a:sym typeface="Arial"/>
            </a:endParaRPr>
          </a:p>
        </p:txBody>
      </p:sp>
      <p:sp>
        <p:nvSpPr>
          <p:cNvPr id="170" name="Google Shape;170;g13f32479ded_0_6"/>
          <p:cNvSpPr/>
          <p:nvPr/>
        </p:nvSpPr>
        <p:spPr>
          <a:xfrm>
            <a:off x="555388" y="4279938"/>
            <a:ext cx="1903142" cy="394010"/>
          </a:xfrm>
          <a:prstGeom prst="roundRect">
            <a:avLst>
              <a:gd name="adj" fmla="val 16667"/>
            </a:avLst>
          </a:prstGeom>
          <a:solidFill>
            <a:srgbClr val="F2F2F2"/>
          </a:solidFill>
          <a:ln w="25400" cap="flat" cmpd="sng">
            <a:solidFill>
              <a:srgbClr val="BFD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 b="0" i="0" u="none" strike="noStrike" cap="none">
                <a:solidFill>
                  <a:srgbClr val="D8D8D8"/>
                </a:solidFill>
                <a:latin typeface="Arial"/>
                <a:ea typeface="Arial"/>
                <a:cs typeface="Arial"/>
                <a:sym typeface="Arial"/>
              </a:rPr>
              <a:t>Generación y análisis de resultados</a:t>
            </a:r>
            <a:endParaRPr sz="960" b="0" i="0" u="none" strike="noStrike" cap="none">
              <a:solidFill>
                <a:srgbClr val="D8D8D8"/>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882</Words>
  <Application>Microsoft Office PowerPoint</Application>
  <PresentationFormat>Personalizado</PresentationFormat>
  <Paragraphs>174</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Calibri</vt:lpstr>
      <vt:lpstr>Arial</vt:lpstr>
      <vt:lpstr>Arial Black</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Louis Uniman</dc:creator>
  <cp:lastModifiedBy>Cristian Miguel Quintero Perez</cp:lastModifiedBy>
  <cp:revision>14</cp:revision>
  <dcterms:created xsi:type="dcterms:W3CDTF">2020-04-07T16:19:18Z</dcterms:created>
  <dcterms:modified xsi:type="dcterms:W3CDTF">2022-10-28T16:07:54Z</dcterms:modified>
</cp:coreProperties>
</file>