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82" r:id="rId4"/>
    <p:sldId id="281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000"/>
    <a:srgbClr val="4C531E"/>
    <a:srgbClr val="C8D423"/>
    <a:srgbClr val="879225"/>
    <a:srgbClr val="FFB718"/>
    <a:srgbClr val="E2C200"/>
    <a:srgbClr val="E2B40B"/>
    <a:srgbClr val="E2D200"/>
    <a:srgbClr val="E20202"/>
    <a:srgbClr val="EB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2945" autoAdjust="0"/>
  </p:normalViewPr>
  <p:slideViewPr>
    <p:cSldViewPr snapToGrid="0">
      <p:cViewPr varScale="1">
        <p:scale>
          <a:sx n="64" d="100"/>
          <a:sy n="64" d="100"/>
        </p:scale>
        <p:origin x="7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C91-34EA-4355-ABF4-893A2D297A89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351AC-B31A-4CAA-8FAF-33138B524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39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351AC-B31A-4CAA-8FAF-33138B52417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411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8685" y="754796"/>
            <a:ext cx="9144000" cy="154432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COMITÉ INTERSECTORIAL DE COORDINACIÓN JURÍDICA</a:t>
            </a:r>
            <a:endParaRPr lang="es-CO" sz="48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962384" y="2078012"/>
            <a:ext cx="245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SESIÓN 2020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62813"/>
            <a:ext cx="12192000" cy="1078494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D7DF34-6160-8A47-A5E0-F482F9CB4AA4}"/>
              </a:ext>
            </a:extLst>
          </p:cNvPr>
          <p:cNvSpPr txBox="1">
            <a:spLocks/>
          </p:cNvSpPr>
          <p:nvPr/>
        </p:nvSpPr>
        <p:spPr>
          <a:xfrm>
            <a:off x="838200" y="312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ORDEN DEL DÍA</a:t>
            </a:r>
            <a:endParaRPr lang="es-CO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C43690-B4A1-6045-91E1-408585C5994D}"/>
              </a:ext>
            </a:extLst>
          </p:cNvPr>
          <p:cNvSpPr txBox="1"/>
          <p:nvPr/>
        </p:nvSpPr>
        <p:spPr>
          <a:xfrm>
            <a:off x="838200" y="1886857"/>
            <a:ext cx="9140757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050" b="1" dirty="0" smtClean="0"/>
          </a:p>
          <a:p>
            <a:pPr algn="just"/>
            <a:endParaRPr lang="es-CO" sz="2050" b="1" dirty="0"/>
          </a:p>
          <a:p>
            <a:pPr algn="just"/>
            <a:r>
              <a:rPr lang="es-CO" sz="2050" b="1" dirty="0" smtClean="0"/>
              <a:t>1</a:t>
            </a:r>
            <a:r>
              <a:rPr lang="es-CO" sz="2050" b="1" dirty="0"/>
              <a:t>.   Verificación de Quórum </a:t>
            </a:r>
            <a:endParaRPr lang="es-CO" sz="2050" b="1" dirty="0" smtClean="0"/>
          </a:p>
          <a:p>
            <a:pPr algn="just"/>
            <a:endParaRPr lang="es-CO" sz="2050" b="1" dirty="0" smtClean="0"/>
          </a:p>
          <a:p>
            <a:pPr algn="just"/>
            <a:r>
              <a:rPr lang="es-ES" sz="2050" b="1" dirty="0" smtClean="0"/>
              <a:t>2</a:t>
            </a:r>
            <a:r>
              <a:rPr lang="es-ES" sz="2050" b="1" dirty="0"/>
              <a:t>.   </a:t>
            </a:r>
            <a:r>
              <a:rPr lang="es-CO" sz="2050" b="1" dirty="0" smtClean="0"/>
              <a:t>Exposición a cargo del IDU. Dr. </a:t>
            </a:r>
            <a:r>
              <a:rPr lang="es-CO" sz="2050" b="1" dirty="0" smtClean="0"/>
              <a:t>Dávila, obras, servicios e ítems no previstos</a:t>
            </a:r>
            <a:endParaRPr lang="es-CO" sz="2050" dirty="0" smtClean="0"/>
          </a:p>
          <a:p>
            <a:pPr algn="just"/>
            <a:endParaRPr lang="es-CO" sz="2050" dirty="0" smtClean="0"/>
          </a:p>
          <a:p>
            <a:pPr algn="just"/>
            <a:r>
              <a:rPr lang="es-CO" sz="2050" b="1" dirty="0" smtClean="0"/>
              <a:t>3.</a:t>
            </a:r>
            <a:r>
              <a:rPr lang="es-CO" sz="2050" b="1" dirty="0"/>
              <a:t>  </a:t>
            </a:r>
            <a:r>
              <a:rPr lang="es-CO" sz="2050" b="1" dirty="0" smtClean="0"/>
              <a:t> Verificación cumplimiento compromisos</a:t>
            </a:r>
          </a:p>
          <a:p>
            <a:pPr algn="just"/>
            <a:endParaRPr lang="es-CO" sz="2050" b="1" dirty="0" smtClean="0"/>
          </a:p>
          <a:p>
            <a:pPr algn="just"/>
            <a:r>
              <a:rPr lang="es-CO" sz="2050" b="1" dirty="0"/>
              <a:t>4</a:t>
            </a:r>
            <a:r>
              <a:rPr lang="es-CO" sz="2050" b="1" dirty="0" smtClean="0"/>
              <a:t>.   Proposiciones y varios</a:t>
            </a:r>
            <a:endParaRPr lang="es-CO" sz="2050" dirty="0"/>
          </a:p>
          <a:p>
            <a:pPr lvl="0"/>
            <a:endParaRPr lang="es-CO" dirty="0"/>
          </a:p>
          <a:p>
            <a:pPr marL="342900" indent="-342900" algn="just">
              <a:buAutoNum type="arabicPeriod"/>
            </a:pPr>
            <a:endPara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1078494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D7DF34-6160-8A47-A5E0-F482F9CB4AA4}"/>
              </a:ext>
            </a:extLst>
          </p:cNvPr>
          <p:cNvSpPr txBox="1">
            <a:spLocks/>
          </p:cNvSpPr>
          <p:nvPr/>
        </p:nvSpPr>
        <p:spPr>
          <a:xfrm>
            <a:off x="838200" y="312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COMPROMISOS PENDIENTES</a:t>
            </a:r>
            <a:endParaRPr lang="es-CO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C43690-B4A1-6045-91E1-408585C5994D}"/>
              </a:ext>
            </a:extLst>
          </p:cNvPr>
          <p:cNvSpPr txBox="1"/>
          <p:nvPr/>
        </p:nvSpPr>
        <p:spPr>
          <a:xfrm>
            <a:off x="1126787" y="2524427"/>
            <a:ext cx="914075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50" b="1" dirty="0"/>
              <a:t>1.   </a:t>
            </a:r>
            <a:r>
              <a:rPr lang="es-ES" dirty="0" smtClean="0"/>
              <a:t>Designación </a:t>
            </a:r>
            <a:r>
              <a:rPr lang="es-ES" dirty="0"/>
              <a:t>de un enlace por cada entidad. </a:t>
            </a:r>
            <a:r>
              <a:rPr lang="es-ES" b="1" dirty="0" smtClean="0"/>
              <a:t>TODOS</a:t>
            </a:r>
            <a:endParaRPr lang="es-CO" dirty="0"/>
          </a:p>
          <a:p>
            <a:pPr algn="just"/>
            <a:endParaRPr lang="es-ES" sz="2050" dirty="0" smtClean="0"/>
          </a:p>
          <a:p>
            <a:pPr algn="just"/>
            <a:r>
              <a:rPr lang="es-CO" sz="2050" b="1" dirty="0" smtClean="0"/>
              <a:t>2.</a:t>
            </a:r>
            <a:r>
              <a:rPr lang="es-CO" sz="2050" b="1" dirty="0"/>
              <a:t>  </a:t>
            </a:r>
            <a:r>
              <a:rPr lang="es-CO" sz="2050" b="1" dirty="0" smtClean="0"/>
              <a:t> </a:t>
            </a:r>
            <a:r>
              <a:rPr lang="es-ES" dirty="0"/>
              <a:t>Diligenciamiento del cuadro de producción normativa en los términos establecidos. </a:t>
            </a:r>
            <a:r>
              <a:rPr lang="es-ES" b="1" dirty="0"/>
              <a:t>TODOS</a:t>
            </a:r>
            <a:endParaRPr lang="es-CO" sz="2050" b="1" dirty="0" smtClean="0"/>
          </a:p>
          <a:p>
            <a:pPr algn="just"/>
            <a:endParaRPr lang="es-CO" sz="2050" b="1" dirty="0" smtClean="0"/>
          </a:p>
          <a:p>
            <a:pPr lvl="0"/>
            <a:endParaRPr lang="es-CO" dirty="0"/>
          </a:p>
          <a:p>
            <a:pPr marL="342900" indent="-342900" algn="just">
              <a:buAutoNum type="arabicPeriod"/>
            </a:pPr>
            <a:endParaRPr lang="es-CO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8685" y="754796"/>
            <a:ext cx="9144000" cy="1544322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/>
            </a:r>
            <a:b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CO" sz="4800" b="1" dirty="0" smtClean="0">
                <a:solidFill>
                  <a:srgbClr val="4C53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COMITÉ INTERSECTORIAL DE COORDINACIÓN JURÍDICA. GRACIAS!!</a:t>
            </a:r>
            <a:endParaRPr lang="es-CO" sz="48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47343" y="2078012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SESIÓN 2020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4186</TotalTime>
  <Words>16</Words>
  <Application>Microsoft Office PowerPoint</Application>
  <PresentationFormat>Panorámica</PresentationFormat>
  <Paragraphs>20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Tema de Office</vt:lpstr>
      <vt:lpstr>   COMITÉ INTERSECTORIAL DE COORDINACIÓN JURÍDICA</vt:lpstr>
      <vt:lpstr>Presentación de PowerPoint</vt:lpstr>
      <vt:lpstr>Presentación de PowerPoint</vt:lpstr>
      <vt:lpstr>   COMITÉ INTERSECTORIAL DE COORDINACIÓN JURÍDICA. GRACIAS!!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diego valenzuela</cp:lastModifiedBy>
  <cp:revision>111</cp:revision>
  <dcterms:created xsi:type="dcterms:W3CDTF">2020-01-07T17:00:58Z</dcterms:created>
  <dcterms:modified xsi:type="dcterms:W3CDTF">2020-08-25T15:12:38Z</dcterms:modified>
</cp:coreProperties>
</file>