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61" r:id="rId1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8"/>
    <p:restoredTop sz="94685"/>
  </p:normalViewPr>
  <p:slideViewPr>
    <p:cSldViewPr snapToGrid="0" snapToObjects="1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00CC-0D81-9D4C-AB16-A1F026E3FFC2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39010-8474-AD4A-8DC7-2AEBBBEF71A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64018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39010-8474-AD4A-8DC7-2AEBBBEF71AD}" type="slidenum">
              <a:rPr lang="es-CO" smtClean="0"/>
              <a:t>17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88443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E3142C-AE2E-144E-AFD4-1C4D32F51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A15B66-3442-5D44-992E-74815C7FC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D3A4A0-0D53-B84F-8BFF-96E55A74C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C7D7ED1-8CE1-9943-A73E-2A17BCA6D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1C10EA-C589-7941-982B-8DD0D14BB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589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DF3EB4-A89B-164C-ACF8-5731A561B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140DA1C-2F7D-7E45-AB81-95EEBDC08C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38298F1-A877-A145-8F8D-E0D7FCBFA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D589C9-62D4-DD44-B8B6-B6FB8D5A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A534C8-7560-6C44-BF97-75D02371F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9982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0302C13-BCD8-CE47-A693-B84F821D77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EE957F-433F-9744-977D-9B484F03D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76FB6A-BA4D-9441-8569-3A8B660B5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7A9DE4-8CF0-DA45-B688-885816A0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48C9ED-19EF-7642-8EE8-D26570B7B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463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AFC6A7-E4E5-FC4F-BB3D-3946A7F72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ECAC9D-3251-8843-834E-CBDBB9F6B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7273F4-9ED7-D94B-9E52-C5C371C9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4FFD40-8209-6040-95F7-8C197551F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8AEAF0-42A8-7041-81BA-00CE8AC05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4632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AC223-B1ED-164C-A91A-5C989891A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583C5B-7DA4-574C-9DF5-6FF00C179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663CAB-6BD6-E746-91E3-1EB69640B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A0DEF-9317-134A-8BD6-F2514C3BF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75A092-D07C-9B47-880D-FC57B7E2E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502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19E135-CEAE-334D-858F-7633DE39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8F4453-C4CE-C444-9BED-E71214CECF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8E7B910-4E81-374E-B3A9-6C084B52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9F738D0-D269-E644-B293-F094C051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C0C787-6518-7940-BF94-E6D981DD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A163CF-A1A2-2642-B5CA-E48EC0B82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92926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C77230-FB4A-9041-928C-6FA1F383F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8C6403-F83C-044E-BDEA-E68E2DDE8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7672816-EA00-D141-9492-AD3C8B3837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DCAFCC-7CA8-784C-9522-4C2FD0239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C54F10-57F7-0749-9915-4C23398EED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904C420-139C-384E-938E-018F18B11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F07C6D-47D2-F641-9280-572548814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592B1BC-2A80-414E-9B82-DF60B40EE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5759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DEDF2C-F1A4-5243-B7F9-5A68797FF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D542FA5-ECE0-E54F-BA36-0724F3C05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8658652-60C4-5B43-8621-1B7808CB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0518C0A-1863-C546-B3F0-06EF7D8A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73314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3E188B-2DD6-764C-A60C-A380AA0A9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CB2202E-9500-0A4F-AB95-CE416D913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551366-E152-C14B-9AC7-CB7D0E19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255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366410-A0C0-5F46-9337-988D4BE07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CACF204-F039-7844-B286-EB8284EF5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53C18D-D089-8341-97B7-8DB2B1A2BC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933931-DD55-984B-B490-0D4B6E35A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498F13B-14CB-F84E-9E0D-AAFFBF95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2F6B26-908B-F342-B380-CD6ED1F87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37067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6FDD99-8EED-6A4F-A2DB-83B7A74A1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711CEDB-303D-D145-BF80-63CF5AAA21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AA8318-4969-5D4E-99E0-C5EA0E139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10B692-5096-B04F-A3C4-6768B55E3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3F2E461-9F59-F64A-BF42-FAA759049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B3737E-14AE-7948-AF1A-7D42FF01C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85563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DBFAA32-0364-754A-88B9-32AD38C1B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771533-6AD5-6A4D-83C3-E9C337A17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9B3142-A29F-4342-A118-000C74047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74573-9F50-6346-922D-6E0A539CCC0D}" type="datetimeFigureOut">
              <a:rPr lang="es-CO" smtClean="0"/>
              <a:t>4/10/2022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D2386A-CA15-CD44-813C-DC94CE341B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9D6603-171D-3743-8C08-55DF1774B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6CC59-2B35-8342-B050-C8C04956909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42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6CCA06F-6849-D443-8F20-D26FECBE8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A23C4F7-0C40-B04E-8EE2-E827286F2E0F}"/>
              </a:ext>
            </a:extLst>
          </p:cNvPr>
          <p:cNvSpPr txBox="1"/>
          <p:nvPr/>
        </p:nvSpPr>
        <p:spPr>
          <a:xfrm>
            <a:off x="1731818" y="5405717"/>
            <a:ext cx="8042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 smtClean="0"/>
              <a:t>Datos rendiciones de cuentas locales </a:t>
            </a:r>
            <a:endParaRPr lang="es-CO" sz="4000" dirty="0"/>
          </a:p>
        </p:txBody>
      </p:sp>
    </p:spTree>
    <p:extLst>
      <p:ext uri="{BB962C8B-B14F-4D97-AF65-F5344CB8AC3E}">
        <p14:creationId xmlns:p14="http://schemas.microsoft.com/office/powerpoint/2010/main" val="3367356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1895936"/>
              </p:ext>
            </p:extLst>
          </p:nvPr>
        </p:nvGraphicFramePr>
        <p:xfrm>
          <a:off x="980597" y="1518397"/>
          <a:ext cx="6861076" cy="5301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0597" y="1518397"/>
                        <a:ext cx="6861076" cy="5301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6268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5438197"/>
              </p:ext>
            </p:extLst>
          </p:nvPr>
        </p:nvGraphicFramePr>
        <p:xfrm>
          <a:off x="678729" y="1518397"/>
          <a:ext cx="6761162" cy="5224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5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8729" y="1518397"/>
                        <a:ext cx="6761162" cy="5224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30142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602238"/>
              </p:ext>
            </p:extLst>
          </p:nvPr>
        </p:nvGraphicFramePr>
        <p:xfrm>
          <a:off x="1119468" y="1532794"/>
          <a:ext cx="6563157" cy="5071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32794"/>
                        <a:ext cx="6563157" cy="5071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10394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681076"/>
              </p:ext>
            </p:extLst>
          </p:nvPr>
        </p:nvGraphicFramePr>
        <p:xfrm>
          <a:off x="1412298" y="1518397"/>
          <a:ext cx="6734175" cy="5203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12298" y="1518397"/>
                        <a:ext cx="6734175" cy="52036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621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432450"/>
              </p:ext>
            </p:extLst>
          </p:nvPr>
        </p:nvGraphicFramePr>
        <p:xfrm>
          <a:off x="1475652" y="1532793"/>
          <a:ext cx="6809366" cy="52617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75652" y="1532793"/>
                        <a:ext cx="6809366" cy="52617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2092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7407825"/>
              </p:ext>
            </p:extLst>
          </p:nvPr>
        </p:nvGraphicFramePr>
        <p:xfrm>
          <a:off x="1269203" y="1475680"/>
          <a:ext cx="6791478" cy="5247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69203" y="1475680"/>
                        <a:ext cx="6791478" cy="5247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05847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236013"/>
              </p:ext>
            </p:extLst>
          </p:nvPr>
        </p:nvGraphicFramePr>
        <p:xfrm>
          <a:off x="1119468" y="1518397"/>
          <a:ext cx="6753369" cy="521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18397"/>
                        <a:ext cx="6753369" cy="521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3467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61C63DE4-2658-BE41-9640-6AB31FBA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8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3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9745148"/>
              </p:ext>
            </p:extLst>
          </p:nvPr>
        </p:nvGraphicFramePr>
        <p:xfrm>
          <a:off x="1029969" y="1532793"/>
          <a:ext cx="6797849" cy="5252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29969" y="1532793"/>
                        <a:ext cx="6797849" cy="52528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011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073277"/>
              </p:ext>
            </p:extLst>
          </p:nvPr>
        </p:nvGraphicFramePr>
        <p:xfrm>
          <a:off x="1019608" y="1518397"/>
          <a:ext cx="6711229" cy="51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19608" y="1518397"/>
                        <a:ext cx="6711229" cy="5185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35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6809255"/>
              </p:ext>
            </p:extLst>
          </p:nvPr>
        </p:nvGraphicFramePr>
        <p:xfrm>
          <a:off x="834738" y="1511340"/>
          <a:ext cx="6909953" cy="53395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4738" y="1511340"/>
                        <a:ext cx="6909953" cy="53395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4170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744122"/>
              </p:ext>
            </p:extLst>
          </p:nvPr>
        </p:nvGraphicFramePr>
        <p:xfrm>
          <a:off x="426741" y="1487582"/>
          <a:ext cx="6763768" cy="5226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6741" y="1487582"/>
                        <a:ext cx="6763768" cy="5226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8285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937083"/>
              </p:ext>
            </p:extLst>
          </p:nvPr>
        </p:nvGraphicFramePr>
        <p:xfrm>
          <a:off x="511608" y="1511957"/>
          <a:ext cx="6789737" cy="5246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1608" y="1511957"/>
                        <a:ext cx="6789737" cy="5246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271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7113052"/>
              </p:ext>
            </p:extLst>
          </p:nvPr>
        </p:nvGraphicFramePr>
        <p:xfrm>
          <a:off x="1119468" y="1449696"/>
          <a:ext cx="6842991" cy="5287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449696"/>
                        <a:ext cx="6842991" cy="5287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1593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544325"/>
              </p:ext>
            </p:extLst>
          </p:nvPr>
        </p:nvGraphicFramePr>
        <p:xfrm>
          <a:off x="1327207" y="1518397"/>
          <a:ext cx="6846974" cy="5290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327207" y="1518397"/>
                        <a:ext cx="6846974" cy="5290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65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2864E45-FD1C-FF48-AE36-0F9299562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459" y="503518"/>
            <a:ext cx="7223312" cy="10292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3E84032-E0CC-234F-9490-CE64B071F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68" y="184897"/>
            <a:ext cx="2053982" cy="182319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4B0E254-4E9F-414A-878B-AAE071C5A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FBAA34C-1101-964C-9430-70B41C20EA9C}"/>
              </a:ext>
            </a:extLst>
          </p:cNvPr>
          <p:cNvSpPr txBox="1"/>
          <p:nvPr/>
        </p:nvSpPr>
        <p:spPr>
          <a:xfrm>
            <a:off x="2964857" y="694990"/>
            <a:ext cx="6613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 smtClean="0">
                <a:solidFill>
                  <a:schemeClr val="bg1"/>
                </a:solidFill>
              </a:rPr>
              <a:t>Rendiciones de cuentas locales </a:t>
            </a:r>
            <a:endParaRPr lang="es-CO" sz="3600" dirty="0">
              <a:solidFill>
                <a:schemeClr val="bg1"/>
              </a:solidFill>
            </a:endParaRPr>
          </a:p>
        </p:txBody>
      </p: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681932"/>
              </p:ext>
            </p:extLst>
          </p:nvPr>
        </p:nvGraphicFramePr>
        <p:xfrm>
          <a:off x="1119468" y="1518397"/>
          <a:ext cx="6750050" cy="5215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Acrobat Document" r:id="rId6" imgW="7543519" imgH="5828904" progId="AcroExch.Document.DC">
                  <p:embed/>
                </p:oleObj>
              </mc:Choice>
              <mc:Fallback>
                <p:oleObj name="Acrobat Document" r:id="rId6" imgW="7543519" imgH="5828904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19468" y="1518397"/>
                        <a:ext cx="6750050" cy="5215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69820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66</Words>
  <Application>Microsoft Office PowerPoint</Application>
  <PresentationFormat>Panorámica</PresentationFormat>
  <Paragraphs>17</Paragraphs>
  <Slides>17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Yaqueline Mateus Galeano</cp:lastModifiedBy>
  <cp:revision>5</cp:revision>
  <dcterms:created xsi:type="dcterms:W3CDTF">2021-01-26T16:24:18Z</dcterms:created>
  <dcterms:modified xsi:type="dcterms:W3CDTF">2022-10-04T19:29:35Z</dcterms:modified>
</cp:coreProperties>
</file>