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1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85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00CC-0D81-9D4C-AB16-A1F026E3FFC2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39010-8474-AD4A-8DC7-2AEBBBEF71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401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9010-8474-AD4A-8DC7-2AEBBBEF71AD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844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3142C-AE2E-144E-AFD4-1C4D32F51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A15B66-3442-5D44-992E-74815C7F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D3A4A0-0D53-B84F-8BFF-96E55A74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7D7ED1-8CE1-9943-A73E-2A17BCA6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1C10EA-C589-7941-982B-8DD0D14B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89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F3EB4-A89B-164C-ACF8-5731A561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40DA1C-2F7D-7E45-AB81-95EEBDC08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8298F1-A877-A145-8F8D-E0D7FCBF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D589C9-62D4-DD44-B8B6-B6FB8D5A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A534C8-7560-6C44-BF97-75D02371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98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02C13-BCD8-CE47-A693-B84F821D7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E957F-433F-9744-977D-9B484F03D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76FB6A-BA4D-9441-8569-3A8B660B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7A9DE4-8CF0-DA45-B688-885816A0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48C9ED-19EF-7642-8EE8-D26570B7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46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FC6A7-E4E5-FC4F-BB3D-3946A7F7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CAC9D-3251-8843-834E-CBDBB9F6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273F4-9ED7-D94B-9E52-C5C371C9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FFD40-8209-6040-95F7-8C197551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AEAF0-42A8-7041-81BA-00CE8AC0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63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AC223-B1ED-164C-A91A-5C989891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583C5B-7DA4-574C-9DF5-6FF00C17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663CAB-6BD6-E746-91E3-1EB69640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A0DEF-9317-134A-8BD6-F2514C3B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75A092-D07C-9B47-880D-FC57B7E2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02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9E135-CEAE-334D-858F-7633DE39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F4453-C4CE-C444-9BED-E71214CEC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E7B910-4E81-374E-B3A9-6C084B52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F738D0-D269-E644-B293-F094C051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C0C787-6518-7940-BF94-E6D981DD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163CF-A1A2-2642-B5CA-E48EC0B8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292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77230-FB4A-9041-928C-6FA1F383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8C6403-F83C-044E-BDEA-E68E2DDE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672816-EA00-D141-9492-AD3C8B383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DCAFCC-7CA8-784C-9522-4C2FD0239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C54F10-57F7-0749-9915-4C23398E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04C420-139C-384E-938E-018F18B1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F07C6D-47D2-F641-9280-57254881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92B1BC-2A80-414E-9B82-DF60B40E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759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EDF2C-F1A4-5243-B7F9-5A68797FF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542FA5-ECE0-E54F-BA36-0724F3C0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658652-60C4-5B43-8621-1B7808CB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518C0A-1863-C546-B3F0-06EF7D8A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31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3E188B-2DD6-764C-A60C-A380AA0A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B2202E-9500-0A4F-AB95-CE416D91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551366-E152-C14B-9AC7-CB7D0E19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255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66410-A0C0-5F46-9337-988D4BE0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CF204-F039-7844-B286-EB8284EF5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53C18D-D089-8341-97B7-8DB2B1A2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933931-DD55-984B-B490-0D4B6E35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98F13B-14CB-F84E-9E0D-AAFFBF95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2F6B26-908B-F342-B380-CD6ED1F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706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FDD99-8EED-6A4F-A2DB-83B7A74A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11CEDB-303D-D145-BF80-63CF5AAA2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A8318-4969-5D4E-99E0-C5EA0E139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10B692-5096-B04F-A3C4-6768B55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F2E461-9F59-F64A-BF42-FAA75904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B3737E-14AE-7948-AF1A-7D42FF01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56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BFAA32-0364-754A-88B9-32AD38C1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771533-6AD5-6A4D-83C3-E9C337A1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9B3142-A29F-4342-A118-000C74047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D2386A-CA15-CD44-813C-DC94CE341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D6603-171D-3743-8C08-55DF1774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2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CCA06F-6849-D443-8F20-D26FECBE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23C4F7-0C40-B04E-8EE2-E827286F2E0F}"/>
              </a:ext>
            </a:extLst>
          </p:cNvPr>
          <p:cNvSpPr txBox="1"/>
          <p:nvPr/>
        </p:nvSpPr>
        <p:spPr>
          <a:xfrm>
            <a:off x="1731818" y="5405717"/>
            <a:ext cx="804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/>
              <a:t>Datos rendiciones de cuentas locales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36735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895936"/>
              </p:ext>
            </p:extLst>
          </p:nvPr>
        </p:nvGraphicFramePr>
        <p:xfrm>
          <a:off x="980597" y="1518397"/>
          <a:ext cx="6861076" cy="530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0597" y="1518397"/>
                        <a:ext cx="6861076" cy="530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26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438197"/>
              </p:ext>
            </p:extLst>
          </p:nvPr>
        </p:nvGraphicFramePr>
        <p:xfrm>
          <a:off x="678729" y="1518397"/>
          <a:ext cx="6761162" cy="522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729" y="1518397"/>
                        <a:ext cx="6761162" cy="522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14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602238"/>
              </p:ext>
            </p:extLst>
          </p:nvPr>
        </p:nvGraphicFramePr>
        <p:xfrm>
          <a:off x="1119468" y="1532794"/>
          <a:ext cx="6563157" cy="507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32794"/>
                        <a:ext cx="6563157" cy="507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39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681076"/>
              </p:ext>
            </p:extLst>
          </p:nvPr>
        </p:nvGraphicFramePr>
        <p:xfrm>
          <a:off x="1412298" y="1518397"/>
          <a:ext cx="6734175" cy="520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2298" y="1518397"/>
                        <a:ext cx="6734175" cy="5203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1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32450"/>
              </p:ext>
            </p:extLst>
          </p:nvPr>
        </p:nvGraphicFramePr>
        <p:xfrm>
          <a:off x="1475652" y="1532793"/>
          <a:ext cx="6809366" cy="526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52" y="1532793"/>
                        <a:ext cx="6809366" cy="5261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209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407825"/>
              </p:ext>
            </p:extLst>
          </p:nvPr>
        </p:nvGraphicFramePr>
        <p:xfrm>
          <a:off x="1269203" y="1475680"/>
          <a:ext cx="6791478" cy="524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9203" y="1475680"/>
                        <a:ext cx="6791478" cy="524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584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236013"/>
              </p:ext>
            </p:extLst>
          </p:nvPr>
        </p:nvGraphicFramePr>
        <p:xfrm>
          <a:off x="1119468" y="1518397"/>
          <a:ext cx="6753369" cy="52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3369" cy="52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46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C63DE4-2658-BE41-9640-6AB31FBA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45148"/>
              </p:ext>
            </p:extLst>
          </p:nvPr>
        </p:nvGraphicFramePr>
        <p:xfrm>
          <a:off x="1029969" y="1532793"/>
          <a:ext cx="6797849" cy="5252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9969" y="1532793"/>
                        <a:ext cx="6797849" cy="5252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01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73277"/>
              </p:ext>
            </p:extLst>
          </p:nvPr>
        </p:nvGraphicFramePr>
        <p:xfrm>
          <a:off x="1019608" y="1518397"/>
          <a:ext cx="6711229" cy="51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9608" y="1518397"/>
                        <a:ext cx="6711229" cy="51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5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09255"/>
              </p:ext>
            </p:extLst>
          </p:nvPr>
        </p:nvGraphicFramePr>
        <p:xfrm>
          <a:off x="834738" y="1511340"/>
          <a:ext cx="6909953" cy="5339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738" y="1511340"/>
                        <a:ext cx="6909953" cy="5339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417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744122"/>
              </p:ext>
            </p:extLst>
          </p:nvPr>
        </p:nvGraphicFramePr>
        <p:xfrm>
          <a:off x="426741" y="1487582"/>
          <a:ext cx="6763768" cy="522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6741" y="1487582"/>
                        <a:ext cx="6763768" cy="522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28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37083"/>
              </p:ext>
            </p:extLst>
          </p:nvPr>
        </p:nvGraphicFramePr>
        <p:xfrm>
          <a:off x="511608" y="1511957"/>
          <a:ext cx="6789737" cy="524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608" y="1511957"/>
                        <a:ext cx="6789737" cy="5246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71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113052"/>
              </p:ext>
            </p:extLst>
          </p:nvPr>
        </p:nvGraphicFramePr>
        <p:xfrm>
          <a:off x="1119468" y="1449696"/>
          <a:ext cx="6842991" cy="52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449696"/>
                        <a:ext cx="6842991" cy="52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59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544325"/>
              </p:ext>
            </p:extLst>
          </p:nvPr>
        </p:nvGraphicFramePr>
        <p:xfrm>
          <a:off x="1327207" y="1518397"/>
          <a:ext cx="6846974" cy="529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7207" y="1518397"/>
                        <a:ext cx="6846974" cy="529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681932"/>
              </p:ext>
            </p:extLst>
          </p:nvPr>
        </p:nvGraphicFramePr>
        <p:xfrm>
          <a:off x="1119468" y="1518397"/>
          <a:ext cx="6750050" cy="521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0050" cy="521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982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66</Words>
  <Application>Microsoft Office PowerPoint</Application>
  <PresentationFormat>Panorámica</PresentationFormat>
  <Paragraphs>17</Paragraphs>
  <Slides>17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Yaqueline Mateus Galeano</cp:lastModifiedBy>
  <cp:revision>5</cp:revision>
  <dcterms:created xsi:type="dcterms:W3CDTF">2021-01-26T16:24:18Z</dcterms:created>
  <dcterms:modified xsi:type="dcterms:W3CDTF">2022-10-04T18:50:37Z</dcterms:modified>
</cp:coreProperties>
</file>