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2/07/2021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Santa Fe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857209" cy="1583367"/>
            <a:chOff x="794953" y="671892"/>
            <a:chExt cx="5983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195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956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$844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$677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$167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992542" cy="1583367"/>
            <a:chOff x="794953" y="671892"/>
            <a:chExt cx="714322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35556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2.264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4651" y="2950182"/>
                <a:ext cx="1557506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3,96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Km-carril</a:t>
                </a:r>
              </a:p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1.344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637205" y="2863584"/>
                <a:ext cx="446563" cy="414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37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13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6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36" name="Imagen 3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2" b="89930" l="6925" r="96334">
                        <a14:foregroundMark x1="38493" y1="83138" x2="38493" y2="83138"/>
                        <a14:foregroundMark x1="72709" y1="78220" x2="72709" y2="78220"/>
                        <a14:foregroundMark x1="92668" y1="81967" x2="92668" y2="81967"/>
                        <a14:foregroundMark x1="8758" y1="55504" x2="8758" y2="555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1708" y="3840434"/>
            <a:ext cx="1060540" cy="922302"/>
          </a:xfrm>
          <a:prstGeom prst="rect">
            <a:avLst/>
          </a:prstGeom>
        </p:spPr>
      </p:pic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78" y="5632804"/>
            <a:ext cx="43178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CO" altLang="es-CO" sz="1600" b="1" dirty="0">
                <a:latin typeface="Calibri" panose="020F0502020204030204" pitchFamily="34" charset="0"/>
                <a:cs typeface="Calibri" panose="020F0502020204030204" pitchFamily="34" charset="0"/>
              </a:rPr>
              <a:t>Carretera Bogotá - Choachí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2" descr="https://lh3.googleusercontent.com/pw/ACtC-3e2Z62WOGwTiMKTEQFOFqq-pvwdBGwWOTp2ebPnpGaKe0atCKtO6ApgWYfU3KEnRRCit56iGGshKSyBUWyFMF38nC12zvAS7luCOlVTA4XV_Zrqr2ZlIvr8343r5F-LLjLyo2K6ddSWroLrTd3dcVheOA=w986-h657-no?authuser=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194" y="2256718"/>
            <a:ext cx="4982369" cy="332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6761065" cy="1583367"/>
            <a:chOff x="794953" y="671892"/>
            <a:chExt cx="690675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611909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Santa Fe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534329" y="200408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067125" y="195963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540615" y="6103621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Carretera Bogotá – Choachí Km 0 a 8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85" y="2373421"/>
            <a:ext cx="4774776" cy="358108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382" y="2373421"/>
            <a:ext cx="5360993" cy="357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EF0E2D-719B-4F5D-A849-4664E1F284BF}">
  <ds:schemaRefs>
    <ds:schemaRef ds:uri="http://schemas.microsoft.com/sharepoint/v3"/>
    <ds:schemaRef ds:uri="http://www.w3.org/XML/1998/namespace"/>
    <ds:schemaRef ds:uri="http://purl.org/dc/terms/"/>
    <ds:schemaRef ds:uri="http://purl.org/dc/elements/1.1/"/>
    <ds:schemaRef ds:uri="70eaac67-e064-433b-ba54-6f78c0f1ecb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4d77176-54eb-4753-be67-9b2e2fa23e0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511</Words>
  <Application>Microsoft Office PowerPoint</Application>
  <PresentationFormat>Panorámica</PresentationFormat>
  <Paragraphs>135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19</cp:revision>
  <cp:lastPrinted>2021-06-02T19:52:27Z</cp:lastPrinted>
  <dcterms:created xsi:type="dcterms:W3CDTF">2020-02-10T17:18:15Z</dcterms:created>
  <dcterms:modified xsi:type="dcterms:W3CDTF">2021-07-02T13:50:35Z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