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12192000"/>
  <p:notesSz cx="6858000" cy="9144000"/>
  <p:embeddedFontLst>
    <p:embeddedFont>
      <p:font typeface="Lato Light"/>
      <p:regular r:id="rId33"/>
      <p:bold r:id="rId34"/>
      <p:italic r:id="rId35"/>
      <p:boldItalic r:id="rId36"/>
    </p:embeddedFont>
    <p:embeddedFont>
      <p:font typeface="Arial Black"/>
      <p:regular r:id="rId37"/>
    </p:embeddedFont>
    <p:embeddedFont>
      <p:font typeface="Montserrat ExtraBold"/>
      <p:bold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2">
          <p15:clr>
            <a:srgbClr val="747775"/>
          </p15:clr>
        </p15:guide>
        <p15:guide id="2" orient="horz" pos="3996">
          <p15:clr>
            <a:srgbClr val="747775"/>
          </p15:clr>
        </p15:guide>
        <p15:guide id="3" pos="7288">
          <p15:clr>
            <a:srgbClr val="747775"/>
          </p15:clr>
        </p15:guide>
        <p15:guide id="4" pos="397">
          <p15:clr>
            <a:srgbClr val="747775"/>
          </p15:clr>
        </p15:guide>
        <p15:guide id="5" orient="horz" pos="760">
          <p15:clr>
            <a:srgbClr val="747775"/>
          </p15:clr>
        </p15:guide>
        <p15:guide id="6" pos="6463">
          <p15:clr>
            <a:srgbClr val="747775"/>
          </p15:clr>
        </p15:guide>
        <p15:guide id="7" orient="horz" pos="898">
          <p15:clr>
            <a:srgbClr val="747775"/>
          </p15:clr>
        </p15:guide>
        <p15:guide id="8" orient="horz" pos="1135">
          <p15:clr>
            <a:srgbClr val="747775"/>
          </p15:clr>
        </p15:guide>
      </p15:sldGuideLst>
    </p:ext>
    <p:ext uri="GoogleSlidesCustomDataVersion2">
      <go:slidesCustomData xmlns:go="http://customooxmlschemas.google.com/" r:id="rId40" roundtripDataSignature="AMtx7mgSRsNWsB11txI4vRJJBEjzlYUC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675A11-83BC-4224-A903-7417D79F7280}">
  <a:tblStyle styleId="{7F675A11-83BC-4224-A903-7417D79F728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2" orient="horz"/>
        <p:guide pos="3996" orient="horz"/>
        <p:guide pos="7288"/>
        <p:guide pos="397"/>
        <p:guide pos="760" orient="horz"/>
        <p:guide pos="6463"/>
        <p:guide pos="898" orient="horz"/>
        <p:guide pos="113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LatoLight-regular.fnt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LatoLight-italic.fntdata"/><Relationship Id="rId12" Type="http://schemas.openxmlformats.org/officeDocument/2006/relationships/slide" Target="slides/slide6.xml"/><Relationship Id="rId34" Type="http://schemas.openxmlformats.org/officeDocument/2006/relationships/font" Target="fonts/LatoLight-bold.fntdata"/><Relationship Id="rId15" Type="http://schemas.openxmlformats.org/officeDocument/2006/relationships/slide" Target="slides/slide9.xml"/><Relationship Id="rId37" Type="http://schemas.openxmlformats.org/officeDocument/2006/relationships/font" Target="fonts/ArialBlack-regular.fntdata"/><Relationship Id="rId14" Type="http://schemas.openxmlformats.org/officeDocument/2006/relationships/slide" Target="slides/slide8.xml"/><Relationship Id="rId36" Type="http://schemas.openxmlformats.org/officeDocument/2006/relationships/font" Target="fonts/LatoLight-boldItalic.fntdata"/><Relationship Id="rId17" Type="http://schemas.openxmlformats.org/officeDocument/2006/relationships/slide" Target="slides/slide11.xml"/><Relationship Id="rId39" Type="http://schemas.openxmlformats.org/officeDocument/2006/relationships/font" Target="fonts/MontserratExtraBold-bold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ExtraBold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CO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3052bfb6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363052bfb6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363052bfb69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62e811117f_0_1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9" name="Google Shape;379;g362e811117f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98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s-CO" sz="1100"/>
              <a:t>Interfaces con el Nivel 3 (sistemas locales de recaudo y validación): Estas interfaces permiten la interoperabilidad con los Entes Gestores que operan sus propios sistemas de validación:</a:t>
            </a:r>
            <a:endParaRPr sz="11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Recepción de eventos de recaudo, validación, ajustes, entre otros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Gestión y consulta de tokens de cuentas de usuario funcionando en modo descentralizado.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Recepción de actualización de listas desde el Nivel 3 y entidades financieras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Distribución de listas hacia sistemas de recaudo de Nivel 3 y dispositivos conectados directamente.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Distribución de parámetros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Distribución de configuraciones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Confirmación de recepción y consistencia de datos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Enrutamiento de transacciones de actualización de saldo.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Interfaz de diagnóstico y monitoreo de dispositivos locales (si aplica)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Reporte del historial de transacciones y saldos</a:t>
            </a:r>
            <a:endParaRPr sz="11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298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s-CO" sz="1100"/>
              <a:t>Interfaces con la Cámara de Compensación: Estas interfaces permiten transferir los datos necesarios para calcular y distribuir los ingresos recaudados: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Remisión de registros transaccionales agrupados de acuerdo a criterios parametrizables como: marca temporal, actor, medio de pago, modalidad, ente gestor, operador de recaudo, etc.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Trazabilidad y conciliación cruzada: validación de flujos y transacciones, registros duplicados, ingresos no liquidados.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Provisión de datos para la trazabilidad de liquidaciones realizadas.</a:t>
            </a:r>
            <a:endParaRPr sz="11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298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s-CO" sz="1100"/>
              <a:t>Interfaces con la Unidad de Certificación y Homologación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Publicación de listas de actores certificados.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Recepción de componentes homologados para habilitación operativa.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Sincronización de versiones del estándar y cumplimiento técnico.</a:t>
            </a:r>
            <a:endParaRPr sz="11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298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s-CO" sz="1100"/>
              <a:t>Interfaces con la Unidad de Seguridad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Alimentación del sistema SIEM con eventos de seguridad y anomalías.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Alertas generadas por validaciones anómalas o sospechosas.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Intercambio de reportes de monitoreo y gestión de fraude.</a:t>
            </a:r>
            <a:endParaRPr sz="11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-298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s-CO" sz="1100"/>
              <a:t>Interfaces con canales de atención al usuario final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Sincronización de saldos, historial de consumos (viajes, consumo de servicios, etc.) y medios de pago.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Consulta de eventos, recargas, beneficios y reclamos.</a:t>
            </a:r>
            <a:endParaRPr sz="11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-298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s-CO" sz="1100"/>
              <a:t>Interfaces con el CEM (Centro Estratégico de Movilidad)</a:t>
            </a:r>
            <a:endParaRPr sz="1100"/>
          </a:p>
          <a:p>
            <a:pPr indent="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CO" sz="1100"/>
              <a:t>Este conjunto de interfaces consolida la información de todos los actores certificados en el SIR.</a:t>
            </a:r>
            <a:endParaRPr sz="1100"/>
          </a:p>
          <a:p>
            <a:pPr indent="-29845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-CO" sz="1100"/>
              <a:t>Reporte de la política tarifaria y configuración</a:t>
            </a:r>
            <a:endParaRPr sz="1100"/>
          </a:p>
          <a:p>
            <a:pPr indent="-29845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-CO" sz="1100"/>
              <a:t>Reportes de transacciones</a:t>
            </a:r>
            <a:endParaRPr sz="1100"/>
          </a:p>
          <a:p>
            <a:pPr indent="-29845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-CO" sz="1100"/>
              <a:t>Reportes de información de los usuarios</a:t>
            </a:r>
            <a:endParaRPr sz="1100"/>
          </a:p>
          <a:p>
            <a:pPr indent="-298450" lvl="0" marL="9144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s-CO" sz="1100"/>
              <a:t>interfaces de entrada o salida con otros sistemas de los servicios SIT</a:t>
            </a:r>
            <a:endParaRPr sz="11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-298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s-CO" sz="1100"/>
              <a:t>Proveedor de servicios de pago (EMV, QR dinámico, billeteras electrónicas)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Validación en línea y fuera de línea de transacciones.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Verificación de autenticación y autorización.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Gestión de reversos o recargas fallidas.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Registro de transacciones para trazabilidad posterior.</a:t>
            </a:r>
            <a:endParaRPr sz="11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/>
          </a:p>
          <a:p>
            <a:pPr indent="-298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s-CO" sz="1100"/>
              <a:t>Interfaces con emisores de medios de pago</a:t>
            </a:r>
            <a:endParaRPr sz="1100"/>
          </a:p>
          <a:p>
            <a:pPr indent="-298450" lvl="0" marL="71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Reporte de transacciones de compra de medios de pago</a:t>
            </a:r>
            <a:endParaRPr sz="1100"/>
          </a:p>
          <a:p>
            <a:pPr indent="-298450" lvl="0" marL="71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Reporte de personalización de cuentas y medios</a:t>
            </a:r>
            <a:endParaRPr sz="1100"/>
          </a:p>
          <a:p>
            <a:pPr indent="-298450" lvl="0" marL="71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Reporte de gestión de transacciones asociadas al ciclo de vida de los medios de pago</a:t>
            </a:r>
            <a:endParaRPr sz="11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100"/>
          </a:p>
          <a:p>
            <a:pPr indent="-2984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arenR"/>
            </a:pPr>
            <a:r>
              <a:rPr lang="es-CO" sz="1100"/>
              <a:t>Interfaces con los usuarios institucionales y autoridades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Consulta de reportes operativos y de trazabilidad.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Gestión de reglas y parámetros vía interfaz administrativa.</a:t>
            </a:r>
            <a:endParaRPr sz="1100"/>
          </a:p>
          <a:p>
            <a:pPr indent="-298450" lvl="0" marL="72009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s-CO" sz="1100"/>
              <a:t>Acceso autenticado y segmentado a logs, reportes, transacciones, saldos, información de los usuarios, y configuraciones.</a:t>
            </a:r>
            <a:endParaRPr/>
          </a:p>
        </p:txBody>
      </p:sp>
      <p:sp>
        <p:nvSpPr>
          <p:cNvPr id="380" name="Google Shape;380;g362e811117f_0_1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6e2adfddbe_4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6" name="Google Shape;416;g36e2adfddbe_4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7" name="Google Shape;417;g36e2adfddbe_4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6301dd56d8_17_2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4" name="Google Shape;464;g36301dd56d8_17_27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g36301dd56d8_17_27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36e2adfddbe_4_3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g36e2adfddbe_4_3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6" name="Google Shape;506;g36e2adfddbe_4_3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6e2adfddbe_4_3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5" name="Google Shape;525;g36e2adfddbe_4_3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g36e2adfddbe_4_3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6e2adfddbe_4_3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g36e2adfddbe_4_3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6" name="Google Shape;546;g36e2adfddbe_4_3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6e2adfddbe_4_3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5" name="Google Shape;565;g36e2adfddbe_4_3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6" name="Google Shape;566;g36e2adfddbe_4_3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62e811117f_0_2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1" name="Google Shape;581;g362e811117f_0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62e811117f_0_2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g362e811117f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62e811117f_0_2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0" name="Google Shape;610;g362e811117f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6e2adfddbe_4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g36e2adfddbe_4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g36e2adfddbe_4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e5a852362_1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2" name="Google Shape;642;g36e5a852362_1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3" name="Google Shape;643;g36e5a852362_1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6e5a852362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0" name="Google Shape;660;g36e5a852362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1" name="Google Shape;661;g36e5a852362_2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36e5a852362_2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8" name="Google Shape;678;g36e5a852362_2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9" name="Google Shape;679;g36e5a852362_2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36e5a852362_2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6" name="Google Shape;696;g36e5a852362_2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7" name="Google Shape;697;g36e5a852362_2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62e811117f_0_2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0" name="Google Shape;710;g362e811117f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27" name="Google Shape;72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63052bfb69_1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4" name="Google Shape;744;g363052bfb69_1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5" name="Google Shape;745;g363052bfb69_1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c457bd13f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36c457bd13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6c457bd13f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g36c457bd13f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g36c457bd13f_0_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6e2adfddbe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g36e2adfddbe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g36e2adfddbe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62e811117f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362e811117f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362e811117f_0_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6e2adfddbe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g36e2adfddbe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8" name="Google Shape;358;g36e2adfddbe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62e811117f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8" name="Google Shape;368;g362e811117f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9" name="Google Shape;369;g362e811117f_0_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mapas">
  <p:cSld name="Título y mapa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type="title"/>
          </p:nvPr>
        </p:nvSpPr>
        <p:spPr>
          <a:xfrm>
            <a:off x="952425" y="834000"/>
            <a:ext cx="89790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18"/>
          <p:cNvSpPr/>
          <p:nvPr>
            <p:ph idx="2" type="pic"/>
          </p:nvPr>
        </p:nvSpPr>
        <p:spPr>
          <a:xfrm>
            <a:off x="952500" y="1881775"/>
            <a:ext cx="10287300" cy="45069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18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8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mapas 1">
  <p:cSld name="Título y mapas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"/>
          <p:cNvSpPr txBox="1"/>
          <p:nvPr>
            <p:ph type="title"/>
          </p:nvPr>
        </p:nvSpPr>
        <p:spPr>
          <a:xfrm>
            <a:off x="952425" y="834000"/>
            <a:ext cx="89790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9"/>
          <p:cNvSpPr/>
          <p:nvPr>
            <p:ph idx="2" type="pic"/>
          </p:nvPr>
        </p:nvSpPr>
        <p:spPr>
          <a:xfrm>
            <a:off x="9525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19"/>
          <p:cNvSpPr/>
          <p:nvPr>
            <p:ph idx="3" type="pic"/>
          </p:nvPr>
        </p:nvSpPr>
        <p:spPr>
          <a:xfrm>
            <a:off x="35854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19"/>
          <p:cNvSpPr/>
          <p:nvPr>
            <p:ph idx="4" type="pic"/>
          </p:nvPr>
        </p:nvSpPr>
        <p:spPr>
          <a:xfrm>
            <a:off x="88512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19"/>
          <p:cNvSpPr/>
          <p:nvPr>
            <p:ph idx="5" type="pic"/>
          </p:nvPr>
        </p:nvSpPr>
        <p:spPr>
          <a:xfrm>
            <a:off x="6218300" y="1881775"/>
            <a:ext cx="2388600" cy="20844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19"/>
          <p:cNvSpPr txBox="1"/>
          <p:nvPr>
            <p:ph idx="1" type="body"/>
          </p:nvPr>
        </p:nvSpPr>
        <p:spPr>
          <a:xfrm>
            <a:off x="9525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20" name="Google Shape;220;p19"/>
          <p:cNvSpPr txBox="1"/>
          <p:nvPr>
            <p:ph idx="6" type="body"/>
          </p:nvPr>
        </p:nvSpPr>
        <p:spPr>
          <a:xfrm>
            <a:off x="35854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21" name="Google Shape;221;p19"/>
          <p:cNvSpPr txBox="1"/>
          <p:nvPr>
            <p:ph idx="7" type="body"/>
          </p:nvPr>
        </p:nvSpPr>
        <p:spPr>
          <a:xfrm>
            <a:off x="62183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22" name="Google Shape;222;p19"/>
          <p:cNvSpPr txBox="1"/>
          <p:nvPr>
            <p:ph idx="8" type="body"/>
          </p:nvPr>
        </p:nvSpPr>
        <p:spPr>
          <a:xfrm>
            <a:off x="8851200" y="4204750"/>
            <a:ext cx="2388600" cy="21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23" name="Google Shape;223;p19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9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>
  <p:cSld name="TWO_OBJECT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2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27" name="Google Shape;227;p22"/>
          <p:cNvSpPr txBox="1"/>
          <p:nvPr>
            <p:ph idx="2" type="body"/>
          </p:nvPr>
        </p:nvSpPr>
        <p:spPr>
          <a:xfrm>
            <a:off x="5578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28" name="Google Shape;228;p22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p22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2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3 imágenes">
  <p:cSld name="TWO_OBJECTS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3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33" name="Google Shape;233;p23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3"/>
          <p:cNvSpPr/>
          <p:nvPr>
            <p:ph idx="2" type="pic"/>
          </p:nvPr>
        </p:nvSpPr>
        <p:spPr>
          <a:xfrm>
            <a:off x="5578325" y="1986430"/>
            <a:ext cx="43503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23"/>
          <p:cNvSpPr/>
          <p:nvPr>
            <p:ph idx="3" type="pic"/>
          </p:nvPr>
        </p:nvSpPr>
        <p:spPr>
          <a:xfrm>
            <a:off x="5578325" y="4183900"/>
            <a:ext cx="20754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36" name="Google Shape;236;p23"/>
          <p:cNvSpPr/>
          <p:nvPr>
            <p:ph idx="4" type="pic"/>
          </p:nvPr>
        </p:nvSpPr>
        <p:spPr>
          <a:xfrm>
            <a:off x="7853225" y="4183900"/>
            <a:ext cx="20754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p23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3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c457bd13f_0_58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1" name="Google Shape;241;g36c457bd13f_0_58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g36c457bd13f_0_5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OBJECT_1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6c457bd13f_0_59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g36c457bd13f_0_59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g36c457bd13f_0_59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>
  <p:cSld name="Diapositiva de título_1_1_1_1">
    <p:bg>
      <p:bgPr>
        <a:solidFill>
          <a:schemeClr val="l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2"/>
          <p:cNvPicPr preferRelativeResize="0"/>
          <p:nvPr/>
        </p:nvPicPr>
        <p:blipFill rotWithShape="1">
          <a:blip r:embed="rId2">
            <a:alphaModFix/>
          </a:blip>
          <a:srcRect b="11738" l="0" r="0" t="386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2"/>
          <p:cNvSpPr txBox="1"/>
          <p:nvPr>
            <p:ph type="ctrTitle"/>
          </p:nvPr>
        </p:nvSpPr>
        <p:spPr>
          <a:xfrm>
            <a:off x="0" y="2952175"/>
            <a:ext cx="6328500" cy="2163900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 Black"/>
              <a:buNone/>
              <a:defRPr b="1" sz="3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" type="subTitle"/>
          </p:nvPr>
        </p:nvSpPr>
        <p:spPr>
          <a:xfrm>
            <a:off x="565050" y="5149825"/>
            <a:ext cx="5763300" cy="79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7" name="Google Shape;17;p12"/>
          <p:cNvPicPr preferRelativeResize="0"/>
          <p:nvPr/>
        </p:nvPicPr>
        <p:blipFill rotWithShape="1">
          <a:blip r:embed="rId3">
            <a:alphaModFix/>
          </a:blip>
          <a:srcRect b="394" l="0" r="0" t="396"/>
          <a:stretch/>
        </p:blipFill>
        <p:spPr>
          <a:xfrm>
            <a:off x="0" y="6064264"/>
            <a:ext cx="12192000" cy="793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2" title="AQUI SI PASA_Mesa de trabajo 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050" y="297925"/>
            <a:ext cx="1859775" cy="157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_1_1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/>
          <p:nvPr>
            <p:ph idx="2" type="pic"/>
          </p:nvPr>
        </p:nvSpPr>
        <p:spPr>
          <a:xfrm>
            <a:off x="12525" y="12525"/>
            <a:ext cx="12192000" cy="6780900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3"/>
          <p:cNvSpPr txBox="1"/>
          <p:nvPr>
            <p:ph type="ctrTitle"/>
          </p:nvPr>
        </p:nvSpPr>
        <p:spPr>
          <a:xfrm>
            <a:off x="0" y="3632425"/>
            <a:ext cx="6118500" cy="1951800"/>
          </a:xfrm>
          <a:prstGeom prst="rect">
            <a:avLst/>
          </a:prstGeom>
          <a:solidFill>
            <a:srgbClr val="000000">
              <a:alpha val="47843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 Black"/>
              <a:buNone/>
              <a:defRPr b="1" sz="3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2" name="Google Shape;2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064264"/>
            <a:ext cx="12192000" cy="793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>
  <p:cSld name="BLANK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4" title="AQUI SI PASA_Mesa de trabajo 1 copia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OBJECT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961200" y="1986300"/>
            <a:ext cx="8967300" cy="43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29" name="Google Shape;29;p20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20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erre">
  <p:cSld name="Diseño personalizado_1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21"/>
          <p:cNvGrpSpPr/>
          <p:nvPr/>
        </p:nvGrpSpPr>
        <p:grpSpPr>
          <a:xfrm>
            <a:off x="8472520" y="5713073"/>
            <a:ext cx="3069217" cy="633480"/>
            <a:chOff x="12623801" y="4913316"/>
            <a:chExt cx="2838451" cy="592037"/>
          </a:xfrm>
        </p:grpSpPr>
        <p:grpSp>
          <p:nvGrpSpPr>
            <p:cNvPr id="33" name="Google Shape;33;p21"/>
            <p:cNvGrpSpPr/>
            <p:nvPr/>
          </p:nvGrpSpPr>
          <p:grpSpPr>
            <a:xfrm>
              <a:off x="13409614" y="5083178"/>
              <a:ext cx="788988" cy="271463"/>
              <a:chOff x="13409614" y="5083178"/>
              <a:chExt cx="788988" cy="271463"/>
            </a:xfrm>
          </p:grpSpPr>
          <p:sp>
            <p:nvSpPr>
              <p:cNvPr id="34" name="Google Shape;34;p21"/>
              <p:cNvSpPr/>
              <p:nvPr/>
            </p:nvSpPr>
            <p:spPr>
              <a:xfrm>
                <a:off x="13409614" y="5224466"/>
                <a:ext cx="107950" cy="128588"/>
              </a:xfrm>
              <a:custGeom>
                <a:rect b="b" l="l" r="r" t="t"/>
                <a:pathLst>
                  <a:path extrusionOk="0" h="361" w="304">
                    <a:moveTo>
                      <a:pt x="58" y="361"/>
                    </a:moveTo>
                    <a:lnTo>
                      <a:pt x="0" y="361"/>
                    </a:lnTo>
                    <a:lnTo>
                      <a:pt x="24" y="0"/>
                    </a:lnTo>
                    <a:lnTo>
                      <a:pt x="92" y="0"/>
                    </a:lnTo>
                    <a:lnTo>
                      <a:pt x="141" y="176"/>
                    </a:lnTo>
                    <a:lnTo>
                      <a:pt x="152" y="231"/>
                    </a:lnTo>
                    <a:lnTo>
                      <a:pt x="153" y="231"/>
                    </a:lnTo>
                    <a:cubicBezTo>
                      <a:pt x="158" y="206"/>
                      <a:pt x="162" y="187"/>
                      <a:pt x="165" y="176"/>
                    </a:cubicBezTo>
                    <a:lnTo>
                      <a:pt x="213" y="0"/>
                    </a:lnTo>
                    <a:lnTo>
                      <a:pt x="282" y="0"/>
                    </a:lnTo>
                    <a:lnTo>
                      <a:pt x="304" y="361"/>
                    </a:lnTo>
                    <a:lnTo>
                      <a:pt x="247" y="361"/>
                    </a:lnTo>
                    <a:lnTo>
                      <a:pt x="235" y="160"/>
                    </a:lnTo>
                    <a:cubicBezTo>
                      <a:pt x="234" y="143"/>
                      <a:pt x="234" y="127"/>
                      <a:pt x="235" y="114"/>
                    </a:cubicBezTo>
                    <a:lnTo>
                      <a:pt x="235" y="105"/>
                    </a:lnTo>
                    <a:lnTo>
                      <a:pt x="234" y="105"/>
                    </a:lnTo>
                    <a:cubicBezTo>
                      <a:pt x="229" y="129"/>
                      <a:pt x="225" y="148"/>
                      <a:pt x="222" y="162"/>
                    </a:cubicBezTo>
                    <a:lnTo>
                      <a:pt x="183" y="299"/>
                    </a:lnTo>
                    <a:lnTo>
                      <a:pt x="122" y="299"/>
                    </a:lnTo>
                    <a:lnTo>
                      <a:pt x="84" y="162"/>
                    </a:lnTo>
                    <a:lnTo>
                      <a:pt x="72" y="105"/>
                    </a:lnTo>
                    <a:lnTo>
                      <a:pt x="70" y="105"/>
                    </a:lnTo>
                    <a:lnTo>
                      <a:pt x="70" y="114"/>
                    </a:lnTo>
                    <a:cubicBezTo>
                      <a:pt x="70" y="115"/>
                      <a:pt x="70" y="116"/>
                      <a:pt x="70" y="118"/>
                    </a:cubicBezTo>
                    <a:cubicBezTo>
                      <a:pt x="71" y="120"/>
                      <a:pt x="71" y="123"/>
                      <a:pt x="71" y="126"/>
                    </a:cubicBezTo>
                    <a:cubicBezTo>
                      <a:pt x="71" y="130"/>
                      <a:pt x="71" y="133"/>
                      <a:pt x="71" y="136"/>
                    </a:cubicBezTo>
                    <a:cubicBezTo>
                      <a:pt x="71" y="144"/>
                      <a:pt x="71" y="152"/>
                      <a:pt x="71" y="160"/>
                    </a:cubicBezTo>
                    <a:lnTo>
                      <a:pt x="58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1"/>
              <p:cNvSpPr/>
              <p:nvPr/>
            </p:nvSpPr>
            <p:spPr>
              <a:xfrm>
                <a:off x="13531851" y="5222878"/>
                <a:ext cx="103188" cy="131763"/>
              </a:xfrm>
              <a:custGeom>
                <a:rect b="b" l="l" r="r" t="t"/>
                <a:pathLst>
                  <a:path extrusionOk="0" h="373" w="291">
                    <a:moveTo>
                      <a:pt x="64" y="184"/>
                    </a:moveTo>
                    <a:cubicBezTo>
                      <a:pt x="64" y="224"/>
                      <a:pt x="71" y="255"/>
                      <a:pt x="85" y="279"/>
                    </a:cubicBezTo>
                    <a:cubicBezTo>
                      <a:pt x="100" y="302"/>
                      <a:pt x="120" y="314"/>
                      <a:pt x="145" y="314"/>
                    </a:cubicBezTo>
                    <a:cubicBezTo>
                      <a:pt x="171" y="314"/>
                      <a:pt x="190" y="302"/>
                      <a:pt x="205" y="279"/>
                    </a:cubicBezTo>
                    <a:cubicBezTo>
                      <a:pt x="219" y="256"/>
                      <a:pt x="227" y="224"/>
                      <a:pt x="227" y="185"/>
                    </a:cubicBezTo>
                    <a:cubicBezTo>
                      <a:pt x="227" y="146"/>
                      <a:pt x="220" y="116"/>
                      <a:pt x="205" y="93"/>
                    </a:cubicBezTo>
                    <a:cubicBezTo>
                      <a:pt x="191" y="71"/>
                      <a:pt x="171" y="60"/>
                      <a:pt x="145" y="60"/>
                    </a:cubicBezTo>
                    <a:cubicBezTo>
                      <a:pt x="120" y="60"/>
                      <a:pt x="100" y="71"/>
                      <a:pt x="85" y="93"/>
                    </a:cubicBezTo>
                    <a:cubicBezTo>
                      <a:pt x="71" y="116"/>
                      <a:pt x="64" y="146"/>
                      <a:pt x="64" y="184"/>
                    </a:cubicBezTo>
                    <a:moveTo>
                      <a:pt x="0" y="184"/>
                    </a:moveTo>
                    <a:cubicBezTo>
                      <a:pt x="0" y="130"/>
                      <a:pt x="13" y="86"/>
                      <a:pt x="40" y="52"/>
                    </a:cubicBezTo>
                    <a:cubicBezTo>
                      <a:pt x="66" y="17"/>
                      <a:pt x="101" y="0"/>
                      <a:pt x="145" y="0"/>
                    </a:cubicBezTo>
                    <a:cubicBezTo>
                      <a:pt x="189" y="0"/>
                      <a:pt x="225" y="17"/>
                      <a:pt x="251" y="52"/>
                    </a:cubicBezTo>
                    <a:cubicBezTo>
                      <a:pt x="278" y="86"/>
                      <a:pt x="291" y="130"/>
                      <a:pt x="291" y="185"/>
                    </a:cubicBezTo>
                    <a:cubicBezTo>
                      <a:pt x="291" y="241"/>
                      <a:pt x="278" y="286"/>
                      <a:pt x="251" y="321"/>
                    </a:cubicBezTo>
                    <a:cubicBezTo>
                      <a:pt x="225" y="356"/>
                      <a:pt x="189" y="373"/>
                      <a:pt x="145" y="373"/>
                    </a:cubicBezTo>
                    <a:cubicBezTo>
                      <a:pt x="101" y="373"/>
                      <a:pt x="66" y="356"/>
                      <a:pt x="39" y="321"/>
                    </a:cubicBezTo>
                    <a:cubicBezTo>
                      <a:pt x="13" y="286"/>
                      <a:pt x="0" y="240"/>
                      <a:pt x="0" y="18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1"/>
              <p:cNvSpPr/>
              <p:nvPr/>
            </p:nvSpPr>
            <p:spPr>
              <a:xfrm>
                <a:off x="13641389" y="5224466"/>
                <a:ext cx="93663" cy="128588"/>
              </a:xfrm>
              <a:custGeom>
                <a:rect b="b" l="l" r="r" t="t"/>
                <a:pathLst>
                  <a:path extrusionOk="0" h="361" w="263">
                    <a:moveTo>
                      <a:pt x="163" y="361"/>
                    </a:moveTo>
                    <a:lnTo>
                      <a:pt x="100" y="361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122" y="235"/>
                    </a:lnTo>
                    <a:lnTo>
                      <a:pt x="131" y="288"/>
                    </a:lnTo>
                    <a:lnTo>
                      <a:pt x="133" y="288"/>
                    </a:lnTo>
                    <a:cubicBezTo>
                      <a:pt x="135" y="266"/>
                      <a:pt x="138" y="249"/>
                      <a:pt x="142" y="235"/>
                    </a:cubicBezTo>
                    <a:lnTo>
                      <a:pt x="197" y="0"/>
                    </a:lnTo>
                    <a:lnTo>
                      <a:pt x="263" y="0"/>
                    </a:lnTo>
                    <a:lnTo>
                      <a:pt x="163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1"/>
              <p:cNvSpPr/>
              <p:nvPr/>
            </p:nvSpPr>
            <p:spPr>
              <a:xfrm>
                <a:off x="13746164" y="5224466"/>
                <a:ext cx="22200" cy="12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1"/>
              <p:cNvSpPr/>
              <p:nvPr/>
            </p:nvSpPr>
            <p:spPr>
              <a:xfrm>
                <a:off x="13792201" y="5224466"/>
                <a:ext cx="61913" cy="128588"/>
              </a:xfrm>
              <a:custGeom>
                <a:rect b="b" l="l" r="r" t="t"/>
                <a:pathLst>
                  <a:path extrusionOk="0" h="81" w="39">
                    <a:moveTo>
                      <a:pt x="39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68"/>
                    </a:lnTo>
                    <a:lnTo>
                      <a:pt x="39" y="68"/>
                    </a:lnTo>
                    <a:lnTo>
                      <a:pt x="39" y="8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1"/>
              <p:cNvSpPr/>
              <p:nvPr/>
            </p:nvSpPr>
            <p:spPr>
              <a:xfrm>
                <a:off x="13868401" y="5224466"/>
                <a:ext cx="22200" cy="128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1"/>
              <p:cNvSpPr/>
              <p:nvPr/>
            </p:nvSpPr>
            <p:spPr>
              <a:xfrm>
                <a:off x="13912851" y="5224466"/>
                <a:ext cx="87313" cy="128588"/>
              </a:xfrm>
              <a:custGeom>
                <a:rect b="b" l="l" r="r" t="t"/>
                <a:pathLst>
                  <a:path extrusionOk="0" h="361" w="245">
                    <a:moveTo>
                      <a:pt x="62" y="56"/>
                    </a:moveTo>
                    <a:lnTo>
                      <a:pt x="62" y="306"/>
                    </a:lnTo>
                    <a:lnTo>
                      <a:pt x="97" y="306"/>
                    </a:lnTo>
                    <a:cubicBezTo>
                      <a:pt x="124" y="306"/>
                      <a:pt x="145" y="295"/>
                      <a:pt x="159" y="273"/>
                    </a:cubicBezTo>
                    <a:cubicBezTo>
                      <a:pt x="174" y="252"/>
                      <a:pt x="181" y="221"/>
                      <a:pt x="181" y="180"/>
                    </a:cubicBezTo>
                    <a:cubicBezTo>
                      <a:pt x="181" y="141"/>
                      <a:pt x="174" y="110"/>
                      <a:pt x="159" y="88"/>
                    </a:cubicBezTo>
                    <a:cubicBezTo>
                      <a:pt x="144" y="67"/>
                      <a:pt x="124" y="56"/>
                      <a:pt x="97" y="56"/>
                    </a:cubicBezTo>
                    <a:lnTo>
                      <a:pt x="62" y="56"/>
                    </a:lnTo>
                    <a:close/>
                    <a:moveTo>
                      <a:pt x="100" y="361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100" y="0"/>
                    </a:lnTo>
                    <a:cubicBezTo>
                      <a:pt x="145" y="0"/>
                      <a:pt x="180" y="16"/>
                      <a:pt x="206" y="48"/>
                    </a:cubicBezTo>
                    <a:cubicBezTo>
                      <a:pt x="232" y="80"/>
                      <a:pt x="245" y="124"/>
                      <a:pt x="245" y="180"/>
                    </a:cubicBezTo>
                    <a:cubicBezTo>
                      <a:pt x="245" y="237"/>
                      <a:pt x="232" y="281"/>
                      <a:pt x="206" y="313"/>
                    </a:cubicBezTo>
                    <a:cubicBezTo>
                      <a:pt x="180" y="345"/>
                      <a:pt x="145" y="361"/>
                      <a:pt x="100" y="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1"/>
              <p:cNvSpPr/>
              <p:nvPr/>
            </p:nvSpPr>
            <p:spPr>
              <a:xfrm>
                <a:off x="14008101" y="5224466"/>
                <a:ext cx="90488" cy="128588"/>
              </a:xfrm>
              <a:custGeom>
                <a:rect b="b" l="l" r="r" t="t"/>
                <a:pathLst>
                  <a:path extrusionOk="0" h="361" w="257">
                    <a:moveTo>
                      <a:pt x="118" y="119"/>
                    </a:moveTo>
                    <a:lnTo>
                      <a:pt x="94" y="216"/>
                    </a:lnTo>
                    <a:lnTo>
                      <a:pt x="163" y="216"/>
                    </a:lnTo>
                    <a:lnTo>
                      <a:pt x="140" y="119"/>
                    </a:lnTo>
                    <a:lnTo>
                      <a:pt x="129" y="63"/>
                    </a:lnTo>
                    <a:lnTo>
                      <a:pt x="128" y="63"/>
                    </a:lnTo>
                    <a:cubicBezTo>
                      <a:pt x="125" y="85"/>
                      <a:pt x="121" y="103"/>
                      <a:pt x="118" y="119"/>
                    </a:cubicBezTo>
                    <a:close/>
                    <a:moveTo>
                      <a:pt x="62" y="361"/>
                    </a:moveTo>
                    <a:lnTo>
                      <a:pt x="0" y="361"/>
                    </a:lnTo>
                    <a:lnTo>
                      <a:pt x="95" y="0"/>
                    </a:lnTo>
                    <a:lnTo>
                      <a:pt x="162" y="0"/>
                    </a:lnTo>
                    <a:lnTo>
                      <a:pt x="257" y="361"/>
                    </a:lnTo>
                    <a:lnTo>
                      <a:pt x="195" y="361"/>
                    </a:lnTo>
                    <a:lnTo>
                      <a:pt x="173" y="268"/>
                    </a:lnTo>
                    <a:lnTo>
                      <a:pt x="84" y="268"/>
                    </a:lnTo>
                    <a:lnTo>
                      <a:pt x="62" y="361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1"/>
              <p:cNvSpPr/>
              <p:nvPr/>
            </p:nvSpPr>
            <p:spPr>
              <a:xfrm>
                <a:off x="14111289" y="5224466"/>
                <a:ext cx="87313" cy="128588"/>
              </a:xfrm>
              <a:custGeom>
                <a:rect b="b" l="l" r="r" t="t"/>
                <a:pathLst>
                  <a:path extrusionOk="0" h="361" w="246">
                    <a:moveTo>
                      <a:pt x="62" y="56"/>
                    </a:moveTo>
                    <a:lnTo>
                      <a:pt x="62" y="306"/>
                    </a:lnTo>
                    <a:lnTo>
                      <a:pt x="98" y="306"/>
                    </a:lnTo>
                    <a:cubicBezTo>
                      <a:pt x="124" y="306"/>
                      <a:pt x="145" y="295"/>
                      <a:pt x="160" y="273"/>
                    </a:cubicBezTo>
                    <a:cubicBezTo>
                      <a:pt x="174" y="252"/>
                      <a:pt x="182" y="221"/>
                      <a:pt x="182" y="180"/>
                    </a:cubicBezTo>
                    <a:cubicBezTo>
                      <a:pt x="182" y="141"/>
                      <a:pt x="174" y="110"/>
                      <a:pt x="159" y="88"/>
                    </a:cubicBezTo>
                    <a:cubicBezTo>
                      <a:pt x="145" y="67"/>
                      <a:pt x="124" y="56"/>
                      <a:pt x="98" y="56"/>
                    </a:cubicBezTo>
                    <a:lnTo>
                      <a:pt x="62" y="56"/>
                    </a:lnTo>
                    <a:close/>
                    <a:moveTo>
                      <a:pt x="100" y="361"/>
                    </a:moveTo>
                    <a:lnTo>
                      <a:pt x="0" y="361"/>
                    </a:lnTo>
                    <a:lnTo>
                      <a:pt x="0" y="0"/>
                    </a:lnTo>
                    <a:lnTo>
                      <a:pt x="100" y="0"/>
                    </a:lnTo>
                    <a:cubicBezTo>
                      <a:pt x="145" y="0"/>
                      <a:pt x="181" y="16"/>
                      <a:pt x="206" y="48"/>
                    </a:cubicBezTo>
                    <a:cubicBezTo>
                      <a:pt x="233" y="80"/>
                      <a:pt x="246" y="124"/>
                      <a:pt x="246" y="180"/>
                    </a:cubicBezTo>
                    <a:cubicBezTo>
                      <a:pt x="246" y="237"/>
                      <a:pt x="233" y="281"/>
                      <a:pt x="206" y="313"/>
                    </a:cubicBezTo>
                    <a:cubicBezTo>
                      <a:pt x="181" y="345"/>
                      <a:pt x="145" y="361"/>
                      <a:pt x="100" y="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1"/>
              <p:cNvSpPr/>
              <p:nvPr/>
            </p:nvSpPr>
            <p:spPr>
              <a:xfrm>
                <a:off x="13515976" y="5100641"/>
                <a:ext cx="39688" cy="73025"/>
              </a:xfrm>
              <a:custGeom>
                <a:rect b="b" l="l" r="r" t="t"/>
                <a:pathLst>
                  <a:path extrusionOk="0" h="207" w="110">
                    <a:moveTo>
                      <a:pt x="0" y="187"/>
                    </a:moveTo>
                    <a:lnTo>
                      <a:pt x="16" y="158"/>
                    </a:lnTo>
                    <a:cubicBezTo>
                      <a:pt x="26" y="169"/>
                      <a:pt x="38" y="175"/>
                      <a:pt x="50" y="175"/>
                    </a:cubicBezTo>
                    <a:cubicBezTo>
                      <a:pt x="58" y="175"/>
                      <a:pt x="64" y="172"/>
                      <a:pt x="68" y="168"/>
                    </a:cubicBezTo>
                    <a:cubicBezTo>
                      <a:pt x="73" y="163"/>
                      <a:pt x="75" y="157"/>
                      <a:pt x="75" y="150"/>
                    </a:cubicBezTo>
                    <a:cubicBezTo>
                      <a:pt x="75" y="145"/>
                      <a:pt x="74" y="140"/>
                      <a:pt x="71" y="136"/>
                    </a:cubicBezTo>
                    <a:cubicBezTo>
                      <a:pt x="68" y="132"/>
                      <a:pt x="65" y="129"/>
                      <a:pt x="61" y="125"/>
                    </a:cubicBezTo>
                    <a:cubicBezTo>
                      <a:pt x="57" y="122"/>
                      <a:pt x="52" y="119"/>
                      <a:pt x="47" y="116"/>
                    </a:cubicBezTo>
                    <a:cubicBezTo>
                      <a:pt x="42" y="113"/>
                      <a:pt x="37" y="110"/>
                      <a:pt x="32" y="106"/>
                    </a:cubicBezTo>
                    <a:cubicBezTo>
                      <a:pt x="27" y="102"/>
                      <a:pt x="23" y="98"/>
                      <a:pt x="19" y="94"/>
                    </a:cubicBezTo>
                    <a:cubicBezTo>
                      <a:pt x="14" y="90"/>
                      <a:pt x="11" y="84"/>
                      <a:pt x="8" y="78"/>
                    </a:cubicBezTo>
                    <a:cubicBezTo>
                      <a:pt x="6" y="72"/>
                      <a:pt x="4" y="64"/>
                      <a:pt x="4" y="57"/>
                    </a:cubicBezTo>
                    <a:cubicBezTo>
                      <a:pt x="4" y="40"/>
                      <a:pt x="10" y="26"/>
                      <a:pt x="21" y="16"/>
                    </a:cubicBezTo>
                    <a:cubicBezTo>
                      <a:pt x="31" y="5"/>
                      <a:pt x="46" y="0"/>
                      <a:pt x="64" y="0"/>
                    </a:cubicBezTo>
                    <a:cubicBezTo>
                      <a:pt x="81" y="0"/>
                      <a:pt x="96" y="4"/>
                      <a:pt x="108" y="13"/>
                    </a:cubicBezTo>
                    <a:lnTo>
                      <a:pt x="96" y="43"/>
                    </a:lnTo>
                    <a:cubicBezTo>
                      <a:pt x="92" y="40"/>
                      <a:pt x="87" y="38"/>
                      <a:pt x="81" y="35"/>
                    </a:cubicBezTo>
                    <a:cubicBezTo>
                      <a:pt x="75" y="33"/>
                      <a:pt x="69" y="32"/>
                      <a:pt x="65" y="32"/>
                    </a:cubicBezTo>
                    <a:cubicBezTo>
                      <a:pt x="56" y="32"/>
                      <a:pt x="50" y="34"/>
                      <a:pt x="46" y="39"/>
                    </a:cubicBezTo>
                    <a:cubicBezTo>
                      <a:pt x="41" y="43"/>
                      <a:pt x="39" y="49"/>
                      <a:pt x="39" y="56"/>
                    </a:cubicBezTo>
                    <a:cubicBezTo>
                      <a:pt x="39" y="68"/>
                      <a:pt x="47" y="78"/>
                      <a:pt x="64" y="88"/>
                    </a:cubicBezTo>
                    <a:cubicBezTo>
                      <a:pt x="70" y="91"/>
                      <a:pt x="76" y="95"/>
                      <a:pt x="80" y="97"/>
                    </a:cubicBezTo>
                    <a:cubicBezTo>
                      <a:pt x="84" y="100"/>
                      <a:pt x="89" y="104"/>
                      <a:pt x="94" y="109"/>
                    </a:cubicBezTo>
                    <a:cubicBezTo>
                      <a:pt x="99" y="114"/>
                      <a:pt x="103" y="120"/>
                      <a:pt x="106" y="126"/>
                    </a:cubicBezTo>
                    <a:cubicBezTo>
                      <a:pt x="108" y="133"/>
                      <a:pt x="110" y="140"/>
                      <a:pt x="110" y="148"/>
                    </a:cubicBezTo>
                    <a:cubicBezTo>
                      <a:pt x="110" y="165"/>
                      <a:pt x="105" y="179"/>
                      <a:pt x="94" y="190"/>
                    </a:cubicBezTo>
                    <a:cubicBezTo>
                      <a:pt x="84" y="201"/>
                      <a:pt x="70" y="207"/>
                      <a:pt x="52" y="207"/>
                    </a:cubicBezTo>
                    <a:cubicBezTo>
                      <a:pt x="31" y="207"/>
                      <a:pt x="14" y="200"/>
                      <a:pt x="0" y="18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1"/>
              <p:cNvSpPr/>
              <p:nvPr/>
            </p:nvSpPr>
            <p:spPr>
              <a:xfrm>
                <a:off x="13565189" y="5102228"/>
                <a:ext cx="34925" cy="69850"/>
              </a:xfrm>
              <a:custGeom>
                <a:rect b="b" l="l" r="r" t="t"/>
                <a:pathLst>
                  <a:path extrusionOk="0" h="44" w="22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8" y="6"/>
                    </a:lnTo>
                    <a:lnTo>
                      <a:pt x="8" y="18"/>
                    </a:lnTo>
                    <a:lnTo>
                      <a:pt x="19" y="18"/>
                    </a:lnTo>
                    <a:lnTo>
                      <a:pt x="19" y="25"/>
                    </a:lnTo>
                    <a:lnTo>
                      <a:pt x="8" y="25"/>
                    </a:lnTo>
                    <a:lnTo>
                      <a:pt x="8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1"/>
              <p:cNvSpPr/>
              <p:nvPr/>
            </p:nvSpPr>
            <p:spPr>
              <a:xfrm>
                <a:off x="13604876" y="5100641"/>
                <a:ext cx="49213" cy="73025"/>
              </a:xfrm>
              <a:custGeom>
                <a:rect b="b" l="l" r="r" t="t"/>
                <a:pathLst>
                  <a:path extrusionOk="0" h="207" w="140">
                    <a:moveTo>
                      <a:pt x="88" y="0"/>
                    </a:moveTo>
                    <a:cubicBezTo>
                      <a:pt x="108" y="0"/>
                      <a:pt x="124" y="5"/>
                      <a:pt x="137" y="16"/>
                    </a:cubicBezTo>
                    <a:lnTo>
                      <a:pt x="123" y="46"/>
                    </a:lnTo>
                    <a:cubicBezTo>
                      <a:pt x="119" y="42"/>
                      <a:pt x="114" y="39"/>
                      <a:pt x="108" y="36"/>
                    </a:cubicBezTo>
                    <a:cubicBezTo>
                      <a:pt x="101" y="33"/>
                      <a:pt x="95" y="32"/>
                      <a:pt x="89" y="32"/>
                    </a:cubicBezTo>
                    <a:cubicBezTo>
                      <a:pt x="72" y="32"/>
                      <a:pt x="59" y="39"/>
                      <a:pt x="50" y="52"/>
                    </a:cubicBezTo>
                    <a:cubicBezTo>
                      <a:pt x="40" y="65"/>
                      <a:pt x="36" y="82"/>
                      <a:pt x="36" y="101"/>
                    </a:cubicBezTo>
                    <a:cubicBezTo>
                      <a:pt x="36" y="122"/>
                      <a:pt x="40" y="139"/>
                      <a:pt x="50" y="153"/>
                    </a:cubicBezTo>
                    <a:cubicBezTo>
                      <a:pt x="60" y="167"/>
                      <a:pt x="73" y="174"/>
                      <a:pt x="89" y="174"/>
                    </a:cubicBezTo>
                    <a:cubicBezTo>
                      <a:pt x="101" y="174"/>
                      <a:pt x="114" y="169"/>
                      <a:pt x="126" y="159"/>
                    </a:cubicBezTo>
                    <a:lnTo>
                      <a:pt x="140" y="189"/>
                    </a:lnTo>
                    <a:cubicBezTo>
                      <a:pt x="126" y="201"/>
                      <a:pt x="108" y="207"/>
                      <a:pt x="86" y="207"/>
                    </a:cubicBezTo>
                    <a:cubicBezTo>
                      <a:pt x="60" y="207"/>
                      <a:pt x="39" y="197"/>
                      <a:pt x="23" y="178"/>
                    </a:cubicBezTo>
                    <a:cubicBezTo>
                      <a:pt x="8" y="158"/>
                      <a:pt x="0" y="133"/>
                      <a:pt x="0" y="103"/>
                    </a:cubicBezTo>
                    <a:cubicBezTo>
                      <a:pt x="0" y="72"/>
                      <a:pt x="8" y="48"/>
                      <a:pt x="24" y="28"/>
                    </a:cubicBezTo>
                    <a:cubicBezTo>
                      <a:pt x="40" y="9"/>
                      <a:pt x="61" y="0"/>
                      <a:pt x="88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1"/>
              <p:cNvSpPr/>
              <p:nvPr/>
            </p:nvSpPr>
            <p:spPr>
              <a:xfrm>
                <a:off x="13662026" y="5102228"/>
                <a:ext cx="44450" cy="69850"/>
              </a:xfrm>
              <a:custGeom>
                <a:rect b="b" l="l" r="r" t="t"/>
                <a:pathLst>
                  <a:path extrusionOk="0" h="200" w="125">
                    <a:moveTo>
                      <a:pt x="35" y="31"/>
                    </a:moveTo>
                    <a:lnTo>
                      <a:pt x="35" y="95"/>
                    </a:lnTo>
                    <a:lnTo>
                      <a:pt x="53" y="95"/>
                    </a:lnTo>
                    <a:cubicBezTo>
                      <a:pt x="61" y="95"/>
                      <a:pt x="67" y="92"/>
                      <a:pt x="72" y="86"/>
                    </a:cubicBezTo>
                    <a:cubicBezTo>
                      <a:pt x="77" y="80"/>
                      <a:pt x="80" y="72"/>
                      <a:pt x="80" y="62"/>
                    </a:cubicBezTo>
                    <a:cubicBezTo>
                      <a:pt x="80" y="50"/>
                      <a:pt x="76" y="41"/>
                      <a:pt x="69" y="35"/>
                    </a:cubicBezTo>
                    <a:cubicBezTo>
                      <a:pt x="64" y="32"/>
                      <a:pt x="59" y="31"/>
                      <a:pt x="54" y="31"/>
                    </a:cubicBezTo>
                    <a:lnTo>
                      <a:pt x="35" y="31"/>
                    </a:lnTo>
                    <a:close/>
                    <a:moveTo>
                      <a:pt x="35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8" y="0"/>
                    </a:lnTo>
                    <a:cubicBezTo>
                      <a:pt x="68" y="0"/>
                      <a:pt x="77" y="2"/>
                      <a:pt x="85" y="6"/>
                    </a:cubicBezTo>
                    <a:cubicBezTo>
                      <a:pt x="94" y="11"/>
                      <a:pt x="101" y="18"/>
                      <a:pt x="107" y="27"/>
                    </a:cubicBezTo>
                    <a:cubicBezTo>
                      <a:pt x="112" y="36"/>
                      <a:pt x="115" y="47"/>
                      <a:pt x="115" y="59"/>
                    </a:cubicBezTo>
                    <a:cubicBezTo>
                      <a:pt x="115" y="71"/>
                      <a:pt x="112" y="82"/>
                      <a:pt x="107" y="92"/>
                    </a:cubicBezTo>
                    <a:cubicBezTo>
                      <a:pt x="101" y="102"/>
                      <a:pt x="94" y="110"/>
                      <a:pt x="86" y="114"/>
                    </a:cubicBezTo>
                    <a:lnTo>
                      <a:pt x="86" y="115"/>
                    </a:lnTo>
                    <a:cubicBezTo>
                      <a:pt x="88" y="118"/>
                      <a:pt x="90" y="122"/>
                      <a:pt x="91" y="126"/>
                    </a:cubicBezTo>
                    <a:lnTo>
                      <a:pt x="125" y="200"/>
                    </a:lnTo>
                    <a:lnTo>
                      <a:pt x="87" y="200"/>
                    </a:lnTo>
                    <a:lnTo>
                      <a:pt x="56" y="125"/>
                    </a:lnTo>
                    <a:lnTo>
                      <a:pt x="35" y="125"/>
                    </a:lnTo>
                    <a:lnTo>
                      <a:pt x="35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1"/>
              <p:cNvSpPr/>
              <p:nvPr/>
            </p:nvSpPr>
            <p:spPr>
              <a:xfrm>
                <a:off x="13714414" y="5102228"/>
                <a:ext cx="34925" cy="69850"/>
              </a:xfrm>
              <a:custGeom>
                <a:rect b="b" l="l" r="r" t="t"/>
                <a:pathLst>
                  <a:path extrusionOk="0" h="44" w="22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7" y="6"/>
                    </a:lnTo>
                    <a:lnTo>
                      <a:pt x="7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1"/>
              <p:cNvSpPr/>
              <p:nvPr/>
            </p:nvSpPr>
            <p:spPr>
              <a:xfrm>
                <a:off x="13752514" y="5102228"/>
                <a:ext cx="47625" cy="69850"/>
              </a:xfrm>
              <a:custGeom>
                <a:rect b="b" l="l" r="r" t="t"/>
                <a:pathLst>
                  <a:path extrusionOk="0" h="44" w="30">
                    <a:moveTo>
                      <a:pt x="19" y="44"/>
                    </a:moveTo>
                    <a:lnTo>
                      <a:pt x="11" y="44"/>
                    </a:lnTo>
                    <a:lnTo>
                      <a:pt x="11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19" y="6"/>
                    </a:lnTo>
                    <a:lnTo>
                      <a:pt x="19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1"/>
              <p:cNvSpPr/>
              <p:nvPr/>
            </p:nvSpPr>
            <p:spPr>
              <a:xfrm>
                <a:off x="13795376" y="5102228"/>
                <a:ext cx="50800" cy="69850"/>
              </a:xfrm>
              <a:custGeom>
                <a:rect b="b" l="l" r="r" t="t"/>
                <a:pathLst>
                  <a:path extrusionOk="0" h="200" w="142">
                    <a:moveTo>
                      <a:pt x="65" y="66"/>
                    </a:moveTo>
                    <a:lnTo>
                      <a:pt x="52" y="120"/>
                    </a:lnTo>
                    <a:lnTo>
                      <a:pt x="90" y="120"/>
                    </a:lnTo>
                    <a:lnTo>
                      <a:pt x="77" y="66"/>
                    </a:lnTo>
                    <a:lnTo>
                      <a:pt x="71" y="35"/>
                    </a:lnTo>
                    <a:lnTo>
                      <a:pt x="71" y="35"/>
                    </a:lnTo>
                    <a:cubicBezTo>
                      <a:pt x="69" y="47"/>
                      <a:pt x="67" y="57"/>
                      <a:pt x="65" y="66"/>
                    </a:cubicBezTo>
                    <a:close/>
                    <a:moveTo>
                      <a:pt x="34" y="200"/>
                    </a:moveTo>
                    <a:lnTo>
                      <a:pt x="0" y="200"/>
                    </a:lnTo>
                    <a:lnTo>
                      <a:pt x="52" y="0"/>
                    </a:lnTo>
                    <a:lnTo>
                      <a:pt x="89" y="0"/>
                    </a:lnTo>
                    <a:lnTo>
                      <a:pt x="142" y="200"/>
                    </a:lnTo>
                    <a:lnTo>
                      <a:pt x="108" y="200"/>
                    </a:lnTo>
                    <a:lnTo>
                      <a:pt x="95" y="149"/>
                    </a:lnTo>
                    <a:lnTo>
                      <a:pt x="46" y="149"/>
                    </a:lnTo>
                    <a:lnTo>
                      <a:pt x="34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1"/>
              <p:cNvSpPr/>
              <p:nvPr/>
            </p:nvSpPr>
            <p:spPr>
              <a:xfrm>
                <a:off x="13854114" y="5102228"/>
                <a:ext cx="42863" cy="69850"/>
              </a:xfrm>
              <a:custGeom>
                <a:rect b="b" l="l" r="r" t="t"/>
                <a:pathLst>
                  <a:path extrusionOk="0" h="200" w="124">
                    <a:moveTo>
                      <a:pt x="34" y="31"/>
                    </a:moveTo>
                    <a:lnTo>
                      <a:pt x="34" y="95"/>
                    </a:lnTo>
                    <a:lnTo>
                      <a:pt x="52" y="95"/>
                    </a:lnTo>
                    <a:cubicBezTo>
                      <a:pt x="60" y="95"/>
                      <a:pt x="66" y="92"/>
                      <a:pt x="71" y="86"/>
                    </a:cubicBezTo>
                    <a:cubicBezTo>
                      <a:pt x="77" y="80"/>
                      <a:pt x="79" y="72"/>
                      <a:pt x="79" y="62"/>
                    </a:cubicBezTo>
                    <a:cubicBezTo>
                      <a:pt x="79" y="50"/>
                      <a:pt x="76" y="41"/>
                      <a:pt x="68" y="35"/>
                    </a:cubicBezTo>
                    <a:cubicBezTo>
                      <a:pt x="64" y="32"/>
                      <a:pt x="58" y="31"/>
                      <a:pt x="53" y="31"/>
                    </a:cubicBezTo>
                    <a:lnTo>
                      <a:pt x="34" y="31"/>
                    </a:lnTo>
                    <a:close/>
                    <a:moveTo>
                      <a:pt x="34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8" y="0"/>
                    </a:lnTo>
                    <a:cubicBezTo>
                      <a:pt x="67" y="0"/>
                      <a:pt x="76" y="2"/>
                      <a:pt x="84" y="6"/>
                    </a:cubicBezTo>
                    <a:cubicBezTo>
                      <a:pt x="93" y="11"/>
                      <a:pt x="101" y="18"/>
                      <a:pt x="106" y="27"/>
                    </a:cubicBezTo>
                    <a:cubicBezTo>
                      <a:pt x="111" y="36"/>
                      <a:pt x="114" y="47"/>
                      <a:pt x="114" y="59"/>
                    </a:cubicBezTo>
                    <a:cubicBezTo>
                      <a:pt x="114" y="71"/>
                      <a:pt x="111" y="82"/>
                      <a:pt x="106" y="92"/>
                    </a:cubicBezTo>
                    <a:cubicBezTo>
                      <a:pt x="101" y="102"/>
                      <a:pt x="94" y="110"/>
                      <a:pt x="85" y="114"/>
                    </a:cubicBezTo>
                    <a:lnTo>
                      <a:pt x="85" y="115"/>
                    </a:lnTo>
                    <a:cubicBezTo>
                      <a:pt x="87" y="118"/>
                      <a:pt x="89" y="122"/>
                      <a:pt x="91" y="126"/>
                    </a:cubicBezTo>
                    <a:lnTo>
                      <a:pt x="124" y="200"/>
                    </a:lnTo>
                    <a:lnTo>
                      <a:pt x="86" y="200"/>
                    </a:lnTo>
                    <a:lnTo>
                      <a:pt x="56" y="125"/>
                    </a:lnTo>
                    <a:lnTo>
                      <a:pt x="34" y="125"/>
                    </a:lnTo>
                    <a:lnTo>
                      <a:pt x="34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1"/>
              <p:cNvSpPr/>
              <p:nvPr/>
            </p:nvSpPr>
            <p:spPr>
              <a:xfrm>
                <a:off x="13904914" y="5083178"/>
                <a:ext cx="19050" cy="88900"/>
              </a:xfrm>
              <a:custGeom>
                <a:rect b="b" l="l" r="r" t="t"/>
                <a:pathLst>
                  <a:path extrusionOk="0" h="252" w="54">
                    <a:moveTo>
                      <a:pt x="30" y="39"/>
                    </a:moveTo>
                    <a:lnTo>
                      <a:pt x="3" y="39"/>
                    </a:lnTo>
                    <a:lnTo>
                      <a:pt x="21" y="0"/>
                    </a:lnTo>
                    <a:lnTo>
                      <a:pt x="54" y="0"/>
                    </a:lnTo>
                    <a:lnTo>
                      <a:pt x="30" y="39"/>
                    </a:lnTo>
                    <a:close/>
                    <a:moveTo>
                      <a:pt x="35" y="252"/>
                    </a:moveTo>
                    <a:lnTo>
                      <a:pt x="0" y="252"/>
                    </a:lnTo>
                    <a:lnTo>
                      <a:pt x="0" y="52"/>
                    </a:lnTo>
                    <a:lnTo>
                      <a:pt x="35" y="52"/>
                    </a:lnTo>
                    <a:lnTo>
                      <a:pt x="35" y="25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1"/>
              <p:cNvSpPr/>
              <p:nvPr/>
            </p:nvSpPr>
            <p:spPr>
              <a:xfrm>
                <a:off x="13923964" y="5102228"/>
                <a:ext cx="50800" cy="69850"/>
              </a:xfrm>
              <a:custGeom>
                <a:rect b="b" l="l" r="r" t="t"/>
                <a:pathLst>
                  <a:path extrusionOk="0" h="200" w="143">
                    <a:moveTo>
                      <a:pt x="65" y="66"/>
                    </a:moveTo>
                    <a:lnTo>
                      <a:pt x="52" y="120"/>
                    </a:lnTo>
                    <a:lnTo>
                      <a:pt x="90" y="120"/>
                    </a:lnTo>
                    <a:lnTo>
                      <a:pt x="78" y="66"/>
                    </a:lnTo>
                    <a:lnTo>
                      <a:pt x="72" y="35"/>
                    </a:lnTo>
                    <a:lnTo>
                      <a:pt x="71" y="35"/>
                    </a:lnTo>
                    <a:cubicBezTo>
                      <a:pt x="69" y="47"/>
                      <a:pt x="67" y="57"/>
                      <a:pt x="65" y="66"/>
                    </a:cubicBezTo>
                    <a:close/>
                    <a:moveTo>
                      <a:pt x="35" y="200"/>
                    </a:moveTo>
                    <a:lnTo>
                      <a:pt x="0" y="200"/>
                    </a:lnTo>
                    <a:lnTo>
                      <a:pt x="53" y="0"/>
                    </a:lnTo>
                    <a:lnTo>
                      <a:pt x="90" y="0"/>
                    </a:lnTo>
                    <a:lnTo>
                      <a:pt x="143" y="200"/>
                    </a:lnTo>
                    <a:lnTo>
                      <a:pt x="108" y="200"/>
                    </a:lnTo>
                    <a:lnTo>
                      <a:pt x="96" y="149"/>
                    </a:lnTo>
                    <a:lnTo>
                      <a:pt x="47" y="149"/>
                    </a:lnTo>
                    <a:lnTo>
                      <a:pt x="35" y="20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1"/>
              <p:cNvSpPr/>
              <p:nvPr/>
            </p:nvSpPr>
            <p:spPr>
              <a:xfrm>
                <a:off x="13998576" y="5102228"/>
                <a:ext cx="49213" cy="69850"/>
              </a:xfrm>
              <a:custGeom>
                <a:rect b="b" l="l" r="r" t="t"/>
                <a:pathLst>
                  <a:path extrusionOk="0" h="200" w="137">
                    <a:moveTo>
                      <a:pt x="35" y="31"/>
                    </a:moveTo>
                    <a:lnTo>
                      <a:pt x="35" y="169"/>
                    </a:lnTo>
                    <a:lnTo>
                      <a:pt x="54" y="169"/>
                    </a:lnTo>
                    <a:cubicBezTo>
                      <a:pt x="69" y="169"/>
                      <a:pt x="81" y="163"/>
                      <a:pt x="89" y="151"/>
                    </a:cubicBezTo>
                    <a:cubicBezTo>
                      <a:pt x="97" y="139"/>
                      <a:pt x="101" y="122"/>
                      <a:pt x="101" y="100"/>
                    </a:cubicBezTo>
                    <a:cubicBezTo>
                      <a:pt x="101" y="78"/>
                      <a:pt x="97" y="61"/>
                      <a:pt x="89" y="49"/>
                    </a:cubicBezTo>
                    <a:cubicBezTo>
                      <a:pt x="80" y="37"/>
                      <a:pt x="69" y="31"/>
                      <a:pt x="54" y="31"/>
                    </a:cubicBezTo>
                    <a:lnTo>
                      <a:pt x="35" y="31"/>
                    </a:lnTo>
                    <a:close/>
                    <a:moveTo>
                      <a:pt x="56" y="200"/>
                    </a:moveTo>
                    <a:lnTo>
                      <a:pt x="0" y="200"/>
                    </a:lnTo>
                    <a:lnTo>
                      <a:pt x="0" y="0"/>
                    </a:lnTo>
                    <a:lnTo>
                      <a:pt x="56" y="0"/>
                    </a:lnTo>
                    <a:cubicBezTo>
                      <a:pt x="81" y="0"/>
                      <a:pt x="100" y="9"/>
                      <a:pt x="115" y="26"/>
                    </a:cubicBezTo>
                    <a:cubicBezTo>
                      <a:pt x="129" y="44"/>
                      <a:pt x="137" y="69"/>
                      <a:pt x="137" y="100"/>
                    </a:cubicBezTo>
                    <a:cubicBezTo>
                      <a:pt x="137" y="131"/>
                      <a:pt x="129" y="156"/>
                      <a:pt x="115" y="174"/>
                    </a:cubicBezTo>
                    <a:cubicBezTo>
                      <a:pt x="100" y="191"/>
                      <a:pt x="81" y="200"/>
                      <a:pt x="56" y="20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1"/>
              <p:cNvSpPr/>
              <p:nvPr/>
            </p:nvSpPr>
            <p:spPr>
              <a:xfrm>
                <a:off x="14057314" y="5102228"/>
                <a:ext cx="34925" cy="69850"/>
              </a:xfrm>
              <a:custGeom>
                <a:rect b="b" l="l" r="r" t="t"/>
                <a:pathLst>
                  <a:path extrusionOk="0" h="44" w="22">
                    <a:moveTo>
                      <a:pt x="22" y="44"/>
                    </a:moveTo>
                    <a:lnTo>
                      <a:pt x="0" y="4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7" y="6"/>
                    </a:lnTo>
                    <a:lnTo>
                      <a:pt x="7" y="18"/>
                    </a:lnTo>
                    <a:lnTo>
                      <a:pt x="18" y="18"/>
                    </a:lnTo>
                    <a:lnTo>
                      <a:pt x="18" y="25"/>
                    </a:lnTo>
                    <a:lnTo>
                      <a:pt x="7" y="25"/>
                    </a:lnTo>
                    <a:lnTo>
                      <a:pt x="7" y="38"/>
                    </a:lnTo>
                    <a:lnTo>
                      <a:pt x="22" y="38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21"/>
            <p:cNvGrpSpPr/>
            <p:nvPr/>
          </p:nvGrpSpPr>
          <p:grpSpPr>
            <a:xfrm>
              <a:off x="12623801" y="4997453"/>
              <a:ext cx="660475" cy="507900"/>
              <a:chOff x="12623801" y="4997453"/>
              <a:chExt cx="660475" cy="507900"/>
            </a:xfrm>
          </p:grpSpPr>
          <p:sp>
            <p:nvSpPr>
              <p:cNvPr id="56" name="Google Shape;56;p21"/>
              <p:cNvSpPr/>
              <p:nvPr/>
            </p:nvSpPr>
            <p:spPr>
              <a:xfrm>
                <a:off x="13274676" y="4997453"/>
                <a:ext cx="9600" cy="507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1"/>
              <p:cNvSpPr/>
              <p:nvPr/>
            </p:nvSpPr>
            <p:spPr>
              <a:xfrm>
                <a:off x="12623801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6" y="72"/>
                    </a:moveTo>
                    <a:lnTo>
                      <a:pt x="59" y="28"/>
                    </a:lnTo>
                    <a:lnTo>
                      <a:pt x="43" y="72"/>
                    </a:lnTo>
                    <a:lnTo>
                      <a:pt x="76" y="72"/>
                    </a:lnTo>
                    <a:close/>
                    <a:moveTo>
                      <a:pt x="121" y="120"/>
                    </a:moveTo>
                    <a:lnTo>
                      <a:pt x="94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1"/>
              <p:cNvSpPr/>
              <p:nvPr/>
            </p:nvSpPr>
            <p:spPr>
              <a:xfrm>
                <a:off x="12669839" y="5387978"/>
                <a:ext cx="30163" cy="41275"/>
              </a:xfrm>
              <a:custGeom>
                <a:rect b="b" l="l" r="r" t="t"/>
                <a:pathLst>
                  <a:path extrusionOk="0" h="26" w="19">
                    <a:moveTo>
                      <a:pt x="0" y="26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1"/>
              <p:cNvSpPr/>
              <p:nvPr/>
            </p:nvSpPr>
            <p:spPr>
              <a:xfrm>
                <a:off x="12700001" y="5386391"/>
                <a:ext cx="36513" cy="44450"/>
              </a:xfrm>
              <a:custGeom>
                <a:rect b="b" l="l" r="r" t="t"/>
                <a:pathLst>
                  <a:path extrusionOk="0" h="124" w="105">
                    <a:moveTo>
                      <a:pt x="82" y="78"/>
                    </a:moveTo>
                    <a:lnTo>
                      <a:pt x="105" y="85"/>
                    </a:lnTo>
                    <a:cubicBezTo>
                      <a:pt x="102" y="98"/>
                      <a:pt x="96" y="108"/>
                      <a:pt x="87" y="115"/>
                    </a:cubicBezTo>
                    <a:cubicBezTo>
                      <a:pt x="79" y="121"/>
                      <a:pt x="68" y="124"/>
                      <a:pt x="55" y="124"/>
                    </a:cubicBezTo>
                    <a:cubicBezTo>
                      <a:pt x="39" y="124"/>
                      <a:pt x="26" y="119"/>
                      <a:pt x="16" y="108"/>
                    </a:cubicBezTo>
                    <a:cubicBezTo>
                      <a:pt x="5" y="97"/>
                      <a:pt x="0" y="82"/>
                      <a:pt x="0" y="63"/>
                    </a:cubicBezTo>
                    <a:cubicBezTo>
                      <a:pt x="0" y="43"/>
                      <a:pt x="5" y="27"/>
                      <a:pt x="16" y="16"/>
                    </a:cubicBezTo>
                    <a:cubicBezTo>
                      <a:pt x="26" y="5"/>
                      <a:pt x="40" y="0"/>
                      <a:pt x="57" y="0"/>
                    </a:cubicBezTo>
                    <a:cubicBezTo>
                      <a:pt x="71" y="0"/>
                      <a:pt x="83" y="4"/>
                      <a:pt x="93" y="13"/>
                    </a:cubicBezTo>
                    <a:cubicBezTo>
                      <a:pt x="98" y="18"/>
                      <a:pt x="102" y="25"/>
                      <a:pt x="105" y="35"/>
                    </a:cubicBezTo>
                    <a:lnTo>
                      <a:pt x="81" y="41"/>
                    </a:lnTo>
                    <a:cubicBezTo>
                      <a:pt x="79" y="34"/>
                      <a:pt x="76" y="29"/>
                      <a:pt x="72" y="26"/>
                    </a:cubicBezTo>
                    <a:cubicBezTo>
                      <a:pt x="67" y="22"/>
                      <a:pt x="62" y="20"/>
                      <a:pt x="55" y="20"/>
                    </a:cubicBezTo>
                    <a:cubicBezTo>
                      <a:pt x="46" y="20"/>
                      <a:pt x="39" y="24"/>
                      <a:pt x="34" y="30"/>
                    </a:cubicBezTo>
                    <a:cubicBezTo>
                      <a:pt x="28" y="36"/>
                      <a:pt x="25" y="47"/>
                      <a:pt x="25" y="61"/>
                    </a:cubicBezTo>
                    <a:cubicBezTo>
                      <a:pt x="25" y="76"/>
                      <a:pt x="28" y="87"/>
                      <a:pt x="34" y="94"/>
                    </a:cubicBezTo>
                    <a:cubicBezTo>
                      <a:pt x="39" y="100"/>
                      <a:pt x="46" y="103"/>
                      <a:pt x="55" y="103"/>
                    </a:cubicBezTo>
                    <a:cubicBezTo>
                      <a:pt x="61" y="103"/>
                      <a:pt x="67" y="101"/>
                      <a:pt x="72" y="97"/>
                    </a:cubicBezTo>
                    <a:cubicBezTo>
                      <a:pt x="76" y="93"/>
                      <a:pt x="80" y="86"/>
                      <a:pt x="82" y="7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1"/>
              <p:cNvSpPr/>
              <p:nvPr/>
            </p:nvSpPr>
            <p:spPr>
              <a:xfrm>
                <a:off x="12736514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6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6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1"/>
              <p:cNvSpPr/>
              <p:nvPr/>
            </p:nvSpPr>
            <p:spPr>
              <a:xfrm>
                <a:off x="12782551" y="5387978"/>
                <a:ext cx="30163" cy="41275"/>
              </a:xfrm>
              <a:custGeom>
                <a:rect b="b" l="l" r="r" t="t"/>
                <a:pathLst>
                  <a:path extrusionOk="0" h="26" w="19">
                    <a:moveTo>
                      <a:pt x="0" y="26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2"/>
                    </a:lnTo>
                    <a:lnTo>
                      <a:pt x="19" y="22"/>
                    </a:lnTo>
                    <a:lnTo>
                      <a:pt x="19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1"/>
              <p:cNvSpPr/>
              <p:nvPr/>
            </p:nvSpPr>
            <p:spPr>
              <a:xfrm>
                <a:off x="12815889" y="5387978"/>
                <a:ext cx="36513" cy="41275"/>
              </a:xfrm>
              <a:custGeom>
                <a:rect b="b" l="l" r="r" t="t"/>
                <a:pathLst>
                  <a:path extrusionOk="0" h="120" w="101">
                    <a:moveTo>
                      <a:pt x="24" y="20"/>
                    </a:moveTo>
                    <a:lnTo>
                      <a:pt x="24" y="100"/>
                    </a:lnTo>
                    <a:lnTo>
                      <a:pt x="42" y="100"/>
                    </a:lnTo>
                    <a:cubicBezTo>
                      <a:pt x="49" y="100"/>
                      <a:pt x="54" y="99"/>
                      <a:pt x="57" y="98"/>
                    </a:cubicBezTo>
                    <a:cubicBezTo>
                      <a:pt x="61" y="98"/>
                      <a:pt x="64" y="96"/>
                      <a:pt x="67" y="94"/>
                    </a:cubicBezTo>
                    <a:cubicBezTo>
                      <a:pt x="69" y="91"/>
                      <a:pt x="71" y="87"/>
                      <a:pt x="73" y="82"/>
                    </a:cubicBezTo>
                    <a:cubicBezTo>
                      <a:pt x="75" y="76"/>
                      <a:pt x="76" y="69"/>
                      <a:pt x="76" y="60"/>
                    </a:cubicBezTo>
                    <a:cubicBezTo>
                      <a:pt x="76" y="51"/>
                      <a:pt x="75" y="43"/>
                      <a:pt x="73" y="38"/>
                    </a:cubicBezTo>
                    <a:cubicBezTo>
                      <a:pt x="71" y="34"/>
                      <a:pt x="69" y="30"/>
                      <a:pt x="66" y="27"/>
                    </a:cubicBezTo>
                    <a:cubicBezTo>
                      <a:pt x="63" y="24"/>
                      <a:pt x="60" y="22"/>
                      <a:pt x="55" y="21"/>
                    </a:cubicBezTo>
                    <a:cubicBezTo>
                      <a:pt x="52" y="20"/>
                      <a:pt x="45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4" y="0"/>
                      <a:pt x="62" y="0"/>
                      <a:pt x="67" y="2"/>
                    </a:cubicBezTo>
                    <a:cubicBezTo>
                      <a:pt x="74" y="4"/>
                      <a:pt x="80" y="8"/>
                      <a:pt x="85" y="13"/>
                    </a:cubicBezTo>
                    <a:cubicBezTo>
                      <a:pt x="90" y="18"/>
                      <a:pt x="94" y="25"/>
                      <a:pt x="97" y="32"/>
                    </a:cubicBezTo>
                    <a:cubicBezTo>
                      <a:pt x="99" y="40"/>
                      <a:pt x="101" y="50"/>
                      <a:pt x="101" y="61"/>
                    </a:cubicBezTo>
                    <a:cubicBezTo>
                      <a:pt x="101" y="71"/>
                      <a:pt x="100" y="79"/>
                      <a:pt x="97" y="87"/>
                    </a:cubicBezTo>
                    <a:cubicBezTo>
                      <a:pt x="94" y="95"/>
                      <a:pt x="90" y="102"/>
                      <a:pt x="84" y="108"/>
                    </a:cubicBezTo>
                    <a:cubicBezTo>
                      <a:pt x="80" y="112"/>
                      <a:pt x="74" y="115"/>
                      <a:pt x="67" y="117"/>
                    </a:cubicBezTo>
                    <a:cubicBezTo>
                      <a:pt x="62" y="119"/>
                      <a:pt x="54" y="120"/>
                      <a:pt x="45" y="120"/>
                    </a:cubicBezTo>
                    <a:lnTo>
                      <a:pt x="0" y="12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1"/>
              <p:cNvSpPr/>
              <p:nvPr/>
            </p:nvSpPr>
            <p:spPr>
              <a:xfrm>
                <a:off x="12855576" y="5375278"/>
                <a:ext cx="15875" cy="53975"/>
              </a:xfrm>
              <a:custGeom>
                <a:rect b="b" l="l" r="r" t="t"/>
                <a:pathLst>
                  <a:path extrusionOk="0" h="156" w="43">
                    <a:moveTo>
                      <a:pt x="0" y="36"/>
                    </a:moveTo>
                    <a:lnTo>
                      <a:pt x="24" y="36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36"/>
                    </a:lnTo>
                    <a:close/>
                    <a:moveTo>
                      <a:pt x="6" y="24"/>
                    </a:moveTo>
                    <a:lnTo>
                      <a:pt x="17" y="0"/>
                    </a:lnTo>
                    <a:lnTo>
                      <a:pt x="43" y="0"/>
                    </a:lnTo>
                    <a:lnTo>
                      <a:pt x="20" y="24"/>
                    </a:lnTo>
                    <a:lnTo>
                      <a:pt x="6" y="2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1"/>
              <p:cNvSpPr/>
              <p:nvPr/>
            </p:nvSpPr>
            <p:spPr>
              <a:xfrm>
                <a:off x="12868276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7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7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1"/>
              <p:cNvSpPr/>
              <p:nvPr/>
            </p:nvSpPr>
            <p:spPr>
              <a:xfrm>
                <a:off x="12931776" y="5387978"/>
                <a:ext cx="41275" cy="41275"/>
              </a:xfrm>
              <a:custGeom>
                <a:rect b="b" l="l" r="r" t="t"/>
                <a:pathLst>
                  <a:path extrusionOk="0" h="26" w="26">
                    <a:moveTo>
                      <a:pt x="0" y="26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13" y="18"/>
                    </a:lnTo>
                    <a:lnTo>
                      <a:pt x="18" y="0"/>
                    </a:lnTo>
                    <a:lnTo>
                      <a:pt x="26" y="0"/>
                    </a:lnTo>
                    <a:lnTo>
                      <a:pt x="26" y="26"/>
                    </a:lnTo>
                    <a:lnTo>
                      <a:pt x="21" y="26"/>
                    </a:lnTo>
                    <a:lnTo>
                      <a:pt x="21" y="5"/>
                    </a:lnTo>
                    <a:lnTo>
                      <a:pt x="16" y="26"/>
                    </a:lnTo>
                    <a:lnTo>
                      <a:pt x="10" y="26"/>
                    </a:lnTo>
                    <a:lnTo>
                      <a:pt x="5" y="5"/>
                    </a:lnTo>
                    <a:lnTo>
                      <a:pt x="5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1"/>
              <p:cNvSpPr/>
              <p:nvPr/>
            </p:nvSpPr>
            <p:spPr>
              <a:xfrm>
                <a:off x="12976226" y="5387978"/>
                <a:ext cx="42863" cy="41275"/>
              </a:xfrm>
              <a:custGeom>
                <a:rect b="b" l="l" r="r" t="t"/>
                <a:pathLst>
                  <a:path extrusionOk="0" h="120" w="121">
                    <a:moveTo>
                      <a:pt x="77" y="72"/>
                    </a:moveTo>
                    <a:lnTo>
                      <a:pt x="60" y="28"/>
                    </a:lnTo>
                    <a:lnTo>
                      <a:pt x="44" y="72"/>
                    </a:lnTo>
                    <a:lnTo>
                      <a:pt x="77" y="72"/>
                    </a:lnTo>
                    <a:close/>
                    <a:moveTo>
                      <a:pt x="121" y="120"/>
                    </a:moveTo>
                    <a:lnTo>
                      <a:pt x="95" y="120"/>
                    </a:lnTo>
                    <a:lnTo>
                      <a:pt x="84" y="93"/>
                    </a:lnTo>
                    <a:lnTo>
                      <a:pt x="36" y="93"/>
                    </a:lnTo>
                    <a:lnTo>
                      <a:pt x="26" y="120"/>
                    </a:lnTo>
                    <a:lnTo>
                      <a:pt x="0" y="120"/>
                    </a:lnTo>
                    <a:lnTo>
                      <a:pt x="47" y="0"/>
                    </a:lnTo>
                    <a:lnTo>
                      <a:pt x="73" y="0"/>
                    </a:lnTo>
                    <a:lnTo>
                      <a:pt x="121" y="12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1"/>
              <p:cNvSpPr/>
              <p:nvPr/>
            </p:nvSpPr>
            <p:spPr>
              <a:xfrm>
                <a:off x="13007976" y="5387978"/>
                <a:ext cx="39688" cy="41275"/>
              </a:xfrm>
              <a:custGeom>
                <a:rect b="b" l="l" r="r" t="t"/>
                <a:pathLst>
                  <a:path extrusionOk="0" h="26" w="25">
                    <a:moveTo>
                      <a:pt x="10" y="26"/>
                    </a:moveTo>
                    <a:lnTo>
                      <a:pt x="10" y="15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3" y="10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16" y="15"/>
                    </a:lnTo>
                    <a:lnTo>
                      <a:pt x="16" y="26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1"/>
              <p:cNvSpPr/>
              <p:nvPr/>
            </p:nvSpPr>
            <p:spPr>
              <a:xfrm>
                <a:off x="13044489" y="5386391"/>
                <a:ext cx="41275" cy="44450"/>
              </a:xfrm>
              <a:custGeom>
                <a:rect b="b" l="l" r="r" t="t"/>
                <a:pathLst>
                  <a:path extrusionOk="0" h="124" w="117">
                    <a:moveTo>
                      <a:pt x="25" y="62"/>
                    </a:moveTo>
                    <a:cubicBezTo>
                      <a:pt x="25" y="75"/>
                      <a:pt x="28" y="86"/>
                      <a:pt x="34" y="93"/>
                    </a:cubicBezTo>
                    <a:cubicBezTo>
                      <a:pt x="41" y="100"/>
                      <a:pt x="49" y="103"/>
                      <a:pt x="59" y="103"/>
                    </a:cubicBezTo>
                    <a:cubicBezTo>
                      <a:pt x="68" y="103"/>
                      <a:pt x="76" y="100"/>
                      <a:pt x="82" y="93"/>
                    </a:cubicBezTo>
                    <a:cubicBezTo>
                      <a:pt x="89" y="86"/>
                      <a:pt x="92" y="75"/>
                      <a:pt x="92" y="61"/>
                    </a:cubicBezTo>
                    <a:cubicBezTo>
                      <a:pt x="92" y="48"/>
                      <a:pt x="89" y="37"/>
                      <a:pt x="83" y="31"/>
                    </a:cubicBezTo>
                    <a:cubicBezTo>
                      <a:pt x="77" y="24"/>
                      <a:pt x="68" y="20"/>
                      <a:pt x="59" y="20"/>
                    </a:cubicBezTo>
                    <a:cubicBezTo>
                      <a:pt x="48" y="20"/>
                      <a:pt x="40" y="24"/>
                      <a:pt x="34" y="31"/>
                    </a:cubicBezTo>
                    <a:cubicBezTo>
                      <a:pt x="28" y="38"/>
                      <a:pt x="25" y="48"/>
                      <a:pt x="25" y="62"/>
                    </a:cubicBezTo>
                    <a:close/>
                    <a:moveTo>
                      <a:pt x="0" y="63"/>
                    </a:moveTo>
                    <a:cubicBezTo>
                      <a:pt x="0" y="50"/>
                      <a:pt x="2" y="40"/>
                      <a:pt x="5" y="32"/>
                    </a:cubicBezTo>
                    <a:cubicBezTo>
                      <a:pt x="8" y="26"/>
                      <a:pt x="12" y="20"/>
                      <a:pt x="17" y="15"/>
                    </a:cubicBezTo>
                    <a:cubicBezTo>
                      <a:pt x="21" y="10"/>
                      <a:pt x="27" y="7"/>
                      <a:pt x="32" y="4"/>
                    </a:cubicBezTo>
                    <a:cubicBezTo>
                      <a:pt x="40" y="1"/>
                      <a:pt x="48" y="0"/>
                      <a:pt x="58" y="0"/>
                    </a:cubicBezTo>
                    <a:cubicBezTo>
                      <a:pt x="76" y="0"/>
                      <a:pt x="90" y="5"/>
                      <a:pt x="101" y="16"/>
                    </a:cubicBezTo>
                    <a:cubicBezTo>
                      <a:pt x="111" y="27"/>
                      <a:pt x="117" y="42"/>
                      <a:pt x="117" y="62"/>
                    </a:cubicBezTo>
                    <a:cubicBezTo>
                      <a:pt x="117" y="81"/>
                      <a:pt x="111" y="97"/>
                      <a:pt x="101" y="108"/>
                    </a:cubicBezTo>
                    <a:cubicBezTo>
                      <a:pt x="90" y="119"/>
                      <a:pt x="76" y="124"/>
                      <a:pt x="59" y="124"/>
                    </a:cubicBezTo>
                    <a:cubicBezTo>
                      <a:pt x="41" y="124"/>
                      <a:pt x="26" y="119"/>
                      <a:pt x="16" y="108"/>
                    </a:cubicBezTo>
                    <a:cubicBezTo>
                      <a:pt x="5" y="97"/>
                      <a:pt x="0" y="82"/>
                      <a:pt x="0" y="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1"/>
              <p:cNvSpPr/>
              <p:nvPr/>
            </p:nvSpPr>
            <p:spPr>
              <a:xfrm>
                <a:off x="13088939" y="5387978"/>
                <a:ext cx="38100" cy="41275"/>
              </a:xfrm>
              <a:custGeom>
                <a:rect b="b" l="l" r="r" t="t"/>
                <a:pathLst>
                  <a:path extrusionOk="0" h="120" w="108">
                    <a:moveTo>
                      <a:pt x="24" y="51"/>
                    </a:moveTo>
                    <a:lnTo>
                      <a:pt x="42" y="51"/>
                    </a:lnTo>
                    <a:cubicBezTo>
                      <a:pt x="54" y="51"/>
                      <a:pt x="61" y="50"/>
                      <a:pt x="64" y="49"/>
                    </a:cubicBezTo>
                    <a:cubicBezTo>
                      <a:pt x="67" y="48"/>
                      <a:pt x="69" y="46"/>
                      <a:pt x="71" y="44"/>
                    </a:cubicBezTo>
                    <a:cubicBezTo>
                      <a:pt x="73" y="42"/>
                      <a:pt x="73" y="38"/>
                      <a:pt x="73" y="35"/>
                    </a:cubicBezTo>
                    <a:cubicBezTo>
                      <a:pt x="73" y="31"/>
                      <a:pt x="72" y="28"/>
                      <a:pt x="70" y="25"/>
                    </a:cubicBezTo>
                    <a:cubicBezTo>
                      <a:pt x="68" y="23"/>
                      <a:pt x="65" y="21"/>
                      <a:pt x="61" y="20"/>
                    </a:cubicBezTo>
                    <a:cubicBezTo>
                      <a:pt x="59" y="20"/>
                      <a:pt x="53" y="20"/>
                      <a:pt x="43" y="20"/>
                    </a:cubicBezTo>
                    <a:lnTo>
                      <a:pt x="24" y="20"/>
                    </a:lnTo>
                    <a:lnTo>
                      <a:pt x="24" y="51"/>
                    </a:lnTo>
                    <a:close/>
                    <a:moveTo>
                      <a:pt x="0" y="120"/>
                    </a:moveTo>
                    <a:lnTo>
                      <a:pt x="0" y="0"/>
                    </a:lnTo>
                    <a:lnTo>
                      <a:pt x="51" y="0"/>
                    </a:lnTo>
                    <a:cubicBezTo>
                      <a:pt x="64" y="0"/>
                      <a:pt x="73" y="1"/>
                      <a:pt x="79" y="3"/>
                    </a:cubicBezTo>
                    <a:cubicBezTo>
                      <a:pt x="85" y="5"/>
                      <a:pt x="90" y="9"/>
                      <a:pt x="93" y="14"/>
                    </a:cubicBezTo>
                    <a:cubicBezTo>
                      <a:pt x="97" y="20"/>
                      <a:pt x="99" y="26"/>
                      <a:pt x="99" y="33"/>
                    </a:cubicBezTo>
                    <a:cubicBezTo>
                      <a:pt x="99" y="42"/>
                      <a:pt x="96" y="50"/>
                      <a:pt x="91" y="56"/>
                    </a:cubicBezTo>
                    <a:cubicBezTo>
                      <a:pt x="85" y="62"/>
                      <a:pt x="78" y="65"/>
                      <a:pt x="67" y="67"/>
                    </a:cubicBezTo>
                    <a:cubicBezTo>
                      <a:pt x="72" y="70"/>
                      <a:pt x="76" y="73"/>
                      <a:pt x="80" y="77"/>
                    </a:cubicBezTo>
                    <a:cubicBezTo>
                      <a:pt x="83" y="81"/>
                      <a:pt x="88" y="87"/>
                      <a:pt x="94" y="97"/>
                    </a:cubicBezTo>
                    <a:lnTo>
                      <a:pt x="108" y="120"/>
                    </a:lnTo>
                    <a:lnTo>
                      <a:pt x="79" y="120"/>
                    </a:lnTo>
                    <a:lnTo>
                      <a:pt x="62" y="94"/>
                    </a:lnTo>
                    <a:cubicBezTo>
                      <a:pt x="55" y="85"/>
                      <a:pt x="51" y="79"/>
                      <a:pt x="49" y="76"/>
                    </a:cubicBezTo>
                    <a:cubicBezTo>
                      <a:pt x="47" y="74"/>
                      <a:pt x="44" y="72"/>
                      <a:pt x="42" y="71"/>
                    </a:cubicBezTo>
                    <a:cubicBezTo>
                      <a:pt x="39" y="70"/>
                      <a:pt x="35" y="70"/>
                      <a:pt x="29" y="70"/>
                    </a:cubicBezTo>
                    <a:lnTo>
                      <a:pt x="24" y="70"/>
                    </a:lnTo>
                    <a:lnTo>
                      <a:pt x="24" y="120"/>
                    </a:lnTo>
                    <a:lnTo>
                      <a:pt x="0" y="1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1"/>
              <p:cNvSpPr/>
              <p:nvPr/>
            </p:nvSpPr>
            <p:spPr>
              <a:xfrm>
                <a:off x="13041314" y="5491166"/>
                <a:ext cx="78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1"/>
              <p:cNvSpPr/>
              <p:nvPr/>
            </p:nvSpPr>
            <p:spPr>
              <a:xfrm>
                <a:off x="12655551" y="5456241"/>
                <a:ext cx="34925" cy="42863"/>
              </a:xfrm>
              <a:custGeom>
                <a:rect b="b" l="l" r="r" t="t"/>
                <a:pathLst>
                  <a:path extrusionOk="0" h="119" w="99">
                    <a:moveTo>
                      <a:pt x="24" y="20"/>
                    </a:moveTo>
                    <a:lnTo>
                      <a:pt x="24" y="98"/>
                    </a:lnTo>
                    <a:lnTo>
                      <a:pt x="42" y="98"/>
                    </a:lnTo>
                    <a:cubicBezTo>
                      <a:pt x="48" y="98"/>
                      <a:pt x="53" y="98"/>
                      <a:pt x="56" y="97"/>
                    </a:cubicBezTo>
                    <a:cubicBezTo>
                      <a:pt x="60" y="96"/>
                      <a:pt x="63" y="95"/>
                      <a:pt x="66" y="92"/>
                    </a:cubicBezTo>
                    <a:cubicBezTo>
                      <a:pt x="68" y="90"/>
                      <a:pt x="70" y="86"/>
                      <a:pt x="72" y="81"/>
                    </a:cubicBezTo>
                    <a:cubicBezTo>
                      <a:pt x="74" y="76"/>
                      <a:pt x="75" y="69"/>
                      <a:pt x="75" y="59"/>
                    </a:cubicBezTo>
                    <a:cubicBezTo>
                      <a:pt x="75" y="50"/>
                      <a:pt x="74" y="43"/>
                      <a:pt x="72" y="38"/>
                    </a:cubicBezTo>
                    <a:cubicBezTo>
                      <a:pt x="70" y="33"/>
                      <a:pt x="68" y="30"/>
                      <a:pt x="65" y="27"/>
                    </a:cubicBezTo>
                    <a:cubicBezTo>
                      <a:pt x="62" y="24"/>
                      <a:pt x="59" y="22"/>
                      <a:pt x="54" y="21"/>
                    </a:cubicBezTo>
                    <a:cubicBezTo>
                      <a:pt x="51" y="21"/>
                      <a:pt x="44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3" y="0"/>
                      <a:pt x="61" y="1"/>
                      <a:pt x="66" y="2"/>
                    </a:cubicBezTo>
                    <a:cubicBezTo>
                      <a:pt x="73" y="4"/>
                      <a:pt x="79" y="8"/>
                      <a:pt x="84" y="13"/>
                    </a:cubicBezTo>
                    <a:cubicBezTo>
                      <a:pt x="89" y="19"/>
                      <a:pt x="93" y="25"/>
                      <a:pt x="95" y="33"/>
                    </a:cubicBezTo>
                    <a:cubicBezTo>
                      <a:pt x="98" y="40"/>
                      <a:pt x="99" y="49"/>
                      <a:pt x="99" y="60"/>
                    </a:cubicBezTo>
                    <a:cubicBezTo>
                      <a:pt x="99" y="70"/>
                      <a:pt x="98" y="79"/>
                      <a:pt x="96" y="86"/>
                    </a:cubicBezTo>
                    <a:cubicBezTo>
                      <a:pt x="93" y="94"/>
                      <a:pt x="88" y="101"/>
                      <a:pt x="83" y="107"/>
                    </a:cubicBezTo>
                    <a:cubicBezTo>
                      <a:pt x="79" y="111"/>
                      <a:pt x="73" y="114"/>
                      <a:pt x="66" y="116"/>
                    </a:cubicBezTo>
                    <a:cubicBezTo>
                      <a:pt x="61" y="118"/>
                      <a:pt x="54" y="119"/>
                      <a:pt x="45" y="119"/>
                    </a:cubicBezTo>
                    <a:lnTo>
                      <a:pt x="0" y="1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1"/>
              <p:cNvSpPr/>
              <p:nvPr/>
            </p:nvSpPr>
            <p:spPr>
              <a:xfrm>
                <a:off x="12693651" y="5456241"/>
                <a:ext cx="31750" cy="42863"/>
              </a:xfrm>
              <a:custGeom>
                <a:rect b="b" l="l" r="r" t="t"/>
                <a:pathLst>
                  <a:path extrusionOk="0" h="27" w="20">
                    <a:moveTo>
                      <a:pt x="0" y="27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5"/>
                    </a:lnTo>
                    <a:lnTo>
                      <a:pt x="5" y="5"/>
                    </a:lnTo>
                    <a:lnTo>
                      <a:pt x="5" y="11"/>
                    </a:lnTo>
                    <a:lnTo>
                      <a:pt x="18" y="11"/>
                    </a:lnTo>
                    <a:lnTo>
                      <a:pt x="18" y="15"/>
                    </a:lnTo>
                    <a:lnTo>
                      <a:pt x="5" y="15"/>
                    </a:lnTo>
                    <a:lnTo>
                      <a:pt x="5" y="22"/>
                    </a:lnTo>
                    <a:lnTo>
                      <a:pt x="20" y="22"/>
                    </a:lnTo>
                    <a:lnTo>
                      <a:pt x="20" y="27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1"/>
              <p:cNvSpPr/>
              <p:nvPr/>
            </p:nvSpPr>
            <p:spPr>
              <a:xfrm>
                <a:off x="12746039" y="5456241"/>
                <a:ext cx="34925" cy="42863"/>
              </a:xfrm>
              <a:custGeom>
                <a:rect b="b" l="l" r="r" t="t"/>
                <a:pathLst>
                  <a:path extrusionOk="0" h="119" w="99">
                    <a:moveTo>
                      <a:pt x="24" y="67"/>
                    </a:moveTo>
                    <a:lnTo>
                      <a:pt x="24" y="98"/>
                    </a:lnTo>
                    <a:lnTo>
                      <a:pt x="46" y="98"/>
                    </a:lnTo>
                    <a:cubicBezTo>
                      <a:pt x="55" y="98"/>
                      <a:pt x="60" y="98"/>
                      <a:pt x="63" y="98"/>
                    </a:cubicBezTo>
                    <a:cubicBezTo>
                      <a:pt x="66" y="97"/>
                      <a:pt x="69" y="96"/>
                      <a:pt x="71" y="93"/>
                    </a:cubicBezTo>
                    <a:cubicBezTo>
                      <a:pt x="73" y="91"/>
                      <a:pt x="75" y="87"/>
                      <a:pt x="75" y="83"/>
                    </a:cubicBezTo>
                    <a:cubicBezTo>
                      <a:pt x="75" y="79"/>
                      <a:pt x="74" y="76"/>
                      <a:pt x="72" y="74"/>
                    </a:cubicBezTo>
                    <a:cubicBezTo>
                      <a:pt x="70" y="71"/>
                      <a:pt x="68" y="70"/>
                      <a:pt x="65" y="69"/>
                    </a:cubicBezTo>
                    <a:cubicBezTo>
                      <a:pt x="61" y="67"/>
                      <a:pt x="54" y="67"/>
                      <a:pt x="43" y="67"/>
                    </a:cubicBezTo>
                    <a:lnTo>
                      <a:pt x="24" y="67"/>
                    </a:lnTo>
                    <a:close/>
                    <a:moveTo>
                      <a:pt x="24" y="20"/>
                    </a:moveTo>
                    <a:lnTo>
                      <a:pt x="24" y="47"/>
                    </a:lnTo>
                    <a:lnTo>
                      <a:pt x="40" y="47"/>
                    </a:lnTo>
                    <a:cubicBezTo>
                      <a:pt x="49" y="47"/>
                      <a:pt x="55" y="47"/>
                      <a:pt x="57" y="47"/>
                    </a:cubicBezTo>
                    <a:cubicBezTo>
                      <a:pt x="61" y="46"/>
                      <a:pt x="64" y="45"/>
                      <a:pt x="67" y="42"/>
                    </a:cubicBezTo>
                    <a:cubicBezTo>
                      <a:pt x="69" y="40"/>
                      <a:pt x="70" y="37"/>
                      <a:pt x="70" y="33"/>
                    </a:cubicBezTo>
                    <a:cubicBezTo>
                      <a:pt x="70" y="30"/>
                      <a:pt x="69" y="27"/>
                      <a:pt x="67" y="24"/>
                    </a:cubicBezTo>
                    <a:cubicBezTo>
                      <a:pt x="65" y="22"/>
                      <a:pt x="62" y="21"/>
                      <a:pt x="58" y="20"/>
                    </a:cubicBezTo>
                    <a:cubicBezTo>
                      <a:pt x="56" y="20"/>
                      <a:pt x="49" y="20"/>
                      <a:pt x="38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7" y="0"/>
                    </a:lnTo>
                    <a:cubicBezTo>
                      <a:pt x="57" y="0"/>
                      <a:pt x="64" y="1"/>
                      <a:pt x="68" y="1"/>
                    </a:cubicBezTo>
                    <a:cubicBezTo>
                      <a:pt x="73" y="2"/>
                      <a:pt x="77" y="4"/>
                      <a:pt x="81" y="6"/>
                    </a:cubicBezTo>
                    <a:cubicBezTo>
                      <a:pt x="84" y="9"/>
                      <a:pt x="87" y="12"/>
                      <a:pt x="90" y="16"/>
                    </a:cubicBezTo>
                    <a:cubicBezTo>
                      <a:pt x="92" y="20"/>
                      <a:pt x="93" y="25"/>
                      <a:pt x="93" y="30"/>
                    </a:cubicBezTo>
                    <a:cubicBezTo>
                      <a:pt x="93" y="35"/>
                      <a:pt x="92" y="41"/>
                      <a:pt x="89" y="45"/>
                    </a:cubicBezTo>
                    <a:cubicBezTo>
                      <a:pt x="86" y="50"/>
                      <a:pt x="82" y="53"/>
                      <a:pt x="77" y="56"/>
                    </a:cubicBezTo>
                    <a:cubicBezTo>
                      <a:pt x="84" y="58"/>
                      <a:pt x="90" y="61"/>
                      <a:pt x="93" y="66"/>
                    </a:cubicBezTo>
                    <a:cubicBezTo>
                      <a:pt x="97" y="71"/>
                      <a:pt x="99" y="77"/>
                      <a:pt x="99" y="84"/>
                    </a:cubicBezTo>
                    <a:cubicBezTo>
                      <a:pt x="99" y="90"/>
                      <a:pt x="98" y="95"/>
                      <a:pt x="95" y="100"/>
                    </a:cubicBezTo>
                    <a:cubicBezTo>
                      <a:pt x="93" y="105"/>
                      <a:pt x="90" y="109"/>
                      <a:pt x="85" y="112"/>
                    </a:cubicBezTo>
                    <a:cubicBezTo>
                      <a:pt x="81" y="115"/>
                      <a:pt x="75" y="117"/>
                      <a:pt x="69" y="118"/>
                    </a:cubicBezTo>
                    <a:cubicBezTo>
                      <a:pt x="65" y="118"/>
                      <a:pt x="55" y="118"/>
                      <a:pt x="40" y="119"/>
                    </a:cubicBez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1"/>
              <p:cNvSpPr/>
              <p:nvPr/>
            </p:nvSpPr>
            <p:spPr>
              <a:xfrm>
                <a:off x="12784139" y="5456241"/>
                <a:ext cx="39688" cy="42863"/>
              </a:xfrm>
              <a:custGeom>
                <a:rect b="b" l="l" r="r" t="t"/>
                <a:pathLst>
                  <a:path extrusionOk="0" h="123" w="114">
                    <a:moveTo>
                      <a:pt x="24" y="61"/>
                    </a:moveTo>
                    <a:cubicBezTo>
                      <a:pt x="24" y="75"/>
                      <a:pt x="27" y="85"/>
                      <a:pt x="34" y="92"/>
                    </a:cubicBezTo>
                    <a:cubicBezTo>
                      <a:pt x="40" y="99"/>
                      <a:pt x="48" y="102"/>
                      <a:pt x="57" y="102"/>
                    </a:cubicBezTo>
                    <a:cubicBezTo>
                      <a:pt x="67" y="102"/>
                      <a:pt x="74" y="99"/>
                      <a:pt x="81" y="92"/>
                    </a:cubicBezTo>
                    <a:cubicBezTo>
                      <a:pt x="87" y="85"/>
                      <a:pt x="90" y="75"/>
                      <a:pt x="90" y="61"/>
                    </a:cubicBezTo>
                    <a:cubicBezTo>
                      <a:pt x="90" y="47"/>
                      <a:pt x="87" y="37"/>
                      <a:pt x="81" y="31"/>
                    </a:cubicBezTo>
                    <a:cubicBezTo>
                      <a:pt x="75" y="24"/>
                      <a:pt x="67" y="21"/>
                      <a:pt x="57" y="21"/>
                    </a:cubicBezTo>
                    <a:cubicBezTo>
                      <a:pt x="47" y="21"/>
                      <a:pt x="39" y="24"/>
                      <a:pt x="33" y="31"/>
                    </a:cubicBezTo>
                    <a:cubicBezTo>
                      <a:pt x="27" y="37"/>
                      <a:pt x="24" y="48"/>
                      <a:pt x="24" y="61"/>
                    </a:cubicBezTo>
                    <a:close/>
                    <a:moveTo>
                      <a:pt x="0" y="62"/>
                    </a:moveTo>
                    <a:cubicBezTo>
                      <a:pt x="0" y="50"/>
                      <a:pt x="1" y="40"/>
                      <a:pt x="5" y="32"/>
                    </a:cubicBezTo>
                    <a:cubicBezTo>
                      <a:pt x="8" y="26"/>
                      <a:pt x="11" y="20"/>
                      <a:pt x="16" y="15"/>
                    </a:cubicBezTo>
                    <a:cubicBezTo>
                      <a:pt x="21" y="11"/>
                      <a:pt x="26" y="7"/>
                      <a:pt x="31" y="5"/>
                    </a:cubicBezTo>
                    <a:cubicBezTo>
                      <a:pt x="39" y="2"/>
                      <a:pt x="47" y="0"/>
                      <a:pt x="57" y="0"/>
                    </a:cubicBezTo>
                    <a:cubicBezTo>
                      <a:pt x="74" y="0"/>
                      <a:pt x="88" y="6"/>
                      <a:pt x="99" y="16"/>
                    </a:cubicBezTo>
                    <a:cubicBezTo>
                      <a:pt x="109" y="27"/>
                      <a:pt x="114" y="42"/>
                      <a:pt x="114" y="62"/>
                    </a:cubicBezTo>
                    <a:cubicBezTo>
                      <a:pt x="114" y="81"/>
                      <a:pt x="109" y="96"/>
                      <a:pt x="99" y="106"/>
                    </a:cubicBezTo>
                    <a:cubicBezTo>
                      <a:pt x="88" y="117"/>
                      <a:pt x="75" y="123"/>
                      <a:pt x="57" y="123"/>
                    </a:cubicBezTo>
                    <a:cubicBezTo>
                      <a:pt x="40" y="123"/>
                      <a:pt x="26" y="117"/>
                      <a:pt x="15" y="106"/>
                    </a:cubicBezTo>
                    <a:cubicBezTo>
                      <a:pt x="5" y="96"/>
                      <a:pt x="0" y="81"/>
                      <a:pt x="0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1"/>
              <p:cNvSpPr/>
              <p:nvPr/>
            </p:nvSpPr>
            <p:spPr>
              <a:xfrm>
                <a:off x="12828589" y="5456241"/>
                <a:ext cx="38100" cy="42863"/>
              </a:xfrm>
              <a:custGeom>
                <a:rect b="b" l="l" r="r" t="t"/>
                <a:pathLst>
                  <a:path extrusionOk="0" h="123" w="111">
                    <a:moveTo>
                      <a:pt x="59" y="77"/>
                    </a:moveTo>
                    <a:lnTo>
                      <a:pt x="59" y="57"/>
                    </a:lnTo>
                    <a:lnTo>
                      <a:pt x="111" y="57"/>
                    </a:lnTo>
                    <a:lnTo>
                      <a:pt x="111" y="104"/>
                    </a:lnTo>
                    <a:cubicBezTo>
                      <a:pt x="106" y="109"/>
                      <a:pt x="99" y="113"/>
                      <a:pt x="89" y="117"/>
                    </a:cubicBezTo>
                    <a:cubicBezTo>
                      <a:pt x="80" y="121"/>
                      <a:pt x="70" y="123"/>
                      <a:pt x="60" y="123"/>
                    </a:cubicBezTo>
                    <a:cubicBezTo>
                      <a:pt x="48" y="123"/>
                      <a:pt x="37" y="120"/>
                      <a:pt x="28" y="115"/>
                    </a:cubicBezTo>
                    <a:cubicBezTo>
                      <a:pt x="19" y="110"/>
                      <a:pt x="12" y="102"/>
                      <a:pt x="7" y="92"/>
                    </a:cubicBezTo>
                    <a:cubicBezTo>
                      <a:pt x="3" y="83"/>
                      <a:pt x="0" y="72"/>
                      <a:pt x="0" y="61"/>
                    </a:cubicBezTo>
                    <a:cubicBezTo>
                      <a:pt x="0" y="49"/>
                      <a:pt x="3" y="38"/>
                      <a:pt x="8" y="28"/>
                    </a:cubicBezTo>
                    <a:cubicBezTo>
                      <a:pt x="13" y="18"/>
                      <a:pt x="21" y="11"/>
                      <a:pt x="31" y="6"/>
                    </a:cubicBezTo>
                    <a:cubicBezTo>
                      <a:pt x="38" y="2"/>
                      <a:pt x="48" y="0"/>
                      <a:pt x="59" y="0"/>
                    </a:cubicBezTo>
                    <a:cubicBezTo>
                      <a:pt x="74" y="0"/>
                      <a:pt x="85" y="3"/>
                      <a:pt x="93" y="9"/>
                    </a:cubicBezTo>
                    <a:cubicBezTo>
                      <a:pt x="102" y="15"/>
                      <a:pt x="107" y="24"/>
                      <a:pt x="109" y="35"/>
                    </a:cubicBezTo>
                    <a:lnTo>
                      <a:pt x="86" y="39"/>
                    </a:lnTo>
                    <a:cubicBezTo>
                      <a:pt x="84" y="34"/>
                      <a:pt x="81" y="29"/>
                      <a:pt x="76" y="26"/>
                    </a:cubicBezTo>
                    <a:cubicBezTo>
                      <a:pt x="72" y="22"/>
                      <a:pt x="66" y="21"/>
                      <a:pt x="59" y="21"/>
                    </a:cubicBezTo>
                    <a:cubicBezTo>
                      <a:pt x="49" y="21"/>
                      <a:pt x="40" y="24"/>
                      <a:pt x="34" y="31"/>
                    </a:cubicBezTo>
                    <a:cubicBezTo>
                      <a:pt x="28" y="37"/>
                      <a:pt x="25" y="47"/>
                      <a:pt x="25" y="60"/>
                    </a:cubicBezTo>
                    <a:cubicBezTo>
                      <a:pt x="25" y="74"/>
                      <a:pt x="28" y="84"/>
                      <a:pt x="34" y="92"/>
                    </a:cubicBezTo>
                    <a:cubicBezTo>
                      <a:pt x="40" y="99"/>
                      <a:pt x="49" y="102"/>
                      <a:pt x="59" y="102"/>
                    </a:cubicBezTo>
                    <a:cubicBezTo>
                      <a:pt x="64" y="102"/>
                      <a:pt x="69" y="101"/>
                      <a:pt x="74" y="99"/>
                    </a:cubicBezTo>
                    <a:cubicBezTo>
                      <a:pt x="79" y="97"/>
                      <a:pt x="83" y="95"/>
                      <a:pt x="87" y="92"/>
                    </a:cubicBezTo>
                    <a:lnTo>
                      <a:pt x="87" y="77"/>
                    </a:lnTo>
                    <a:lnTo>
                      <a:pt x="59" y="7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1"/>
              <p:cNvSpPr/>
              <p:nvPr/>
            </p:nvSpPr>
            <p:spPr>
              <a:xfrm>
                <a:off x="12871451" y="5456241"/>
                <a:ext cx="39688" cy="42863"/>
              </a:xfrm>
              <a:custGeom>
                <a:rect b="b" l="l" r="r" t="t"/>
                <a:pathLst>
                  <a:path extrusionOk="0" h="123" w="115">
                    <a:moveTo>
                      <a:pt x="25" y="61"/>
                    </a:moveTo>
                    <a:cubicBezTo>
                      <a:pt x="25" y="75"/>
                      <a:pt x="28" y="85"/>
                      <a:pt x="34" y="92"/>
                    </a:cubicBezTo>
                    <a:cubicBezTo>
                      <a:pt x="40" y="99"/>
                      <a:pt x="48" y="102"/>
                      <a:pt x="58" y="102"/>
                    </a:cubicBezTo>
                    <a:cubicBezTo>
                      <a:pt x="67" y="102"/>
                      <a:pt x="75" y="99"/>
                      <a:pt x="81" y="92"/>
                    </a:cubicBezTo>
                    <a:cubicBezTo>
                      <a:pt x="87" y="85"/>
                      <a:pt x="90" y="75"/>
                      <a:pt x="90" y="61"/>
                    </a:cubicBezTo>
                    <a:cubicBezTo>
                      <a:pt x="90" y="47"/>
                      <a:pt x="88" y="37"/>
                      <a:pt x="82" y="31"/>
                    </a:cubicBezTo>
                    <a:cubicBezTo>
                      <a:pt x="76" y="24"/>
                      <a:pt x="68" y="21"/>
                      <a:pt x="58" y="21"/>
                    </a:cubicBezTo>
                    <a:cubicBezTo>
                      <a:pt x="48" y="21"/>
                      <a:pt x="40" y="24"/>
                      <a:pt x="34" y="31"/>
                    </a:cubicBezTo>
                    <a:cubicBezTo>
                      <a:pt x="28" y="37"/>
                      <a:pt x="25" y="48"/>
                      <a:pt x="25" y="61"/>
                    </a:cubicBezTo>
                    <a:close/>
                    <a:moveTo>
                      <a:pt x="0" y="62"/>
                    </a:moveTo>
                    <a:cubicBezTo>
                      <a:pt x="0" y="50"/>
                      <a:pt x="2" y="40"/>
                      <a:pt x="6" y="32"/>
                    </a:cubicBezTo>
                    <a:cubicBezTo>
                      <a:pt x="8" y="26"/>
                      <a:pt x="12" y="20"/>
                      <a:pt x="17" y="15"/>
                    </a:cubicBezTo>
                    <a:cubicBezTo>
                      <a:pt x="21" y="11"/>
                      <a:pt x="26" y="7"/>
                      <a:pt x="32" y="5"/>
                    </a:cubicBezTo>
                    <a:cubicBezTo>
                      <a:pt x="39" y="2"/>
                      <a:pt x="48" y="0"/>
                      <a:pt x="57" y="0"/>
                    </a:cubicBezTo>
                    <a:cubicBezTo>
                      <a:pt x="75" y="0"/>
                      <a:pt x="89" y="6"/>
                      <a:pt x="99" y="16"/>
                    </a:cubicBezTo>
                    <a:cubicBezTo>
                      <a:pt x="110" y="27"/>
                      <a:pt x="115" y="42"/>
                      <a:pt x="115" y="62"/>
                    </a:cubicBezTo>
                    <a:cubicBezTo>
                      <a:pt x="115" y="81"/>
                      <a:pt x="110" y="96"/>
                      <a:pt x="100" y="106"/>
                    </a:cubicBezTo>
                    <a:cubicBezTo>
                      <a:pt x="89" y="117"/>
                      <a:pt x="75" y="123"/>
                      <a:pt x="58" y="123"/>
                    </a:cubicBezTo>
                    <a:cubicBezTo>
                      <a:pt x="40" y="123"/>
                      <a:pt x="26" y="117"/>
                      <a:pt x="16" y="106"/>
                    </a:cubicBezTo>
                    <a:cubicBezTo>
                      <a:pt x="5" y="96"/>
                      <a:pt x="0" y="81"/>
                      <a:pt x="0" y="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1"/>
              <p:cNvSpPr/>
              <p:nvPr/>
            </p:nvSpPr>
            <p:spPr>
              <a:xfrm>
                <a:off x="12911139" y="5456241"/>
                <a:ext cx="33338" cy="42863"/>
              </a:xfrm>
              <a:custGeom>
                <a:rect b="b" l="l" r="r" t="t"/>
                <a:pathLst>
                  <a:path extrusionOk="0" h="27" w="21">
                    <a:moveTo>
                      <a:pt x="8" y="27"/>
                    </a:moveTo>
                    <a:lnTo>
                      <a:pt x="8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5"/>
                    </a:lnTo>
                    <a:lnTo>
                      <a:pt x="13" y="5"/>
                    </a:lnTo>
                    <a:lnTo>
                      <a:pt x="13" y="27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1"/>
              <p:cNvSpPr/>
              <p:nvPr/>
            </p:nvSpPr>
            <p:spPr>
              <a:xfrm>
                <a:off x="12941301" y="5445128"/>
                <a:ext cx="41275" cy="53975"/>
              </a:xfrm>
              <a:custGeom>
                <a:rect b="b" l="l" r="r" t="t"/>
                <a:pathLst>
                  <a:path extrusionOk="0" h="154" w="119">
                    <a:moveTo>
                      <a:pt x="50" y="24"/>
                    </a:moveTo>
                    <a:lnTo>
                      <a:pt x="61" y="0"/>
                    </a:lnTo>
                    <a:lnTo>
                      <a:pt x="86" y="0"/>
                    </a:lnTo>
                    <a:lnTo>
                      <a:pt x="64" y="24"/>
                    </a:lnTo>
                    <a:lnTo>
                      <a:pt x="50" y="24"/>
                    </a:lnTo>
                    <a:close/>
                    <a:moveTo>
                      <a:pt x="75" y="107"/>
                    </a:moveTo>
                    <a:lnTo>
                      <a:pt x="58" y="63"/>
                    </a:lnTo>
                    <a:lnTo>
                      <a:pt x="42" y="107"/>
                    </a:lnTo>
                    <a:lnTo>
                      <a:pt x="75" y="107"/>
                    </a:lnTo>
                    <a:close/>
                    <a:moveTo>
                      <a:pt x="119" y="154"/>
                    </a:moveTo>
                    <a:lnTo>
                      <a:pt x="93" y="154"/>
                    </a:lnTo>
                    <a:lnTo>
                      <a:pt x="82" y="127"/>
                    </a:lnTo>
                    <a:lnTo>
                      <a:pt x="35" y="127"/>
                    </a:lnTo>
                    <a:lnTo>
                      <a:pt x="25" y="154"/>
                    </a:lnTo>
                    <a:lnTo>
                      <a:pt x="0" y="154"/>
                    </a:lnTo>
                    <a:lnTo>
                      <a:pt x="46" y="35"/>
                    </a:lnTo>
                    <a:lnTo>
                      <a:pt x="71" y="35"/>
                    </a:lnTo>
                    <a:lnTo>
                      <a:pt x="119" y="154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1"/>
              <p:cNvSpPr/>
              <p:nvPr/>
            </p:nvSpPr>
            <p:spPr>
              <a:xfrm>
                <a:off x="13006389" y="5456241"/>
                <a:ext cx="34925" cy="42863"/>
              </a:xfrm>
              <a:custGeom>
                <a:rect b="b" l="l" r="r" t="t"/>
                <a:pathLst>
                  <a:path extrusionOk="0" h="119" w="100">
                    <a:moveTo>
                      <a:pt x="24" y="20"/>
                    </a:moveTo>
                    <a:lnTo>
                      <a:pt x="24" y="98"/>
                    </a:lnTo>
                    <a:lnTo>
                      <a:pt x="42" y="98"/>
                    </a:lnTo>
                    <a:cubicBezTo>
                      <a:pt x="49" y="98"/>
                      <a:pt x="54" y="98"/>
                      <a:pt x="57" y="97"/>
                    </a:cubicBezTo>
                    <a:cubicBezTo>
                      <a:pt x="61" y="96"/>
                      <a:pt x="64" y="95"/>
                      <a:pt x="66" y="92"/>
                    </a:cubicBezTo>
                    <a:cubicBezTo>
                      <a:pt x="69" y="90"/>
                      <a:pt x="71" y="86"/>
                      <a:pt x="73" y="81"/>
                    </a:cubicBezTo>
                    <a:cubicBezTo>
                      <a:pt x="74" y="76"/>
                      <a:pt x="75" y="69"/>
                      <a:pt x="75" y="59"/>
                    </a:cubicBezTo>
                    <a:cubicBezTo>
                      <a:pt x="75" y="50"/>
                      <a:pt x="74" y="43"/>
                      <a:pt x="73" y="38"/>
                    </a:cubicBezTo>
                    <a:cubicBezTo>
                      <a:pt x="71" y="33"/>
                      <a:pt x="69" y="30"/>
                      <a:pt x="66" y="27"/>
                    </a:cubicBezTo>
                    <a:cubicBezTo>
                      <a:pt x="63" y="24"/>
                      <a:pt x="59" y="22"/>
                      <a:pt x="55" y="21"/>
                    </a:cubicBezTo>
                    <a:cubicBezTo>
                      <a:pt x="51" y="21"/>
                      <a:pt x="45" y="20"/>
                      <a:pt x="35" y="20"/>
                    </a:cubicBezTo>
                    <a:lnTo>
                      <a:pt x="24" y="20"/>
                    </a:lnTo>
                    <a:close/>
                    <a:moveTo>
                      <a:pt x="0" y="0"/>
                    </a:moveTo>
                    <a:lnTo>
                      <a:pt x="44" y="0"/>
                    </a:lnTo>
                    <a:cubicBezTo>
                      <a:pt x="54" y="0"/>
                      <a:pt x="61" y="1"/>
                      <a:pt x="67" y="2"/>
                    </a:cubicBezTo>
                    <a:cubicBezTo>
                      <a:pt x="74" y="4"/>
                      <a:pt x="80" y="8"/>
                      <a:pt x="85" y="13"/>
                    </a:cubicBezTo>
                    <a:cubicBezTo>
                      <a:pt x="89" y="19"/>
                      <a:pt x="93" y="25"/>
                      <a:pt x="96" y="33"/>
                    </a:cubicBezTo>
                    <a:cubicBezTo>
                      <a:pt x="98" y="40"/>
                      <a:pt x="100" y="49"/>
                      <a:pt x="100" y="60"/>
                    </a:cubicBezTo>
                    <a:cubicBezTo>
                      <a:pt x="100" y="70"/>
                      <a:pt x="98" y="79"/>
                      <a:pt x="96" y="86"/>
                    </a:cubicBezTo>
                    <a:cubicBezTo>
                      <a:pt x="93" y="94"/>
                      <a:pt x="89" y="101"/>
                      <a:pt x="83" y="107"/>
                    </a:cubicBezTo>
                    <a:cubicBezTo>
                      <a:pt x="79" y="111"/>
                      <a:pt x="74" y="114"/>
                      <a:pt x="67" y="116"/>
                    </a:cubicBezTo>
                    <a:cubicBezTo>
                      <a:pt x="61" y="118"/>
                      <a:pt x="54" y="119"/>
                      <a:pt x="45" y="119"/>
                    </a:cubicBezTo>
                    <a:lnTo>
                      <a:pt x="0" y="11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1"/>
              <p:cNvSpPr/>
              <p:nvPr/>
            </p:nvSpPr>
            <p:spPr>
              <a:xfrm>
                <a:off x="13050839" y="5456241"/>
                <a:ext cx="36513" cy="42863"/>
              </a:xfrm>
              <a:custGeom>
                <a:rect b="b" l="l" r="r" t="t"/>
                <a:pathLst>
                  <a:path extrusionOk="0" h="123" w="104">
                    <a:moveTo>
                      <a:pt x="80" y="77"/>
                    </a:moveTo>
                    <a:lnTo>
                      <a:pt x="104" y="84"/>
                    </a:lnTo>
                    <a:cubicBezTo>
                      <a:pt x="100" y="97"/>
                      <a:pt x="94" y="107"/>
                      <a:pt x="86" y="113"/>
                    </a:cubicBezTo>
                    <a:cubicBezTo>
                      <a:pt x="78" y="119"/>
                      <a:pt x="67" y="123"/>
                      <a:pt x="54" y="123"/>
                    </a:cubicBezTo>
                    <a:cubicBezTo>
                      <a:pt x="39" y="123"/>
                      <a:pt x="26" y="117"/>
                      <a:pt x="16" y="106"/>
                    </a:cubicBezTo>
                    <a:cubicBezTo>
                      <a:pt x="5" y="96"/>
                      <a:pt x="0" y="81"/>
                      <a:pt x="0" y="62"/>
                    </a:cubicBezTo>
                    <a:cubicBezTo>
                      <a:pt x="0" y="43"/>
                      <a:pt x="6" y="27"/>
                      <a:pt x="16" y="17"/>
                    </a:cubicBezTo>
                    <a:cubicBezTo>
                      <a:pt x="26" y="6"/>
                      <a:pt x="39" y="0"/>
                      <a:pt x="56" y="0"/>
                    </a:cubicBezTo>
                    <a:cubicBezTo>
                      <a:pt x="70" y="0"/>
                      <a:pt x="82" y="4"/>
                      <a:pt x="91" y="13"/>
                    </a:cubicBezTo>
                    <a:cubicBezTo>
                      <a:pt x="97" y="18"/>
                      <a:pt x="101" y="25"/>
                      <a:pt x="103" y="35"/>
                    </a:cubicBezTo>
                    <a:lnTo>
                      <a:pt x="80" y="40"/>
                    </a:lnTo>
                    <a:cubicBezTo>
                      <a:pt x="78" y="34"/>
                      <a:pt x="75" y="29"/>
                      <a:pt x="71" y="26"/>
                    </a:cubicBezTo>
                    <a:cubicBezTo>
                      <a:pt x="66" y="22"/>
                      <a:pt x="61" y="21"/>
                      <a:pt x="55" y="21"/>
                    </a:cubicBezTo>
                    <a:cubicBezTo>
                      <a:pt x="46" y="21"/>
                      <a:pt x="39" y="24"/>
                      <a:pt x="33" y="30"/>
                    </a:cubicBezTo>
                    <a:cubicBezTo>
                      <a:pt x="28" y="36"/>
                      <a:pt x="25" y="46"/>
                      <a:pt x="25" y="61"/>
                    </a:cubicBezTo>
                    <a:cubicBezTo>
                      <a:pt x="25" y="76"/>
                      <a:pt x="28" y="86"/>
                      <a:pt x="33" y="93"/>
                    </a:cubicBezTo>
                    <a:cubicBezTo>
                      <a:pt x="39" y="99"/>
                      <a:pt x="45" y="102"/>
                      <a:pt x="54" y="102"/>
                    </a:cubicBezTo>
                    <a:cubicBezTo>
                      <a:pt x="61" y="102"/>
                      <a:pt x="66" y="100"/>
                      <a:pt x="71" y="96"/>
                    </a:cubicBezTo>
                    <a:cubicBezTo>
                      <a:pt x="75" y="92"/>
                      <a:pt x="79" y="86"/>
                      <a:pt x="80" y="7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1"/>
              <p:cNvSpPr/>
              <p:nvPr/>
            </p:nvSpPr>
            <p:spPr>
              <a:xfrm>
                <a:off x="13087351" y="5491166"/>
                <a:ext cx="96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1"/>
              <p:cNvSpPr/>
              <p:nvPr/>
            </p:nvSpPr>
            <p:spPr>
              <a:xfrm>
                <a:off x="12949239" y="5187953"/>
                <a:ext cx="17463" cy="12700"/>
              </a:xfrm>
              <a:custGeom>
                <a:rect b="b" l="l" r="r" t="t"/>
                <a:pathLst>
                  <a:path extrusionOk="0" h="38" w="48">
                    <a:moveTo>
                      <a:pt x="32" y="21"/>
                    </a:moveTo>
                    <a:cubicBezTo>
                      <a:pt x="32" y="21"/>
                      <a:pt x="39" y="3"/>
                      <a:pt x="36" y="1"/>
                    </a:cubicBezTo>
                    <a:cubicBezTo>
                      <a:pt x="32" y="0"/>
                      <a:pt x="19" y="14"/>
                      <a:pt x="19" y="14"/>
                    </a:cubicBezTo>
                    <a:cubicBezTo>
                      <a:pt x="16" y="3"/>
                      <a:pt x="0" y="3"/>
                      <a:pt x="0" y="3"/>
                    </a:cubicBezTo>
                    <a:lnTo>
                      <a:pt x="0" y="7"/>
                    </a:lnTo>
                    <a:cubicBezTo>
                      <a:pt x="11" y="8"/>
                      <a:pt x="13" y="23"/>
                      <a:pt x="10" y="28"/>
                    </a:cubicBezTo>
                    <a:cubicBezTo>
                      <a:pt x="9" y="31"/>
                      <a:pt x="20" y="38"/>
                      <a:pt x="23" y="35"/>
                    </a:cubicBezTo>
                    <a:cubicBezTo>
                      <a:pt x="26" y="30"/>
                      <a:pt x="40" y="26"/>
                      <a:pt x="46" y="35"/>
                    </a:cubicBezTo>
                    <a:lnTo>
                      <a:pt x="48" y="33"/>
                    </a:lnTo>
                    <a:cubicBezTo>
                      <a:pt x="48" y="33"/>
                      <a:pt x="43" y="19"/>
                      <a:pt x="32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1"/>
              <p:cNvSpPr/>
              <p:nvPr/>
            </p:nvSpPr>
            <p:spPr>
              <a:xfrm>
                <a:off x="12912726" y="5194303"/>
                <a:ext cx="52388" cy="71438"/>
              </a:xfrm>
              <a:custGeom>
                <a:rect b="b" l="l" r="r" t="t"/>
                <a:pathLst>
                  <a:path extrusionOk="0" h="199" w="149">
                    <a:moveTo>
                      <a:pt x="113" y="61"/>
                    </a:moveTo>
                    <a:cubicBezTo>
                      <a:pt x="100" y="80"/>
                      <a:pt x="85" y="84"/>
                      <a:pt x="75" y="78"/>
                    </a:cubicBezTo>
                    <a:cubicBezTo>
                      <a:pt x="65" y="73"/>
                      <a:pt x="62" y="57"/>
                      <a:pt x="75" y="39"/>
                    </a:cubicBezTo>
                    <a:cubicBezTo>
                      <a:pt x="87" y="21"/>
                      <a:pt x="105" y="11"/>
                      <a:pt x="115" y="17"/>
                    </a:cubicBezTo>
                    <a:cubicBezTo>
                      <a:pt x="124" y="22"/>
                      <a:pt x="124" y="42"/>
                      <a:pt x="113" y="61"/>
                    </a:cubicBezTo>
                    <a:close/>
                    <a:moveTo>
                      <a:pt x="116" y="14"/>
                    </a:moveTo>
                    <a:cubicBezTo>
                      <a:pt x="92" y="0"/>
                      <a:pt x="63" y="3"/>
                      <a:pt x="51" y="22"/>
                    </a:cubicBezTo>
                    <a:cubicBezTo>
                      <a:pt x="40" y="40"/>
                      <a:pt x="48" y="65"/>
                      <a:pt x="71" y="79"/>
                    </a:cubicBezTo>
                    <a:cubicBezTo>
                      <a:pt x="55" y="81"/>
                      <a:pt x="34" y="59"/>
                      <a:pt x="34" y="59"/>
                    </a:cubicBezTo>
                    <a:cubicBezTo>
                      <a:pt x="25" y="76"/>
                      <a:pt x="41" y="85"/>
                      <a:pt x="54" y="90"/>
                    </a:cubicBezTo>
                    <a:cubicBezTo>
                      <a:pt x="4" y="124"/>
                      <a:pt x="4" y="184"/>
                      <a:pt x="0" y="199"/>
                    </a:cubicBezTo>
                    <a:lnTo>
                      <a:pt x="25" y="198"/>
                    </a:lnTo>
                    <a:cubicBezTo>
                      <a:pt x="30" y="178"/>
                      <a:pt x="18" y="132"/>
                      <a:pt x="70" y="96"/>
                    </a:cubicBezTo>
                    <a:cubicBezTo>
                      <a:pt x="99" y="130"/>
                      <a:pt x="113" y="105"/>
                      <a:pt x="113" y="105"/>
                    </a:cubicBezTo>
                    <a:cubicBezTo>
                      <a:pt x="105" y="102"/>
                      <a:pt x="86" y="97"/>
                      <a:pt x="76" y="83"/>
                    </a:cubicBezTo>
                    <a:cubicBezTo>
                      <a:pt x="100" y="96"/>
                      <a:pt x="126" y="92"/>
                      <a:pt x="137" y="75"/>
                    </a:cubicBezTo>
                    <a:cubicBezTo>
                      <a:pt x="149" y="56"/>
                      <a:pt x="140" y="29"/>
                      <a:pt x="116" y="1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1"/>
              <p:cNvSpPr/>
              <p:nvPr/>
            </p:nvSpPr>
            <p:spPr>
              <a:xfrm>
                <a:off x="12784139" y="5187953"/>
                <a:ext cx="17463" cy="12700"/>
              </a:xfrm>
              <a:custGeom>
                <a:rect b="b" l="l" r="r" t="t"/>
                <a:pathLst>
                  <a:path extrusionOk="0" h="38" w="49">
                    <a:moveTo>
                      <a:pt x="26" y="35"/>
                    </a:moveTo>
                    <a:cubicBezTo>
                      <a:pt x="28" y="38"/>
                      <a:pt x="40" y="31"/>
                      <a:pt x="39" y="28"/>
                    </a:cubicBezTo>
                    <a:cubicBezTo>
                      <a:pt x="36" y="23"/>
                      <a:pt x="38" y="8"/>
                      <a:pt x="49" y="7"/>
                    </a:cubicBezTo>
                    <a:lnTo>
                      <a:pt x="49" y="3"/>
                    </a:lnTo>
                    <a:cubicBezTo>
                      <a:pt x="49" y="3"/>
                      <a:pt x="33" y="3"/>
                      <a:pt x="29" y="14"/>
                    </a:cubicBezTo>
                    <a:cubicBezTo>
                      <a:pt x="29" y="14"/>
                      <a:pt x="16" y="0"/>
                      <a:pt x="13" y="1"/>
                    </a:cubicBezTo>
                    <a:cubicBezTo>
                      <a:pt x="10" y="3"/>
                      <a:pt x="16" y="21"/>
                      <a:pt x="16" y="21"/>
                    </a:cubicBezTo>
                    <a:cubicBezTo>
                      <a:pt x="6" y="19"/>
                      <a:pt x="0" y="33"/>
                      <a:pt x="0" y="33"/>
                    </a:cubicBezTo>
                    <a:lnTo>
                      <a:pt x="2" y="35"/>
                    </a:lnTo>
                    <a:cubicBezTo>
                      <a:pt x="9" y="26"/>
                      <a:pt x="23" y="30"/>
                      <a:pt x="26" y="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1"/>
              <p:cNvSpPr/>
              <p:nvPr/>
            </p:nvSpPr>
            <p:spPr>
              <a:xfrm>
                <a:off x="12784139" y="5194303"/>
                <a:ext cx="52388" cy="71438"/>
              </a:xfrm>
              <a:custGeom>
                <a:rect b="b" l="l" r="r" t="t"/>
                <a:pathLst>
                  <a:path extrusionOk="0" h="199" w="149">
                    <a:moveTo>
                      <a:pt x="75" y="78"/>
                    </a:moveTo>
                    <a:cubicBezTo>
                      <a:pt x="65" y="84"/>
                      <a:pt x="50" y="80"/>
                      <a:pt x="37" y="61"/>
                    </a:cubicBezTo>
                    <a:cubicBezTo>
                      <a:pt x="25" y="42"/>
                      <a:pt x="25" y="22"/>
                      <a:pt x="35" y="17"/>
                    </a:cubicBezTo>
                    <a:cubicBezTo>
                      <a:pt x="45" y="11"/>
                      <a:pt x="63" y="21"/>
                      <a:pt x="75" y="39"/>
                    </a:cubicBezTo>
                    <a:cubicBezTo>
                      <a:pt x="88" y="57"/>
                      <a:pt x="84" y="73"/>
                      <a:pt x="75" y="78"/>
                    </a:cubicBezTo>
                    <a:moveTo>
                      <a:pt x="95" y="90"/>
                    </a:moveTo>
                    <a:cubicBezTo>
                      <a:pt x="108" y="85"/>
                      <a:pt x="125" y="76"/>
                      <a:pt x="116" y="59"/>
                    </a:cubicBezTo>
                    <a:cubicBezTo>
                      <a:pt x="116" y="59"/>
                      <a:pt x="95" y="81"/>
                      <a:pt x="79" y="79"/>
                    </a:cubicBezTo>
                    <a:cubicBezTo>
                      <a:pt x="101" y="65"/>
                      <a:pt x="110" y="40"/>
                      <a:pt x="98" y="22"/>
                    </a:cubicBezTo>
                    <a:cubicBezTo>
                      <a:pt x="87" y="3"/>
                      <a:pt x="57" y="0"/>
                      <a:pt x="34" y="14"/>
                    </a:cubicBezTo>
                    <a:cubicBezTo>
                      <a:pt x="10" y="29"/>
                      <a:pt x="0" y="56"/>
                      <a:pt x="12" y="75"/>
                    </a:cubicBezTo>
                    <a:cubicBezTo>
                      <a:pt x="24" y="92"/>
                      <a:pt x="50" y="96"/>
                      <a:pt x="73" y="83"/>
                    </a:cubicBezTo>
                    <a:cubicBezTo>
                      <a:pt x="64" y="97"/>
                      <a:pt x="45" y="102"/>
                      <a:pt x="37" y="105"/>
                    </a:cubicBezTo>
                    <a:cubicBezTo>
                      <a:pt x="37" y="105"/>
                      <a:pt x="50" y="130"/>
                      <a:pt x="80" y="96"/>
                    </a:cubicBezTo>
                    <a:cubicBezTo>
                      <a:pt x="131" y="133"/>
                      <a:pt x="120" y="178"/>
                      <a:pt x="124" y="198"/>
                    </a:cubicBezTo>
                    <a:lnTo>
                      <a:pt x="149" y="199"/>
                    </a:lnTo>
                    <a:cubicBezTo>
                      <a:pt x="146" y="184"/>
                      <a:pt x="146" y="124"/>
                      <a:pt x="95" y="9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1"/>
              <p:cNvSpPr/>
              <p:nvPr/>
            </p:nvSpPr>
            <p:spPr>
              <a:xfrm>
                <a:off x="12898439" y="5233991"/>
                <a:ext cx="17463" cy="19050"/>
              </a:xfrm>
              <a:custGeom>
                <a:rect b="b" l="l" r="r" t="t"/>
                <a:pathLst>
                  <a:path extrusionOk="0" h="51" w="46">
                    <a:moveTo>
                      <a:pt x="33" y="15"/>
                    </a:moveTo>
                    <a:cubicBezTo>
                      <a:pt x="23" y="5"/>
                      <a:pt x="11" y="0"/>
                      <a:pt x="1" y="0"/>
                    </a:cubicBezTo>
                    <a:cubicBezTo>
                      <a:pt x="0" y="13"/>
                      <a:pt x="3" y="25"/>
                      <a:pt x="13" y="35"/>
                    </a:cubicBezTo>
                    <a:cubicBezTo>
                      <a:pt x="21" y="46"/>
                      <a:pt x="33" y="51"/>
                      <a:pt x="45" y="51"/>
                    </a:cubicBezTo>
                    <a:cubicBezTo>
                      <a:pt x="46" y="39"/>
                      <a:pt x="42" y="25"/>
                      <a:pt x="3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1"/>
              <p:cNvSpPr/>
              <p:nvPr/>
            </p:nvSpPr>
            <p:spPr>
              <a:xfrm>
                <a:off x="12834939" y="5233991"/>
                <a:ext cx="15875" cy="19050"/>
              </a:xfrm>
              <a:custGeom>
                <a:rect b="b" l="l" r="r" t="t"/>
                <a:pathLst>
                  <a:path extrusionOk="0" h="51" w="46">
                    <a:moveTo>
                      <a:pt x="13" y="15"/>
                    </a:moveTo>
                    <a:cubicBezTo>
                      <a:pt x="4" y="25"/>
                      <a:pt x="0" y="39"/>
                      <a:pt x="1" y="51"/>
                    </a:cubicBezTo>
                    <a:cubicBezTo>
                      <a:pt x="13" y="51"/>
                      <a:pt x="24" y="46"/>
                      <a:pt x="33" y="35"/>
                    </a:cubicBezTo>
                    <a:cubicBezTo>
                      <a:pt x="43" y="25"/>
                      <a:pt x="46" y="13"/>
                      <a:pt x="45" y="0"/>
                    </a:cubicBezTo>
                    <a:cubicBezTo>
                      <a:pt x="34" y="0"/>
                      <a:pt x="22" y="5"/>
                      <a:pt x="1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1"/>
              <p:cNvSpPr/>
              <p:nvPr/>
            </p:nvSpPr>
            <p:spPr>
              <a:xfrm>
                <a:off x="12784139" y="5064128"/>
                <a:ext cx="180974" cy="214313"/>
              </a:xfrm>
              <a:custGeom>
                <a:rect b="b" l="l" r="r" t="t"/>
                <a:pathLst>
                  <a:path extrusionOk="0" h="604" w="511">
                    <a:moveTo>
                      <a:pt x="291" y="355"/>
                    </a:moveTo>
                    <a:cubicBezTo>
                      <a:pt x="273" y="341"/>
                      <a:pt x="293" y="335"/>
                      <a:pt x="298" y="340"/>
                    </a:cubicBezTo>
                    <a:cubicBezTo>
                      <a:pt x="342" y="377"/>
                      <a:pt x="382" y="351"/>
                      <a:pt x="382" y="351"/>
                    </a:cubicBezTo>
                    <a:cubicBezTo>
                      <a:pt x="350" y="341"/>
                      <a:pt x="335" y="305"/>
                      <a:pt x="335" y="305"/>
                    </a:cubicBezTo>
                    <a:cubicBezTo>
                      <a:pt x="400" y="343"/>
                      <a:pt x="450" y="300"/>
                      <a:pt x="450" y="300"/>
                    </a:cubicBezTo>
                    <a:cubicBezTo>
                      <a:pt x="406" y="308"/>
                      <a:pt x="373" y="267"/>
                      <a:pt x="373" y="267"/>
                    </a:cubicBezTo>
                    <a:cubicBezTo>
                      <a:pt x="440" y="283"/>
                      <a:pt x="486" y="238"/>
                      <a:pt x="486" y="238"/>
                    </a:cubicBezTo>
                    <a:cubicBezTo>
                      <a:pt x="461" y="240"/>
                      <a:pt x="400" y="214"/>
                      <a:pt x="400" y="214"/>
                    </a:cubicBezTo>
                    <a:cubicBezTo>
                      <a:pt x="498" y="211"/>
                      <a:pt x="507" y="141"/>
                      <a:pt x="508" y="141"/>
                    </a:cubicBezTo>
                    <a:cubicBezTo>
                      <a:pt x="481" y="159"/>
                      <a:pt x="409" y="151"/>
                      <a:pt x="409" y="151"/>
                    </a:cubicBezTo>
                    <a:cubicBezTo>
                      <a:pt x="511" y="114"/>
                      <a:pt x="503" y="30"/>
                      <a:pt x="503" y="30"/>
                    </a:cubicBezTo>
                    <a:cubicBezTo>
                      <a:pt x="482" y="62"/>
                      <a:pt x="383" y="93"/>
                      <a:pt x="383" y="93"/>
                    </a:cubicBezTo>
                    <a:cubicBezTo>
                      <a:pt x="356" y="102"/>
                      <a:pt x="334" y="126"/>
                      <a:pt x="334" y="154"/>
                    </a:cubicBezTo>
                    <a:cubicBezTo>
                      <a:pt x="333" y="165"/>
                      <a:pt x="322" y="175"/>
                      <a:pt x="311" y="175"/>
                    </a:cubicBezTo>
                    <a:cubicBezTo>
                      <a:pt x="284" y="175"/>
                      <a:pt x="285" y="136"/>
                      <a:pt x="285" y="118"/>
                    </a:cubicBezTo>
                    <a:cubicBezTo>
                      <a:pt x="285" y="91"/>
                      <a:pt x="284" y="60"/>
                      <a:pt x="264" y="60"/>
                    </a:cubicBezTo>
                    <a:lnTo>
                      <a:pt x="225" y="60"/>
                    </a:lnTo>
                    <a:cubicBezTo>
                      <a:pt x="218" y="60"/>
                      <a:pt x="206" y="59"/>
                      <a:pt x="201" y="65"/>
                    </a:cubicBezTo>
                    <a:cubicBezTo>
                      <a:pt x="191" y="77"/>
                      <a:pt x="193" y="108"/>
                      <a:pt x="197" y="102"/>
                    </a:cubicBezTo>
                    <a:cubicBezTo>
                      <a:pt x="197" y="102"/>
                      <a:pt x="212" y="98"/>
                      <a:pt x="222" y="102"/>
                    </a:cubicBezTo>
                    <a:cubicBezTo>
                      <a:pt x="235" y="105"/>
                      <a:pt x="225" y="144"/>
                      <a:pt x="225" y="153"/>
                    </a:cubicBezTo>
                    <a:cubicBezTo>
                      <a:pt x="225" y="164"/>
                      <a:pt x="215" y="175"/>
                      <a:pt x="202" y="175"/>
                    </a:cubicBezTo>
                    <a:cubicBezTo>
                      <a:pt x="190" y="175"/>
                      <a:pt x="179" y="165"/>
                      <a:pt x="178" y="154"/>
                    </a:cubicBezTo>
                    <a:cubicBezTo>
                      <a:pt x="178" y="126"/>
                      <a:pt x="156" y="102"/>
                      <a:pt x="130" y="93"/>
                    </a:cubicBezTo>
                    <a:cubicBezTo>
                      <a:pt x="130" y="93"/>
                      <a:pt x="29" y="62"/>
                      <a:pt x="8" y="30"/>
                    </a:cubicBezTo>
                    <a:cubicBezTo>
                      <a:pt x="8" y="30"/>
                      <a:pt x="0" y="115"/>
                      <a:pt x="104" y="153"/>
                    </a:cubicBezTo>
                    <a:cubicBezTo>
                      <a:pt x="104" y="153"/>
                      <a:pt x="30" y="159"/>
                      <a:pt x="3" y="141"/>
                    </a:cubicBezTo>
                    <a:cubicBezTo>
                      <a:pt x="4" y="141"/>
                      <a:pt x="17" y="214"/>
                      <a:pt x="115" y="217"/>
                    </a:cubicBezTo>
                    <a:cubicBezTo>
                      <a:pt x="115" y="217"/>
                      <a:pt x="51" y="239"/>
                      <a:pt x="27" y="236"/>
                    </a:cubicBezTo>
                    <a:cubicBezTo>
                      <a:pt x="27" y="236"/>
                      <a:pt x="73" y="289"/>
                      <a:pt x="142" y="273"/>
                    </a:cubicBezTo>
                    <a:cubicBezTo>
                      <a:pt x="142" y="273"/>
                      <a:pt x="105" y="308"/>
                      <a:pt x="61" y="300"/>
                    </a:cubicBezTo>
                    <a:cubicBezTo>
                      <a:pt x="61" y="300"/>
                      <a:pt x="110" y="344"/>
                      <a:pt x="176" y="308"/>
                    </a:cubicBezTo>
                    <a:cubicBezTo>
                      <a:pt x="176" y="308"/>
                      <a:pt x="162" y="341"/>
                      <a:pt x="130" y="351"/>
                    </a:cubicBezTo>
                    <a:cubicBezTo>
                      <a:pt x="130" y="351"/>
                      <a:pt x="170" y="377"/>
                      <a:pt x="216" y="340"/>
                    </a:cubicBezTo>
                    <a:cubicBezTo>
                      <a:pt x="221" y="333"/>
                      <a:pt x="240" y="341"/>
                      <a:pt x="221" y="355"/>
                    </a:cubicBezTo>
                    <a:cubicBezTo>
                      <a:pt x="197" y="374"/>
                      <a:pt x="162" y="378"/>
                      <a:pt x="147" y="409"/>
                    </a:cubicBezTo>
                    <a:lnTo>
                      <a:pt x="165" y="413"/>
                    </a:lnTo>
                    <a:cubicBezTo>
                      <a:pt x="144" y="434"/>
                      <a:pt x="117" y="463"/>
                      <a:pt x="114" y="463"/>
                    </a:cubicBezTo>
                    <a:cubicBezTo>
                      <a:pt x="114" y="463"/>
                      <a:pt x="108" y="454"/>
                      <a:pt x="87" y="465"/>
                    </a:cubicBezTo>
                    <a:cubicBezTo>
                      <a:pt x="77" y="470"/>
                      <a:pt x="71" y="483"/>
                      <a:pt x="79" y="488"/>
                    </a:cubicBezTo>
                    <a:cubicBezTo>
                      <a:pt x="79" y="488"/>
                      <a:pt x="76" y="505"/>
                      <a:pt x="95" y="504"/>
                    </a:cubicBezTo>
                    <a:cubicBezTo>
                      <a:pt x="95" y="504"/>
                      <a:pt x="103" y="518"/>
                      <a:pt x="119" y="507"/>
                    </a:cubicBezTo>
                    <a:cubicBezTo>
                      <a:pt x="134" y="497"/>
                      <a:pt x="118" y="500"/>
                      <a:pt x="115" y="496"/>
                    </a:cubicBezTo>
                    <a:cubicBezTo>
                      <a:pt x="113" y="493"/>
                      <a:pt x="116" y="494"/>
                      <a:pt x="116" y="494"/>
                    </a:cubicBezTo>
                    <a:cubicBezTo>
                      <a:pt x="124" y="493"/>
                      <a:pt x="134" y="484"/>
                      <a:pt x="127" y="477"/>
                    </a:cubicBezTo>
                    <a:cubicBezTo>
                      <a:pt x="127" y="476"/>
                      <a:pt x="162" y="453"/>
                      <a:pt x="189" y="437"/>
                    </a:cubicBezTo>
                    <a:lnTo>
                      <a:pt x="192" y="454"/>
                    </a:lnTo>
                    <a:cubicBezTo>
                      <a:pt x="201" y="442"/>
                      <a:pt x="214" y="434"/>
                      <a:pt x="229" y="429"/>
                    </a:cubicBezTo>
                    <a:cubicBezTo>
                      <a:pt x="213" y="451"/>
                      <a:pt x="203" y="477"/>
                      <a:pt x="209" y="512"/>
                    </a:cubicBezTo>
                    <a:cubicBezTo>
                      <a:pt x="209" y="512"/>
                      <a:pt x="213" y="499"/>
                      <a:pt x="235" y="497"/>
                    </a:cubicBezTo>
                    <a:cubicBezTo>
                      <a:pt x="235" y="497"/>
                      <a:pt x="205" y="533"/>
                      <a:pt x="253" y="604"/>
                    </a:cubicBezTo>
                    <a:cubicBezTo>
                      <a:pt x="302" y="533"/>
                      <a:pt x="274" y="497"/>
                      <a:pt x="274" y="497"/>
                    </a:cubicBezTo>
                    <a:cubicBezTo>
                      <a:pt x="295" y="499"/>
                      <a:pt x="301" y="512"/>
                      <a:pt x="301" y="512"/>
                    </a:cubicBezTo>
                    <a:cubicBezTo>
                      <a:pt x="306" y="476"/>
                      <a:pt x="296" y="451"/>
                      <a:pt x="279" y="428"/>
                    </a:cubicBezTo>
                    <a:cubicBezTo>
                      <a:pt x="295" y="433"/>
                      <a:pt x="307" y="441"/>
                      <a:pt x="317" y="454"/>
                    </a:cubicBezTo>
                    <a:lnTo>
                      <a:pt x="320" y="437"/>
                    </a:lnTo>
                    <a:cubicBezTo>
                      <a:pt x="346" y="453"/>
                      <a:pt x="382" y="476"/>
                      <a:pt x="382" y="477"/>
                    </a:cubicBezTo>
                    <a:cubicBezTo>
                      <a:pt x="375" y="484"/>
                      <a:pt x="386" y="493"/>
                      <a:pt x="392" y="494"/>
                    </a:cubicBezTo>
                    <a:cubicBezTo>
                      <a:pt x="392" y="494"/>
                      <a:pt x="395" y="493"/>
                      <a:pt x="394" y="496"/>
                    </a:cubicBezTo>
                    <a:cubicBezTo>
                      <a:pt x="391" y="500"/>
                      <a:pt x="375" y="497"/>
                      <a:pt x="390" y="507"/>
                    </a:cubicBezTo>
                    <a:cubicBezTo>
                      <a:pt x="405" y="518"/>
                      <a:pt x="414" y="504"/>
                      <a:pt x="414" y="504"/>
                    </a:cubicBezTo>
                    <a:cubicBezTo>
                      <a:pt x="433" y="505"/>
                      <a:pt x="430" y="488"/>
                      <a:pt x="430" y="488"/>
                    </a:cubicBezTo>
                    <a:cubicBezTo>
                      <a:pt x="438" y="483"/>
                      <a:pt x="432" y="470"/>
                      <a:pt x="420" y="465"/>
                    </a:cubicBezTo>
                    <a:cubicBezTo>
                      <a:pt x="400" y="454"/>
                      <a:pt x="394" y="463"/>
                      <a:pt x="394" y="463"/>
                    </a:cubicBezTo>
                    <a:cubicBezTo>
                      <a:pt x="391" y="463"/>
                      <a:pt x="364" y="434"/>
                      <a:pt x="344" y="413"/>
                    </a:cubicBezTo>
                    <a:lnTo>
                      <a:pt x="362" y="409"/>
                    </a:lnTo>
                    <a:cubicBezTo>
                      <a:pt x="349" y="380"/>
                      <a:pt x="314" y="373"/>
                      <a:pt x="291" y="355"/>
                    </a:cubicBezTo>
                    <a:moveTo>
                      <a:pt x="278" y="51"/>
                    </a:moveTo>
                    <a:lnTo>
                      <a:pt x="300" y="18"/>
                    </a:lnTo>
                    <a:lnTo>
                      <a:pt x="266" y="30"/>
                    </a:lnTo>
                    <a:lnTo>
                      <a:pt x="254" y="0"/>
                    </a:lnTo>
                    <a:lnTo>
                      <a:pt x="242" y="30"/>
                    </a:lnTo>
                    <a:lnTo>
                      <a:pt x="207" y="18"/>
                    </a:lnTo>
                    <a:lnTo>
                      <a:pt x="230" y="51"/>
                    </a:lnTo>
                    <a:lnTo>
                      <a:pt x="278" y="51"/>
                    </a:lnTo>
                    <a:close/>
                    <a:moveTo>
                      <a:pt x="229" y="82"/>
                    </a:moveTo>
                    <a:cubicBezTo>
                      <a:pt x="229" y="76"/>
                      <a:pt x="233" y="72"/>
                      <a:pt x="239" y="72"/>
                    </a:cubicBezTo>
                    <a:cubicBezTo>
                      <a:pt x="245" y="72"/>
                      <a:pt x="249" y="76"/>
                      <a:pt x="249" y="82"/>
                    </a:cubicBezTo>
                    <a:cubicBezTo>
                      <a:pt x="249" y="87"/>
                      <a:pt x="245" y="91"/>
                      <a:pt x="239" y="91"/>
                    </a:cubicBezTo>
                    <a:cubicBezTo>
                      <a:pt x="233" y="91"/>
                      <a:pt x="229" y="87"/>
                      <a:pt x="229" y="8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1"/>
              <p:cNvSpPr/>
              <p:nvPr/>
            </p:nvSpPr>
            <p:spPr>
              <a:xfrm>
                <a:off x="12744451" y="5048253"/>
                <a:ext cx="14288" cy="25400"/>
              </a:xfrm>
              <a:custGeom>
                <a:rect b="b" l="l" r="r" t="t"/>
                <a:pathLst>
                  <a:path extrusionOk="0" h="70" w="42">
                    <a:moveTo>
                      <a:pt x="19" y="69"/>
                    </a:moveTo>
                    <a:cubicBezTo>
                      <a:pt x="29" y="70"/>
                      <a:pt x="40" y="60"/>
                      <a:pt x="41" y="40"/>
                    </a:cubicBezTo>
                    <a:cubicBezTo>
                      <a:pt x="42" y="19"/>
                      <a:pt x="34" y="2"/>
                      <a:pt x="25" y="1"/>
                    </a:cubicBezTo>
                    <a:cubicBezTo>
                      <a:pt x="14" y="0"/>
                      <a:pt x="2" y="16"/>
                      <a:pt x="1" y="37"/>
                    </a:cubicBezTo>
                    <a:cubicBezTo>
                      <a:pt x="0" y="56"/>
                      <a:pt x="9" y="68"/>
                      <a:pt x="19" y="69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1"/>
              <p:cNvSpPr/>
              <p:nvPr/>
            </p:nvSpPr>
            <p:spPr>
              <a:xfrm>
                <a:off x="12746039" y="5156203"/>
                <a:ext cx="15875" cy="25400"/>
              </a:xfrm>
              <a:custGeom>
                <a:rect b="b" l="l" r="r" t="t"/>
                <a:pathLst>
                  <a:path extrusionOk="0" h="69" w="42">
                    <a:moveTo>
                      <a:pt x="41" y="36"/>
                    </a:moveTo>
                    <a:cubicBezTo>
                      <a:pt x="40" y="15"/>
                      <a:pt x="28" y="0"/>
                      <a:pt x="17" y="1"/>
                    </a:cubicBezTo>
                    <a:cubicBezTo>
                      <a:pt x="7" y="2"/>
                      <a:pt x="0" y="18"/>
                      <a:pt x="1" y="39"/>
                    </a:cubicBezTo>
                    <a:cubicBezTo>
                      <a:pt x="2" y="59"/>
                      <a:pt x="13" y="69"/>
                      <a:pt x="22" y="68"/>
                    </a:cubicBezTo>
                    <a:cubicBezTo>
                      <a:pt x="33" y="67"/>
                      <a:pt x="42" y="56"/>
                      <a:pt x="41" y="3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1"/>
              <p:cNvSpPr/>
              <p:nvPr/>
            </p:nvSpPr>
            <p:spPr>
              <a:xfrm>
                <a:off x="12844464" y="5305428"/>
                <a:ext cx="25400" cy="17463"/>
              </a:xfrm>
              <a:custGeom>
                <a:rect b="b" l="l" r="r" t="t"/>
                <a:pathLst>
                  <a:path extrusionOk="0" h="46" w="73">
                    <a:moveTo>
                      <a:pt x="44" y="3"/>
                    </a:moveTo>
                    <a:cubicBezTo>
                      <a:pt x="22" y="0"/>
                      <a:pt x="4" y="5"/>
                      <a:pt x="2" y="14"/>
                    </a:cubicBezTo>
                    <a:cubicBezTo>
                      <a:pt x="0" y="24"/>
                      <a:pt x="14" y="37"/>
                      <a:pt x="34" y="41"/>
                    </a:cubicBezTo>
                    <a:cubicBezTo>
                      <a:pt x="55" y="46"/>
                      <a:pt x="69" y="38"/>
                      <a:pt x="71" y="28"/>
                    </a:cubicBezTo>
                    <a:cubicBezTo>
                      <a:pt x="73" y="19"/>
                      <a:pt x="64" y="7"/>
                      <a:pt x="44" y="3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1"/>
              <p:cNvSpPr/>
              <p:nvPr/>
            </p:nvSpPr>
            <p:spPr>
              <a:xfrm>
                <a:off x="12750801" y="5262566"/>
                <a:ext cx="20638" cy="23813"/>
              </a:xfrm>
              <a:custGeom>
                <a:rect b="b" l="l" r="r" t="t"/>
                <a:pathLst>
                  <a:path extrusionOk="0" h="67" w="57">
                    <a:moveTo>
                      <a:pt x="46" y="25"/>
                    </a:moveTo>
                    <a:cubicBezTo>
                      <a:pt x="35" y="8"/>
                      <a:pt x="17" y="0"/>
                      <a:pt x="9" y="5"/>
                    </a:cubicBezTo>
                    <a:cubicBezTo>
                      <a:pt x="0" y="11"/>
                      <a:pt x="0" y="29"/>
                      <a:pt x="12" y="46"/>
                    </a:cubicBezTo>
                    <a:cubicBezTo>
                      <a:pt x="24" y="63"/>
                      <a:pt x="38" y="67"/>
                      <a:pt x="46" y="61"/>
                    </a:cubicBezTo>
                    <a:cubicBezTo>
                      <a:pt x="55" y="56"/>
                      <a:pt x="57" y="42"/>
                      <a:pt x="46" y="25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1"/>
              <p:cNvSpPr/>
              <p:nvPr/>
            </p:nvSpPr>
            <p:spPr>
              <a:xfrm>
                <a:off x="12980989" y="5262566"/>
                <a:ext cx="20638" cy="23813"/>
              </a:xfrm>
              <a:custGeom>
                <a:rect b="b" l="l" r="r" t="t"/>
                <a:pathLst>
                  <a:path extrusionOk="0" h="67" w="58">
                    <a:moveTo>
                      <a:pt x="11" y="25"/>
                    </a:moveTo>
                    <a:cubicBezTo>
                      <a:pt x="0" y="42"/>
                      <a:pt x="2" y="56"/>
                      <a:pt x="11" y="61"/>
                    </a:cubicBezTo>
                    <a:cubicBezTo>
                      <a:pt x="20" y="67"/>
                      <a:pt x="34" y="63"/>
                      <a:pt x="46" y="46"/>
                    </a:cubicBezTo>
                    <a:cubicBezTo>
                      <a:pt x="58" y="29"/>
                      <a:pt x="58" y="11"/>
                      <a:pt x="49" y="5"/>
                    </a:cubicBezTo>
                    <a:cubicBezTo>
                      <a:pt x="41" y="0"/>
                      <a:pt x="23" y="9"/>
                      <a:pt x="11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1"/>
              <p:cNvSpPr/>
              <p:nvPr/>
            </p:nvSpPr>
            <p:spPr>
              <a:xfrm>
                <a:off x="12992101" y="5048253"/>
                <a:ext cx="15875" cy="25400"/>
              </a:xfrm>
              <a:custGeom>
                <a:rect b="b" l="l" r="r" t="t"/>
                <a:pathLst>
                  <a:path extrusionOk="0" h="70" w="43">
                    <a:moveTo>
                      <a:pt x="24" y="69"/>
                    </a:moveTo>
                    <a:cubicBezTo>
                      <a:pt x="33" y="68"/>
                      <a:pt x="43" y="56"/>
                      <a:pt x="42" y="37"/>
                    </a:cubicBezTo>
                    <a:cubicBezTo>
                      <a:pt x="41" y="16"/>
                      <a:pt x="29" y="0"/>
                      <a:pt x="18" y="1"/>
                    </a:cubicBezTo>
                    <a:cubicBezTo>
                      <a:pt x="8" y="2"/>
                      <a:pt x="0" y="19"/>
                      <a:pt x="1" y="40"/>
                    </a:cubicBezTo>
                    <a:cubicBezTo>
                      <a:pt x="2" y="60"/>
                      <a:pt x="13" y="70"/>
                      <a:pt x="24" y="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1"/>
              <p:cNvSpPr/>
              <p:nvPr/>
            </p:nvSpPr>
            <p:spPr>
              <a:xfrm>
                <a:off x="12725401" y="4999041"/>
                <a:ext cx="300037" cy="350838"/>
              </a:xfrm>
              <a:custGeom>
                <a:rect b="b" l="l" r="r" t="t"/>
                <a:pathLst>
                  <a:path extrusionOk="0" h="989" w="847">
                    <a:moveTo>
                      <a:pt x="819" y="574"/>
                    </a:moveTo>
                    <a:cubicBezTo>
                      <a:pt x="811" y="581"/>
                      <a:pt x="799" y="585"/>
                      <a:pt x="788" y="585"/>
                    </a:cubicBezTo>
                    <a:cubicBezTo>
                      <a:pt x="793" y="609"/>
                      <a:pt x="790" y="635"/>
                      <a:pt x="783" y="647"/>
                    </a:cubicBezTo>
                    <a:lnTo>
                      <a:pt x="766" y="634"/>
                    </a:lnTo>
                    <a:cubicBezTo>
                      <a:pt x="792" y="582"/>
                      <a:pt x="756" y="564"/>
                      <a:pt x="758" y="532"/>
                    </a:cubicBezTo>
                    <a:cubicBezTo>
                      <a:pt x="721" y="539"/>
                      <a:pt x="725" y="515"/>
                      <a:pt x="725" y="515"/>
                    </a:cubicBezTo>
                    <a:cubicBezTo>
                      <a:pt x="733" y="517"/>
                      <a:pt x="749" y="524"/>
                      <a:pt x="764" y="517"/>
                    </a:cubicBezTo>
                    <a:cubicBezTo>
                      <a:pt x="740" y="515"/>
                      <a:pt x="722" y="498"/>
                      <a:pt x="723" y="479"/>
                    </a:cubicBezTo>
                    <a:cubicBezTo>
                      <a:pt x="725" y="459"/>
                      <a:pt x="748" y="445"/>
                      <a:pt x="774" y="446"/>
                    </a:cubicBezTo>
                    <a:cubicBezTo>
                      <a:pt x="799" y="448"/>
                      <a:pt x="819" y="466"/>
                      <a:pt x="818" y="485"/>
                    </a:cubicBezTo>
                    <a:cubicBezTo>
                      <a:pt x="816" y="504"/>
                      <a:pt x="795" y="518"/>
                      <a:pt x="770" y="518"/>
                    </a:cubicBezTo>
                    <a:cubicBezTo>
                      <a:pt x="782" y="527"/>
                      <a:pt x="810" y="523"/>
                      <a:pt x="810" y="523"/>
                    </a:cubicBezTo>
                    <a:cubicBezTo>
                      <a:pt x="807" y="543"/>
                      <a:pt x="783" y="537"/>
                      <a:pt x="772" y="533"/>
                    </a:cubicBezTo>
                    <a:cubicBezTo>
                      <a:pt x="771" y="540"/>
                      <a:pt x="772" y="547"/>
                      <a:pt x="781" y="565"/>
                    </a:cubicBezTo>
                    <a:cubicBezTo>
                      <a:pt x="783" y="569"/>
                      <a:pt x="784" y="572"/>
                      <a:pt x="785" y="575"/>
                    </a:cubicBezTo>
                    <a:cubicBezTo>
                      <a:pt x="787" y="569"/>
                      <a:pt x="791" y="562"/>
                      <a:pt x="796" y="557"/>
                    </a:cubicBezTo>
                    <a:cubicBezTo>
                      <a:pt x="805" y="549"/>
                      <a:pt x="817" y="545"/>
                      <a:pt x="830" y="546"/>
                    </a:cubicBezTo>
                    <a:cubicBezTo>
                      <a:pt x="831" y="555"/>
                      <a:pt x="827" y="565"/>
                      <a:pt x="819" y="574"/>
                    </a:cubicBezTo>
                    <a:moveTo>
                      <a:pt x="802" y="745"/>
                    </a:moveTo>
                    <a:cubicBezTo>
                      <a:pt x="797" y="736"/>
                      <a:pt x="784" y="740"/>
                      <a:pt x="781" y="745"/>
                    </a:cubicBezTo>
                    <a:cubicBezTo>
                      <a:pt x="780" y="747"/>
                      <a:pt x="768" y="740"/>
                      <a:pt x="769" y="738"/>
                    </a:cubicBezTo>
                    <a:cubicBezTo>
                      <a:pt x="772" y="733"/>
                      <a:pt x="771" y="720"/>
                      <a:pt x="760" y="718"/>
                    </a:cubicBezTo>
                    <a:lnTo>
                      <a:pt x="761" y="715"/>
                    </a:lnTo>
                    <a:cubicBezTo>
                      <a:pt x="761" y="715"/>
                      <a:pt x="775" y="715"/>
                      <a:pt x="779" y="724"/>
                    </a:cubicBezTo>
                    <a:cubicBezTo>
                      <a:pt x="779" y="724"/>
                      <a:pt x="791" y="712"/>
                      <a:pt x="794" y="714"/>
                    </a:cubicBezTo>
                    <a:cubicBezTo>
                      <a:pt x="796" y="716"/>
                      <a:pt x="789" y="732"/>
                      <a:pt x="789" y="732"/>
                    </a:cubicBezTo>
                    <a:cubicBezTo>
                      <a:pt x="800" y="730"/>
                      <a:pt x="806" y="743"/>
                      <a:pt x="806" y="743"/>
                    </a:cubicBezTo>
                    <a:lnTo>
                      <a:pt x="802" y="745"/>
                    </a:lnTo>
                    <a:close/>
                    <a:moveTo>
                      <a:pt x="792" y="801"/>
                    </a:moveTo>
                    <a:cubicBezTo>
                      <a:pt x="780" y="817"/>
                      <a:pt x="756" y="821"/>
                      <a:pt x="735" y="809"/>
                    </a:cubicBezTo>
                    <a:cubicBezTo>
                      <a:pt x="743" y="822"/>
                      <a:pt x="760" y="827"/>
                      <a:pt x="768" y="829"/>
                    </a:cubicBezTo>
                    <a:cubicBezTo>
                      <a:pt x="768" y="829"/>
                      <a:pt x="756" y="851"/>
                      <a:pt x="731" y="824"/>
                    </a:cubicBezTo>
                    <a:cubicBezTo>
                      <a:pt x="720" y="840"/>
                      <a:pt x="701" y="845"/>
                      <a:pt x="686" y="857"/>
                    </a:cubicBezTo>
                    <a:cubicBezTo>
                      <a:pt x="690" y="855"/>
                      <a:pt x="695" y="855"/>
                      <a:pt x="700" y="855"/>
                    </a:cubicBezTo>
                    <a:cubicBezTo>
                      <a:pt x="713" y="855"/>
                      <a:pt x="724" y="862"/>
                      <a:pt x="732" y="870"/>
                    </a:cubicBezTo>
                    <a:cubicBezTo>
                      <a:pt x="725" y="877"/>
                      <a:pt x="714" y="882"/>
                      <a:pt x="701" y="881"/>
                    </a:cubicBezTo>
                    <a:cubicBezTo>
                      <a:pt x="690" y="880"/>
                      <a:pt x="680" y="877"/>
                      <a:pt x="673" y="870"/>
                    </a:cubicBezTo>
                    <a:cubicBezTo>
                      <a:pt x="667" y="878"/>
                      <a:pt x="663" y="887"/>
                      <a:pt x="660" y="900"/>
                    </a:cubicBezTo>
                    <a:lnTo>
                      <a:pt x="637" y="901"/>
                    </a:lnTo>
                    <a:cubicBezTo>
                      <a:pt x="642" y="882"/>
                      <a:pt x="663" y="850"/>
                      <a:pt x="691" y="837"/>
                    </a:cubicBezTo>
                    <a:cubicBezTo>
                      <a:pt x="710" y="827"/>
                      <a:pt x="716" y="823"/>
                      <a:pt x="719" y="816"/>
                    </a:cubicBezTo>
                    <a:cubicBezTo>
                      <a:pt x="707" y="813"/>
                      <a:pt x="685" y="804"/>
                      <a:pt x="695" y="787"/>
                    </a:cubicBezTo>
                    <a:cubicBezTo>
                      <a:pt x="695" y="787"/>
                      <a:pt x="714" y="806"/>
                      <a:pt x="729" y="805"/>
                    </a:cubicBezTo>
                    <a:cubicBezTo>
                      <a:pt x="709" y="791"/>
                      <a:pt x="702" y="767"/>
                      <a:pt x="713" y="752"/>
                    </a:cubicBezTo>
                    <a:cubicBezTo>
                      <a:pt x="724" y="735"/>
                      <a:pt x="751" y="733"/>
                      <a:pt x="772" y="746"/>
                    </a:cubicBezTo>
                    <a:cubicBezTo>
                      <a:pt x="794" y="760"/>
                      <a:pt x="802" y="785"/>
                      <a:pt x="792" y="801"/>
                    </a:cubicBezTo>
                    <a:moveTo>
                      <a:pt x="423" y="833"/>
                    </a:moveTo>
                    <a:cubicBezTo>
                      <a:pt x="369" y="799"/>
                      <a:pt x="318" y="792"/>
                      <a:pt x="255" y="792"/>
                    </a:cubicBezTo>
                    <a:cubicBezTo>
                      <a:pt x="191" y="792"/>
                      <a:pt x="145" y="742"/>
                      <a:pt x="145" y="682"/>
                    </a:cubicBezTo>
                    <a:lnTo>
                      <a:pt x="144" y="171"/>
                    </a:lnTo>
                    <a:cubicBezTo>
                      <a:pt x="212" y="208"/>
                      <a:pt x="361" y="183"/>
                      <a:pt x="426" y="149"/>
                    </a:cubicBezTo>
                    <a:cubicBezTo>
                      <a:pt x="492" y="184"/>
                      <a:pt x="640" y="207"/>
                      <a:pt x="709" y="171"/>
                    </a:cubicBezTo>
                    <a:lnTo>
                      <a:pt x="708" y="682"/>
                    </a:lnTo>
                    <a:cubicBezTo>
                      <a:pt x="708" y="742"/>
                      <a:pt x="654" y="792"/>
                      <a:pt x="590" y="792"/>
                    </a:cubicBezTo>
                    <a:cubicBezTo>
                      <a:pt x="528" y="792"/>
                      <a:pt x="477" y="799"/>
                      <a:pt x="423" y="833"/>
                    </a:cubicBezTo>
                    <a:moveTo>
                      <a:pt x="529" y="914"/>
                    </a:moveTo>
                    <a:cubicBezTo>
                      <a:pt x="517" y="906"/>
                      <a:pt x="507" y="903"/>
                      <a:pt x="497" y="901"/>
                    </a:cubicBezTo>
                    <a:cubicBezTo>
                      <a:pt x="497" y="911"/>
                      <a:pt x="493" y="921"/>
                      <a:pt x="485" y="928"/>
                    </a:cubicBezTo>
                    <a:cubicBezTo>
                      <a:pt x="477" y="938"/>
                      <a:pt x="466" y="942"/>
                      <a:pt x="455" y="942"/>
                    </a:cubicBezTo>
                    <a:cubicBezTo>
                      <a:pt x="455" y="930"/>
                      <a:pt x="460" y="918"/>
                      <a:pt x="467" y="908"/>
                    </a:cubicBezTo>
                    <a:cubicBezTo>
                      <a:pt x="470" y="905"/>
                      <a:pt x="474" y="903"/>
                      <a:pt x="478" y="901"/>
                    </a:cubicBezTo>
                    <a:cubicBezTo>
                      <a:pt x="459" y="903"/>
                      <a:pt x="442" y="912"/>
                      <a:pt x="423" y="908"/>
                    </a:cubicBezTo>
                    <a:cubicBezTo>
                      <a:pt x="425" y="944"/>
                      <a:pt x="400" y="936"/>
                      <a:pt x="400" y="936"/>
                    </a:cubicBezTo>
                    <a:cubicBezTo>
                      <a:pt x="403" y="929"/>
                      <a:pt x="412" y="915"/>
                      <a:pt x="408" y="899"/>
                    </a:cubicBezTo>
                    <a:cubicBezTo>
                      <a:pt x="403" y="922"/>
                      <a:pt x="383" y="937"/>
                      <a:pt x="364" y="933"/>
                    </a:cubicBezTo>
                    <a:cubicBezTo>
                      <a:pt x="343" y="928"/>
                      <a:pt x="331" y="905"/>
                      <a:pt x="336" y="881"/>
                    </a:cubicBezTo>
                    <a:cubicBezTo>
                      <a:pt x="341" y="856"/>
                      <a:pt x="361" y="840"/>
                      <a:pt x="382" y="844"/>
                    </a:cubicBezTo>
                    <a:cubicBezTo>
                      <a:pt x="401" y="849"/>
                      <a:pt x="413" y="870"/>
                      <a:pt x="410" y="893"/>
                    </a:cubicBezTo>
                    <a:cubicBezTo>
                      <a:pt x="421" y="883"/>
                      <a:pt x="420" y="858"/>
                      <a:pt x="420" y="858"/>
                    </a:cubicBezTo>
                    <a:cubicBezTo>
                      <a:pt x="440" y="863"/>
                      <a:pt x="431" y="884"/>
                      <a:pt x="425" y="894"/>
                    </a:cubicBezTo>
                    <a:cubicBezTo>
                      <a:pt x="432" y="896"/>
                      <a:pt x="440" y="896"/>
                      <a:pt x="460" y="891"/>
                    </a:cubicBezTo>
                    <a:cubicBezTo>
                      <a:pt x="490" y="881"/>
                      <a:pt x="529" y="889"/>
                      <a:pt x="546" y="899"/>
                    </a:cubicBezTo>
                    <a:lnTo>
                      <a:pt x="529" y="914"/>
                    </a:lnTo>
                    <a:close/>
                    <a:moveTo>
                      <a:pt x="329" y="886"/>
                    </a:moveTo>
                    <a:cubicBezTo>
                      <a:pt x="323" y="884"/>
                      <a:pt x="311" y="891"/>
                      <a:pt x="313" y="901"/>
                    </a:cubicBezTo>
                    <a:lnTo>
                      <a:pt x="310" y="901"/>
                    </a:lnTo>
                    <a:cubicBezTo>
                      <a:pt x="310" y="901"/>
                      <a:pt x="304" y="889"/>
                      <a:pt x="313" y="882"/>
                    </a:cubicBezTo>
                    <a:cubicBezTo>
                      <a:pt x="313" y="882"/>
                      <a:pt x="296" y="875"/>
                      <a:pt x="297" y="872"/>
                    </a:cubicBezTo>
                    <a:cubicBezTo>
                      <a:pt x="298" y="870"/>
                      <a:pt x="315" y="870"/>
                      <a:pt x="315" y="870"/>
                    </a:cubicBezTo>
                    <a:cubicBezTo>
                      <a:pt x="310" y="861"/>
                      <a:pt x="320" y="851"/>
                      <a:pt x="320" y="851"/>
                    </a:cubicBezTo>
                    <a:lnTo>
                      <a:pt x="324" y="853"/>
                    </a:lnTo>
                    <a:cubicBezTo>
                      <a:pt x="317" y="862"/>
                      <a:pt x="326" y="872"/>
                      <a:pt x="331" y="873"/>
                    </a:cubicBezTo>
                    <a:cubicBezTo>
                      <a:pt x="334" y="874"/>
                      <a:pt x="331" y="887"/>
                      <a:pt x="329" y="886"/>
                    </a:cubicBezTo>
                    <a:moveTo>
                      <a:pt x="193" y="900"/>
                    </a:moveTo>
                    <a:cubicBezTo>
                      <a:pt x="190" y="887"/>
                      <a:pt x="186" y="877"/>
                      <a:pt x="180" y="870"/>
                    </a:cubicBezTo>
                    <a:cubicBezTo>
                      <a:pt x="172" y="877"/>
                      <a:pt x="162" y="880"/>
                      <a:pt x="152" y="881"/>
                    </a:cubicBezTo>
                    <a:cubicBezTo>
                      <a:pt x="139" y="882"/>
                      <a:pt x="127" y="877"/>
                      <a:pt x="121" y="870"/>
                    </a:cubicBezTo>
                    <a:cubicBezTo>
                      <a:pt x="128" y="862"/>
                      <a:pt x="140" y="855"/>
                      <a:pt x="153" y="855"/>
                    </a:cubicBezTo>
                    <a:cubicBezTo>
                      <a:pt x="158" y="855"/>
                      <a:pt x="163" y="855"/>
                      <a:pt x="167" y="856"/>
                    </a:cubicBezTo>
                    <a:cubicBezTo>
                      <a:pt x="152" y="845"/>
                      <a:pt x="133" y="840"/>
                      <a:pt x="122" y="824"/>
                    </a:cubicBezTo>
                    <a:cubicBezTo>
                      <a:pt x="97" y="851"/>
                      <a:pt x="85" y="829"/>
                      <a:pt x="85" y="829"/>
                    </a:cubicBezTo>
                    <a:cubicBezTo>
                      <a:pt x="93" y="827"/>
                      <a:pt x="111" y="822"/>
                      <a:pt x="119" y="808"/>
                    </a:cubicBezTo>
                    <a:cubicBezTo>
                      <a:pt x="98" y="821"/>
                      <a:pt x="73" y="818"/>
                      <a:pt x="61" y="801"/>
                    </a:cubicBezTo>
                    <a:cubicBezTo>
                      <a:pt x="50" y="785"/>
                      <a:pt x="59" y="760"/>
                      <a:pt x="81" y="746"/>
                    </a:cubicBezTo>
                    <a:cubicBezTo>
                      <a:pt x="102" y="733"/>
                      <a:pt x="129" y="735"/>
                      <a:pt x="140" y="751"/>
                    </a:cubicBezTo>
                    <a:cubicBezTo>
                      <a:pt x="151" y="767"/>
                      <a:pt x="144" y="791"/>
                      <a:pt x="123" y="805"/>
                    </a:cubicBezTo>
                    <a:cubicBezTo>
                      <a:pt x="138" y="806"/>
                      <a:pt x="158" y="787"/>
                      <a:pt x="158" y="787"/>
                    </a:cubicBezTo>
                    <a:cubicBezTo>
                      <a:pt x="168" y="804"/>
                      <a:pt x="145" y="813"/>
                      <a:pt x="134" y="816"/>
                    </a:cubicBezTo>
                    <a:cubicBezTo>
                      <a:pt x="137" y="823"/>
                      <a:pt x="143" y="827"/>
                      <a:pt x="162" y="837"/>
                    </a:cubicBezTo>
                    <a:cubicBezTo>
                      <a:pt x="189" y="850"/>
                      <a:pt x="211" y="882"/>
                      <a:pt x="215" y="901"/>
                    </a:cubicBezTo>
                    <a:lnTo>
                      <a:pt x="193" y="900"/>
                    </a:lnTo>
                    <a:close/>
                    <a:moveTo>
                      <a:pt x="49" y="745"/>
                    </a:moveTo>
                    <a:lnTo>
                      <a:pt x="47" y="743"/>
                    </a:lnTo>
                    <a:cubicBezTo>
                      <a:pt x="47" y="743"/>
                      <a:pt x="53" y="730"/>
                      <a:pt x="64" y="732"/>
                    </a:cubicBezTo>
                    <a:cubicBezTo>
                      <a:pt x="64" y="732"/>
                      <a:pt x="56" y="716"/>
                      <a:pt x="59" y="714"/>
                    </a:cubicBezTo>
                    <a:cubicBezTo>
                      <a:pt x="62" y="712"/>
                      <a:pt x="74" y="724"/>
                      <a:pt x="74" y="724"/>
                    </a:cubicBezTo>
                    <a:cubicBezTo>
                      <a:pt x="77" y="715"/>
                      <a:pt x="91" y="715"/>
                      <a:pt x="91" y="715"/>
                    </a:cubicBezTo>
                    <a:lnTo>
                      <a:pt x="93" y="718"/>
                    </a:lnTo>
                    <a:cubicBezTo>
                      <a:pt x="82" y="720"/>
                      <a:pt x="80" y="733"/>
                      <a:pt x="83" y="738"/>
                    </a:cubicBezTo>
                    <a:cubicBezTo>
                      <a:pt x="85" y="740"/>
                      <a:pt x="73" y="747"/>
                      <a:pt x="72" y="745"/>
                    </a:cubicBezTo>
                    <a:cubicBezTo>
                      <a:pt x="69" y="740"/>
                      <a:pt x="56" y="736"/>
                      <a:pt x="49" y="745"/>
                    </a:cubicBezTo>
                    <a:close/>
                    <a:moveTo>
                      <a:pt x="24" y="546"/>
                    </a:moveTo>
                    <a:cubicBezTo>
                      <a:pt x="36" y="545"/>
                      <a:pt x="48" y="549"/>
                      <a:pt x="56" y="557"/>
                    </a:cubicBezTo>
                    <a:cubicBezTo>
                      <a:pt x="63" y="562"/>
                      <a:pt x="66" y="569"/>
                      <a:pt x="67" y="575"/>
                    </a:cubicBezTo>
                    <a:cubicBezTo>
                      <a:pt x="69" y="572"/>
                      <a:pt x="70" y="569"/>
                      <a:pt x="71" y="565"/>
                    </a:cubicBezTo>
                    <a:cubicBezTo>
                      <a:pt x="80" y="547"/>
                      <a:pt x="82" y="540"/>
                      <a:pt x="81" y="533"/>
                    </a:cubicBezTo>
                    <a:cubicBezTo>
                      <a:pt x="69" y="537"/>
                      <a:pt x="46" y="543"/>
                      <a:pt x="42" y="523"/>
                    </a:cubicBezTo>
                    <a:cubicBezTo>
                      <a:pt x="42" y="523"/>
                      <a:pt x="71" y="527"/>
                      <a:pt x="82" y="518"/>
                    </a:cubicBezTo>
                    <a:cubicBezTo>
                      <a:pt x="58" y="518"/>
                      <a:pt x="37" y="504"/>
                      <a:pt x="35" y="485"/>
                    </a:cubicBezTo>
                    <a:cubicBezTo>
                      <a:pt x="34" y="465"/>
                      <a:pt x="53" y="448"/>
                      <a:pt x="79" y="446"/>
                    </a:cubicBezTo>
                    <a:cubicBezTo>
                      <a:pt x="105" y="445"/>
                      <a:pt x="127" y="459"/>
                      <a:pt x="130" y="479"/>
                    </a:cubicBezTo>
                    <a:cubicBezTo>
                      <a:pt x="131" y="498"/>
                      <a:pt x="113" y="515"/>
                      <a:pt x="88" y="517"/>
                    </a:cubicBezTo>
                    <a:cubicBezTo>
                      <a:pt x="103" y="524"/>
                      <a:pt x="120" y="517"/>
                      <a:pt x="129" y="515"/>
                    </a:cubicBezTo>
                    <a:cubicBezTo>
                      <a:pt x="129" y="515"/>
                      <a:pt x="131" y="539"/>
                      <a:pt x="95" y="532"/>
                    </a:cubicBezTo>
                    <a:cubicBezTo>
                      <a:pt x="98" y="564"/>
                      <a:pt x="62" y="582"/>
                      <a:pt x="87" y="634"/>
                    </a:cubicBezTo>
                    <a:lnTo>
                      <a:pt x="69" y="647"/>
                    </a:lnTo>
                    <a:cubicBezTo>
                      <a:pt x="63" y="635"/>
                      <a:pt x="60" y="609"/>
                      <a:pt x="65" y="585"/>
                    </a:cubicBezTo>
                    <a:cubicBezTo>
                      <a:pt x="54" y="586"/>
                      <a:pt x="42" y="581"/>
                      <a:pt x="34" y="574"/>
                    </a:cubicBezTo>
                    <a:cubicBezTo>
                      <a:pt x="25" y="565"/>
                      <a:pt x="22" y="555"/>
                      <a:pt x="24" y="546"/>
                    </a:cubicBezTo>
                    <a:moveTo>
                      <a:pt x="104" y="425"/>
                    </a:moveTo>
                    <a:lnTo>
                      <a:pt x="103" y="428"/>
                    </a:lnTo>
                    <a:cubicBezTo>
                      <a:pt x="93" y="424"/>
                      <a:pt x="84" y="434"/>
                      <a:pt x="85" y="439"/>
                    </a:cubicBezTo>
                    <a:cubicBezTo>
                      <a:pt x="85" y="443"/>
                      <a:pt x="72" y="444"/>
                      <a:pt x="72" y="441"/>
                    </a:cubicBezTo>
                    <a:cubicBezTo>
                      <a:pt x="72" y="435"/>
                      <a:pt x="62" y="426"/>
                      <a:pt x="52" y="430"/>
                    </a:cubicBezTo>
                    <a:lnTo>
                      <a:pt x="51" y="427"/>
                    </a:lnTo>
                    <a:cubicBezTo>
                      <a:pt x="51" y="427"/>
                      <a:pt x="62" y="419"/>
                      <a:pt x="70" y="425"/>
                    </a:cubicBezTo>
                    <a:cubicBezTo>
                      <a:pt x="70" y="425"/>
                      <a:pt x="72" y="408"/>
                      <a:pt x="76" y="408"/>
                    </a:cubicBezTo>
                    <a:cubicBezTo>
                      <a:pt x="79" y="407"/>
                      <a:pt x="84" y="424"/>
                      <a:pt x="84" y="424"/>
                    </a:cubicBezTo>
                    <a:cubicBezTo>
                      <a:pt x="91" y="418"/>
                      <a:pt x="104" y="425"/>
                      <a:pt x="104" y="425"/>
                    </a:cubicBezTo>
                    <a:close/>
                    <a:moveTo>
                      <a:pt x="80" y="141"/>
                    </a:moveTo>
                    <a:cubicBezTo>
                      <a:pt x="106" y="142"/>
                      <a:pt x="125" y="160"/>
                      <a:pt x="124" y="180"/>
                    </a:cubicBezTo>
                    <a:cubicBezTo>
                      <a:pt x="122" y="198"/>
                      <a:pt x="102" y="212"/>
                      <a:pt x="78" y="213"/>
                    </a:cubicBezTo>
                    <a:cubicBezTo>
                      <a:pt x="90" y="221"/>
                      <a:pt x="116" y="217"/>
                      <a:pt x="116" y="217"/>
                    </a:cubicBezTo>
                    <a:cubicBezTo>
                      <a:pt x="113" y="237"/>
                      <a:pt x="90" y="232"/>
                      <a:pt x="78" y="227"/>
                    </a:cubicBezTo>
                    <a:cubicBezTo>
                      <a:pt x="77" y="234"/>
                      <a:pt x="79" y="241"/>
                      <a:pt x="87" y="260"/>
                    </a:cubicBezTo>
                    <a:cubicBezTo>
                      <a:pt x="100" y="287"/>
                      <a:pt x="98" y="325"/>
                      <a:pt x="89" y="342"/>
                    </a:cubicBezTo>
                    <a:lnTo>
                      <a:pt x="72" y="328"/>
                    </a:lnTo>
                    <a:cubicBezTo>
                      <a:pt x="78" y="316"/>
                      <a:pt x="80" y="306"/>
                      <a:pt x="81" y="297"/>
                    </a:cubicBezTo>
                    <a:cubicBezTo>
                      <a:pt x="71" y="298"/>
                      <a:pt x="60" y="295"/>
                      <a:pt x="51" y="289"/>
                    </a:cubicBezTo>
                    <a:cubicBezTo>
                      <a:pt x="40" y="283"/>
                      <a:pt x="34" y="272"/>
                      <a:pt x="33" y="263"/>
                    </a:cubicBezTo>
                    <a:cubicBezTo>
                      <a:pt x="45" y="261"/>
                      <a:pt x="58" y="263"/>
                      <a:pt x="69" y="269"/>
                    </a:cubicBezTo>
                    <a:cubicBezTo>
                      <a:pt x="73" y="272"/>
                      <a:pt x="76" y="275"/>
                      <a:pt x="79" y="278"/>
                    </a:cubicBezTo>
                    <a:cubicBezTo>
                      <a:pt x="74" y="259"/>
                      <a:pt x="62" y="245"/>
                      <a:pt x="64" y="226"/>
                    </a:cubicBezTo>
                    <a:cubicBezTo>
                      <a:pt x="27" y="234"/>
                      <a:pt x="30" y="210"/>
                      <a:pt x="30" y="210"/>
                    </a:cubicBezTo>
                    <a:cubicBezTo>
                      <a:pt x="39" y="212"/>
                      <a:pt x="54" y="218"/>
                      <a:pt x="69" y="213"/>
                    </a:cubicBezTo>
                    <a:cubicBezTo>
                      <a:pt x="45" y="209"/>
                      <a:pt x="28" y="192"/>
                      <a:pt x="29" y="174"/>
                    </a:cubicBezTo>
                    <a:cubicBezTo>
                      <a:pt x="31" y="154"/>
                      <a:pt x="54" y="139"/>
                      <a:pt x="80" y="141"/>
                    </a:cubicBezTo>
                    <a:close/>
                    <a:moveTo>
                      <a:pt x="74" y="118"/>
                    </a:moveTo>
                    <a:cubicBezTo>
                      <a:pt x="74" y="118"/>
                      <a:pt x="80" y="102"/>
                      <a:pt x="83" y="103"/>
                    </a:cubicBezTo>
                    <a:cubicBezTo>
                      <a:pt x="86" y="103"/>
                      <a:pt x="88" y="120"/>
                      <a:pt x="88" y="120"/>
                    </a:cubicBezTo>
                    <a:cubicBezTo>
                      <a:pt x="97" y="113"/>
                      <a:pt x="108" y="123"/>
                      <a:pt x="108" y="123"/>
                    </a:cubicBezTo>
                    <a:lnTo>
                      <a:pt x="107" y="125"/>
                    </a:lnTo>
                    <a:cubicBezTo>
                      <a:pt x="97" y="121"/>
                      <a:pt x="87" y="130"/>
                      <a:pt x="87" y="135"/>
                    </a:cubicBezTo>
                    <a:cubicBezTo>
                      <a:pt x="86" y="138"/>
                      <a:pt x="73" y="137"/>
                      <a:pt x="73" y="134"/>
                    </a:cubicBezTo>
                    <a:cubicBezTo>
                      <a:pt x="73" y="129"/>
                      <a:pt x="66" y="118"/>
                      <a:pt x="56" y="123"/>
                    </a:cubicBezTo>
                    <a:lnTo>
                      <a:pt x="55" y="120"/>
                    </a:lnTo>
                    <a:cubicBezTo>
                      <a:pt x="55" y="120"/>
                      <a:pt x="68" y="112"/>
                      <a:pt x="74" y="118"/>
                    </a:cubicBezTo>
                    <a:moveTo>
                      <a:pt x="172" y="124"/>
                    </a:moveTo>
                    <a:cubicBezTo>
                      <a:pt x="186" y="128"/>
                      <a:pt x="196" y="130"/>
                      <a:pt x="206" y="130"/>
                    </a:cubicBezTo>
                    <a:cubicBezTo>
                      <a:pt x="204" y="120"/>
                      <a:pt x="205" y="110"/>
                      <a:pt x="211" y="100"/>
                    </a:cubicBezTo>
                    <a:cubicBezTo>
                      <a:pt x="216" y="89"/>
                      <a:pt x="226" y="83"/>
                      <a:pt x="237" y="81"/>
                    </a:cubicBezTo>
                    <a:cubicBezTo>
                      <a:pt x="240" y="93"/>
                      <a:pt x="239" y="105"/>
                      <a:pt x="233" y="115"/>
                    </a:cubicBezTo>
                    <a:cubicBezTo>
                      <a:pt x="230" y="120"/>
                      <a:pt x="227" y="123"/>
                      <a:pt x="224" y="126"/>
                    </a:cubicBezTo>
                    <a:cubicBezTo>
                      <a:pt x="243" y="120"/>
                      <a:pt x="256" y="108"/>
                      <a:pt x="276" y="107"/>
                    </a:cubicBezTo>
                    <a:cubicBezTo>
                      <a:pt x="266" y="73"/>
                      <a:pt x="291" y="74"/>
                      <a:pt x="291" y="74"/>
                    </a:cubicBezTo>
                    <a:cubicBezTo>
                      <a:pt x="290" y="81"/>
                      <a:pt x="284" y="98"/>
                      <a:pt x="292" y="112"/>
                    </a:cubicBezTo>
                    <a:cubicBezTo>
                      <a:pt x="292" y="88"/>
                      <a:pt x="308" y="70"/>
                      <a:pt x="327" y="70"/>
                    </a:cubicBezTo>
                    <a:cubicBezTo>
                      <a:pt x="349" y="70"/>
                      <a:pt x="366" y="89"/>
                      <a:pt x="366" y="114"/>
                    </a:cubicBezTo>
                    <a:cubicBezTo>
                      <a:pt x="367" y="139"/>
                      <a:pt x="351" y="160"/>
                      <a:pt x="331" y="160"/>
                    </a:cubicBezTo>
                    <a:cubicBezTo>
                      <a:pt x="310" y="160"/>
                      <a:pt x="293" y="142"/>
                      <a:pt x="292" y="118"/>
                    </a:cubicBezTo>
                    <a:cubicBezTo>
                      <a:pt x="283" y="130"/>
                      <a:pt x="290" y="156"/>
                      <a:pt x="290" y="156"/>
                    </a:cubicBezTo>
                    <a:cubicBezTo>
                      <a:pt x="270" y="155"/>
                      <a:pt x="274" y="131"/>
                      <a:pt x="276" y="120"/>
                    </a:cubicBezTo>
                    <a:cubicBezTo>
                      <a:pt x="270" y="120"/>
                      <a:pt x="262" y="123"/>
                      <a:pt x="245" y="132"/>
                    </a:cubicBezTo>
                    <a:cubicBezTo>
                      <a:pt x="218" y="148"/>
                      <a:pt x="178" y="148"/>
                      <a:pt x="159" y="141"/>
                    </a:cubicBezTo>
                    <a:lnTo>
                      <a:pt x="172" y="124"/>
                    </a:lnTo>
                    <a:close/>
                    <a:moveTo>
                      <a:pt x="373" y="108"/>
                    </a:moveTo>
                    <a:cubicBezTo>
                      <a:pt x="378" y="108"/>
                      <a:pt x="389" y="100"/>
                      <a:pt x="384" y="90"/>
                    </a:cubicBezTo>
                    <a:lnTo>
                      <a:pt x="387" y="89"/>
                    </a:lnTo>
                    <a:cubicBezTo>
                      <a:pt x="387" y="89"/>
                      <a:pt x="395" y="101"/>
                      <a:pt x="389" y="108"/>
                    </a:cubicBezTo>
                    <a:cubicBezTo>
                      <a:pt x="389" y="108"/>
                      <a:pt x="407" y="111"/>
                      <a:pt x="407" y="114"/>
                    </a:cubicBezTo>
                    <a:cubicBezTo>
                      <a:pt x="407" y="117"/>
                      <a:pt x="390" y="121"/>
                      <a:pt x="390" y="121"/>
                    </a:cubicBezTo>
                    <a:cubicBezTo>
                      <a:pt x="397" y="128"/>
                      <a:pt x="389" y="139"/>
                      <a:pt x="389" y="139"/>
                    </a:cubicBezTo>
                    <a:lnTo>
                      <a:pt x="386" y="139"/>
                    </a:lnTo>
                    <a:cubicBezTo>
                      <a:pt x="389" y="129"/>
                      <a:pt x="379" y="121"/>
                      <a:pt x="373" y="121"/>
                    </a:cubicBezTo>
                    <a:cubicBezTo>
                      <a:pt x="370" y="121"/>
                      <a:pt x="370" y="108"/>
                      <a:pt x="373" y="108"/>
                    </a:cubicBezTo>
                    <a:close/>
                    <a:moveTo>
                      <a:pt x="464" y="89"/>
                    </a:moveTo>
                    <a:lnTo>
                      <a:pt x="468" y="90"/>
                    </a:lnTo>
                    <a:cubicBezTo>
                      <a:pt x="462" y="100"/>
                      <a:pt x="473" y="108"/>
                      <a:pt x="479" y="108"/>
                    </a:cubicBezTo>
                    <a:cubicBezTo>
                      <a:pt x="482" y="108"/>
                      <a:pt x="482" y="121"/>
                      <a:pt x="479" y="121"/>
                    </a:cubicBezTo>
                    <a:cubicBezTo>
                      <a:pt x="472" y="121"/>
                      <a:pt x="462" y="129"/>
                      <a:pt x="465" y="139"/>
                    </a:cubicBezTo>
                    <a:lnTo>
                      <a:pt x="462" y="139"/>
                    </a:lnTo>
                    <a:cubicBezTo>
                      <a:pt x="462" y="139"/>
                      <a:pt x="455" y="128"/>
                      <a:pt x="461" y="121"/>
                    </a:cubicBezTo>
                    <a:cubicBezTo>
                      <a:pt x="461" y="121"/>
                      <a:pt x="444" y="117"/>
                      <a:pt x="444" y="114"/>
                    </a:cubicBezTo>
                    <a:cubicBezTo>
                      <a:pt x="444" y="111"/>
                      <a:pt x="462" y="108"/>
                      <a:pt x="462" y="108"/>
                    </a:cubicBezTo>
                    <a:cubicBezTo>
                      <a:pt x="456" y="101"/>
                      <a:pt x="464" y="89"/>
                      <a:pt x="464" y="89"/>
                    </a:cubicBezTo>
                    <a:close/>
                    <a:moveTo>
                      <a:pt x="524" y="70"/>
                    </a:moveTo>
                    <a:cubicBezTo>
                      <a:pt x="543" y="70"/>
                      <a:pt x="559" y="88"/>
                      <a:pt x="559" y="112"/>
                    </a:cubicBezTo>
                    <a:cubicBezTo>
                      <a:pt x="567" y="98"/>
                      <a:pt x="561" y="81"/>
                      <a:pt x="560" y="74"/>
                    </a:cubicBezTo>
                    <a:cubicBezTo>
                      <a:pt x="560" y="74"/>
                      <a:pt x="585" y="73"/>
                      <a:pt x="576" y="107"/>
                    </a:cubicBezTo>
                    <a:cubicBezTo>
                      <a:pt x="595" y="108"/>
                      <a:pt x="608" y="120"/>
                      <a:pt x="627" y="126"/>
                    </a:cubicBezTo>
                    <a:cubicBezTo>
                      <a:pt x="624" y="123"/>
                      <a:pt x="621" y="120"/>
                      <a:pt x="619" y="115"/>
                    </a:cubicBezTo>
                    <a:cubicBezTo>
                      <a:pt x="612" y="105"/>
                      <a:pt x="611" y="93"/>
                      <a:pt x="614" y="81"/>
                    </a:cubicBezTo>
                    <a:cubicBezTo>
                      <a:pt x="625" y="83"/>
                      <a:pt x="635" y="89"/>
                      <a:pt x="640" y="100"/>
                    </a:cubicBezTo>
                    <a:cubicBezTo>
                      <a:pt x="646" y="110"/>
                      <a:pt x="647" y="120"/>
                      <a:pt x="645" y="130"/>
                    </a:cubicBezTo>
                    <a:cubicBezTo>
                      <a:pt x="655" y="130"/>
                      <a:pt x="666" y="128"/>
                      <a:pt x="679" y="124"/>
                    </a:cubicBezTo>
                    <a:lnTo>
                      <a:pt x="692" y="141"/>
                    </a:lnTo>
                    <a:cubicBezTo>
                      <a:pt x="674" y="148"/>
                      <a:pt x="634" y="148"/>
                      <a:pt x="607" y="132"/>
                    </a:cubicBezTo>
                    <a:cubicBezTo>
                      <a:pt x="589" y="123"/>
                      <a:pt x="582" y="120"/>
                      <a:pt x="575" y="120"/>
                    </a:cubicBezTo>
                    <a:cubicBezTo>
                      <a:pt x="578" y="131"/>
                      <a:pt x="581" y="155"/>
                      <a:pt x="561" y="156"/>
                    </a:cubicBezTo>
                    <a:cubicBezTo>
                      <a:pt x="561" y="156"/>
                      <a:pt x="568" y="130"/>
                      <a:pt x="559" y="118"/>
                    </a:cubicBezTo>
                    <a:cubicBezTo>
                      <a:pt x="558" y="142"/>
                      <a:pt x="541" y="160"/>
                      <a:pt x="521" y="160"/>
                    </a:cubicBezTo>
                    <a:cubicBezTo>
                      <a:pt x="500" y="160"/>
                      <a:pt x="484" y="139"/>
                      <a:pt x="485" y="114"/>
                    </a:cubicBezTo>
                    <a:cubicBezTo>
                      <a:pt x="485" y="89"/>
                      <a:pt x="502" y="70"/>
                      <a:pt x="524" y="70"/>
                    </a:cubicBezTo>
                    <a:moveTo>
                      <a:pt x="802" y="427"/>
                    </a:moveTo>
                    <a:lnTo>
                      <a:pt x="801" y="430"/>
                    </a:lnTo>
                    <a:cubicBezTo>
                      <a:pt x="791" y="426"/>
                      <a:pt x="781" y="435"/>
                      <a:pt x="781" y="441"/>
                    </a:cubicBezTo>
                    <a:cubicBezTo>
                      <a:pt x="781" y="444"/>
                      <a:pt x="767" y="443"/>
                      <a:pt x="767" y="440"/>
                    </a:cubicBezTo>
                    <a:cubicBezTo>
                      <a:pt x="768" y="434"/>
                      <a:pt x="760" y="424"/>
                      <a:pt x="750" y="428"/>
                    </a:cubicBezTo>
                    <a:lnTo>
                      <a:pt x="749" y="425"/>
                    </a:lnTo>
                    <a:cubicBezTo>
                      <a:pt x="749" y="425"/>
                      <a:pt x="762" y="418"/>
                      <a:pt x="768" y="424"/>
                    </a:cubicBezTo>
                    <a:cubicBezTo>
                      <a:pt x="768" y="424"/>
                      <a:pt x="774" y="407"/>
                      <a:pt x="777" y="408"/>
                    </a:cubicBezTo>
                    <a:cubicBezTo>
                      <a:pt x="780" y="408"/>
                      <a:pt x="782" y="425"/>
                      <a:pt x="782" y="425"/>
                    </a:cubicBezTo>
                    <a:cubicBezTo>
                      <a:pt x="791" y="419"/>
                      <a:pt x="802" y="427"/>
                      <a:pt x="802" y="427"/>
                    </a:cubicBezTo>
                    <a:close/>
                    <a:moveTo>
                      <a:pt x="773" y="141"/>
                    </a:moveTo>
                    <a:cubicBezTo>
                      <a:pt x="799" y="139"/>
                      <a:pt x="822" y="154"/>
                      <a:pt x="824" y="174"/>
                    </a:cubicBezTo>
                    <a:cubicBezTo>
                      <a:pt x="825" y="192"/>
                      <a:pt x="808" y="209"/>
                      <a:pt x="784" y="213"/>
                    </a:cubicBezTo>
                    <a:cubicBezTo>
                      <a:pt x="799" y="218"/>
                      <a:pt x="814" y="212"/>
                      <a:pt x="823" y="210"/>
                    </a:cubicBezTo>
                    <a:cubicBezTo>
                      <a:pt x="823" y="210"/>
                      <a:pt x="826" y="234"/>
                      <a:pt x="789" y="226"/>
                    </a:cubicBezTo>
                    <a:cubicBezTo>
                      <a:pt x="790" y="246"/>
                      <a:pt x="778" y="260"/>
                      <a:pt x="773" y="279"/>
                    </a:cubicBezTo>
                    <a:cubicBezTo>
                      <a:pt x="776" y="276"/>
                      <a:pt x="779" y="272"/>
                      <a:pt x="784" y="269"/>
                    </a:cubicBezTo>
                    <a:cubicBezTo>
                      <a:pt x="795" y="263"/>
                      <a:pt x="808" y="261"/>
                      <a:pt x="820" y="263"/>
                    </a:cubicBezTo>
                    <a:cubicBezTo>
                      <a:pt x="818" y="272"/>
                      <a:pt x="812" y="283"/>
                      <a:pt x="802" y="289"/>
                    </a:cubicBezTo>
                    <a:cubicBezTo>
                      <a:pt x="793" y="295"/>
                      <a:pt x="782" y="298"/>
                      <a:pt x="771" y="297"/>
                    </a:cubicBezTo>
                    <a:cubicBezTo>
                      <a:pt x="772" y="306"/>
                      <a:pt x="775" y="316"/>
                      <a:pt x="781" y="328"/>
                    </a:cubicBezTo>
                    <a:lnTo>
                      <a:pt x="763" y="342"/>
                    </a:lnTo>
                    <a:cubicBezTo>
                      <a:pt x="755" y="325"/>
                      <a:pt x="752" y="287"/>
                      <a:pt x="766" y="260"/>
                    </a:cubicBezTo>
                    <a:cubicBezTo>
                      <a:pt x="774" y="241"/>
                      <a:pt x="776" y="234"/>
                      <a:pt x="775" y="227"/>
                    </a:cubicBezTo>
                    <a:cubicBezTo>
                      <a:pt x="763" y="232"/>
                      <a:pt x="740" y="237"/>
                      <a:pt x="737" y="217"/>
                    </a:cubicBezTo>
                    <a:cubicBezTo>
                      <a:pt x="737" y="217"/>
                      <a:pt x="763" y="221"/>
                      <a:pt x="775" y="213"/>
                    </a:cubicBezTo>
                    <a:cubicBezTo>
                      <a:pt x="751" y="212"/>
                      <a:pt x="731" y="198"/>
                      <a:pt x="729" y="180"/>
                    </a:cubicBezTo>
                    <a:cubicBezTo>
                      <a:pt x="728" y="160"/>
                      <a:pt x="747" y="142"/>
                      <a:pt x="773" y="141"/>
                    </a:cubicBezTo>
                    <a:moveTo>
                      <a:pt x="764" y="119"/>
                    </a:moveTo>
                    <a:cubicBezTo>
                      <a:pt x="764" y="119"/>
                      <a:pt x="767" y="103"/>
                      <a:pt x="770" y="103"/>
                    </a:cubicBezTo>
                    <a:cubicBezTo>
                      <a:pt x="773" y="102"/>
                      <a:pt x="779" y="118"/>
                      <a:pt x="779" y="118"/>
                    </a:cubicBezTo>
                    <a:cubicBezTo>
                      <a:pt x="785" y="112"/>
                      <a:pt x="798" y="119"/>
                      <a:pt x="798" y="119"/>
                    </a:cubicBezTo>
                    <a:lnTo>
                      <a:pt x="797" y="123"/>
                    </a:lnTo>
                    <a:cubicBezTo>
                      <a:pt x="787" y="118"/>
                      <a:pt x="779" y="129"/>
                      <a:pt x="780" y="134"/>
                    </a:cubicBezTo>
                    <a:cubicBezTo>
                      <a:pt x="780" y="137"/>
                      <a:pt x="766" y="138"/>
                      <a:pt x="766" y="135"/>
                    </a:cubicBezTo>
                    <a:cubicBezTo>
                      <a:pt x="766" y="130"/>
                      <a:pt x="756" y="121"/>
                      <a:pt x="746" y="125"/>
                    </a:cubicBezTo>
                    <a:lnTo>
                      <a:pt x="745" y="123"/>
                    </a:lnTo>
                    <a:cubicBezTo>
                      <a:pt x="745" y="123"/>
                      <a:pt x="756" y="113"/>
                      <a:pt x="764" y="119"/>
                    </a:cubicBezTo>
                    <a:close/>
                    <a:moveTo>
                      <a:pt x="424" y="1"/>
                    </a:moveTo>
                    <a:cubicBezTo>
                      <a:pt x="292" y="70"/>
                      <a:pt x="132" y="70"/>
                      <a:pt x="0" y="0"/>
                    </a:cubicBezTo>
                    <a:lnTo>
                      <a:pt x="0" y="759"/>
                    </a:lnTo>
                    <a:cubicBezTo>
                      <a:pt x="0" y="852"/>
                      <a:pt x="77" y="926"/>
                      <a:pt x="172" y="926"/>
                    </a:cubicBezTo>
                    <a:cubicBezTo>
                      <a:pt x="263" y="926"/>
                      <a:pt x="345" y="939"/>
                      <a:pt x="424" y="989"/>
                    </a:cubicBezTo>
                    <a:cubicBezTo>
                      <a:pt x="503" y="940"/>
                      <a:pt x="583" y="926"/>
                      <a:pt x="675" y="926"/>
                    </a:cubicBezTo>
                    <a:cubicBezTo>
                      <a:pt x="770" y="926"/>
                      <a:pt x="847" y="852"/>
                      <a:pt x="847" y="759"/>
                    </a:cubicBezTo>
                    <a:lnTo>
                      <a:pt x="847" y="0"/>
                    </a:lnTo>
                    <a:cubicBezTo>
                      <a:pt x="715" y="70"/>
                      <a:pt x="556" y="70"/>
                      <a:pt x="4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1"/>
              <p:cNvSpPr/>
              <p:nvPr/>
            </p:nvSpPr>
            <p:spPr>
              <a:xfrm>
                <a:off x="12828589" y="5032378"/>
                <a:ext cx="25400" cy="14288"/>
              </a:xfrm>
              <a:custGeom>
                <a:rect b="b" l="l" r="r" t="t"/>
                <a:pathLst>
                  <a:path extrusionOk="0" h="40" w="71">
                    <a:moveTo>
                      <a:pt x="33" y="39"/>
                    </a:moveTo>
                    <a:cubicBezTo>
                      <a:pt x="54" y="38"/>
                      <a:pt x="70" y="30"/>
                      <a:pt x="71" y="19"/>
                    </a:cubicBezTo>
                    <a:cubicBezTo>
                      <a:pt x="71" y="10"/>
                      <a:pt x="54" y="0"/>
                      <a:pt x="32" y="0"/>
                    </a:cubicBezTo>
                    <a:cubicBezTo>
                      <a:pt x="12" y="1"/>
                      <a:pt x="1" y="11"/>
                      <a:pt x="1" y="20"/>
                    </a:cubicBezTo>
                    <a:cubicBezTo>
                      <a:pt x="0" y="31"/>
                      <a:pt x="12" y="40"/>
                      <a:pt x="33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1"/>
              <p:cNvSpPr/>
              <p:nvPr/>
            </p:nvSpPr>
            <p:spPr>
              <a:xfrm>
                <a:off x="12896851" y="5032378"/>
                <a:ext cx="25400" cy="14288"/>
              </a:xfrm>
              <a:custGeom>
                <a:rect b="b" l="l" r="r" t="t"/>
                <a:pathLst>
                  <a:path extrusionOk="0" h="41" w="71">
                    <a:moveTo>
                      <a:pt x="70" y="21"/>
                    </a:moveTo>
                    <a:cubicBezTo>
                      <a:pt x="70" y="12"/>
                      <a:pt x="59" y="2"/>
                      <a:pt x="39" y="0"/>
                    </a:cubicBezTo>
                    <a:cubicBezTo>
                      <a:pt x="17" y="0"/>
                      <a:pt x="0" y="11"/>
                      <a:pt x="0" y="20"/>
                    </a:cubicBezTo>
                    <a:cubicBezTo>
                      <a:pt x="1" y="31"/>
                      <a:pt x="17" y="39"/>
                      <a:pt x="38" y="40"/>
                    </a:cubicBezTo>
                    <a:cubicBezTo>
                      <a:pt x="59" y="41"/>
                      <a:pt x="71" y="32"/>
                      <a:pt x="70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1"/>
              <p:cNvSpPr/>
              <p:nvPr/>
            </p:nvSpPr>
            <p:spPr>
              <a:xfrm>
                <a:off x="12990514" y="5156203"/>
                <a:ext cx="14288" cy="25400"/>
              </a:xfrm>
              <a:custGeom>
                <a:rect b="b" l="l" r="r" t="t"/>
                <a:pathLst>
                  <a:path extrusionOk="0" h="69" w="43">
                    <a:moveTo>
                      <a:pt x="42" y="39"/>
                    </a:moveTo>
                    <a:cubicBezTo>
                      <a:pt x="43" y="19"/>
                      <a:pt x="34" y="2"/>
                      <a:pt x="25" y="1"/>
                    </a:cubicBezTo>
                    <a:cubicBezTo>
                      <a:pt x="14" y="0"/>
                      <a:pt x="2" y="15"/>
                      <a:pt x="1" y="36"/>
                    </a:cubicBezTo>
                    <a:cubicBezTo>
                      <a:pt x="0" y="56"/>
                      <a:pt x="10" y="67"/>
                      <a:pt x="19" y="68"/>
                    </a:cubicBezTo>
                    <a:cubicBezTo>
                      <a:pt x="30" y="69"/>
                      <a:pt x="41" y="59"/>
                      <a:pt x="42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" name="Google Shape;99;p21"/>
            <p:cNvGrpSpPr/>
            <p:nvPr/>
          </p:nvGrpSpPr>
          <p:grpSpPr>
            <a:xfrm>
              <a:off x="14466889" y="4913316"/>
              <a:ext cx="995363" cy="506413"/>
              <a:chOff x="14466889" y="4913316"/>
              <a:chExt cx="995363" cy="506413"/>
            </a:xfrm>
          </p:grpSpPr>
          <p:sp>
            <p:nvSpPr>
              <p:cNvPr id="100" name="Google Shape;100;p21"/>
              <p:cNvSpPr/>
              <p:nvPr/>
            </p:nvSpPr>
            <p:spPr>
              <a:xfrm>
                <a:off x="14466889" y="5189541"/>
                <a:ext cx="115888" cy="160338"/>
              </a:xfrm>
              <a:custGeom>
                <a:rect b="b" l="l" r="r" t="t"/>
                <a:pathLst>
                  <a:path extrusionOk="0" h="451" w="328">
                    <a:moveTo>
                      <a:pt x="313" y="141"/>
                    </a:moveTo>
                    <a:cubicBezTo>
                      <a:pt x="313" y="63"/>
                      <a:pt x="250" y="0"/>
                      <a:pt x="171" y="0"/>
                    </a:cubicBezTo>
                    <a:lnTo>
                      <a:pt x="0" y="0"/>
                    </a:lnTo>
                    <a:lnTo>
                      <a:pt x="0" y="451"/>
                    </a:lnTo>
                    <a:lnTo>
                      <a:pt x="186" y="451"/>
                    </a:lnTo>
                    <a:cubicBezTo>
                      <a:pt x="265" y="451"/>
                      <a:pt x="328" y="387"/>
                      <a:pt x="328" y="310"/>
                    </a:cubicBezTo>
                    <a:cubicBezTo>
                      <a:pt x="328" y="275"/>
                      <a:pt x="315" y="241"/>
                      <a:pt x="292" y="215"/>
                    </a:cubicBezTo>
                    <a:cubicBezTo>
                      <a:pt x="306" y="193"/>
                      <a:pt x="313" y="168"/>
                      <a:pt x="313" y="141"/>
                    </a:cubicBezTo>
                    <a:close/>
                    <a:moveTo>
                      <a:pt x="115" y="98"/>
                    </a:moveTo>
                    <a:lnTo>
                      <a:pt x="171" y="98"/>
                    </a:lnTo>
                    <a:cubicBezTo>
                      <a:pt x="195" y="98"/>
                      <a:pt x="215" y="117"/>
                      <a:pt x="215" y="141"/>
                    </a:cubicBezTo>
                    <a:cubicBezTo>
                      <a:pt x="215" y="165"/>
                      <a:pt x="195" y="184"/>
                      <a:pt x="171" y="184"/>
                    </a:cubicBezTo>
                    <a:lnTo>
                      <a:pt x="115" y="184"/>
                    </a:lnTo>
                    <a:lnTo>
                      <a:pt x="115" y="98"/>
                    </a:lnTo>
                    <a:close/>
                    <a:moveTo>
                      <a:pt x="186" y="352"/>
                    </a:moveTo>
                    <a:lnTo>
                      <a:pt x="115" y="352"/>
                    </a:lnTo>
                    <a:lnTo>
                      <a:pt x="115" y="266"/>
                    </a:lnTo>
                    <a:lnTo>
                      <a:pt x="186" y="266"/>
                    </a:lnTo>
                    <a:cubicBezTo>
                      <a:pt x="210" y="266"/>
                      <a:pt x="230" y="286"/>
                      <a:pt x="230" y="310"/>
                    </a:cubicBezTo>
                    <a:cubicBezTo>
                      <a:pt x="230" y="333"/>
                      <a:pt x="210" y="352"/>
                      <a:pt x="186" y="35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1"/>
              <p:cNvSpPr/>
              <p:nvPr/>
            </p:nvSpPr>
            <p:spPr>
              <a:xfrm>
                <a:off x="14589126" y="5186366"/>
                <a:ext cx="161925" cy="168275"/>
              </a:xfrm>
              <a:custGeom>
                <a:rect b="b" l="l" r="r" t="t"/>
                <a:pathLst>
                  <a:path extrusionOk="0" h="471" w="455">
                    <a:moveTo>
                      <a:pt x="228" y="0"/>
                    </a:moveTo>
                    <a:cubicBezTo>
                      <a:pt x="102" y="0"/>
                      <a:pt x="0" y="106"/>
                      <a:pt x="0" y="235"/>
                    </a:cubicBezTo>
                    <a:cubicBezTo>
                      <a:pt x="0" y="365"/>
                      <a:pt x="102" y="471"/>
                      <a:pt x="228" y="471"/>
                    </a:cubicBezTo>
                    <a:cubicBezTo>
                      <a:pt x="353" y="471"/>
                      <a:pt x="455" y="365"/>
                      <a:pt x="455" y="235"/>
                    </a:cubicBezTo>
                    <a:cubicBezTo>
                      <a:pt x="455" y="106"/>
                      <a:pt x="353" y="0"/>
                      <a:pt x="228" y="0"/>
                    </a:cubicBezTo>
                    <a:moveTo>
                      <a:pt x="228" y="349"/>
                    </a:moveTo>
                    <a:cubicBezTo>
                      <a:pt x="170" y="349"/>
                      <a:pt x="123" y="298"/>
                      <a:pt x="123" y="235"/>
                    </a:cubicBezTo>
                    <a:cubicBezTo>
                      <a:pt x="123" y="173"/>
                      <a:pt x="170" y="122"/>
                      <a:pt x="228" y="122"/>
                    </a:cubicBezTo>
                    <a:cubicBezTo>
                      <a:pt x="286" y="122"/>
                      <a:pt x="333" y="173"/>
                      <a:pt x="333" y="235"/>
                    </a:cubicBezTo>
                    <a:cubicBezTo>
                      <a:pt x="333" y="298"/>
                      <a:pt x="286" y="349"/>
                      <a:pt x="228" y="3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1"/>
              <p:cNvSpPr/>
              <p:nvPr/>
            </p:nvSpPr>
            <p:spPr>
              <a:xfrm>
                <a:off x="14758989" y="5186366"/>
                <a:ext cx="152400" cy="168275"/>
              </a:xfrm>
              <a:custGeom>
                <a:rect b="b" l="l" r="r" t="t"/>
                <a:pathLst>
                  <a:path extrusionOk="0" h="471" w="432">
                    <a:moveTo>
                      <a:pt x="256" y="305"/>
                    </a:moveTo>
                    <a:lnTo>
                      <a:pt x="310" y="305"/>
                    </a:lnTo>
                    <a:lnTo>
                      <a:pt x="310" y="329"/>
                    </a:lnTo>
                    <a:cubicBezTo>
                      <a:pt x="290" y="342"/>
                      <a:pt x="266" y="349"/>
                      <a:pt x="243" y="349"/>
                    </a:cubicBezTo>
                    <a:cubicBezTo>
                      <a:pt x="176" y="349"/>
                      <a:pt x="122" y="298"/>
                      <a:pt x="122" y="235"/>
                    </a:cubicBezTo>
                    <a:cubicBezTo>
                      <a:pt x="122" y="173"/>
                      <a:pt x="176" y="122"/>
                      <a:pt x="243" y="122"/>
                    </a:cubicBezTo>
                    <a:cubicBezTo>
                      <a:pt x="274" y="122"/>
                      <a:pt x="304" y="134"/>
                      <a:pt x="326" y="154"/>
                    </a:cubicBezTo>
                    <a:lnTo>
                      <a:pt x="338" y="165"/>
                    </a:lnTo>
                    <a:lnTo>
                      <a:pt x="421" y="75"/>
                    </a:lnTo>
                    <a:lnTo>
                      <a:pt x="409" y="64"/>
                    </a:lnTo>
                    <a:cubicBezTo>
                      <a:pt x="364" y="23"/>
                      <a:pt x="305" y="0"/>
                      <a:pt x="243" y="0"/>
                    </a:cubicBezTo>
                    <a:cubicBezTo>
                      <a:pt x="109" y="0"/>
                      <a:pt x="0" y="106"/>
                      <a:pt x="0" y="235"/>
                    </a:cubicBezTo>
                    <a:cubicBezTo>
                      <a:pt x="0" y="365"/>
                      <a:pt x="109" y="471"/>
                      <a:pt x="243" y="471"/>
                    </a:cubicBezTo>
                    <a:cubicBezTo>
                      <a:pt x="265" y="471"/>
                      <a:pt x="288" y="468"/>
                      <a:pt x="310" y="462"/>
                    </a:cubicBezTo>
                    <a:lnTo>
                      <a:pt x="310" y="463"/>
                    </a:lnTo>
                    <a:lnTo>
                      <a:pt x="432" y="463"/>
                    </a:lnTo>
                    <a:lnTo>
                      <a:pt x="432" y="182"/>
                    </a:lnTo>
                    <a:lnTo>
                      <a:pt x="256" y="182"/>
                    </a:lnTo>
                    <a:lnTo>
                      <a:pt x="256" y="305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1"/>
              <p:cNvSpPr/>
              <p:nvPr/>
            </p:nvSpPr>
            <p:spPr>
              <a:xfrm>
                <a:off x="15086014" y="5187953"/>
                <a:ext cx="149225" cy="163513"/>
              </a:xfrm>
              <a:custGeom>
                <a:rect b="b" l="l" r="r" t="t"/>
                <a:pathLst>
                  <a:path extrusionOk="0" h="103" w="94">
                    <a:moveTo>
                      <a:pt x="31" y="31"/>
                    </a:moveTo>
                    <a:lnTo>
                      <a:pt x="31" y="103"/>
                    </a:lnTo>
                    <a:lnTo>
                      <a:pt x="63" y="103"/>
                    </a:lnTo>
                    <a:lnTo>
                      <a:pt x="63" y="31"/>
                    </a:lnTo>
                    <a:lnTo>
                      <a:pt x="94" y="31"/>
                    </a:lnTo>
                    <a:lnTo>
                      <a:pt x="94" y="0"/>
                    </a:lnTo>
                    <a:lnTo>
                      <a:pt x="0" y="0"/>
                    </a:lnTo>
                    <a:lnTo>
                      <a:pt x="0" y="31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1"/>
              <p:cNvSpPr/>
              <p:nvPr/>
            </p:nvSpPr>
            <p:spPr>
              <a:xfrm>
                <a:off x="15203489" y="5157791"/>
                <a:ext cx="258763" cy="261938"/>
              </a:xfrm>
              <a:custGeom>
                <a:rect b="b" l="l" r="r" t="t"/>
                <a:pathLst>
                  <a:path extrusionOk="0" h="165" w="163">
                    <a:moveTo>
                      <a:pt x="163" y="165"/>
                    </a:moveTo>
                    <a:lnTo>
                      <a:pt x="101" y="0"/>
                    </a:lnTo>
                    <a:lnTo>
                      <a:pt x="46" y="0"/>
                    </a:lnTo>
                    <a:lnTo>
                      <a:pt x="0" y="122"/>
                    </a:lnTo>
                    <a:lnTo>
                      <a:pt x="34" y="122"/>
                    </a:lnTo>
                    <a:lnTo>
                      <a:pt x="73" y="21"/>
                    </a:lnTo>
                    <a:lnTo>
                      <a:pt x="129" y="165"/>
                    </a:lnTo>
                    <a:lnTo>
                      <a:pt x="163" y="16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1"/>
              <p:cNvSpPr/>
              <p:nvPr/>
            </p:nvSpPr>
            <p:spPr>
              <a:xfrm>
                <a:off x="14920914" y="5186366"/>
                <a:ext cx="161925" cy="168275"/>
              </a:xfrm>
              <a:custGeom>
                <a:rect b="b" l="l" r="r" t="t"/>
                <a:pathLst>
                  <a:path extrusionOk="0" h="471" w="455">
                    <a:moveTo>
                      <a:pt x="428" y="124"/>
                    </a:moveTo>
                    <a:lnTo>
                      <a:pt x="428" y="124"/>
                    </a:lnTo>
                    <a:cubicBezTo>
                      <a:pt x="390" y="50"/>
                      <a:pt x="314" y="0"/>
                      <a:pt x="228" y="0"/>
                    </a:cubicBezTo>
                    <a:cubicBezTo>
                      <a:pt x="102" y="0"/>
                      <a:pt x="0" y="106"/>
                      <a:pt x="0" y="235"/>
                    </a:cubicBezTo>
                    <a:cubicBezTo>
                      <a:pt x="0" y="365"/>
                      <a:pt x="102" y="471"/>
                      <a:pt x="228" y="471"/>
                    </a:cubicBezTo>
                    <a:cubicBezTo>
                      <a:pt x="353" y="471"/>
                      <a:pt x="455" y="365"/>
                      <a:pt x="455" y="235"/>
                    </a:cubicBezTo>
                    <a:cubicBezTo>
                      <a:pt x="455" y="195"/>
                      <a:pt x="446" y="157"/>
                      <a:pt x="428" y="124"/>
                    </a:cubicBezTo>
                    <a:close/>
                    <a:moveTo>
                      <a:pt x="228" y="349"/>
                    </a:moveTo>
                    <a:cubicBezTo>
                      <a:pt x="170" y="349"/>
                      <a:pt x="123" y="298"/>
                      <a:pt x="123" y="235"/>
                    </a:cubicBezTo>
                    <a:cubicBezTo>
                      <a:pt x="123" y="173"/>
                      <a:pt x="170" y="122"/>
                      <a:pt x="228" y="122"/>
                    </a:cubicBezTo>
                    <a:cubicBezTo>
                      <a:pt x="286" y="122"/>
                      <a:pt x="333" y="173"/>
                      <a:pt x="333" y="235"/>
                    </a:cubicBezTo>
                    <a:cubicBezTo>
                      <a:pt x="333" y="298"/>
                      <a:pt x="286" y="349"/>
                      <a:pt x="228" y="34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1"/>
              <p:cNvSpPr/>
              <p:nvPr/>
            </p:nvSpPr>
            <p:spPr>
              <a:xfrm>
                <a:off x="15200314" y="4919666"/>
                <a:ext cx="234950" cy="238125"/>
              </a:xfrm>
              <a:custGeom>
                <a:rect b="b" l="l" r="r" t="t"/>
                <a:pathLst>
                  <a:path extrusionOk="0" h="150" w="148">
                    <a:moveTo>
                      <a:pt x="117" y="96"/>
                    </a:moveTo>
                    <a:lnTo>
                      <a:pt x="148" y="84"/>
                    </a:lnTo>
                    <a:lnTo>
                      <a:pt x="107" y="69"/>
                    </a:lnTo>
                    <a:lnTo>
                      <a:pt x="81" y="0"/>
                    </a:lnTo>
                    <a:lnTo>
                      <a:pt x="54" y="51"/>
                    </a:lnTo>
                    <a:lnTo>
                      <a:pt x="0" y="40"/>
                    </a:lnTo>
                    <a:lnTo>
                      <a:pt x="38" y="82"/>
                    </a:lnTo>
                    <a:lnTo>
                      <a:pt x="20" y="132"/>
                    </a:lnTo>
                    <a:lnTo>
                      <a:pt x="88" y="108"/>
                    </a:lnTo>
                    <a:lnTo>
                      <a:pt x="137" y="150"/>
                    </a:lnTo>
                    <a:lnTo>
                      <a:pt x="117" y="9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1"/>
              <p:cNvSpPr/>
              <p:nvPr/>
            </p:nvSpPr>
            <p:spPr>
              <a:xfrm>
                <a:off x="15151101" y="5035553"/>
                <a:ext cx="74613" cy="65088"/>
              </a:xfrm>
              <a:custGeom>
                <a:rect b="b" l="l" r="r" t="t"/>
                <a:pathLst>
                  <a:path extrusionOk="0" h="41" w="47">
                    <a:moveTo>
                      <a:pt x="35" y="26"/>
                    </a:moveTo>
                    <a:lnTo>
                      <a:pt x="47" y="18"/>
                    </a:lnTo>
                    <a:lnTo>
                      <a:pt x="33" y="15"/>
                    </a:lnTo>
                    <a:lnTo>
                      <a:pt x="28" y="0"/>
                    </a:lnTo>
                    <a:lnTo>
                      <a:pt x="22" y="13"/>
                    </a:lnTo>
                    <a:lnTo>
                      <a:pt x="0" y="8"/>
                    </a:lnTo>
                    <a:lnTo>
                      <a:pt x="17" y="26"/>
                    </a:lnTo>
                    <a:lnTo>
                      <a:pt x="12" y="41"/>
                    </a:lnTo>
                    <a:lnTo>
                      <a:pt x="28" y="30"/>
                    </a:lnTo>
                    <a:lnTo>
                      <a:pt x="40" y="40"/>
                    </a:lnTo>
                    <a:lnTo>
                      <a:pt x="35" y="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1"/>
              <p:cNvSpPr/>
              <p:nvPr/>
            </p:nvSpPr>
            <p:spPr>
              <a:xfrm>
                <a:off x="15362239" y="4913316"/>
                <a:ext cx="79375" cy="68263"/>
              </a:xfrm>
              <a:custGeom>
                <a:rect b="b" l="l" r="r" t="t"/>
                <a:pathLst>
                  <a:path extrusionOk="0" h="43" w="50">
                    <a:moveTo>
                      <a:pt x="37" y="27"/>
                    </a:moveTo>
                    <a:lnTo>
                      <a:pt x="50" y="19"/>
                    </a:lnTo>
                    <a:lnTo>
                      <a:pt x="34" y="16"/>
                    </a:lnTo>
                    <a:lnTo>
                      <a:pt x="30" y="0"/>
                    </a:lnTo>
                    <a:lnTo>
                      <a:pt x="22" y="13"/>
                    </a:lnTo>
                    <a:lnTo>
                      <a:pt x="0" y="8"/>
                    </a:lnTo>
                    <a:lnTo>
                      <a:pt x="18" y="28"/>
                    </a:lnTo>
                    <a:lnTo>
                      <a:pt x="12" y="43"/>
                    </a:lnTo>
                    <a:lnTo>
                      <a:pt x="29" y="32"/>
                    </a:lnTo>
                    <a:lnTo>
                      <a:pt x="42" y="43"/>
                    </a:lnTo>
                    <a:lnTo>
                      <a:pt x="37" y="2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" name="Google Shape;109;p21"/>
            <p:cNvSpPr/>
            <p:nvPr/>
          </p:nvSpPr>
          <p:spPr>
            <a:xfrm>
              <a:off x="14308139" y="4997453"/>
              <a:ext cx="9600" cy="507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0" name="Google Shape;110;p21"/>
          <p:cNvPicPr preferRelativeResize="0"/>
          <p:nvPr/>
        </p:nvPicPr>
        <p:blipFill rotWithShape="1">
          <a:blip r:embed="rId2">
            <a:alphaModFix/>
          </a:blip>
          <a:srcRect b="23824" l="0" r="0" t="23824"/>
          <a:stretch/>
        </p:blipFill>
        <p:spPr>
          <a:xfrm>
            <a:off x="0" y="0"/>
            <a:ext cx="12191805" cy="685788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/>
          <p:nvPr/>
        </p:nvSpPr>
        <p:spPr>
          <a:xfrm>
            <a:off x="4087300" y="125"/>
            <a:ext cx="8104800" cy="6858000"/>
          </a:xfrm>
          <a:prstGeom prst="rect">
            <a:avLst/>
          </a:prstGeom>
          <a:gradFill>
            <a:gsLst>
              <a:gs pos="0">
                <a:srgbClr val="BED000"/>
              </a:gs>
              <a:gs pos="32000">
                <a:srgbClr val="BED000"/>
              </a:gs>
              <a:gs pos="100000">
                <a:srgbClr val="BED000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0" y="4353462"/>
            <a:ext cx="12191700" cy="2500500"/>
          </a:xfrm>
          <a:prstGeom prst="rect">
            <a:avLst/>
          </a:prstGeom>
          <a:gradFill>
            <a:gsLst>
              <a:gs pos="0">
                <a:srgbClr val="0C0C0C">
                  <a:alpha val="0"/>
                </a:srgbClr>
              </a:gs>
              <a:gs pos="100000">
                <a:srgbClr val="000000">
                  <a:alpha val="46274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506802" y="4587622"/>
            <a:ext cx="5198700" cy="9003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CO" sz="54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GRACIAS</a:t>
            </a:r>
            <a:endParaRPr b="0" i="0" sz="5400" u="none" cap="none" strike="noStrik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114" name="Google Shape;114;p21"/>
          <p:cNvGrpSpPr/>
          <p:nvPr/>
        </p:nvGrpSpPr>
        <p:grpSpPr>
          <a:xfrm>
            <a:off x="11300978" y="2725726"/>
            <a:ext cx="284393" cy="2546476"/>
            <a:chOff x="11301413" y="3140076"/>
            <a:chExt cx="238125" cy="2132013"/>
          </a:xfrm>
        </p:grpSpPr>
        <p:sp>
          <p:nvSpPr>
            <p:cNvPr id="115" name="Google Shape;115;p21"/>
            <p:cNvSpPr/>
            <p:nvPr/>
          </p:nvSpPr>
          <p:spPr>
            <a:xfrm>
              <a:off x="11372851" y="3435351"/>
              <a:ext cx="95250" cy="201613"/>
            </a:xfrm>
            <a:custGeom>
              <a:rect b="b" l="l" r="r" t="t"/>
              <a:pathLst>
                <a:path extrusionOk="0" h="531" w="249">
                  <a:moveTo>
                    <a:pt x="239" y="265"/>
                  </a:moveTo>
                  <a:lnTo>
                    <a:pt x="166" y="265"/>
                  </a:lnTo>
                  <a:lnTo>
                    <a:pt x="166" y="531"/>
                  </a:lnTo>
                  <a:lnTo>
                    <a:pt x="67" y="531"/>
                  </a:lnTo>
                  <a:lnTo>
                    <a:pt x="67" y="265"/>
                  </a:lnTo>
                  <a:lnTo>
                    <a:pt x="0" y="265"/>
                  </a:lnTo>
                  <a:lnTo>
                    <a:pt x="0" y="174"/>
                  </a:lnTo>
                  <a:lnTo>
                    <a:pt x="67" y="174"/>
                  </a:lnTo>
                  <a:lnTo>
                    <a:pt x="67" y="120"/>
                  </a:lnTo>
                  <a:cubicBezTo>
                    <a:pt x="67" y="45"/>
                    <a:pt x="87" y="0"/>
                    <a:pt x="175" y="0"/>
                  </a:cubicBezTo>
                  <a:lnTo>
                    <a:pt x="248" y="0"/>
                  </a:lnTo>
                  <a:lnTo>
                    <a:pt x="248" y="91"/>
                  </a:lnTo>
                  <a:lnTo>
                    <a:pt x="202" y="91"/>
                  </a:lnTo>
                  <a:cubicBezTo>
                    <a:pt x="168" y="91"/>
                    <a:pt x="166" y="104"/>
                    <a:pt x="166" y="128"/>
                  </a:cubicBezTo>
                  <a:lnTo>
                    <a:pt x="166" y="174"/>
                  </a:lnTo>
                  <a:lnTo>
                    <a:pt x="249" y="174"/>
                  </a:lnTo>
                  <a:lnTo>
                    <a:pt x="239" y="26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1"/>
            <p:cNvSpPr/>
            <p:nvPr/>
          </p:nvSpPr>
          <p:spPr>
            <a:xfrm>
              <a:off x="11368088" y="4130676"/>
              <a:ext cx="104775" cy="103188"/>
            </a:xfrm>
            <a:custGeom>
              <a:rect b="b" l="l" r="r" t="t"/>
              <a:pathLst>
                <a:path extrusionOk="0" h="274" w="273">
                  <a:moveTo>
                    <a:pt x="137" y="226"/>
                  </a:moveTo>
                  <a:cubicBezTo>
                    <a:pt x="87" y="226"/>
                    <a:pt x="47" y="186"/>
                    <a:pt x="47" y="137"/>
                  </a:cubicBezTo>
                  <a:cubicBezTo>
                    <a:pt x="47" y="87"/>
                    <a:pt x="87" y="47"/>
                    <a:pt x="137" y="47"/>
                  </a:cubicBezTo>
                  <a:cubicBezTo>
                    <a:pt x="186" y="47"/>
                    <a:pt x="226" y="87"/>
                    <a:pt x="226" y="137"/>
                  </a:cubicBezTo>
                  <a:cubicBezTo>
                    <a:pt x="226" y="186"/>
                    <a:pt x="186" y="226"/>
                    <a:pt x="137" y="226"/>
                  </a:cubicBezTo>
                  <a:close/>
                  <a:moveTo>
                    <a:pt x="137" y="0"/>
                  </a:moveTo>
                  <a:cubicBezTo>
                    <a:pt x="61" y="0"/>
                    <a:pt x="0" y="61"/>
                    <a:pt x="0" y="137"/>
                  </a:cubicBezTo>
                  <a:cubicBezTo>
                    <a:pt x="0" y="212"/>
                    <a:pt x="61" y="274"/>
                    <a:pt x="137" y="274"/>
                  </a:cubicBezTo>
                  <a:cubicBezTo>
                    <a:pt x="212" y="274"/>
                    <a:pt x="273" y="212"/>
                    <a:pt x="273" y="137"/>
                  </a:cubicBezTo>
                  <a:cubicBezTo>
                    <a:pt x="273" y="61"/>
                    <a:pt x="212" y="0"/>
                    <a:pt x="1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1"/>
            <p:cNvSpPr/>
            <p:nvPr/>
          </p:nvSpPr>
          <p:spPr>
            <a:xfrm>
              <a:off x="11461751" y="4114801"/>
              <a:ext cx="26988" cy="26988"/>
            </a:xfrm>
            <a:custGeom>
              <a:rect b="b" l="l" r="r" t="t"/>
              <a:pathLst>
                <a:path extrusionOk="0" h="69" w="70">
                  <a:moveTo>
                    <a:pt x="35" y="0"/>
                  </a:moveTo>
                  <a:cubicBezTo>
                    <a:pt x="26" y="0"/>
                    <a:pt x="17" y="4"/>
                    <a:pt x="11" y="10"/>
                  </a:cubicBezTo>
                  <a:cubicBezTo>
                    <a:pt x="4" y="17"/>
                    <a:pt x="0" y="26"/>
                    <a:pt x="0" y="35"/>
                  </a:cubicBezTo>
                  <a:cubicBezTo>
                    <a:pt x="0" y="44"/>
                    <a:pt x="4" y="53"/>
                    <a:pt x="11" y="59"/>
                  </a:cubicBezTo>
                  <a:cubicBezTo>
                    <a:pt x="17" y="65"/>
                    <a:pt x="26" y="69"/>
                    <a:pt x="35" y="69"/>
                  </a:cubicBezTo>
                  <a:cubicBezTo>
                    <a:pt x="44" y="69"/>
                    <a:pt x="53" y="65"/>
                    <a:pt x="59" y="59"/>
                  </a:cubicBezTo>
                  <a:cubicBezTo>
                    <a:pt x="66" y="53"/>
                    <a:pt x="70" y="44"/>
                    <a:pt x="70" y="35"/>
                  </a:cubicBezTo>
                  <a:cubicBezTo>
                    <a:pt x="70" y="26"/>
                    <a:pt x="66" y="17"/>
                    <a:pt x="59" y="10"/>
                  </a:cubicBezTo>
                  <a:cubicBezTo>
                    <a:pt x="53" y="4"/>
                    <a:pt x="44" y="0"/>
                    <a:pt x="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1"/>
            <p:cNvSpPr/>
            <p:nvPr/>
          </p:nvSpPr>
          <p:spPr>
            <a:xfrm>
              <a:off x="11318876" y="4081463"/>
              <a:ext cx="203200" cy="201613"/>
            </a:xfrm>
            <a:custGeom>
              <a:rect b="b" l="l" r="r" t="t"/>
              <a:pathLst>
                <a:path extrusionOk="0" h="531" w="531">
                  <a:moveTo>
                    <a:pt x="484" y="385"/>
                  </a:moveTo>
                  <a:cubicBezTo>
                    <a:pt x="484" y="439"/>
                    <a:pt x="439" y="484"/>
                    <a:pt x="384" y="484"/>
                  </a:cubicBezTo>
                  <a:lnTo>
                    <a:pt x="147" y="484"/>
                  </a:lnTo>
                  <a:cubicBezTo>
                    <a:pt x="92" y="484"/>
                    <a:pt x="47" y="439"/>
                    <a:pt x="47" y="385"/>
                  </a:cubicBezTo>
                  <a:lnTo>
                    <a:pt x="47" y="147"/>
                  </a:lnTo>
                  <a:cubicBezTo>
                    <a:pt x="47" y="92"/>
                    <a:pt x="92" y="48"/>
                    <a:pt x="147" y="48"/>
                  </a:cubicBezTo>
                  <a:lnTo>
                    <a:pt x="384" y="48"/>
                  </a:lnTo>
                  <a:cubicBezTo>
                    <a:pt x="439" y="48"/>
                    <a:pt x="484" y="92"/>
                    <a:pt x="484" y="147"/>
                  </a:cubicBezTo>
                  <a:lnTo>
                    <a:pt x="484" y="385"/>
                  </a:lnTo>
                  <a:close/>
                  <a:moveTo>
                    <a:pt x="384" y="0"/>
                  </a:moveTo>
                  <a:lnTo>
                    <a:pt x="147" y="0"/>
                  </a:lnTo>
                  <a:cubicBezTo>
                    <a:pt x="66" y="0"/>
                    <a:pt x="0" y="66"/>
                    <a:pt x="0" y="147"/>
                  </a:cubicBezTo>
                  <a:lnTo>
                    <a:pt x="0" y="385"/>
                  </a:lnTo>
                  <a:cubicBezTo>
                    <a:pt x="0" y="465"/>
                    <a:pt x="66" y="531"/>
                    <a:pt x="147" y="531"/>
                  </a:cubicBezTo>
                  <a:lnTo>
                    <a:pt x="384" y="531"/>
                  </a:lnTo>
                  <a:cubicBezTo>
                    <a:pt x="465" y="531"/>
                    <a:pt x="531" y="465"/>
                    <a:pt x="531" y="385"/>
                  </a:cubicBezTo>
                  <a:lnTo>
                    <a:pt x="531" y="147"/>
                  </a:lnTo>
                  <a:cubicBezTo>
                    <a:pt x="531" y="66"/>
                    <a:pt x="465" y="0"/>
                    <a:pt x="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1"/>
            <p:cNvSpPr/>
            <p:nvPr/>
          </p:nvSpPr>
          <p:spPr>
            <a:xfrm>
              <a:off x="11334751" y="3773488"/>
              <a:ext cx="171450" cy="171450"/>
            </a:xfrm>
            <a:custGeom>
              <a:rect b="b" l="l" r="r" t="t"/>
              <a:pathLst>
                <a:path extrusionOk="0" h="453" w="447">
                  <a:moveTo>
                    <a:pt x="331" y="423"/>
                  </a:moveTo>
                  <a:lnTo>
                    <a:pt x="59" y="30"/>
                  </a:lnTo>
                  <a:lnTo>
                    <a:pt x="116" y="30"/>
                  </a:lnTo>
                  <a:lnTo>
                    <a:pt x="386" y="423"/>
                  </a:lnTo>
                  <a:lnTo>
                    <a:pt x="331" y="423"/>
                  </a:lnTo>
                  <a:close/>
                  <a:moveTo>
                    <a:pt x="265" y="190"/>
                  </a:moveTo>
                  <a:lnTo>
                    <a:pt x="429" y="0"/>
                  </a:lnTo>
                  <a:lnTo>
                    <a:pt x="391" y="0"/>
                  </a:lnTo>
                  <a:lnTo>
                    <a:pt x="248" y="165"/>
                  </a:lnTo>
                  <a:lnTo>
                    <a:pt x="133" y="0"/>
                  </a:lnTo>
                  <a:lnTo>
                    <a:pt x="0" y="0"/>
                  </a:lnTo>
                  <a:lnTo>
                    <a:pt x="173" y="252"/>
                  </a:lnTo>
                  <a:lnTo>
                    <a:pt x="0" y="453"/>
                  </a:lnTo>
                  <a:lnTo>
                    <a:pt x="40" y="453"/>
                  </a:lnTo>
                  <a:lnTo>
                    <a:pt x="191" y="278"/>
                  </a:lnTo>
                  <a:lnTo>
                    <a:pt x="311" y="453"/>
                  </a:lnTo>
                  <a:lnTo>
                    <a:pt x="447" y="453"/>
                  </a:lnTo>
                  <a:lnTo>
                    <a:pt x="265" y="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1"/>
            <p:cNvSpPr/>
            <p:nvPr/>
          </p:nvSpPr>
          <p:spPr>
            <a:xfrm>
              <a:off x="11314113" y="4705351"/>
              <a:ext cx="212725" cy="246063"/>
            </a:xfrm>
            <a:custGeom>
              <a:rect b="b" l="l" r="r" t="t"/>
              <a:pathLst>
                <a:path extrusionOk="0" h="645" w="555">
                  <a:moveTo>
                    <a:pt x="287" y="435"/>
                  </a:moveTo>
                  <a:cubicBezTo>
                    <a:pt x="252" y="437"/>
                    <a:pt x="216" y="421"/>
                    <a:pt x="214" y="387"/>
                  </a:cubicBezTo>
                  <a:cubicBezTo>
                    <a:pt x="212" y="362"/>
                    <a:pt x="232" y="335"/>
                    <a:pt x="289" y="331"/>
                  </a:cubicBezTo>
                  <a:cubicBezTo>
                    <a:pt x="296" y="331"/>
                    <a:pt x="302" y="331"/>
                    <a:pt x="309" y="331"/>
                  </a:cubicBezTo>
                  <a:cubicBezTo>
                    <a:pt x="330" y="331"/>
                    <a:pt x="349" y="333"/>
                    <a:pt x="367" y="337"/>
                  </a:cubicBezTo>
                  <a:cubicBezTo>
                    <a:pt x="360" y="420"/>
                    <a:pt x="321" y="433"/>
                    <a:pt x="287" y="435"/>
                  </a:cubicBezTo>
                  <a:close/>
                  <a:moveTo>
                    <a:pt x="432" y="299"/>
                  </a:moveTo>
                  <a:cubicBezTo>
                    <a:pt x="429" y="297"/>
                    <a:pt x="426" y="296"/>
                    <a:pt x="423" y="295"/>
                  </a:cubicBezTo>
                  <a:cubicBezTo>
                    <a:pt x="418" y="203"/>
                    <a:pt x="368" y="151"/>
                    <a:pt x="284" y="150"/>
                  </a:cubicBezTo>
                  <a:lnTo>
                    <a:pt x="283" y="150"/>
                  </a:lnTo>
                  <a:cubicBezTo>
                    <a:pt x="233" y="150"/>
                    <a:pt x="191" y="172"/>
                    <a:pt x="165" y="211"/>
                  </a:cubicBezTo>
                  <a:lnTo>
                    <a:pt x="211" y="243"/>
                  </a:lnTo>
                  <a:cubicBezTo>
                    <a:pt x="231" y="213"/>
                    <a:pt x="261" y="207"/>
                    <a:pt x="283" y="207"/>
                  </a:cubicBezTo>
                  <a:lnTo>
                    <a:pt x="284" y="207"/>
                  </a:lnTo>
                  <a:cubicBezTo>
                    <a:pt x="311" y="207"/>
                    <a:pt x="332" y="215"/>
                    <a:pt x="346" y="231"/>
                  </a:cubicBezTo>
                  <a:cubicBezTo>
                    <a:pt x="356" y="243"/>
                    <a:pt x="362" y="258"/>
                    <a:pt x="366" y="278"/>
                  </a:cubicBezTo>
                  <a:cubicBezTo>
                    <a:pt x="341" y="274"/>
                    <a:pt x="314" y="273"/>
                    <a:pt x="286" y="274"/>
                  </a:cubicBezTo>
                  <a:cubicBezTo>
                    <a:pt x="206" y="279"/>
                    <a:pt x="155" y="326"/>
                    <a:pt x="158" y="390"/>
                  </a:cubicBezTo>
                  <a:cubicBezTo>
                    <a:pt x="160" y="423"/>
                    <a:pt x="176" y="452"/>
                    <a:pt x="204" y="470"/>
                  </a:cubicBezTo>
                  <a:cubicBezTo>
                    <a:pt x="228" y="486"/>
                    <a:pt x="258" y="493"/>
                    <a:pt x="290" y="492"/>
                  </a:cubicBezTo>
                  <a:cubicBezTo>
                    <a:pt x="332" y="489"/>
                    <a:pt x="365" y="473"/>
                    <a:pt x="388" y="444"/>
                  </a:cubicBezTo>
                  <a:cubicBezTo>
                    <a:pt x="405" y="422"/>
                    <a:pt x="416" y="393"/>
                    <a:pt x="421" y="357"/>
                  </a:cubicBezTo>
                  <a:cubicBezTo>
                    <a:pt x="441" y="369"/>
                    <a:pt x="456" y="385"/>
                    <a:pt x="464" y="404"/>
                  </a:cubicBezTo>
                  <a:cubicBezTo>
                    <a:pt x="478" y="436"/>
                    <a:pt x="478" y="490"/>
                    <a:pt x="435" y="533"/>
                  </a:cubicBezTo>
                  <a:cubicBezTo>
                    <a:pt x="397" y="571"/>
                    <a:pt x="351" y="587"/>
                    <a:pt x="282" y="588"/>
                  </a:cubicBezTo>
                  <a:cubicBezTo>
                    <a:pt x="206" y="587"/>
                    <a:pt x="148" y="563"/>
                    <a:pt x="110" y="515"/>
                  </a:cubicBezTo>
                  <a:cubicBezTo>
                    <a:pt x="75" y="470"/>
                    <a:pt x="57" y="405"/>
                    <a:pt x="56" y="322"/>
                  </a:cubicBezTo>
                  <a:cubicBezTo>
                    <a:pt x="57" y="239"/>
                    <a:pt x="75" y="175"/>
                    <a:pt x="110" y="130"/>
                  </a:cubicBezTo>
                  <a:cubicBezTo>
                    <a:pt x="148" y="82"/>
                    <a:pt x="206" y="57"/>
                    <a:pt x="282" y="57"/>
                  </a:cubicBezTo>
                  <a:cubicBezTo>
                    <a:pt x="359" y="57"/>
                    <a:pt x="418" y="82"/>
                    <a:pt x="457" y="130"/>
                  </a:cubicBezTo>
                  <a:cubicBezTo>
                    <a:pt x="477" y="154"/>
                    <a:pt x="491" y="184"/>
                    <a:pt x="501" y="218"/>
                  </a:cubicBezTo>
                  <a:lnTo>
                    <a:pt x="555" y="204"/>
                  </a:lnTo>
                  <a:cubicBezTo>
                    <a:pt x="543" y="161"/>
                    <a:pt x="525" y="124"/>
                    <a:pt x="500" y="94"/>
                  </a:cubicBezTo>
                  <a:cubicBezTo>
                    <a:pt x="450" y="32"/>
                    <a:pt x="377" y="1"/>
                    <a:pt x="282" y="0"/>
                  </a:cubicBezTo>
                  <a:lnTo>
                    <a:pt x="282" y="0"/>
                  </a:lnTo>
                  <a:cubicBezTo>
                    <a:pt x="188" y="1"/>
                    <a:pt x="115" y="32"/>
                    <a:pt x="67" y="94"/>
                  </a:cubicBezTo>
                  <a:cubicBezTo>
                    <a:pt x="23" y="149"/>
                    <a:pt x="1" y="226"/>
                    <a:pt x="0" y="322"/>
                  </a:cubicBezTo>
                  <a:lnTo>
                    <a:pt x="0" y="322"/>
                  </a:lnTo>
                  <a:lnTo>
                    <a:pt x="0" y="323"/>
                  </a:lnTo>
                  <a:cubicBezTo>
                    <a:pt x="1" y="419"/>
                    <a:pt x="23" y="495"/>
                    <a:pt x="67" y="550"/>
                  </a:cubicBezTo>
                  <a:cubicBezTo>
                    <a:pt x="115" y="612"/>
                    <a:pt x="188" y="644"/>
                    <a:pt x="282" y="645"/>
                  </a:cubicBezTo>
                  <a:lnTo>
                    <a:pt x="282" y="645"/>
                  </a:lnTo>
                  <a:cubicBezTo>
                    <a:pt x="366" y="644"/>
                    <a:pt x="425" y="622"/>
                    <a:pt x="474" y="574"/>
                  </a:cubicBezTo>
                  <a:cubicBezTo>
                    <a:pt x="538" y="510"/>
                    <a:pt x="536" y="430"/>
                    <a:pt x="515" y="381"/>
                  </a:cubicBezTo>
                  <a:cubicBezTo>
                    <a:pt x="500" y="346"/>
                    <a:pt x="471" y="318"/>
                    <a:pt x="432" y="29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1"/>
            <p:cNvSpPr/>
            <p:nvPr/>
          </p:nvSpPr>
          <p:spPr>
            <a:xfrm>
              <a:off x="11301413" y="5032376"/>
              <a:ext cx="238125" cy="239713"/>
            </a:xfrm>
            <a:custGeom>
              <a:rect b="b" l="l" r="r" t="t"/>
              <a:pathLst>
                <a:path extrusionOk="0" h="626" w="627">
                  <a:moveTo>
                    <a:pt x="459" y="536"/>
                  </a:moveTo>
                  <a:cubicBezTo>
                    <a:pt x="446" y="467"/>
                    <a:pt x="426" y="402"/>
                    <a:pt x="404" y="344"/>
                  </a:cubicBezTo>
                  <a:cubicBezTo>
                    <a:pt x="464" y="334"/>
                    <a:pt x="524" y="338"/>
                    <a:pt x="576" y="356"/>
                  </a:cubicBezTo>
                  <a:cubicBezTo>
                    <a:pt x="564" y="431"/>
                    <a:pt x="520" y="496"/>
                    <a:pt x="459" y="536"/>
                  </a:cubicBezTo>
                  <a:close/>
                  <a:moveTo>
                    <a:pt x="147" y="521"/>
                  </a:moveTo>
                  <a:cubicBezTo>
                    <a:pt x="176" y="460"/>
                    <a:pt x="233" y="407"/>
                    <a:pt x="306" y="374"/>
                  </a:cubicBezTo>
                  <a:cubicBezTo>
                    <a:pt x="323" y="367"/>
                    <a:pt x="340" y="361"/>
                    <a:pt x="358" y="355"/>
                  </a:cubicBezTo>
                  <a:cubicBezTo>
                    <a:pt x="382" y="416"/>
                    <a:pt x="403" y="485"/>
                    <a:pt x="416" y="559"/>
                  </a:cubicBezTo>
                  <a:cubicBezTo>
                    <a:pt x="384" y="572"/>
                    <a:pt x="350" y="579"/>
                    <a:pt x="313" y="579"/>
                  </a:cubicBezTo>
                  <a:cubicBezTo>
                    <a:pt x="251" y="579"/>
                    <a:pt x="193" y="557"/>
                    <a:pt x="147" y="521"/>
                  </a:cubicBezTo>
                  <a:close/>
                  <a:moveTo>
                    <a:pt x="47" y="313"/>
                  </a:moveTo>
                  <a:cubicBezTo>
                    <a:pt x="47" y="310"/>
                    <a:pt x="47" y="307"/>
                    <a:pt x="47" y="303"/>
                  </a:cubicBezTo>
                  <a:cubicBezTo>
                    <a:pt x="55" y="304"/>
                    <a:pt x="63" y="304"/>
                    <a:pt x="73" y="304"/>
                  </a:cubicBezTo>
                  <a:cubicBezTo>
                    <a:pt x="129" y="304"/>
                    <a:pt x="221" y="299"/>
                    <a:pt x="321" y="272"/>
                  </a:cubicBezTo>
                  <a:cubicBezTo>
                    <a:pt x="327" y="285"/>
                    <a:pt x="333" y="298"/>
                    <a:pt x="340" y="312"/>
                  </a:cubicBezTo>
                  <a:cubicBezTo>
                    <a:pt x="322" y="318"/>
                    <a:pt x="304" y="324"/>
                    <a:pt x="287" y="332"/>
                  </a:cubicBezTo>
                  <a:cubicBezTo>
                    <a:pt x="208" y="368"/>
                    <a:pt x="147" y="422"/>
                    <a:pt x="112" y="487"/>
                  </a:cubicBezTo>
                  <a:cubicBezTo>
                    <a:pt x="72" y="440"/>
                    <a:pt x="47" y="379"/>
                    <a:pt x="47" y="313"/>
                  </a:cubicBezTo>
                  <a:close/>
                  <a:moveTo>
                    <a:pt x="198" y="73"/>
                  </a:moveTo>
                  <a:cubicBezTo>
                    <a:pt x="216" y="96"/>
                    <a:pt x="257" y="151"/>
                    <a:pt x="299" y="229"/>
                  </a:cubicBezTo>
                  <a:cubicBezTo>
                    <a:pt x="195" y="256"/>
                    <a:pt x="101" y="258"/>
                    <a:pt x="53" y="257"/>
                  </a:cubicBezTo>
                  <a:cubicBezTo>
                    <a:pt x="70" y="176"/>
                    <a:pt x="125" y="108"/>
                    <a:pt x="198" y="73"/>
                  </a:cubicBezTo>
                  <a:close/>
                  <a:moveTo>
                    <a:pt x="483" y="108"/>
                  </a:moveTo>
                  <a:cubicBezTo>
                    <a:pt x="460" y="139"/>
                    <a:pt x="414" y="190"/>
                    <a:pt x="345" y="216"/>
                  </a:cubicBezTo>
                  <a:cubicBezTo>
                    <a:pt x="306" y="141"/>
                    <a:pt x="267" y="86"/>
                    <a:pt x="244" y="56"/>
                  </a:cubicBezTo>
                  <a:cubicBezTo>
                    <a:pt x="266" y="49"/>
                    <a:pt x="289" y="46"/>
                    <a:pt x="313" y="46"/>
                  </a:cubicBezTo>
                  <a:cubicBezTo>
                    <a:pt x="378" y="46"/>
                    <a:pt x="437" y="69"/>
                    <a:pt x="483" y="108"/>
                  </a:cubicBezTo>
                  <a:close/>
                  <a:moveTo>
                    <a:pt x="366" y="258"/>
                  </a:moveTo>
                  <a:cubicBezTo>
                    <a:pt x="440" y="229"/>
                    <a:pt x="490" y="177"/>
                    <a:pt x="517" y="141"/>
                  </a:cubicBezTo>
                  <a:cubicBezTo>
                    <a:pt x="555" y="186"/>
                    <a:pt x="579" y="244"/>
                    <a:pt x="580" y="308"/>
                  </a:cubicBezTo>
                  <a:cubicBezTo>
                    <a:pt x="520" y="290"/>
                    <a:pt x="453" y="287"/>
                    <a:pt x="386" y="300"/>
                  </a:cubicBezTo>
                  <a:cubicBezTo>
                    <a:pt x="379" y="286"/>
                    <a:pt x="373" y="271"/>
                    <a:pt x="366" y="258"/>
                  </a:cubicBezTo>
                  <a:close/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7" y="486"/>
                    <a:pt x="627" y="313"/>
                  </a:cubicBezTo>
                  <a:cubicBezTo>
                    <a:pt x="627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1"/>
            <p:cNvSpPr/>
            <p:nvPr/>
          </p:nvSpPr>
          <p:spPr>
            <a:xfrm>
              <a:off x="11312526" y="3140076"/>
              <a:ext cx="217488" cy="146050"/>
            </a:xfrm>
            <a:custGeom>
              <a:rect b="b" l="l" r="r" t="t"/>
              <a:pathLst>
                <a:path extrusionOk="0" h="384" w="571">
                  <a:moveTo>
                    <a:pt x="232" y="274"/>
                  </a:moveTo>
                  <a:lnTo>
                    <a:pt x="232" y="110"/>
                  </a:lnTo>
                  <a:lnTo>
                    <a:pt x="367" y="192"/>
                  </a:lnTo>
                  <a:lnTo>
                    <a:pt x="232" y="274"/>
                  </a:lnTo>
                  <a:close/>
                  <a:moveTo>
                    <a:pt x="475" y="0"/>
                  </a:moveTo>
                  <a:lnTo>
                    <a:pt x="96" y="0"/>
                  </a:lnTo>
                  <a:cubicBezTo>
                    <a:pt x="43" y="0"/>
                    <a:pt x="0" y="43"/>
                    <a:pt x="0" y="95"/>
                  </a:cubicBezTo>
                  <a:lnTo>
                    <a:pt x="0" y="288"/>
                  </a:lnTo>
                  <a:cubicBezTo>
                    <a:pt x="0" y="341"/>
                    <a:pt x="43" y="384"/>
                    <a:pt x="96" y="384"/>
                  </a:cubicBezTo>
                  <a:lnTo>
                    <a:pt x="475" y="384"/>
                  </a:lnTo>
                  <a:cubicBezTo>
                    <a:pt x="528" y="384"/>
                    <a:pt x="571" y="341"/>
                    <a:pt x="571" y="288"/>
                  </a:cubicBezTo>
                  <a:lnTo>
                    <a:pt x="571" y="95"/>
                  </a:lnTo>
                  <a:cubicBezTo>
                    <a:pt x="571" y="43"/>
                    <a:pt x="528" y="0"/>
                    <a:pt x="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1"/>
            <p:cNvSpPr/>
            <p:nvPr/>
          </p:nvSpPr>
          <p:spPr>
            <a:xfrm>
              <a:off x="11326813" y="4397376"/>
              <a:ext cx="187325" cy="215900"/>
            </a:xfrm>
            <a:custGeom>
              <a:rect b="b" l="l" r="r" t="t"/>
              <a:pathLst>
                <a:path extrusionOk="0" h="568" w="491">
                  <a:moveTo>
                    <a:pt x="202" y="209"/>
                  </a:moveTo>
                  <a:lnTo>
                    <a:pt x="202" y="307"/>
                  </a:lnTo>
                  <a:cubicBezTo>
                    <a:pt x="202" y="307"/>
                    <a:pt x="99" y="299"/>
                    <a:pt x="99" y="399"/>
                  </a:cubicBezTo>
                  <a:cubicBezTo>
                    <a:pt x="99" y="493"/>
                    <a:pt x="254" y="478"/>
                    <a:pt x="254" y="395"/>
                  </a:cubicBezTo>
                  <a:lnTo>
                    <a:pt x="254" y="0"/>
                  </a:lnTo>
                  <a:lnTo>
                    <a:pt x="356" y="0"/>
                  </a:lnTo>
                  <a:cubicBezTo>
                    <a:pt x="356" y="0"/>
                    <a:pt x="348" y="136"/>
                    <a:pt x="491" y="133"/>
                  </a:cubicBezTo>
                  <a:lnTo>
                    <a:pt x="491" y="238"/>
                  </a:lnTo>
                  <a:cubicBezTo>
                    <a:pt x="491" y="238"/>
                    <a:pt x="405" y="238"/>
                    <a:pt x="358" y="195"/>
                  </a:cubicBezTo>
                  <a:lnTo>
                    <a:pt x="358" y="426"/>
                  </a:lnTo>
                  <a:cubicBezTo>
                    <a:pt x="358" y="426"/>
                    <a:pt x="336" y="568"/>
                    <a:pt x="180" y="568"/>
                  </a:cubicBezTo>
                  <a:cubicBezTo>
                    <a:pt x="25" y="568"/>
                    <a:pt x="0" y="450"/>
                    <a:pt x="0" y="387"/>
                  </a:cubicBezTo>
                  <a:cubicBezTo>
                    <a:pt x="0" y="324"/>
                    <a:pt x="42" y="209"/>
                    <a:pt x="202" y="20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4" name="Google Shape;124;p21"/>
          <p:cNvSpPr txBox="1"/>
          <p:nvPr/>
        </p:nvSpPr>
        <p:spPr>
          <a:xfrm>
            <a:off x="7696204" y="2662849"/>
            <a:ext cx="3625200" cy="26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 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secretariamovilidadbogota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sectormovilidad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@movilidadbogota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www.movilidadbogota.gov.co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21"/>
          <p:cNvGrpSpPr/>
          <p:nvPr/>
        </p:nvGrpSpPr>
        <p:grpSpPr>
          <a:xfrm>
            <a:off x="9597551" y="5634376"/>
            <a:ext cx="1941513" cy="634987"/>
            <a:chOff x="9598026" y="5715001"/>
            <a:chExt cx="1941513" cy="634987"/>
          </a:xfrm>
        </p:grpSpPr>
        <p:grpSp>
          <p:nvGrpSpPr>
            <p:cNvPr id="126" name="Google Shape;126;p21"/>
            <p:cNvGrpSpPr/>
            <p:nvPr/>
          </p:nvGrpSpPr>
          <p:grpSpPr>
            <a:xfrm>
              <a:off x="9598026" y="5807076"/>
              <a:ext cx="541337" cy="536650"/>
              <a:chOff x="9598026" y="5807076"/>
              <a:chExt cx="541337" cy="536650"/>
            </a:xfrm>
          </p:grpSpPr>
          <p:sp>
            <p:nvSpPr>
              <p:cNvPr id="127" name="Google Shape;127;p21"/>
              <p:cNvSpPr/>
              <p:nvPr/>
            </p:nvSpPr>
            <p:spPr>
              <a:xfrm>
                <a:off x="9598026" y="6223001"/>
                <a:ext cx="47625" cy="46038"/>
              </a:xfrm>
              <a:custGeom>
                <a:rect b="b" l="l" r="r" t="t"/>
                <a:pathLst>
                  <a:path extrusionOk="0" h="120" w="121">
                    <a:moveTo>
                      <a:pt x="43" y="73"/>
                    </a:moveTo>
                    <a:lnTo>
                      <a:pt x="60" y="28"/>
                    </a:lnTo>
                    <a:lnTo>
                      <a:pt x="76" y="73"/>
                    </a:lnTo>
                    <a:lnTo>
                      <a:pt x="43" y="73"/>
                    </a:lnTo>
                    <a:close/>
                    <a:moveTo>
                      <a:pt x="121" y="120"/>
                    </a:moveTo>
                    <a:lnTo>
                      <a:pt x="73" y="0"/>
                    </a:lnTo>
                    <a:lnTo>
                      <a:pt x="47" y="0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21"/>
              <p:cNvSpPr/>
              <p:nvPr/>
            </p:nvSpPr>
            <p:spPr>
              <a:xfrm>
                <a:off x="9647238" y="6224588"/>
                <a:ext cx="31750" cy="44450"/>
              </a:xfrm>
              <a:custGeom>
                <a:rect b="b" l="l" r="r" t="t"/>
                <a:pathLst>
                  <a:path extrusionOk="0" h="28" w="20">
                    <a:moveTo>
                      <a:pt x="20" y="23"/>
                    </a:move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21"/>
              <p:cNvSpPr/>
              <p:nvPr/>
            </p:nvSpPr>
            <p:spPr>
              <a:xfrm>
                <a:off x="9678988" y="6223001"/>
                <a:ext cx="41275" cy="47625"/>
              </a:xfrm>
              <a:custGeom>
                <a:rect b="b" l="l" r="r" t="t"/>
                <a:pathLst>
                  <a:path extrusionOk="0" h="124" w="105">
                    <a:moveTo>
                      <a:pt x="72" y="97"/>
                    </a:moveTo>
                    <a:cubicBezTo>
                      <a:pt x="67" y="102"/>
                      <a:pt x="61" y="104"/>
                      <a:pt x="55" y="104"/>
                    </a:cubicBezTo>
                    <a:cubicBezTo>
                      <a:pt x="46" y="104"/>
                      <a:pt x="39" y="100"/>
                      <a:pt x="34" y="94"/>
                    </a:cubicBezTo>
                    <a:cubicBezTo>
                      <a:pt x="28" y="87"/>
                      <a:pt x="25" y="77"/>
                      <a:pt x="25" y="61"/>
                    </a:cubicBezTo>
                    <a:cubicBezTo>
                      <a:pt x="25" y="47"/>
                      <a:pt x="28" y="37"/>
                      <a:pt x="34" y="30"/>
                    </a:cubicBezTo>
                    <a:cubicBezTo>
                      <a:pt x="39" y="24"/>
                      <a:pt x="47" y="21"/>
                      <a:pt x="56" y="21"/>
                    </a:cubicBezTo>
                    <a:cubicBezTo>
                      <a:pt x="62" y="21"/>
                      <a:pt x="67" y="22"/>
                      <a:pt x="72" y="26"/>
                    </a:cubicBezTo>
                    <a:cubicBezTo>
                      <a:pt x="77" y="30"/>
                      <a:pt x="80" y="35"/>
                      <a:pt x="81" y="41"/>
                    </a:cubicBezTo>
                    <a:lnTo>
                      <a:pt x="105" y="35"/>
                    </a:lnTo>
                    <a:cubicBezTo>
                      <a:pt x="102" y="26"/>
                      <a:pt x="98" y="18"/>
                      <a:pt x="93" y="13"/>
                    </a:cubicBezTo>
                    <a:cubicBezTo>
                      <a:pt x="83" y="4"/>
                      <a:pt x="72" y="0"/>
                      <a:pt x="57" y="0"/>
                    </a:cubicBezTo>
                    <a:cubicBezTo>
                      <a:pt x="40" y="0"/>
                      <a:pt x="26" y="5"/>
                      <a:pt x="16" y="17"/>
                    </a:cubicBezTo>
                    <a:cubicBezTo>
                      <a:pt x="5" y="28"/>
                      <a:pt x="0" y="43"/>
                      <a:pt x="0" y="63"/>
                    </a:cubicBezTo>
                    <a:cubicBezTo>
                      <a:pt x="0" y="82"/>
                      <a:pt x="5" y="97"/>
                      <a:pt x="16" y="108"/>
                    </a:cubicBezTo>
                    <a:cubicBezTo>
                      <a:pt x="26" y="119"/>
                      <a:pt x="39" y="124"/>
                      <a:pt x="55" y="124"/>
                    </a:cubicBezTo>
                    <a:cubicBezTo>
                      <a:pt x="68" y="124"/>
                      <a:pt x="79" y="121"/>
                      <a:pt x="87" y="115"/>
                    </a:cubicBezTo>
                    <a:cubicBezTo>
                      <a:pt x="96" y="108"/>
                      <a:pt x="102" y="99"/>
                      <a:pt x="105" y="85"/>
                    </a:cubicBezTo>
                    <a:lnTo>
                      <a:pt x="82" y="78"/>
                    </a:lnTo>
                    <a:cubicBezTo>
                      <a:pt x="80" y="87"/>
                      <a:pt x="76" y="93"/>
                      <a:pt x="72" y="9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21"/>
              <p:cNvSpPr/>
              <p:nvPr/>
            </p:nvSpPr>
            <p:spPr>
              <a:xfrm>
                <a:off x="9720263" y="6223001"/>
                <a:ext cx="46038" cy="46038"/>
              </a:xfrm>
              <a:custGeom>
                <a:rect b="b" l="l" r="r" t="t"/>
                <a:pathLst>
                  <a:path extrusionOk="0" h="120" w="121">
                    <a:moveTo>
                      <a:pt x="60" y="28"/>
                    </a:moveTo>
                    <a:lnTo>
                      <a:pt x="77" y="73"/>
                    </a:lnTo>
                    <a:lnTo>
                      <a:pt x="44" y="73"/>
                    </a:lnTo>
                    <a:lnTo>
                      <a:pt x="60" y="28"/>
                    </a:lnTo>
                    <a:close/>
                    <a:moveTo>
                      <a:pt x="36" y="93"/>
                    </a:move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  <a:lnTo>
                      <a:pt x="73" y="0"/>
                    </a:lnTo>
                    <a:lnTo>
                      <a:pt x="47" y="0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21"/>
              <p:cNvSpPr/>
              <p:nvPr/>
            </p:nvSpPr>
            <p:spPr>
              <a:xfrm>
                <a:off x="9769476" y="6224588"/>
                <a:ext cx="31750" cy="44450"/>
              </a:xfrm>
              <a:custGeom>
                <a:rect b="b" l="l" r="r" t="t"/>
                <a:pathLst>
                  <a:path extrusionOk="0" h="28" w="20">
                    <a:moveTo>
                      <a:pt x="20" y="23"/>
                    </a:move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21"/>
              <p:cNvSpPr/>
              <p:nvPr/>
            </p:nvSpPr>
            <p:spPr>
              <a:xfrm>
                <a:off x="9805988" y="6223001"/>
                <a:ext cx="38100" cy="46038"/>
              </a:xfrm>
              <a:custGeom>
                <a:rect b="b" l="l" r="r" t="t"/>
                <a:pathLst>
                  <a:path extrusionOk="0" h="120" w="101">
                    <a:moveTo>
                      <a:pt x="73" y="82"/>
                    </a:moveTo>
                    <a:cubicBezTo>
                      <a:pt x="72" y="88"/>
                      <a:pt x="69" y="91"/>
                      <a:pt x="67" y="94"/>
                    </a:cubicBezTo>
                    <a:cubicBezTo>
                      <a:pt x="64" y="96"/>
                      <a:pt x="61" y="98"/>
                      <a:pt x="57" y="99"/>
                    </a:cubicBezTo>
                    <a:cubicBezTo>
                      <a:pt x="54" y="100"/>
                      <a:pt x="49" y="100"/>
                      <a:pt x="42" y="100"/>
                    </a:cubicBezTo>
                    <a:lnTo>
                      <a:pt x="24" y="100"/>
                    </a:lnTo>
                    <a:lnTo>
                      <a:pt x="24" y="20"/>
                    </a:lnTo>
                    <a:lnTo>
                      <a:pt x="35" y="20"/>
                    </a:lnTo>
                    <a:cubicBezTo>
                      <a:pt x="45" y="20"/>
                      <a:pt x="52" y="21"/>
                      <a:pt x="55" y="21"/>
                    </a:cubicBezTo>
                    <a:cubicBezTo>
                      <a:pt x="60" y="22"/>
                      <a:pt x="63" y="24"/>
                      <a:pt x="66" y="27"/>
                    </a:cubicBezTo>
                    <a:cubicBezTo>
                      <a:pt x="69" y="30"/>
                      <a:pt x="72" y="34"/>
                      <a:pt x="73" y="39"/>
                    </a:cubicBezTo>
                    <a:cubicBezTo>
                      <a:pt x="75" y="44"/>
                      <a:pt x="76" y="51"/>
                      <a:pt x="76" y="60"/>
                    </a:cubicBezTo>
                    <a:cubicBezTo>
                      <a:pt x="76" y="70"/>
                      <a:pt x="75" y="77"/>
                      <a:pt x="73" y="82"/>
                    </a:cubicBezTo>
                    <a:moveTo>
                      <a:pt x="67" y="2"/>
                    </a:moveTo>
                    <a:cubicBezTo>
                      <a:pt x="62" y="1"/>
                      <a:pt x="54" y="0"/>
                      <a:pt x="44" y="0"/>
                    </a:cubicBezTo>
                    <a:lnTo>
                      <a:pt x="0" y="0"/>
                    </a:lnTo>
                    <a:lnTo>
                      <a:pt x="0" y="120"/>
                    </a:lnTo>
                    <a:lnTo>
                      <a:pt x="46" y="120"/>
                    </a:lnTo>
                    <a:cubicBezTo>
                      <a:pt x="54" y="120"/>
                      <a:pt x="62" y="120"/>
                      <a:pt x="67" y="118"/>
                    </a:cubicBezTo>
                    <a:cubicBezTo>
                      <a:pt x="74" y="116"/>
                      <a:pt x="80" y="112"/>
                      <a:pt x="84" y="108"/>
                    </a:cubicBezTo>
                    <a:cubicBezTo>
                      <a:pt x="90" y="103"/>
                      <a:pt x="94" y="96"/>
                      <a:pt x="97" y="87"/>
                    </a:cubicBezTo>
                    <a:cubicBezTo>
                      <a:pt x="100" y="80"/>
                      <a:pt x="101" y="71"/>
                      <a:pt x="101" y="61"/>
                    </a:cubicBezTo>
                    <a:cubicBezTo>
                      <a:pt x="101" y="50"/>
                      <a:pt x="99" y="40"/>
                      <a:pt x="97" y="33"/>
                    </a:cubicBezTo>
                    <a:cubicBezTo>
                      <a:pt x="94" y="25"/>
                      <a:pt x="90" y="19"/>
                      <a:pt x="85" y="13"/>
                    </a:cubicBezTo>
                    <a:cubicBezTo>
                      <a:pt x="80" y="8"/>
                      <a:pt x="74" y="4"/>
                      <a:pt x="67" y="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21"/>
              <p:cNvSpPr/>
              <p:nvPr/>
            </p:nvSpPr>
            <p:spPr>
              <a:xfrm>
                <a:off x="9850438" y="6210301"/>
                <a:ext cx="14288" cy="9525"/>
              </a:xfrm>
              <a:custGeom>
                <a:rect b="b" l="l" r="r" t="t"/>
                <a:pathLst>
                  <a:path extrusionOk="0" h="6" w="9">
                    <a:moveTo>
                      <a:pt x="3" y="0"/>
                    </a:moveTo>
                    <a:lnTo>
                      <a:pt x="0" y="6"/>
                    </a:lnTo>
                    <a:lnTo>
                      <a:pt x="3" y="6"/>
                    </a:lnTo>
                    <a:lnTo>
                      <a:pt x="9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34;p21"/>
              <p:cNvSpPr/>
              <p:nvPr/>
            </p:nvSpPr>
            <p:spPr>
              <a:xfrm>
                <a:off x="9847263" y="6223001"/>
                <a:ext cx="9600" cy="45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21"/>
              <p:cNvSpPr/>
              <p:nvPr/>
            </p:nvSpPr>
            <p:spPr>
              <a:xfrm>
                <a:off x="9861551" y="6223001"/>
                <a:ext cx="46038" cy="46038"/>
              </a:xfrm>
              <a:custGeom>
                <a:rect b="b" l="l" r="r" t="t"/>
                <a:pathLst>
                  <a:path extrusionOk="0" h="120" w="121">
                    <a:moveTo>
                      <a:pt x="44" y="73"/>
                    </a:moveTo>
                    <a:lnTo>
                      <a:pt x="60" y="28"/>
                    </a:lnTo>
                    <a:lnTo>
                      <a:pt x="77" y="73"/>
                    </a:lnTo>
                    <a:lnTo>
                      <a:pt x="44" y="73"/>
                    </a:lnTo>
                    <a:close/>
                    <a:moveTo>
                      <a:pt x="47" y="0"/>
                    </a:move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  <a:lnTo>
                      <a:pt x="73" y="0"/>
                    </a:lnTo>
                    <a:lnTo>
                      <a:pt x="47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21"/>
              <p:cNvSpPr/>
              <p:nvPr/>
            </p:nvSpPr>
            <p:spPr>
              <a:xfrm>
                <a:off x="9929813" y="6223001"/>
                <a:ext cx="44450" cy="46038"/>
              </a:xfrm>
              <a:custGeom>
                <a:rect b="b" l="l" r="r" t="t"/>
                <a:pathLst>
                  <a:path extrusionOk="0" h="29" w="28">
                    <a:moveTo>
                      <a:pt x="28" y="0"/>
                    </a:moveTo>
                    <a:lnTo>
                      <a:pt x="19" y="0"/>
                    </a:lnTo>
                    <a:lnTo>
                      <a:pt x="13" y="2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5" y="7"/>
                    </a:lnTo>
                    <a:lnTo>
                      <a:pt x="11" y="29"/>
                    </a:lnTo>
                    <a:lnTo>
                      <a:pt x="16" y="29"/>
                    </a:lnTo>
                    <a:lnTo>
                      <a:pt x="22" y="7"/>
                    </a:lnTo>
                    <a:lnTo>
                      <a:pt x="22" y="29"/>
                    </a:lnTo>
                    <a:lnTo>
                      <a:pt x="28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21"/>
              <p:cNvSpPr/>
              <p:nvPr/>
            </p:nvSpPr>
            <p:spPr>
              <a:xfrm>
                <a:off x="9977438" y="6223001"/>
                <a:ext cx="46038" cy="46038"/>
              </a:xfrm>
              <a:custGeom>
                <a:rect b="b" l="l" r="r" t="t"/>
                <a:pathLst>
                  <a:path extrusionOk="0" h="120" w="121">
                    <a:moveTo>
                      <a:pt x="44" y="73"/>
                    </a:moveTo>
                    <a:lnTo>
                      <a:pt x="60" y="28"/>
                    </a:lnTo>
                    <a:lnTo>
                      <a:pt x="77" y="73"/>
                    </a:lnTo>
                    <a:lnTo>
                      <a:pt x="44" y="73"/>
                    </a:lnTo>
                    <a:close/>
                    <a:moveTo>
                      <a:pt x="121" y="120"/>
                    </a:moveTo>
                    <a:lnTo>
                      <a:pt x="73" y="0"/>
                    </a:lnTo>
                    <a:lnTo>
                      <a:pt x="47" y="0"/>
                    </a:lnTo>
                    <a:lnTo>
                      <a:pt x="0" y="120"/>
                    </a:lnTo>
                    <a:lnTo>
                      <a:pt x="26" y="120"/>
                    </a:lnTo>
                    <a:lnTo>
                      <a:pt x="36" y="93"/>
                    </a:lnTo>
                    <a:lnTo>
                      <a:pt x="84" y="93"/>
                    </a:lnTo>
                    <a:lnTo>
                      <a:pt x="95" y="120"/>
                    </a:lnTo>
                    <a:lnTo>
                      <a:pt x="121" y="12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21"/>
              <p:cNvSpPr/>
              <p:nvPr/>
            </p:nvSpPr>
            <p:spPr>
              <a:xfrm>
                <a:off x="10012363" y="6223001"/>
                <a:ext cx="42863" cy="46038"/>
              </a:xfrm>
              <a:custGeom>
                <a:rect b="b" l="l" r="r" t="t"/>
                <a:pathLst>
                  <a:path extrusionOk="0" h="29" w="27">
                    <a:moveTo>
                      <a:pt x="0" y="0"/>
                    </a:moveTo>
                    <a:lnTo>
                      <a:pt x="10" y="17"/>
                    </a:lnTo>
                    <a:lnTo>
                      <a:pt x="10" y="29"/>
                    </a:lnTo>
                    <a:lnTo>
                      <a:pt x="16" y="29"/>
                    </a:lnTo>
                    <a:lnTo>
                      <a:pt x="16" y="17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3" y="1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21"/>
              <p:cNvSpPr/>
              <p:nvPr/>
            </p:nvSpPr>
            <p:spPr>
              <a:xfrm>
                <a:off x="10050463" y="6223001"/>
                <a:ext cx="44450" cy="47625"/>
              </a:xfrm>
              <a:custGeom>
                <a:rect b="b" l="l" r="r" t="t"/>
                <a:pathLst>
                  <a:path extrusionOk="0" h="124" w="117">
                    <a:moveTo>
                      <a:pt x="34" y="31"/>
                    </a:moveTo>
                    <a:cubicBezTo>
                      <a:pt x="40" y="24"/>
                      <a:pt x="49" y="21"/>
                      <a:pt x="59" y="21"/>
                    </a:cubicBezTo>
                    <a:cubicBezTo>
                      <a:pt x="68" y="21"/>
                      <a:pt x="77" y="24"/>
                      <a:pt x="83" y="31"/>
                    </a:cubicBezTo>
                    <a:cubicBezTo>
                      <a:pt x="89" y="38"/>
                      <a:pt x="92" y="48"/>
                      <a:pt x="92" y="62"/>
                    </a:cubicBezTo>
                    <a:cubicBezTo>
                      <a:pt x="92" y="76"/>
                      <a:pt x="89" y="86"/>
                      <a:pt x="82" y="93"/>
                    </a:cubicBezTo>
                    <a:cubicBezTo>
                      <a:pt x="76" y="100"/>
                      <a:pt x="68" y="104"/>
                      <a:pt x="59" y="104"/>
                    </a:cubicBezTo>
                    <a:cubicBezTo>
                      <a:pt x="49" y="104"/>
                      <a:pt x="41" y="100"/>
                      <a:pt x="35" y="93"/>
                    </a:cubicBezTo>
                    <a:cubicBezTo>
                      <a:pt x="28" y="86"/>
                      <a:pt x="25" y="76"/>
                      <a:pt x="25" y="62"/>
                    </a:cubicBezTo>
                    <a:cubicBezTo>
                      <a:pt x="25" y="48"/>
                      <a:pt x="28" y="38"/>
                      <a:pt x="34" y="31"/>
                    </a:cubicBezTo>
                    <a:close/>
                    <a:moveTo>
                      <a:pt x="0" y="63"/>
                    </a:moveTo>
                    <a:cubicBezTo>
                      <a:pt x="0" y="82"/>
                      <a:pt x="5" y="97"/>
                      <a:pt x="16" y="108"/>
                    </a:cubicBezTo>
                    <a:cubicBezTo>
                      <a:pt x="26" y="119"/>
                      <a:pt x="41" y="124"/>
                      <a:pt x="59" y="124"/>
                    </a:cubicBezTo>
                    <a:cubicBezTo>
                      <a:pt x="76" y="124"/>
                      <a:pt x="90" y="119"/>
                      <a:pt x="101" y="108"/>
                    </a:cubicBezTo>
                    <a:cubicBezTo>
                      <a:pt x="112" y="97"/>
                      <a:pt x="117" y="82"/>
                      <a:pt x="117" y="62"/>
                    </a:cubicBezTo>
                    <a:cubicBezTo>
                      <a:pt x="117" y="43"/>
                      <a:pt x="112" y="27"/>
                      <a:pt x="101" y="16"/>
                    </a:cubicBezTo>
                    <a:cubicBezTo>
                      <a:pt x="90" y="5"/>
                      <a:pt x="76" y="0"/>
                      <a:pt x="58" y="0"/>
                    </a:cubicBezTo>
                    <a:cubicBezTo>
                      <a:pt x="48" y="0"/>
                      <a:pt x="40" y="1"/>
                      <a:pt x="32" y="5"/>
                    </a:cubicBezTo>
                    <a:cubicBezTo>
                      <a:pt x="27" y="7"/>
                      <a:pt x="21" y="11"/>
                      <a:pt x="17" y="16"/>
                    </a:cubicBezTo>
                    <a:cubicBezTo>
                      <a:pt x="12" y="20"/>
                      <a:pt x="8" y="26"/>
                      <a:pt x="5" y="32"/>
                    </a:cubicBezTo>
                    <a:cubicBezTo>
                      <a:pt x="2" y="40"/>
                      <a:pt x="0" y="51"/>
                      <a:pt x="0" y="6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21"/>
              <p:cNvSpPr/>
              <p:nvPr/>
            </p:nvSpPr>
            <p:spPr>
              <a:xfrm>
                <a:off x="10098088" y="6223001"/>
                <a:ext cx="41275" cy="46038"/>
              </a:xfrm>
              <a:custGeom>
                <a:rect b="b" l="l" r="r" t="t"/>
                <a:pathLst>
                  <a:path extrusionOk="0" h="120" w="108">
                    <a:moveTo>
                      <a:pt x="42" y="51"/>
                    </a:moveTo>
                    <a:lnTo>
                      <a:pt x="24" y="51"/>
                    </a:lnTo>
                    <a:lnTo>
                      <a:pt x="24" y="20"/>
                    </a:lnTo>
                    <a:lnTo>
                      <a:pt x="43" y="20"/>
                    </a:lnTo>
                    <a:cubicBezTo>
                      <a:pt x="53" y="20"/>
                      <a:pt x="59" y="20"/>
                      <a:pt x="61" y="21"/>
                    </a:cubicBezTo>
                    <a:cubicBezTo>
                      <a:pt x="65" y="21"/>
                      <a:pt x="68" y="23"/>
                      <a:pt x="70" y="25"/>
                    </a:cubicBezTo>
                    <a:cubicBezTo>
                      <a:pt x="72" y="28"/>
                      <a:pt x="73" y="31"/>
                      <a:pt x="73" y="35"/>
                    </a:cubicBezTo>
                    <a:cubicBezTo>
                      <a:pt x="73" y="39"/>
                      <a:pt x="73" y="42"/>
                      <a:pt x="71" y="44"/>
                    </a:cubicBezTo>
                    <a:cubicBezTo>
                      <a:pt x="69" y="47"/>
                      <a:pt x="67" y="48"/>
                      <a:pt x="64" y="49"/>
                    </a:cubicBezTo>
                    <a:cubicBezTo>
                      <a:pt x="61" y="50"/>
                      <a:pt x="54" y="51"/>
                      <a:pt x="42" y="51"/>
                    </a:cubicBezTo>
                    <a:close/>
                    <a:moveTo>
                      <a:pt x="94" y="97"/>
                    </a:moveTo>
                    <a:cubicBezTo>
                      <a:pt x="88" y="87"/>
                      <a:pt x="83" y="81"/>
                      <a:pt x="80" y="77"/>
                    </a:cubicBezTo>
                    <a:cubicBezTo>
                      <a:pt x="77" y="74"/>
                      <a:pt x="72" y="70"/>
                      <a:pt x="67" y="67"/>
                    </a:cubicBezTo>
                    <a:cubicBezTo>
                      <a:pt x="78" y="66"/>
                      <a:pt x="85" y="62"/>
                      <a:pt x="91" y="56"/>
                    </a:cubicBezTo>
                    <a:cubicBezTo>
                      <a:pt x="96" y="50"/>
                      <a:pt x="99" y="43"/>
                      <a:pt x="99" y="34"/>
                    </a:cubicBezTo>
                    <a:cubicBezTo>
                      <a:pt x="99" y="27"/>
                      <a:pt x="97" y="20"/>
                      <a:pt x="93" y="15"/>
                    </a:cubicBezTo>
                    <a:cubicBezTo>
                      <a:pt x="90" y="9"/>
                      <a:pt x="85" y="5"/>
                      <a:pt x="79" y="3"/>
                    </a:cubicBezTo>
                    <a:cubicBezTo>
                      <a:pt x="73" y="1"/>
                      <a:pt x="64" y="0"/>
                      <a:pt x="51" y="0"/>
                    </a:cubicBezTo>
                    <a:lnTo>
                      <a:pt x="0" y="0"/>
                    </a:lnTo>
                    <a:lnTo>
                      <a:pt x="0" y="120"/>
                    </a:lnTo>
                    <a:lnTo>
                      <a:pt x="24" y="120"/>
                    </a:lnTo>
                    <a:lnTo>
                      <a:pt x="24" y="70"/>
                    </a:lnTo>
                    <a:lnTo>
                      <a:pt x="29" y="70"/>
                    </a:lnTo>
                    <a:cubicBezTo>
                      <a:pt x="35" y="70"/>
                      <a:pt x="39" y="71"/>
                      <a:pt x="42" y="71"/>
                    </a:cubicBezTo>
                    <a:cubicBezTo>
                      <a:pt x="44" y="72"/>
                      <a:pt x="47" y="74"/>
                      <a:pt x="49" y="76"/>
                    </a:cubicBezTo>
                    <a:cubicBezTo>
                      <a:pt x="51" y="79"/>
                      <a:pt x="56" y="85"/>
                      <a:pt x="62" y="94"/>
                    </a:cubicBezTo>
                    <a:lnTo>
                      <a:pt x="79" y="120"/>
                    </a:lnTo>
                    <a:lnTo>
                      <a:pt x="108" y="120"/>
                    </a:lnTo>
                    <a:lnTo>
                      <a:pt x="94" y="9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21"/>
              <p:cNvSpPr/>
              <p:nvPr/>
            </p:nvSpPr>
            <p:spPr>
              <a:xfrm>
                <a:off x="10047288" y="6334126"/>
                <a:ext cx="7800" cy="96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21"/>
              <p:cNvSpPr/>
              <p:nvPr/>
            </p:nvSpPr>
            <p:spPr>
              <a:xfrm>
                <a:off x="9631363" y="6297613"/>
                <a:ext cx="38100" cy="46038"/>
              </a:xfrm>
              <a:custGeom>
                <a:rect b="b" l="l" r="r" t="t"/>
                <a:pathLst>
                  <a:path extrusionOk="0" h="119" w="99">
                    <a:moveTo>
                      <a:pt x="72" y="81"/>
                    </a:moveTo>
                    <a:cubicBezTo>
                      <a:pt x="71" y="87"/>
                      <a:pt x="68" y="90"/>
                      <a:pt x="66" y="93"/>
                    </a:cubicBezTo>
                    <a:cubicBezTo>
                      <a:pt x="63" y="95"/>
                      <a:pt x="60" y="97"/>
                      <a:pt x="56" y="98"/>
                    </a:cubicBezTo>
                    <a:cubicBezTo>
                      <a:pt x="53" y="98"/>
                      <a:pt x="49" y="99"/>
                      <a:pt x="42" y="99"/>
                    </a:cubicBezTo>
                    <a:lnTo>
                      <a:pt x="24" y="99"/>
                    </a:lnTo>
                    <a:lnTo>
                      <a:pt x="24" y="21"/>
                    </a:lnTo>
                    <a:lnTo>
                      <a:pt x="35" y="21"/>
                    </a:lnTo>
                    <a:cubicBezTo>
                      <a:pt x="44" y="21"/>
                      <a:pt x="51" y="21"/>
                      <a:pt x="54" y="22"/>
                    </a:cubicBezTo>
                    <a:cubicBezTo>
                      <a:pt x="59" y="23"/>
                      <a:pt x="63" y="24"/>
                      <a:pt x="65" y="27"/>
                    </a:cubicBezTo>
                    <a:cubicBezTo>
                      <a:pt x="68" y="30"/>
                      <a:pt x="71" y="34"/>
                      <a:pt x="72" y="39"/>
                    </a:cubicBezTo>
                    <a:cubicBezTo>
                      <a:pt x="74" y="44"/>
                      <a:pt x="75" y="51"/>
                      <a:pt x="75" y="60"/>
                    </a:cubicBezTo>
                    <a:cubicBezTo>
                      <a:pt x="75" y="69"/>
                      <a:pt x="74" y="76"/>
                      <a:pt x="72" y="81"/>
                    </a:cubicBezTo>
                    <a:close/>
                    <a:moveTo>
                      <a:pt x="84" y="14"/>
                    </a:moveTo>
                    <a:cubicBezTo>
                      <a:pt x="79" y="8"/>
                      <a:pt x="73" y="5"/>
                      <a:pt x="66" y="3"/>
                    </a:cubicBezTo>
                    <a:cubicBezTo>
                      <a:pt x="61" y="1"/>
                      <a:pt x="54" y="0"/>
                      <a:pt x="44" y="0"/>
                    </a:cubicBezTo>
                    <a:lnTo>
                      <a:pt x="0" y="0"/>
                    </a:lnTo>
                    <a:lnTo>
                      <a:pt x="0" y="119"/>
                    </a:lnTo>
                    <a:lnTo>
                      <a:pt x="45" y="119"/>
                    </a:lnTo>
                    <a:cubicBezTo>
                      <a:pt x="54" y="119"/>
                      <a:pt x="61" y="118"/>
                      <a:pt x="66" y="116"/>
                    </a:cubicBezTo>
                    <a:cubicBezTo>
                      <a:pt x="73" y="114"/>
                      <a:pt x="79" y="111"/>
                      <a:pt x="83" y="107"/>
                    </a:cubicBezTo>
                    <a:cubicBezTo>
                      <a:pt x="88" y="102"/>
                      <a:pt x="93" y="95"/>
                      <a:pt x="96" y="86"/>
                    </a:cubicBezTo>
                    <a:cubicBezTo>
                      <a:pt x="98" y="79"/>
                      <a:pt x="99" y="71"/>
                      <a:pt x="99" y="61"/>
                    </a:cubicBezTo>
                    <a:cubicBezTo>
                      <a:pt x="99" y="50"/>
                      <a:pt x="98" y="40"/>
                      <a:pt x="95" y="33"/>
                    </a:cubicBezTo>
                    <a:cubicBezTo>
                      <a:pt x="93" y="25"/>
                      <a:pt x="89" y="19"/>
                      <a:pt x="84" y="1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21"/>
              <p:cNvSpPr/>
              <p:nvPr/>
            </p:nvSpPr>
            <p:spPr>
              <a:xfrm>
                <a:off x="9672638" y="6297613"/>
                <a:ext cx="33338" cy="46038"/>
              </a:xfrm>
              <a:custGeom>
                <a:rect b="b" l="l" r="r" t="t"/>
                <a:pathLst>
                  <a:path extrusionOk="0" h="29" w="21">
                    <a:moveTo>
                      <a:pt x="6" y="16"/>
                    </a:moveTo>
                    <a:lnTo>
                      <a:pt x="20" y="16"/>
                    </a:lnTo>
                    <a:lnTo>
                      <a:pt x="20" y="12"/>
                    </a:lnTo>
                    <a:lnTo>
                      <a:pt x="6" y="12"/>
                    </a:lnTo>
                    <a:lnTo>
                      <a:pt x="6" y="5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9"/>
                    </a:lnTo>
                    <a:lnTo>
                      <a:pt x="21" y="29"/>
                    </a:lnTo>
                    <a:lnTo>
                      <a:pt x="21" y="24"/>
                    </a:lnTo>
                    <a:lnTo>
                      <a:pt x="6" y="24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21"/>
              <p:cNvSpPr/>
              <p:nvPr/>
            </p:nvSpPr>
            <p:spPr>
              <a:xfrm>
                <a:off x="9728201" y="6297613"/>
                <a:ext cx="38100" cy="46038"/>
              </a:xfrm>
              <a:custGeom>
                <a:rect b="b" l="l" r="r" t="t"/>
                <a:pathLst>
                  <a:path extrusionOk="0" h="119" w="99">
                    <a:moveTo>
                      <a:pt x="71" y="93"/>
                    </a:moveTo>
                    <a:cubicBezTo>
                      <a:pt x="69" y="96"/>
                      <a:pt x="66" y="97"/>
                      <a:pt x="63" y="98"/>
                    </a:cubicBezTo>
                    <a:cubicBezTo>
                      <a:pt x="60" y="99"/>
                      <a:pt x="55" y="99"/>
                      <a:pt x="46" y="99"/>
                    </a:cubicBezTo>
                    <a:lnTo>
                      <a:pt x="24" y="99"/>
                    </a:lnTo>
                    <a:lnTo>
                      <a:pt x="24" y="67"/>
                    </a:lnTo>
                    <a:lnTo>
                      <a:pt x="43" y="67"/>
                    </a:lnTo>
                    <a:cubicBezTo>
                      <a:pt x="54" y="67"/>
                      <a:pt x="61" y="68"/>
                      <a:pt x="65" y="69"/>
                    </a:cubicBezTo>
                    <a:cubicBezTo>
                      <a:pt x="68" y="70"/>
                      <a:pt x="70" y="72"/>
                      <a:pt x="72" y="74"/>
                    </a:cubicBezTo>
                    <a:cubicBezTo>
                      <a:pt x="74" y="77"/>
                      <a:pt x="75" y="80"/>
                      <a:pt x="75" y="83"/>
                    </a:cubicBezTo>
                    <a:cubicBezTo>
                      <a:pt x="75" y="88"/>
                      <a:pt x="74" y="91"/>
                      <a:pt x="71" y="93"/>
                    </a:cubicBezTo>
                    <a:moveTo>
                      <a:pt x="24" y="20"/>
                    </a:moveTo>
                    <a:lnTo>
                      <a:pt x="38" y="20"/>
                    </a:lnTo>
                    <a:cubicBezTo>
                      <a:pt x="49" y="20"/>
                      <a:pt x="56" y="20"/>
                      <a:pt x="58" y="21"/>
                    </a:cubicBezTo>
                    <a:cubicBezTo>
                      <a:pt x="62" y="21"/>
                      <a:pt x="65" y="22"/>
                      <a:pt x="67" y="25"/>
                    </a:cubicBezTo>
                    <a:cubicBezTo>
                      <a:pt x="69" y="27"/>
                      <a:pt x="70" y="30"/>
                      <a:pt x="70" y="34"/>
                    </a:cubicBezTo>
                    <a:cubicBezTo>
                      <a:pt x="70" y="37"/>
                      <a:pt x="69" y="41"/>
                      <a:pt x="67" y="43"/>
                    </a:cubicBezTo>
                    <a:cubicBezTo>
                      <a:pt x="64" y="45"/>
                      <a:pt x="61" y="47"/>
                      <a:pt x="57" y="47"/>
                    </a:cubicBezTo>
                    <a:cubicBezTo>
                      <a:pt x="55" y="47"/>
                      <a:pt x="49" y="48"/>
                      <a:pt x="40" y="48"/>
                    </a:cubicBezTo>
                    <a:lnTo>
                      <a:pt x="24" y="48"/>
                    </a:lnTo>
                    <a:lnTo>
                      <a:pt x="24" y="20"/>
                    </a:lnTo>
                    <a:close/>
                    <a:moveTo>
                      <a:pt x="77" y="56"/>
                    </a:moveTo>
                    <a:cubicBezTo>
                      <a:pt x="82" y="54"/>
                      <a:pt x="86" y="50"/>
                      <a:pt x="89" y="45"/>
                    </a:cubicBezTo>
                    <a:cubicBezTo>
                      <a:pt x="92" y="41"/>
                      <a:pt x="93" y="36"/>
                      <a:pt x="93" y="30"/>
                    </a:cubicBezTo>
                    <a:cubicBezTo>
                      <a:pt x="93" y="25"/>
                      <a:pt x="92" y="21"/>
                      <a:pt x="90" y="16"/>
                    </a:cubicBezTo>
                    <a:cubicBezTo>
                      <a:pt x="87" y="12"/>
                      <a:pt x="84" y="9"/>
                      <a:pt x="81" y="7"/>
                    </a:cubicBezTo>
                    <a:cubicBezTo>
                      <a:pt x="77" y="4"/>
                      <a:pt x="73" y="2"/>
                      <a:pt x="68" y="2"/>
                    </a:cubicBezTo>
                    <a:cubicBezTo>
                      <a:pt x="64" y="1"/>
                      <a:pt x="57" y="0"/>
                      <a:pt x="48" y="0"/>
                    </a:cubicBezTo>
                    <a:lnTo>
                      <a:pt x="0" y="0"/>
                    </a:lnTo>
                    <a:lnTo>
                      <a:pt x="0" y="119"/>
                    </a:lnTo>
                    <a:lnTo>
                      <a:pt x="40" y="119"/>
                    </a:lnTo>
                    <a:cubicBezTo>
                      <a:pt x="56" y="119"/>
                      <a:pt x="65" y="118"/>
                      <a:pt x="69" y="118"/>
                    </a:cubicBezTo>
                    <a:cubicBezTo>
                      <a:pt x="76" y="117"/>
                      <a:pt x="81" y="115"/>
                      <a:pt x="85" y="112"/>
                    </a:cubicBezTo>
                    <a:cubicBezTo>
                      <a:pt x="90" y="109"/>
                      <a:pt x="93" y="105"/>
                      <a:pt x="96" y="100"/>
                    </a:cubicBezTo>
                    <a:cubicBezTo>
                      <a:pt x="98" y="95"/>
                      <a:pt x="99" y="90"/>
                      <a:pt x="99" y="84"/>
                    </a:cubicBezTo>
                    <a:cubicBezTo>
                      <a:pt x="99" y="78"/>
                      <a:pt x="97" y="72"/>
                      <a:pt x="93" y="67"/>
                    </a:cubicBezTo>
                    <a:cubicBezTo>
                      <a:pt x="90" y="62"/>
                      <a:pt x="84" y="58"/>
                      <a:pt x="77" y="5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21"/>
              <p:cNvSpPr/>
              <p:nvPr/>
            </p:nvSpPr>
            <p:spPr>
              <a:xfrm>
                <a:off x="9769476" y="6297613"/>
                <a:ext cx="44450" cy="46038"/>
              </a:xfrm>
              <a:custGeom>
                <a:rect b="b" l="l" r="r" t="t"/>
                <a:pathLst>
                  <a:path extrusionOk="0" h="123" w="114">
                    <a:moveTo>
                      <a:pt x="81" y="92"/>
                    </a:moveTo>
                    <a:cubicBezTo>
                      <a:pt x="75" y="99"/>
                      <a:pt x="67" y="102"/>
                      <a:pt x="57" y="102"/>
                    </a:cubicBezTo>
                    <a:cubicBezTo>
                      <a:pt x="48" y="102"/>
                      <a:pt x="40" y="99"/>
                      <a:pt x="34" y="92"/>
                    </a:cubicBezTo>
                    <a:cubicBezTo>
                      <a:pt x="28" y="85"/>
                      <a:pt x="24" y="75"/>
                      <a:pt x="24" y="62"/>
                    </a:cubicBezTo>
                    <a:cubicBezTo>
                      <a:pt x="24" y="48"/>
                      <a:pt x="27" y="38"/>
                      <a:pt x="33" y="31"/>
                    </a:cubicBezTo>
                    <a:cubicBezTo>
                      <a:pt x="39" y="24"/>
                      <a:pt x="47" y="21"/>
                      <a:pt x="57" y="21"/>
                    </a:cubicBezTo>
                    <a:cubicBezTo>
                      <a:pt x="67" y="21"/>
                      <a:pt x="75" y="24"/>
                      <a:pt x="81" y="31"/>
                    </a:cubicBezTo>
                    <a:cubicBezTo>
                      <a:pt x="87" y="38"/>
                      <a:pt x="90" y="48"/>
                      <a:pt x="90" y="61"/>
                    </a:cubicBezTo>
                    <a:cubicBezTo>
                      <a:pt x="90" y="75"/>
                      <a:pt x="87" y="85"/>
                      <a:pt x="81" y="92"/>
                    </a:cubicBezTo>
                    <a:moveTo>
                      <a:pt x="57" y="0"/>
                    </a:moveTo>
                    <a:cubicBezTo>
                      <a:pt x="47" y="0"/>
                      <a:pt x="39" y="2"/>
                      <a:pt x="31" y="5"/>
                    </a:cubicBezTo>
                    <a:cubicBezTo>
                      <a:pt x="26" y="7"/>
                      <a:pt x="21" y="11"/>
                      <a:pt x="16" y="16"/>
                    </a:cubicBezTo>
                    <a:cubicBezTo>
                      <a:pt x="11" y="21"/>
                      <a:pt x="8" y="26"/>
                      <a:pt x="5" y="32"/>
                    </a:cubicBezTo>
                    <a:cubicBezTo>
                      <a:pt x="2" y="40"/>
                      <a:pt x="0" y="50"/>
                      <a:pt x="0" y="62"/>
                    </a:cubicBezTo>
                    <a:cubicBezTo>
                      <a:pt x="0" y="81"/>
                      <a:pt x="5" y="96"/>
                      <a:pt x="15" y="107"/>
                    </a:cubicBezTo>
                    <a:cubicBezTo>
                      <a:pt x="26" y="117"/>
                      <a:pt x="40" y="123"/>
                      <a:pt x="57" y="123"/>
                    </a:cubicBezTo>
                    <a:cubicBezTo>
                      <a:pt x="75" y="123"/>
                      <a:pt x="89" y="117"/>
                      <a:pt x="99" y="107"/>
                    </a:cubicBezTo>
                    <a:cubicBezTo>
                      <a:pt x="109" y="96"/>
                      <a:pt x="114" y="81"/>
                      <a:pt x="114" y="62"/>
                    </a:cubicBezTo>
                    <a:cubicBezTo>
                      <a:pt x="114" y="43"/>
                      <a:pt x="109" y="27"/>
                      <a:pt x="99" y="17"/>
                    </a:cubicBezTo>
                    <a:cubicBezTo>
                      <a:pt x="88" y="6"/>
                      <a:pt x="74" y="0"/>
                      <a:pt x="57" y="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21"/>
              <p:cNvSpPr/>
              <p:nvPr/>
            </p:nvSpPr>
            <p:spPr>
              <a:xfrm>
                <a:off x="9817101" y="6297613"/>
                <a:ext cx="42863" cy="46038"/>
              </a:xfrm>
              <a:custGeom>
                <a:rect b="b" l="l" r="r" t="t"/>
                <a:pathLst>
                  <a:path extrusionOk="0" h="123" w="111">
                    <a:moveTo>
                      <a:pt x="59" y="78"/>
                    </a:moveTo>
                    <a:lnTo>
                      <a:pt x="87" y="78"/>
                    </a:lnTo>
                    <a:lnTo>
                      <a:pt x="87" y="92"/>
                    </a:lnTo>
                    <a:cubicBezTo>
                      <a:pt x="83" y="95"/>
                      <a:pt x="79" y="98"/>
                      <a:pt x="74" y="99"/>
                    </a:cubicBezTo>
                    <a:cubicBezTo>
                      <a:pt x="69" y="101"/>
                      <a:pt x="64" y="102"/>
                      <a:pt x="59" y="102"/>
                    </a:cubicBezTo>
                    <a:cubicBezTo>
                      <a:pt x="49" y="102"/>
                      <a:pt x="41" y="99"/>
                      <a:pt x="34" y="92"/>
                    </a:cubicBezTo>
                    <a:cubicBezTo>
                      <a:pt x="28" y="85"/>
                      <a:pt x="25" y="74"/>
                      <a:pt x="25" y="60"/>
                    </a:cubicBezTo>
                    <a:cubicBezTo>
                      <a:pt x="25" y="47"/>
                      <a:pt x="28" y="37"/>
                      <a:pt x="34" y="31"/>
                    </a:cubicBezTo>
                    <a:cubicBezTo>
                      <a:pt x="40" y="24"/>
                      <a:pt x="49" y="21"/>
                      <a:pt x="59" y="21"/>
                    </a:cubicBezTo>
                    <a:cubicBezTo>
                      <a:pt x="66" y="21"/>
                      <a:pt x="72" y="23"/>
                      <a:pt x="76" y="26"/>
                    </a:cubicBezTo>
                    <a:cubicBezTo>
                      <a:pt x="81" y="29"/>
                      <a:pt x="84" y="34"/>
                      <a:pt x="86" y="40"/>
                    </a:cubicBezTo>
                    <a:lnTo>
                      <a:pt x="109" y="35"/>
                    </a:lnTo>
                    <a:cubicBezTo>
                      <a:pt x="107" y="24"/>
                      <a:pt x="102" y="16"/>
                      <a:pt x="94" y="10"/>
                    </a:cubicBezTo>
                    <a:cubicBezTo>
                      <a:pt x="85" y="4"/>
                      <a:pt x="74" y="0"/>
                      <a:pt x="59" y="0"/>
                    </a:cubicBezTo>
                    <a:cubicBezTo>
                      <a:pt x="48" y="0"/>
                      <a:pt x="38" y="2"/>
                      <a:pt x="31" y="6"/>
                    </a:cubicBezTo>
                    <a:cubicBezTo>
                      <a:pt x="21" y="11"/>
                      <a:pt x="13" y="19"/>
                      <a:pt x="8" y="28"/>
                    </a:cubicBezTo>
                    <a:cubicBezTo>
                      <a:pt x="3" y="38"/>
                      <a:pt x="0" y="49"/>
                      <a:pt x="0" y="61"/>
                    </a:cubicBezTo>
                    <a:cubicBezTo>
                      <a:pt x="0" y="73"/>
                      <a:pt x="3" y="83"/>
                      <a:pt x="7" y="93"/>
                    </a:cubicBezTo>
                    <a:cubicBezTo>
                      <a:pt x="12" y="102"/>
                      <a:pt x="19" y="110"/>
                      <a:pt x="28" y="115"/>
                    </a:cubicBezTo>
                    <a:cubicBezTo>
                      <a:pt x="37" y="120"/>
                      <a:pt x="48" y="123"/>
                      <a:pt x="60" y="123"/>
                    </a:cubicBezTo>
                    <a:cubicBezTo>
                      <a:pt x="70" y="123"/>
                      <a:pt x="80" y="121"/>
                      <a:pt x="89" y="117"/>
                    </a:cubicBezTo>
                    <a:cubicBezTo>
                      <a:pt x="99" y="114"/>
                      <a:pt x="106" y="109"/>
                      <a:pt x="111" y="104"/>
                    </a:cubicBezTo>
                    <a:lnTo>
                      <a:pt x="111" y="57"/>
                    </a:lnTo>
                    <a:lnTo>
                      <a:pt x="59" y="57"/>
                    </a:lnTo>
                    <a:lnTo>
                      <a:pt x="59" y="78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21"/>
              <p:cNvSpPr/>
              <p:nvPr/>
            </p:nvSpPr>
            <p:spPr>
              <a:xfrm>
                <a:off x="9863138" y="6297613"/>
                <a:ext cx="44450" cy="46038"/>
              </a:xfrm>
              <a:custGeom>
                <a:rect b="b" l="l" r="r" t="t"/>
                <a:pathLst>
                  <a:path extrusionOk="0" h="123" w="115">
                    <a:moveTo>
                      <a:pt x="81" y="92"/>
                    </a:moveTo>
                    <a:cubicBezTo>
                      <a:pt x="75" y="99"/>
                      <a:pt x="67" y="102"/>
                      <a:pt x="58" y="102"/>
                    </a:cubicBezTo>
                    <a:cubicBezTo>
                      <a:pt x="48" y="102"/>
                      <a:pt x="40" y="99"/>
                      <a:pt x="34" y="92"/>
                    </a:cubicBezTo>
                    <a:cubicBezTo>
                      <a:pt x="28" y="85"/>
                      <a:pt x="25" y="75"/>
                      <a:pt x="25" y="62"/>
                    </a:cubicBezTo>
                    <a:cubicBezTo>
                      <a:pt x="25" y="48"/>
                      <a:pt x="28" y="38"/>
                      <a:pt x="34" y="31"/>
                    </a:cubicBezTo>
                    <a:cubicBezTo>
                      <a:pt x="40" y="24"/>
                      <a:pt x="48" y="21"/>
                      <a:pt x="58" y="21"/>
                    </a:cubicBezTo>
                    <a:cubicBezTo>
                      <a:pt x="68" y="21"/>
                      <a:pt x="76" y="24"/>
                      <a:pt x="82" y="31"/>
                    </a:cubicBezTo>
                    <a:cubicBezTo>
                      <a:pt x="88" y="38"/>
                      <a:pt x="90" y="48"/>
                      <a:pt x="90" y="61"/>
                    </a:cubicBezTo>
                    <a:cubicBezTo>
                      <a:pt x="90" y="75"/>
                      <a:pt x="88" y="85"/>
                      <a:pt x="81" y="92"/>
                    </a:cubicBezTo>
                    <a:moveTo>
                      <a:pt x="58" y="0"/>
                    </a:moveTo>
                    <a:cubicBezTo>
                      <a:pt x="48" y="0"/>
                      <a:pt x="39" y="2"/>
                      <a:pt x="32" y="5"/>
                    </a:cubicBezTo>
                    <a:cubicBezTo>
                      <a:pt x="26" y="7"/>
                      <a:pt x="21" y="11"/>
                      <a:pt x="17" y="16"/>
                    </a:cubicBezTo>
                    <a:cubicBezTo>
                      <a:pt x="12" y="21"/>
                      <a:pt x="8" y="26"/>
                      <a:pt x="6" y="32"/>
                    </a:cubicBezTo>
                    <a:cubicBezTo>
                      <a:pt x="2" y="40"/>
                      <a:pt x="0" y="50"/>
                      <a:pt x="0" y="62"/>
                    </a:cubicBezTo>
                    <a:cubicBezTo>
                      <a:pt x="0" y="81"/>
                      <a:pt x="5" y="96"/>
                      <a:pt x="16" y="107"/>
                    </a:cubicBezTo>
                    <a:cubicBezTo>
                      <a:pt x="26" y="117"/>
                      <a:pt x="40" y="123"/>
                      <a:pt x="58" y="123"/>
                    </a:cubicBezTo>
                    <a:cubicBezTo>
                      <a:pt x="75" y="123"/>
                      <a:pt x="89" y="117"/>
                      <a:pt x="100" y="107"/>
                    </a:cubicBezTo>
                    <a:cubicBezTo>
                      <a:pt x="110" y="96"/>
                      <a:pt x="115" y="81"/>
                      <a:pt x="115" y="62"/>
                    </a:cubicBezTo>
                    <a:cubicBezTo>
                      <a:pt x="115" y="43"/>
                      <a:pt x="110" y="27"/>
                      <a:pt x="100" y="17"/>
                    </a:cubicBezTo>
                    <a:cubicBezTo>
                      <a:pt x="89" y="6"/>
                      <a:pt x="75" y="0"/>
                      <a:pt x="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21"/>
              <p:cNvSpPr/>
              <p:nvPr/>
            </p:nvSpPr>
            <p:spPr>
              <a:xfrm>
                <a:off x="9907588" y="6297613"/>
                <a:ext cx="36513" cy="46038"/>
              </a:xfrm>
              <a:custGeom>
                <a:rect b="b" l="l" r="r" t="t"/>
                <a:pathLst>
                  <a:path extrusionOk="0" h="29" w="23">
                    <a:moveTo>
                      <a:pt x="23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9" y="29"/>
                    </a:lnTo>
                    <a:lnTo>
                      <a:pt x="14" y="29"/>
                    </a:lnTo>
                    <a:lnTo>
                      <a:pt x="14" y="5"/>
                    </a:lnTo>
                    <a:lnTo>
                      <a:pt x="23" y="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21"/>
              <p:cNvSpPr/>
              <p:nvPr/>
            </p:nvSpPr>
            <p:spPr>
              <a:xfrm>
                <a:off x="9939338" y="6297613"/>
                <a:ext cx="44450" cy="46038"/>
              </a:xfrm>
              <a:custGeom>
                <a:rect b="b" l="l" r="r" t="t"/>
                <a:pathLst>
                  <a:path extrusionOk="0" h="119" w="119">
                    <a:moveTo>
                      <a:pt x="42" y="72"/>
                    </a:moveTo>
                    <a:lnTo>
                      <a:pt x="58" y="28"/>
                    </a:lnTo>
                    <a:lnTo>
                      <a:pt x="75" y="72"/>
                    </a:lnTo>
                    <a:lnTo>
                      <a:pt x="42" y="72"/>
                    </a:lnTo>
                    <a:close/>
                    <a:moveTo>
                      <a:pt x="46" y="0"/>
                    </a:moveTo>
                    <a:lnTo>
                      <a:pt x="0" y="119"/>
                    </a:lnTo>
                    <a:lnTo>
                      <a:pt x="25" y="119"/>
                    </a:lnTo>
                    <a:lnTo>
                      <a:pt x="35" y="92"/>
                    </a:lnTo>
                    <a:lnTo>
                      <a:pt x="82" y="92"/>
                    </a:lnTo>
                    <a:lnTo>
                      <a:pt x="93" y="119"/>
                    </a:lnTo>
                    <a:lnTo>
                      <a:pt x="119" y="119"/>
                    </a:lnTo>
                    <a:lnTo>
                      <a:pt x="71" y="0"/>
                    </a:lnTo>
                    <a:lnTo>
                      <a:pt x="46" y="0"/>
                    </a:ln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21"/>
              <p:cNvSpPr/>
              <p:nvPr/>
            </p:nvSpPr>
            <p:spPr>
              <a:xfrm>
                <a:off x="9958388" y="6284913"/>
                <a:ext cx="12700" cy="9525"/>
              </a:xfrm>
              <a:custGeom>
                <a:rect b="b" l="l" r="r" t="t"/>
                <a:pathLst>
                  <a:path extrusionOk="0" h="6" w="8">
                    <a:moveTo>
                      <a:pt x="0" y="6"/>
                    </a:moveTo>
                    <a:lnTo>
                      <a:pt x="3" y="6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21"/>
              <p:cNvSpPr/>
              <p:nvPr/>
            </p:nvSpPr>
            <p:spPr>
              <a:xfrm>
                <a:off x="10009188" y="6297613"/>
                <a:ext cx="38100" cy="46038"/>
              </a:xfrm>
              <a:custGeom>
                <a:rect b="b" l="l" r="r" t="t"/>
                <a:pathLst>
                  <a:path extrusionOk="0" h="119" w="100">
                    <a:moveTo>
                      <a:pt x="73" y="81"/>
                    </a:moveTo>
                    <a:cubicBezTo>
                      <a:pt x="71" y="87"/>
                      <a:pt x="69" y="90"/>
                      <a:pt x="66" y="93"/>
                    </a:cubicBezTo>
                    <a:cubicBezTo>
                      <a:pt x="64" y="95"/>
                      <a:pt x="61" y="97"/>
                      <a:pt x="57" y="98"/>
                    </a:cubicBezTo>
                    <a:cubicBezTo>
                      <a:pt x="54" y="98"/>
                      <a:pt x="49" y="99"/>
                      <a:pt x="42" y="99"/>
                    </a:cubicBezTo>
                    <a:lnTo>
                      <a:pt x="24" y="99"/>
                    </a:lnTo>
                    <a:lnTo>
                      <a:pt x="24" y="21"/>
                    </a:lnTo>
                    <a:lnTo>
                      <a:pt x="35" y="21"/>
                    </a:lnTo>
                    <a:cubicBezTo>
                      <a:pt x="45" y="21"/>
                      <a:pt x="51" y="21"/>
                      <a:pt x="55" y="22"/>
                    </a:cubicBezTo>
                    <a:cubicBezTo>
                      <a:pt x="59" y="23"/>
                      <a:pt x="63" y="24"/>
                      <a:pt x="66" y="27"/>
                    </a:cubicBezTo>
                    <a:cubicBezTo>
                      <a:pt x="69" y="30"/>
                      <a:pt x="71" y="34"/>
                      <a:pt x="73" y="39"/>
                    </a:cubicBezTo>
                    <a:cubicBezTo>
                      <a:pt x="74" y="44"/>
                      <a:pt x="75" y="51"/>
                      <a:pt x="75" y="60"/>
                    </a:cubicBezTo>
                    <a:cubicBezTo>
                      <a:pt x="75" y="69"/>
                      <a:pt x="74" y="76"/>
                      <a:pt x="73" y="81"/>
                    </a:cubicBezTo>
                    <a:close/>
                    <a:moveTo>
                      <a:pt x="85" y="14"/>
                    </a:moveTo>
                    <a:cubicBezTo>
                      <a:pt x="80" y="8"/>
                      <a:pt x="74" y="5"/>
                      <a:pt x="67" y="3"/>
                    </a:cubicBezTo>
                    <a:cubicBezTo>
                      <a:pt x="62" y="1"/>
                      <a:pt x="54" y="0"/>
                      <a:pt x="44" y="0"/>
                    </a:cubicBezTo>
                    <a:lnTo>
                      <a:pt x="0" y="0"/>
                    </a:lnTo>
                    <a:lnTo>
                      <a:pt x="0" y="119"/>
                    </a:lnTo>
                    <a:lnTo>
                      <a:pt x="45" y="119"/>
                    </a:lnTo>
                    <a:cubicBezTo>
                      <a:pt x="54" y="119"/>
                      <a:pt x="61" y="118"/>
                      <a:pt x="67" y="116"/>
                    </a:cubicBezTo>
                    <a:cubicBezTo>
                      <a:pt x="74" y="114"/>
                      <a:pt x="79" y="111"/>
                      <a:pt x="83" y="107"/>
                    </a:cubicBezTo>
                    <a:cubicBezTo>
                      <a:pt x="89" y="102"/>
                      <a:pt x="93" y="95"/>
                      <a:pt x="96" y="86"/>
                    </a:cubicBezTo>
                    <a:cubicBezTo>
                      <a:pt x="99" y="79"/>
                      <a:pt x="100" y="71"/>
                      <a:pt x="100" y="61"/>
                    </a:cubicBezTo>
                    <a:cubicBezTo>
                      <a:pt x="100" y="50"/>
                      <a:pt x="98" y="40"/>
                      <a:pt x="96" y="33"/>
                    </a:cubicBezTo>
                    <a:cubicBezTo>
                      <a:pt x="93" y="25"/>
                      <a:pt x="89" y="19"/>
                      <a:pt x="85" y="1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21"/>
              <p:cNvSpPr/>
              <p:nvPr/>
            </p:nvSpPr>
            <p:spPr>
              <a:xfrm>
                <a:off x="10056813" y="6297613"/>
                <a:ext cx="39688" cy="46038"/>
              </a:xfrm>
              <a:custGeom>
                <a:rect b="b" l="l" r="r" t="t"/>
                <a:pathLst>
                  <a:path extrusionOk="0" h="123" w="104">
                    <a:moveTo>
                      <a:pt x="71" y="96"/>
                    </a:moveTo>
                    <a:cubicBezTo>
                      <a:pt x="66" y="100"/>
                      <a:pt x="61" y="102"/>
                      <a:pt x="54" y="102"/>
                    </a:cubicBezTo>
                    <a:cubicBezTo>
                      <a:pt x="46" y="102"/>
                      <a:pt x="39" y="99"/>
                      <a:pt x="33" y="93"/>
                    </a:cubicBezTo>
                    <a:cubicBezTo>
                      <a:pt x="28" y="87"/>
                      <a:pt x="25" y="76"/>
                      <a:pt x="25" y="61"/>
                    </a:cubicBezTo>
                    <a:cubicBezTo>
                      <a:pt x="25" y="47"/>
                      <a:pt x="28" y="37"/>
                      <a:pt x="33" y="30"/>
                    </a:cubicBezTo>
                    <a:cubicBezTo>
                      <a:pt x="39" y="24"/>
                      <a:pt x="46" y="21"/>
                      <a:pt x="55" y="21"/>
                    </a:cubicBezTo>
                    <a:cubicBezTo>
                      <a:pt x="61" y="21"/>
                      <a:pt x="67" y="23"/>
                      <a:pt x="71" y="26"/>
                    </a:cubicBezTo>
                    <a:cubicBezTo>
                      <a:pt x="75" y="30"/>
                      <a:pt x="78" y="35"/>
                      <a:pt x="80" y="41"/>
                    </a:cubicBezTo>
                    <a:lnTo>
                      <a:pt x="103" y="35"/>
                    </a:lnTo>
                    <a:cubicBezTo>
                      <a:pt x="101" y="26"/>
                      <a:pt x="97" y="18"/>
                      <a:pt x="91" y="13"/>
                    </a:cubicBezTo>
                    <a:cubicBezTo>
                      <a:pt x="82" y="5"/>
                      <a:pt x="70" y="0"/>
                      <a:pt x="56" y="0"/>
                    </a:cubicBezTo>
                    <a:cubicBezTo>
                      <a:pt x="39" y="0"/>
                      <a:pt x="26" y="6"/>
                      <a:pt x="16" y="17"/>
                    </a:cubicBezTo>
                    <a:cubicBezTo>
                      <a:pt x="6" y="28"/>
                      <a:pt x="0" y="43"/>
                      <a:pt x="0" y="63"/>
                    </a:cubicBezTo>
                    <a:cubicBezTo>
                      <a:pt x="0" y="81"/>
                      <a:pt x="6" y="96"/>
                      <a:pt x="16" y="107"/>
                    </a:cubicBezTo>
                    <a:cubicBezTo>
                      <a:pt x="26" y="117"/>
                      <a:pt x="39" y="123"/>
                      <a:pt x="54" y="123"/>
                    </a:cubicBezTo>
                    <a:cubicBezTo>
                      <a:pt x="67" y="123"/>
                      <a:pt x="78" y="120"/>
                      <a:pt x="86" y="113"/>
                    </a:cubicBezTo>
                    <a:cubicBezTo>
                      <a:pt x="94" y="107"/>
                      <a:pt x="100" y="97"/>
                      <a:pt x="104" y="85"/>
                    </a:cubicBezTo>
                    <a:lnTo>
                      <a:pt x="81" y="77"/>
                    </a:lnTo>
                    <a:cubicBezTo>
                      <a:pt x="79" y="86"/>
                      <a:pt x="75" y="92"/>
                      <a:pt x="71" y="9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21"/>
              <p:cNvSpPr/>
              <p:nvPr/>
            </p:nvSpPr>
            <p:spPr>
              <a:xfrm>
                <a:off x="10096501" y="6335713"/>
                <a:ext cx="9600" cy="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21"/>
              <p:cNvSpPr/>
              <p:nvPr/>
            </p:nvSpPr>
            <p:spPr>
              <a:xfrm>
                <a:off x="9818688" y="5842001"/>
                <a:ext cx="26988" cy="15875"/>
              </a:xfrm>
              <a:custGeom>
                <a:rect b="b" l="l" r="r" t="t"/>
                <a:pathLst>
                  <a:path extrusionOk="0" h="40" w="71">
                    <a:moveTo>
                      <a:pt x="34" y="39"/>
                    </a:moveTo>
                    <a:cubicBezTo>
                      <a:pt x="54" y="38"/>
                      <a:pt x="70" y="30"/>
                      <a:pt x="71" y="20"/>
                    </a:cubicBezTo>
                    <a:cubicBezTo>
                      <a:pt x="71" y="10"/>
                      <a:pt x="54" y="0"/>
                      <a:pt x="33" y="0"/>
                    </a:cubicBezTo>
                    <a:cubicBezTo>
                      <a:pt x="12" y="1"/>
                      <a:pt x="1" y="11"/>
                      <a:pt x="1" y="21"/>
                    </a:cubicBezTo>
                    <a:cubicBezTo>
                      <a:pt x="0" y="31"/>
                      <a:pt x="12" y="40"/>
                      <a:pt x="34" y="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21"/>
              <p:cNvSpPr/>
              <p:nvPr/>
            </p:nvSpPr>
            <p:spPr>
              <a:xfrm>
                <a:off x="9734551" y="6089651"/>
                <a:ext cx="22225" cy="25400"/>
              </a:xfrm>
              <a:custGeom>
                <a:rect b="b" l="l" r="r" t="t"/>
                <a:pathLst>
                  <a:path extrusionOk="0" h="67" w="57">
                    <a:moveTo>
                      <a:pt x="47" y="25"/>
                    </a:moveTo>
                    <a:cubicBezTo>
                      <a:pt x="35" y="9"/>
                      <a:pt x="17" y="0"/>
                      <a:pt x="9" y="6"/>
                    </a:cubicBezTo>
                    <a:cubicBezTo>
                      <a:pt x="0" y="11"/>
                      <a:pt x="0" y="30"/>
                      <a:pt x="12" y="46"/>
                    </a:cubicBezTo>
                    <a:cubicBezTo>
                      <a:pt x="24" y="63"/>
                      <a:pt x="38" y="67"/>
                      <a:pt x="47" y="62"/>
                    </a:cubicBezTo>
                    <a:cubicBezTo>
                      <a:pt x="55" y="57"/>
                      <a:pt x="57" y="42"/>
                      <a:pt x="47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21"/>
              <p:cNvSpPr/>
              <p:nvPr/>
            </p:nvSpPr>
            <p:spPr>
              <a:xfrm>
                <a:off x="9891713" y="5842001"/>
                <a:ext cx="26988" cy="15875"/>
              </a:xfrm>
              <a:custGeom>
                <a:rect b="b" l="l" r="r" t="t"/>
                <a:pathLst>
                  <a:path extrusionOk="0" h="40" w="71">
                    <a:moveTo>
                      <a:pt x="70" y="21"/>
                    </a:moveTo>
                    <a:cubicBezTo>
                      <a:pt x="70" y="11"/>
                      <a:pt x="59" y="1"/>
                      <a:pt x="39" y="0"/>
                    </a:cubicBezTo>
                    <a:cubicBezTo>
                      <a:pt x="17" y="0"/>
                      <a:pt x="0" y="10"/>
                      <a:pt x="0" y="20"/>
                    </a:cubicBezTo>
                    <a:cubicBezTo>
                      <a:pt x="1" y="30"/>
                      <a:pt x="17" y="38"/>
                      <a:pt x="38" y="39"/>
                    </a:cubicBezTo>
                    <a:cubicBezTo>
                      <a:pt x="59" y="40"/>
                      <a:pt x="71" y="31"/>
                      <a:pt x="70" y="2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21"/>
              <p:cNvSpPr/>
              <p:nvPr/>
            </p:nvSpPr>
            <p:spPr>
              <a:xfrm>
                <a:off x="9834563" y="6135688"/>
                <a:ext cx="28575" cy="17463"/>
              </a:xfrm>
              <a:custGeom>
                <a:rect b="b" l="l" r="r" t="t"/>
                <a:pathLst>
                  <a:path extrusionOk="0" h="46" w="73">
                    <a:moveTo>
                      <a:pt x="44" y="3"/>
                    </a:moveTo>
                    <a:cubicBezTo>
                      <a:pt x="22" y="0"/>
                      <a:pt x="4" y="5"/>
                      <a:pt x="2" y="15"/>
                    </a:cubicBezTo>
                    <a:cubicBezTo>
                      <a:pt x="0" y="24"/>
                      <a:pt x="14" y="38"/>
                      <a:pt x="34" y="42"/>
                    </a:cubicBezTo>
                    <a:cubicBezTo>
                      <a:pt x="55" y="46"/>
                      <a:pt x="69" y="39"/>
                      <a:pt x="71" y="28"/>
                    </a:cubicBezTo>
                    <a:cubicBezTo>
                      <a:pt x="73" y="19"/>
                      <a:pt x="64" y="8"/>
                      <a:pt x="44" y="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21"/>
              <p:cNvSpPr/>
              <p:nvPr/>
            </p:nvSpPr>
            <p:spPr>
              <a:xfrm>
                <a:off x="9991726" y="5976938"/>
                <a:ext cx="15875" cy="25400"/>
              </a:xfrm>
              <a:custGeom>
                <a:rect b="b" l="l" r="r" t="t"/>
                <a:pathLst>
                  <a:path extrusionOk="0" h="70" w="43">
                    <a:moveTo>
                      <a:pt x="42" y="40"/>
                    </a:moveTo>
                    <a:cubicBezTo>
                      <a:pt x="43" y="19"/>
                      <a:pt x="34" y="2"/>
                      <a:pt x="25" y="1"/>
                    </a:cubicBezTo>
                    <a:cubicBezTo>
                      <a:pt x="14" y="0"/>
                      <a:pt x="2" y="16"/>
                      <a:pt x="1" y="37"/>
                    </a:cubicBezTo>
                    <a:cubicBezTo>
                      <a:pt x="0" y="56"/>
                      <a:pt x="10" y="68"/>
                      <a:pt x="19" y="69"/>
                    </a:cubicBezTo>
                    <a:cubicBezTo>
                      <a:pt x="30" y="70"/>
                      <a:pt x="41" y="59"/>
                      <a:pt x="42" y="4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21"/>
              <p:cNvSpPr/>
              <p:nvPr/>
            </p:nvSpPr>
            <p:spPr>
              <a:xfrm>
                <a:off x="9729788" y="5976938"/>
                <a:ext cx="15875" cy="25400"/>
              </a:xfrm>
              <a:custGeom>
                <a:rect b="b" l="l" r="r" t="t"/>
                <a:pathLst>
                  <a:path extrusionOk="0" h="70" w="42">
                    <a:moveTo>
                      <a:pt x="41" y="37"/>
                    </a:moveTo>
                    <a:cubicBezTo>
                      <a:pt x="40" y="16"/>
                      <a:pt x="28" y="0"/>
                      <a:pt x="17" y="1"/>
                    </a:cubicBezTo>
                    <a:cubicBezTo>
                      <a:pt x="7" y="2"/>
                      <a:pt x="0" y="19"/>
                      <a:pt x="1" y="40"/>
                    </a:cubicBezTo>
                    <a:cubicBezTo>
                      <a:pt x="2" y="59"/>
                      <a:pt x="13" y="70"/>
                      <a:pt x="22" y="69"/>
                    </a:cubicBezTo>
                    <a:cubicBezTo>
                      <a:pt x="33" y="68"/>
                      <a:pt x="42" y="56"/>
                      <a:pt x="41" y="37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21"/>
              <p:cNvSpPr/>
              <p:nvPr/>
            </p:nvSpPr>
            <p:spPr>
              <a:xfrm>
                <a:off x="9994901" y="5859463"/>
                <a:ext cx="15875" cy="26988"/>
              </a:xfrm>
              <a:custGeom>
                <a:rect b="b" l="l" r="r" t="t"/>
                <a:pathLst>
                  <a:path extrusionOk="0" h="69" w="43">
                    <a:moveTo>
                      <a:pt x="24" y="68"/>
                    </a:moveTo>
                    <a:cubicBezTo>
                      <a:pt x="33" y="67"/>
                      <a:pt x="43" y="56"/>
                      <a:pt x="42" y="36"/>
                    </a:cubicBezTo>
                    <a:cubicBezTo>
                      <a:pt x="41" y="15"/>
                      <a:pt x="29" y="0"/>
                      <a:pt x="18" y="1"/>
                    </a:cubicBezTo>
                    <a:cubicBezTo>
                      <a:pt x="9" y="2"/>
                      <a:pt x="0" y="18"/>
                      <a:pt x="1" y="39"/>
                    </a:cubicBezTo>
                    <a:cubicBezTo>
                      <a:pt x="2" y="59"/>
                      <a:pt x="13" y="69"/>
                      <a:pt x="24" y="6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21"/>
              <p:cNvSpPr/>
              <p:nvPr/>
            </p:nvSpPr>
            <p:spPr>
              <a:xfrm>
                <a:off x="9982201" y="6089651"/>
                <a:ext cx="22225" cy="25400"/>
              </a:xfrm>
              <a:custGeom>
                <a:rect b="b" l="l" r="r" t="t"/>
                <a:pathLst>
                  <a:path extrusionOk="0" h="67" w="58">
                    <a:moveTo>
                      <a:pt x="11" y="25"/>
                    </a:moveTo>
                    <a:cubicBezTo>
                      <a:pt x="0" y="42"/>
                      <a:pt x="2" y="57"/>
                      <a:pt x="11" y="62"/>
                    </a:cubicBezTo>
                    <a:cubicBezTo>
                      <a:pt x="20" y="67"/>
                      <a:pt x="34" y="63"/>
                      <a:pt x="46" y="46"/>
                    </a:cubicBezTo>
                    <a:cubicBezTo>
                      <a:pt x="58" y="30"/>
                      <a:pt x="58" y="11"/>
                      <a:pt x="49" y="6"/>
                    </a:cubicBezTo>
                    <a:cubicBezTo>
                      <a:pt x="41" y="0"/>
                      <a:pt x="23" y="9"/>
                      <a:pt x="11" y="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21"/>
              <p:cNvSpPr/>
              <p:nvPr/>
            </p:nvSpPr>
            <p:spPr>
              <a:xfrm>
                <a:off x="9728201" y="5859463"/>
                <a:ext cx="15875" cy="26988"/>
              </a:xfrm>
              <a:custGeom>
                <a:rect b="b" l="l" r="r" t="t"/>
                <a:pathLst>
                  <a:path extrusionOk="0" h="69" w="42">
                    <a:moveTo>
                      <a:pt x="19" y="68"/>
                    </a:moveTo>
                    <a:cubicBezTo>
                      <a:pt x="29" y="69"/>
                      <a:pt x="40" y="59"/>
                      <a:pt x="41" y="39"/>
                    </a:cubicBezTo>
                    <a:cubicBezTo>
                      <a:pt x="42" y="18"/>
                      <a:pt x="35" y="2"/>
                      <a:pt x="25" y="1"/>
                    </a:cubicBezTo>
                    <a:cubicBezTo>
                      <a:pt x="14" y="0"/>
                      <a:pt x="2" y="15"/>
                      <a:pt x="1" y="36"/>
                    </a:cubicBezTo>
                    <a:cubicBezTo>
                      <a:pt x="0" y="56"/>
                      <a:pt x="9" y="67"/>
                      <a:pt x="19" y="6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21"/>
              <p:cNvSpPr/>
              <p:nvPr/>
            </p:nvSpPr>
            <p:spPr>
              <a:xfrm>
                <a:off x="9947276" y="6008688"/>
                <a:ext cx="19050" cy="15875"/>
              </a:xfrm>
              <a:custGeom>
                <a:rect b="b" l="l" r="r" t="t"/>
                <a:pathLst>
                  <a:path extrusionOk="0" h="39" w="48">
                    <a:moveTo>
                      <a:pt x="36" y="1"/>
                    </a:moveTo>
                    <a:cubicBezTo>
                      <a:pt x="32" y="0"/>
                      <a:pt x="19" y="14"/>
                      <a:pt x="19" y="14"/>
                    </a:cubicBezTo>
                    <a:cubicBezTo>
                      <a:pt x="16" y="4"/>
                      <a:pt x="0" y="4"/>
                      <a:pt x="0" y="4"/>
                    </a:cubicBezTo>
                    <a:lnTo>
                      <a:pt x="0" y="8"/>
                    </a:lnTo>
                    <a:cubicBezTo>
                      <a:pt x="11" y="9"/>
                      <a:pt x="13" y="23"/>
                      <a:pt x="10" y="28"/>
                    </a:cubicBezTo>
                    <a:cubicBezTo>
                      <a:pt x="9" y="32"/>
                      <a:pt x="20" y="39"/>
                      <a:pt x="23" y="36"/>
                    </a:cubicBezTo>
                    <a:cubicBezTo>
                      <a:pt x="26" y="31"/>
                      <a:pt x="40" y="26"/>
                      <a:pt x="46" y="36"/>
                    </a:cubicBezTo>
                    <a:lnTo>
                      <a:pt x="48" y="34"/>
                    </a:lnTo>
                    <a:cubicBezTo>
                      <a:pt x="48" y="34"/>
                      <a:pt x="43" y="19"/>
                      <a:pt x="32" y="21"/>
                    </a:cubicBezTo>
                    <a:cubicBezTo>
                      <a:pt x="32" y="21"/>
                      <a:pt x="39" y="4"/>
                      <a:pt x="36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21"/>
              <p:cNvSpPr/>
              <p:nvPr/>
            </p:nvSpPr>
            <p:spPr>
              <a:xfrm>
                <a:off x="9771063" y="5888038"/>
                <a:ext cx="195263" cy="219076"/>
              </a:xfrm>
              <a:custGeom>
                <a:rect b="b" l="l" r="r" t="t"/>
                <a:pathLst>
                  <a:path extrusionOk="0" h="574" w="512">
                    <a:moveTo>
                      <a:pt x="475" y="399"/>
                    </a:moveTo>
                    <a:cubicBezTo>
                      <a:pt x="462" y="417"/>
                      <a:pt x="447" y="421"/>
                      <a:pt x="437" y="415"/>
                    </a:cubicBezTo>
                    <a:cubicBezTo>
                      <a:pt x="427" y="410"/>
                      <a:pt x="424" y="394"/>
                      <a:pt x="437" y="377"/>
                    </a:cubicBezTo>
                    <a:cubicBezTo>
                      <a:pt x="449" y="358"/>
                      <a:pt x="467" y="349"/>
                      <a:pt x="477" y="354"/>
                    </a:cubicBezTo>
                    <a:cubicBezTo>
                      <a:pt x="486" y="359"/>
                      <a:pt x="486" y="380"/>
                      <a:pt x="475" y="399"/>
                    </a:cubicBezTo>
                    <a:close/>
                    <a:moveTo>
                      <a:pt x="240" y="62"/>
                    </a:moveTo>
                    <a:cubicBezTo>
                      <a:pt x="234" y="62"/>
                      <a:pt x="230" y="57"/>
                      <a:pt x="230" y="52"/>
                    </a:cubicBezTo>
                    <a:cubicBezTo>
                      <a:pt x="230" y="46"/>
                      <a:pt x="234" y="42"/>
                      <a:pt x="240" y="42"/>
                    </a:cubicBezTo>
                    <a:cubicBezTo>
                      <a:pt x="246" y="42"/>
                      <a:pt x="250" y="46"/>
                      <a:pt x="250" y="52"/>
                    </a:cubicBezTo>
                    <a:cubicBezTo>
                      <a:pt x="250" y="57"/>
                      <a:pt x="246" y="62"/>
                      <a:pt x="240" y="62"/>
                    </a:cubicBezTo>
                    <a:close/>
                    <a:moveTo>
                      <a:pt x="37" y="399"/>
                    </a:moveTo>
                    <a:cubicBezTo>
                      <a:pt x="25" y="380"/>
                      <a:pt x="25" y="359"/>
                      <a:pt x="35" y="354"/>
                    </a:cubicBezTo>
                    <a:cubicBezTo>
                      <a:pt x="45" y="349"/>
                      <a:pt x="63" y="358"/>
                      <a:pt x="75" y="377"/>
                    </a:cubicBezTo>
                    <a:cubicBezTo>
                      <a:pt x="88" y="394"/>
                      <a:pt x="85" y="410"/>
                      <a:pt x="75" y="415"/>
                    </a:cubicBezTo>
                    <a:cubicBezTo>
                      <a:pt x="65" y="421"/>
                      <a:pt x="50" y="417"/>
                      <a:pt x="37" y="399"/>
                    </a:cubicBezTo>
                    <a:close/>
                    <a:moveTo>
                      <a:pt x="478" y="352"/>
                    </a:moveTo>
                    <a:cubicBezTo>
                      <a:pt x="454" y="337"/>
                      <a:pt x="425" y="340"/>
                      <a:pt x="413" y="359"/>
                    </a:cubicBezTo>
                    <a:cubicBezTo>
                      <a:pt x="402" y="377"/>
                      <a:pt x="410" y="402"/>
                      <a:pt x="433" y="417"/>
                    </a:cubicBezTo>
                    <a:cubicBezTo>
                      <a:pt x="417" y="418"/>
                      <a:pt x="396" y="396"/>
                      <a:pt x="396" y="396"/>
                    </a:cubicBezTo>
                    <a:cubicBezTo>
                      <a:pt x="387" y="413"/>
                      <a:pt x="403" y="423"/>
                      <a:pt x="416" y="427"/>
                    </a:cubicBezTo>
                    <a:cubicBezTo>
                      <a:pt x="414" y="428"/>
                      <a:pt x="413" y="430"/>
                      <a:pt x="411" y="431"/>
                    </a:cubicBezTo>
                    <a:cubicBezTo>
                      <a:pt x="399" y="428"/>
                      <a:pt x="395" y="434"/>
                      <a:pt x="395" y="434"/>
                    </a:cubicBezTo>
                    <a:cubicBezTo>
                      <a:pt x="392" y="433"/>
                      <a:pt x="365" y="404"/>
                      <a:pt x="345" y="383"/>
                    </a:cubicBezTo>
                    <a:lnTo>
                      <a:pt x="363" y="380"/>
                    </a:lnTo>
                    <a:cubicBezTo>
                      <a:pt x="350" y="350"/>
                      <a:pt x="315" y="343"/>
                      <a:pt x="292" y="325"/>
                    </a:cubicBezTo>
                    <a:cubicBezTo>
                      <a:pt x="274" y="312"/>
                      <a:pt x="294" y="306"/>
                      <a:pt x="299" y="310"/>
                    </a:cubicBezTo>
                    <a:cubicBezTo>
                      <a:pt x="343" y="348"/>
                      <a:pt x="383" y="322"/>
                      <a:pt x="383" y="322"/>
                    </a:cubicBezTo>
                    <a:cubicBezTo>
                      <a:pt x="351" y="311"/>
                      <a:pt x="336" y="276"/>
                      <a:pt x="336" y="276"/>
                    </a:cubicBezTo>
                    <a:cubicBezTo>
                      <a:pt x="401" y="313"/>
                      <a:pt x="451" y="271"/>
                      <a:pt x="451" y="271"/>
                    </a:cubicBezTo>
                    <a:cubicBezTo>
                      <a:pt x="408" y="278"/>
                      <a:pt x="374" y="237"/>
                      <a:pt x="374" y="237"/>
                    </a:cubicBezTo>
                    <a:cubicBezTo>
                      <a:pt x="441" y="253"/>
                      <a:pt x="487" y="208"/>
                      <a:pt x="487" y="208"/>
                    </a:cubicBezTo>
                    <a:cubicBezTo>
                      <a:pt x="462" y="210"/>
                      <a:pt x="401" y="184"/>
                      <a:pt x="401" y="184"/>
                    </a:cubicBezTo>
                    <a:cubicBezTo>
                      <a:pt x="499" y="181"/>
                      <a:pt x="508" y="112"/>
                      <a:pt x="509" y="112"/>
                    </a:cubicBezTo>
                    <a:cubicBezTo>
                      <a:pt x="482" y="129"/>
                      <a:pt x="410" y="121"/>
                      <a:pt x="410" y="121"/>
                    </a:cubicBezTo>
                    <a:cubicBezTo>
                      <a:pt x="512" y="85"/>
                      <a:pt x="505" y="0"/>
                      <a:pt x="505" y="0"/>
                    </a:cubicBezTo>
                    <a:cubicBezTo>
                      <a:pt x="483" y="33"/>
                      <a:pt x="384" y="64"/>
                      <a:pt x="384" y="64"/>
                    </a:cubicBezTo>
                    <a:cubicBezTo>
                      <a:pt x="357" y="72"/>
                      <a:pt x="335" y="96"/>
                      <a:pt x="335" y="124"/>
                    </a:cubicBezTo>
                    <a:cubicBezTo>
                      <a:pt x="334" y="136"/>
                      <a:pt x="323" y="145"/>
                      <a:pt x="312" y="145"/>
                    </a:cubicBezTo>
                    <a:cubicBezTo>
                      <a:pt x="285" y="145"/>
                      <a:pt x="286" y="107"/>
                      <a:pt x="286" y="89"/>
                    </a:cubicBezTo>
                    <a:cubicBezTo>
                      <a:pt x="286" y="62"/>
                      <a:pt x="285" y="31"/>
                      <a:pt x="265" y="31"/>
                    </a:cubicBezTo>
                    <a:lnTo>
                      <a:pt x="226" y="31"/>
                    </a:lnTo>
                    <a:cubicBezTo>
                      <a:pt x="219" y="31"/>
                      <a:pt x="207" y="30"/>
                      <a:pt x="202" y="36"/>
                    </a:cubicBezTo>
                    <a:cubicBezTo>
                      <a:pt x="192" y="47"/>
                      <a:pt x="194" y="78"/>
                      <a:pt x="198" y="72"/>
                    </a:cubicBezTo>
                    <a:cubicBezTo>
                      <a:pt x="198" y="72"/>
                      <a:pt x="214" y="68"/>
                      <a:pt x="223" y="72"/>
                    </a:cubicBezTo>
                    <a:cubicBezTo>
                      <a:pt x="236" y="76"/>
                      <a:pt x="226" y="115"/>
                      <a:pt x="226" y="123"/>
                    </a:cubicBezTo>
                    <a:cubicBezTo>
                      <a:pt x="226" y="134"/>
                      <a:pt x="216" y="145"/>
                      <a:pt x="203" y="145"/>
                    </a:cubicBezTo>
                    <a:cubicBezTo>
                      <a:pt x="191" y="145"/>
                      <a:pt x="180" y="136"/>
                      <a:pt x="179" y="124"/>
                    </a:cubicBezTo>
                    <a:cubicBezTo>
                      <a:pt x="179" y="96"/>
                      <a:pt x="157" y="72"/>
                      <a:pt x="132" y="64"/>
                    </a:cubicBezTo>
                    <a:cubicBezTo>
                      <a:pt x="132" y="64"/>
                      <a:pt x="30" y="33"/>
                      <a:pt x="9" y="0"/>
                    </a:cubicBezTo>
                    <a:cubicBezTo>
                      <a:pt x="9" y="0"/>
                      <a:pt x="1" y="86"/>
                      <a:pt x="105" y="123"/>
                    </a:cubicBezTo>
                    <a:cubicBezTo>
                      <a:pt x="105" y="123"/>
                      <a:pt x="31" y="129"/>
                      <a:pt x="4" y="112"/>
                    </a:cubicBezTo>
                    <a:cubicBezTo>
                      <a:pt x="6" y="112"/>
                      <a:pt x="18" y="184"/>
                      <a:pt x="116" y="187"/>
                    </a:cubicBezTo>
                    <a:cubicBezTo>
                      <a:pt x="116" y="187"/>
                      <a:pt x="52" y="209"/>
                      <a:pt x="28" y="206"/>
                    </a:cubicBezTo>
                    <a:cubicBezTo>
                      <a:pt x="28" y="206"/>
                      <a:pt x="74" y="259"/>
                      <a:pt x="143" y="244"/>
                    </a:cubicBezTo>
                    <a:cubicBezTo>
                      <a:pt x="143" y="244"/>
                      <a:pt x="106" y="278"/>
                      <a:pt x="63" y="271"/>
                    </a:cubicBezTo>
                    <a:cubicBezTo>
                      <a:pt x="63" y="271"/>
                      <a:pt x="111" y="314"/>
                      <a:pt x="177" y="278"/>
                    </a:cubicBezTo>
                    <a:cubicBezTo>
                      <a:pt x="177" y="278"/>
                      <a:pt x="163" y="311"/>
                      <a:pt x="132" y="322"/>
                    </a:cubicBezTo>
                    <a:cubicBezTo>
                      <a:pt x="132" y="322"/>
                      <a:pt x="171" y="348"/>
                      <a:pt x="217" y="310"/>
                    </a:cubicBezTo>
                    <a:cubicBezTo>
                      <a:pt x="222" y="304"/>
                      <a:pt x="241" y="311"/>
                      <a:pt x="222" y="325"/>
                    </a:cubicBezTo>
                    <a:cubicBezTo>
                      <a:pt x="198" y="344"/>
                      <a:pt x="163" y="349"/>
                      <a:pt x="148" y="380"/>
                    </a:cubicBezTo>
                    <a:lnTo>
                      <a:pt x="166" y="383"/>
                    </a:lnTo>
                    <a:cubicBezTo>
                      <a:pt x="146" y="404"/>
                      <a:pt x="118" y="433"/>
                      <a:pt x="115" y="434"/>
                    </a:cubicBezTo>
                    <a:cubicBezTo>
                      <a:pt x="115" y="434"/>
                      <a:pt x="111" y="428"/>
                      <a:pt x="100" y="431"/>
                    </a:cubicBezTo>
                    <a:cubicBezTo>
                      <a:pt x="98" y="430"/>
                      <a:pt x="97" y="428"/>
                      <a:pt x="95" y="427"/>
                    </a:cubicBezTo>
                    <a:cubicBezTo>
                      <a:pt x="108" y="423"/>
                      <a:pt x="125" y="413"/>
                      <a:pt x="116" y="396"/>
                    </a:cubicBezTo>
                    <a:cubicBezTo>
                      <a:pt x="116" y="396"/>
                      <a:pt x="95" y="418"/>
                      <a:pt x="79" y="417"/>
                    </a:cubicBezTo>
                    <a:cubicBezTo>
                      <a:pt x="101" y="402"/>
                      <a:pt x="110" y="377"/>
                      <a:pt x="98" y="359"/>
                    </a:cubicBezTo>
                    <a:cubicBezTo>
                      <a:pt x="87" y="340"/>
                      <a:pt x="58" y="337"/>
                      <a:pt x="34" y="352"/>
                    </a:cubicBezTo>
                    <a:cubicBezTo>
                      <a:pt x="10" y="366"/>
                      <a:pt x="0" y="393"/>
                      <a:pt x="12" y="412"/>
                    </a:cubicBezTo>
                    <a:cubicBezTo>
                      <a:pt x="24" y="430"/>
                      <a:pt x="50" y="434"/>
                      <a:pt x="74" y="420"/>
                    </a:cubicBezTo>
                    <a:cubicBezTo>
                      <a:pt x="64" y="435"/>
                      <a:pt x="45" y="439"/>
                      <a:pt x="37" y="442"/>
                    </a:cubicBezTo>
                    <a:cubicBezTo>
                      <a:pt x="37" y="442"/>
                      <a:pt x="50" y="468"/>
                      <a:pt x="80" y="434"/>
                    </a:cubicBezTo>
                    <a:cubicBezTo>
                      <a:pt x="82" y="435"/>
                      <a:pt x="83" y="436"/>
                      <a:pt x="85" y="438"/>
                    </a:cubicBezTo>
                    <a:cubicBezTo>
                      <a:pt x="77" y="444"/>
                      <a:pt x="73" y="454"/>
                      <a:pt x="80" y="459"/>
                    </a:cubicBezTo>
                    <a:cubicBezTo>
                      <a:pt x="80" y="459"/>
                      <a:pt x="77" y="475"/>
                      <a:pt x="96" y="474"/>
                    </a:cubicBezTo>
                    <a:cubicBezTo>
                      <a:pt x="96" y="474"/>
                      <a:pt x="103" y="485"/>
                      <a:pt x="116" y="479"/>
                    </a:cubicBezTo>
                    <a:cubicBezTo>
                      <a:pt x="125" y="502"/>
                      <a:pt x="122" y="523"/>
                      <a:pt x="124" y="536"/>
                    </a:cubicBezTo>
                    <a:lnTo>
                      <a:pt x="149" y="537"/>
                    </a:lnTo>
                    <a:cubicBezTo>
                      <a:pt x="147" y="526"/>
                      <a:pt x="146" y="491"/>
                      <a:pt x="126" y="460"/>
                    </a:cubicBezTo>
                    <a:cubicBezTo>
                      <a:pt x="130" y="456"/>
                      <a:pt x="132" y="452"/>
                      <a:pt x="128" y="447"/>
                    </a:cubicBezTo>
                    <a:cubicBezTo>
                      <a:pt x="128" y="446"/>
                      <a:pt x="163" y="424"/>
                      <a:pt x="190" y="408"/>
                    </a:cubicBezTo>
                    <a:lnTo>
                      <a:pt x="193" y="424"/>
                    </a:lnTo>
                    <a:cubicBezTo>
                      <a:pt x="202" y="412"/>
                      <a:pt x="215" y="404"/>
                      <a:pt x="231" y="400"/>
                    </a:cubicBezTo>
                    <a:cubicBezTo>
                      <a:pt x="214" y="422"/>
                      <a:pt x="204" y="447"/>
                      <a:pt x="210" y="483"/>
                    </a:cubicBezTo>
                    <a:cubicBezTo>
                      <a:pt x="210" y="483"/>
                      <a:pt x="215" y="469"/>
                      <a:pt x="236" y="467"/>
                    </a:cubicBezTo>
                    <a:cubicBezTo>
                      <a:pt x="236" y="467"/>
                      <a:pt x="206" y="503"/>
                      <a:pt x="254" y="574"/>
                    </a:cubicBezTo>
                    <a:cubicBezTo>
                      <a:pt x="303" y="503"/>
                      <a:pt x="275" y="467"/>
                      <a:pt x="275" y="467"/>
                    </a:cubicBezTo>
                    <a:cubicBezTo>
                      <a:pt x="296" y="469"/>
                      <a:pt x="302" y="483"/>
                      <a:pt x="302" y="483"/>
                    </a:cubicBezTo>
                    <a:cubicBezTo>
                      <a:pt x="307" y="447"/>
                      <a:pt x="297" y="421"/>
                      <a:pt x="280" y="399"/>
                    </a:cubicBezTo>
                    <a:cubicBezTo>
                      <a:pt x="296" y="403"/>
                      <a:pt x="308" y="412"/>
                      <a:pt x="318" y="424"/>
                    </a:cubicBezTo>
                    <a:lnTo>
                      <a:pt x="321" y="407"/>
                    </a:lnTo>
                    <a:cubicBezTo>
                      <a:pt x="347" y="423"/>
                      <a:pt x="383" y="446"/>
                      <a:pt x="383" y="447"/>
                    </a:cubicBezTo>
                    <a:cubicBezTo>
                      <a:pt x="379" y="452"/>
                      <a:pt x="381" y="456"/>
                      <a:pt x="385" y="460"/>
                    </a:cubicBezTo>
                    <a:cubicBezTo>
                      <a:pt x="366" y="491"/>
                      <a:pt x="365" y="526"/>
                      <a:pt x="363" y="537"/>
                    </a:cubicBezTo>
                    <a:lnTo>
                      <a:pt x="387" y="536"/>
                    </a:lnTo>
                    <a:cubicBezTo>
                      <a:pt x="390" y="523"/>
                      <a:pt x="387" y="502"/>
                      <a:pt x="395" y="479"/>
                    </a:cubicBezTo>
                    <a:cubicBezTo>
                      <a:pt x="408" y="484"/>
                      <a:pt x="415" y="474"/>
                      <a:pt x="415" y="474"/>
                    </a:cubicBezTo>
                    <a:cubicBezTo>
                      <a:pt x="434" y="475"/>
                      <a:pt x="431" y="459"/>
                      <a:pt x="431" y="459"/>
                    </a:cubicBezTo>
                    <a:cubicBezTo>
                      <a:pt x="437" y="454"/>
                      <a:pt x="434" y="445"/>
                      <a:pt x="427" y="438"/>
                    </a:cubicBezTo>
                    <a:cubicBezTo>
                      <a:pt x="428" y="437"/>
                      <a:pt x="430" y="435"/>
                      <a:pt x="432" y="434"/>
                    </a:cubicBezTo>
                    <a:cubicBezTo>
                      <a:pt x="461" y="468"/>
                      <a:pt x="475" y="442"/>
                      <a:pt x="475" y="442"/>
                    </a:cubicBezTo>
                    <a:cubicBezTo>
                      <a:pt x="467" y="439"/>
                      <a:pt x="448" y="435"/>
                      <a:pt x="438" y="420"/>
                    </a:cubicBezTo>
                    <a:cubicBezTo>
                      <a:pt x="462" y="434"/>
                      <a:pt x="488" y="430"/>
                      <a:pt x="499" y="412"/>
                    </a:cubicBezTo>
                    <a:cubicBezTo>
                      <a:pt x="511" y="393"/>
                      <a:pt x="502" y="366"/>
                      <a:pt x="478" y="352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21"/>
              <p:cNvSpPr/>
              <p:nvPr/>
            </p:nvSpPr>
            <p:spPr>
              <a:xfrm>
                <a:off x="9769476" y="6008688"/>
                <a:ext cx="19050" cy="15875"/>
              </a:xfrm>
              <a:custGeom>
                <a:rect b="b" l="l" r="r" t="t"/>
                <a:pathLst>
                  <a:path extrusionOk="0" h="39" w="49">
                    <a:moveTo>
                      <a:pt x="26" y="36"/>
                    </a:moveTo>
                    <a:cubicBezTo>
                      <a:pt x="28" y="39"/>
                      <a:pt x="40" y="32"/>
                      <a:pt x="39" y="28"/>
                    </a:cubicBezTo>
                    <a:cubicBezTo>
                      <a:pt x="36" y="23"/>
                      <a:pt x="38" y="9"/>
                      <a:pt x="49" y="8"/>
                    </a:cubicBezTo>
                    <a:lnTo>
                      <a:pt x="49" y="4"/>
                    </a:lnTo>
                    <a:cubicBezTo>
                      <a:pt x="49" y="4"/>
                      <a:pt x="33" y="4"/>
                      <a:pt x="29" y="14"/>
                    </a:cubicBezTo>
                    <a:cubicBezTo>
                      <a:pt x="29" y="14"/>
                      <a:pt x="16" y="0"/>
                      <a:pt x="13" y="1"/>
                    </a:cubicBezTo>
                    <a:cubicBezTo>
                      <a:pt x="10" y="4"/>
                      <a:pt x="16" y="21"/>
                      <a:pt x="16" y="21"/>
                    </a:cubicBezTo>
                    <a:cubicBezTo>
                      <a:pt x="6" y="19"/>
                      <a:pt x="0" y="34"/>
                      <a:pt x="0" y="34"/>
                    </a:cubicBezTo>
                    <a:lnTo>
                      <a:pt x="2" y="36"/>
                    </a:lnTo>
                    <a:cubicBezTo>
                      <a:pt x="9" y="26"/>
                      <a:pt x="23" y="31"/>
                      <a:pt x="26" y="36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21"/>
              <p:cNvSpPr/>
              <p:nvPr/>
            </p:nvSpPr>
            <p:spPr>
              <a:xfrm>
                <a:off x="9893301" y="6059488"/>
                <a:ext cx="17463" cy="19050"/>
              </a:xfrm>
              <a:custGeom>
                <a:rect b="b" l="l" r="r" t="t"/>
                <a:pathLst>
                  <a:path extrusionOk="0" h="51" w="46">
                    <a:moveTo>
                      <a:pt x="33" y="15"/>
                    </a:moveTo>
                    <a:cubicBezTo>
                      <a:pt x="23" y="6"/>
                      <a:pt x="12" y="0"/>
                      <a:pt x="1" y="0"/>
                    </a:cubicBezTo>
                    <a:cubicBezTo>
                      <a:pt x="0" y="13"/>
                      <a:pt x="3" y="25"/>
                      <a:pt x="13" y="36"/>
                    </a:cubicBezTo>
                    <a:cubicBezTo>
                      <a:pt x="21" y="46"/>
                      <a:pt x="33" y="51"/>
                      <a:pt x="45" y="51"/>
                    </a:cubicBezTo>
                    <a:cubicBezTo>
                      <a:pt x="46" y="39"/>
                      <a:pt x="42" y="25"/>
                      <a:pt x="33" y="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21"/>
              <p:cNvSpPr/>
              <p:nvPr/>
            </p:nvSpPr>
            <p:spPr>
              <a:xfrm>
                <a:off x="9825038" y="6059488"/>
                <a:ext cx="17463" cy="19050"/>
              </a:xfrm>
              <a:custGeom>
                <a:rect b="b" l="l" r="r" t="t"/>
                <a:pathLst>
                  <a:path extrusionOk="0" h="51" w="46">
                    <a:moveTo>
                      <a:pt x="1" y="51"/>
                    </a:moveTo>
                    <a:cubicBezTo>
                      <a:pt x="13" y="51"/>
                      <a:pt x="24" y="46"/>
                      <a:pt x="33" y="36"/>
                    </a:cubicBezTo>
                    <a:cubicBezTo>
                      <a:pt x="43" y="25"/>
                      <a:pt x="46" y="13"/>
                      <a:pt x="45" y="0"/>
                    </a:cubicBezTo>
                    <a:cubicBezTo>
                      <a:pt x="34" y="0"/>
                      <a:pt x="22" y="6"/>
                      <a:pt x="13" y="15"/>
                    </a:cubicBezTo>
                    <a:cubicBezTo>
                      <a:pt x="4" y="25"/>
                      <a:pt x="0" y="39"/>
                      <a:pt x="1" y="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21"/>
              <p:cNvSpPr/>
              <p:nvPr/>
            </p:nvSpPr>
            <p:spPr>
              <a:xfrm>
                <a:off x="9850438" y="5876926"/>
                <a:ext cx="34925" cy="19050"/>
              </a:xfrm>
              <a:custGeom>
                <a:rect b="b" l="l" r="r" t="t"/>
                <a:pathLst>
                  <a:path extrusionOk="0" h="12" w="22">
                    <a:moveTo>
                      <a:pt x="17" y="12"/>
                    </a:moveTo>
                    <a:lnTo>
                      <a:pt x="22" y="4"/>
                    </a:lnTo>
                    <a:lnTo>
                      <a:pt x="14" y="7"/>
                    </a:lnTo>
                    <a:lnTo>
                      <a:pt x="11" y="0"/>
                    </a:lnTo>
                    <a:lnTo>
                      <a:pt x="8" y="7"/>
                    </a:lnTo>
                    <a:lnTo>
                      <a:pt x="0" y="4"/>
                    </a:lnTo>
                    <a:lnTo>
                      <a:pt x="5" y="12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21"/>
              <p:cNvSpPr/>
              <p:nvPr/>
            </p:nvSpPr>
            <p:spPr>
              <a:xfrm>
                <a:off x="9705976" y="5807076"/>
                <a:ext cx="323850" cy="376238"/>
              </a:xfrm>
              <a:custGeom>
                <a:rect b="b" l="l" r="r" t="t"/>
                <a:pathLst>
                  <a:path extrusionOk="0" h="989" w="847">
                    <a:moveTo>
                      <a:pt x="819" y="573"/>
                    </a:moveTo>
                    <a:cubicBezTo>
                      <a:pt x="811" y="581"/>
                      <a:pt x="799" y="585"/>
                      <a:pt x="788" y="585"/>
                    </a:cubicBezTo>
                    <a:cubicBezTo>
                      <a:pt x="793" y="608"/>
                      <a:pt x="790" y="634"/>
                      <a:pt x="783" y="647"/>
                    </a:cubicBezTo>
                    <a:lnTo>
                      <a:pt x="766" y="633"/>
                    </a:lnTo>
                    <a:cubicBezTo>
                      <a:pt x="792" y="582"/>
                      <a:pt x="756" y="563"/>
                      <a:pt x="758" y="531"/>
                    </a:cubicBezTo>
                    <a:cubicBezTo>
                      <a:pt x="721" y="539"/>
                      <a:pt x="725" y="515"/>
                      <a:pt x="725" y="515"/>
                    </a:cubicBezTo>
                    <a:cubicBezTo>
                      <a:pt x="733" y="517"/>
                      <a:pt x="749" y="523"/>
                      <a:pt x="764" y="517"/>
                    </a:cubicBezTo>
                    <a:cubicBezTo>
                      <a:pt x="740" y="515"/>
                      <a:pt x="722" y="497"/>
                      <a:pt x="723" y="478"/>
                    </a:cubicBezTo>
                    <a:cubicBezTo>
                      <a:pt x="725" y="459"/>
                      <a:pt x="748" y="444"/>
                      <a:pt x="774" y="445"/>
                    </a:cubicBezTo>
                    <a:cubicBezTo>
                      <a:pt x="800" y="447"/>
                      <a:pt x="819" y="465"/>
                      <a:pt x="818" y="485"/>
                    </a:cubicBezTo>
                    <a:cubicBezTo>
                      <a:pt x="816" y="504"/>
                      <a:pt x="795" y="518"/>
                      <a:pt x="770" y="517"/>
                    </a:cubicBezTo>
                    <a:cubicBezTo>
                      <a:pt x="782" y="527"/>
                      <a:pt x="810" y="522"/>
                      <a:pt x="810" y="522"/>
                    </a:cubicBezTo>
                    <a:cubicBezTo>
                      <a:pt x="807" y="542"/>
                      <a:pt x="783" y="536"/>
                      <a:pt x="772" y="532"/>
                    </a:cubicBezTo>
                    <a:cubicBezTo>
                      <a:pt x="771" y="539"/>
                      <a:pt x="773" y="546"/>
                      <a:pt x="781" y="565"/>
                    </a:cubicBezTo>
                    <a:cubicBezTo>
                      <a:pt x="783" y="568"/>
                      <a:pt x="784" y="571"/>
                      <a:pt x="786" y="575"/>
                    </a:cubicBezTo>
                    <a:cubicBezTo>
                      <a:pt x="787" y="568"/>
                      <a:pt x="791" y="561"/>
                      <a:pt x="796" y="556"/>
                    </a:cubicBezTo>
                    <a:cubicBezTo>
                      <a:pt x="805" y="548"/>
                      <a:pt x="817" y="544"/>
                      <a:pt x="830" y="545"/>
                    </a:cubicBezTo>
                    <a:cubicBezTo>
                      <a:pt x="831" y="554"/>
                      <a:pt x="828" y="565"/>
                      <a:pt x="819" y="573"/>
                    </a:cubicBezTo>
                    <a:close/>
                    <a:moveTo>
                      <a:pt x="803" y="745"/>
                    </a:moveTo>
                    <a:cubicBezTo>
                      <a:pt x="797" y="735"/>
                      <a:pt x="784" y="739"/>
                      <a:pt x="781" y="745"/>
                    </a:cubicBezTo>
                    <a:cubicBezTo>
                      <a:pt x="780" y="747"/>
                      <a:pt x="768" y="739"/>
                      <a:pt x="769" y="737"/>
                    </a:cubicBezTo>
                    <a:cubicBezTo>
                      <a:pt x="772" y="732"/>
                      <a:pt x="771" y="720"/>
                      <a:pt x="760" y="718"/>
                    </a:cubicBezTo>
                    <a:lnTo>
                      <a:pt x="761" y="714"/>
                    </a:lnTo>
                    <a:cubicBezTo>
                      <a:pt x="761" y="714"/>
                      <a:pt x="775" y="714"/>
                      <a:pt x="779" y="724"/>
                    </a:cubicBezTo>
                    <a:cubicBezTo>
                      <a:pt x="779" y="724"/>
                      <a:pt x="791" y="711"/>
                      <a:pt x="794" y="713"/>
                    </a:cubicBezTo>
                    <a:cubicBezTo>
                      <a:pt x="796" y="715"/>
                      <a:pt x="789" y="731"/>
                      <a:pt x="789" y="731"/>
                    </a:cubicBezTo>
                    <a:cubicBezTo>
                      <a:pt x="800" y="729"/>
                      <a:pt x="806" y="742"/>
                      <a:pt x="806" y="742"/>
                    </a:cubicBezTo>
                    <a:lnTo>
                      <a:pt x="803" y="745"/>
                    </a:lnTo>
                    <a:close/>
                    <a:moveTo>
                      <a:pt x="792" y="801"/>
                    </a:moveTo>
                    <a:cubicBezTo>
                      <a:pt x="780" y="817"/>
                      <a:pt x="756" y="820"/>
                      <a:pt x="735" y="808"/>
                    </a:cubicBezTo>
                    <a:cubicBezTo>
                      <a:pt x="743" y="821"/>
                      <a:pt x="760" y="826"/>
                      <a:pt x="768" y="829"/>
                    </a:cubicBezTo>
                    <a:cubicBezTo>
                      <a:pt x="768" y="829"/>
                      <a:pt x="756" y="850"/>
                      <a:pt x="731" y="823"/>
                    </a:cubicBezTo>
                    <a:cubicBezTo>
                      <a:pt x="720" y="839"/>
                      <a:pt x="701" y="844"/>
                      <a:pt x="686" y="856"/>
                    </a:cubicBezTo>
                    <a:cubicBezTo>
                      <a:pt x="690" y="855"/>
                      <a:pt x="695" y="854"/>
                      <a:pt x="700" y="855"/>
                    </a:cubicBezTo>
                    <a:cubicBezTo>
                      <a:pt x="713" y="855"/>
                      <a:pt x="724" y="861"/>
                      <a:pt x="732" y="869"/>
                    </a:cubicBezTo>
                    <a:cubicBezTo>
                      <a:pt x="725" y="877"/>
                      <a:pt x="714" y="882"/>
                      <a:pt x="701" y="881"/>
                    </a:cubicBezTo>
                    <a:cubicBezTo>
                      <a:pt x="690" y="880"/>
                      <a:pt x="681" y="876"/>
                      <a:pt x="673" y="869"/>
                    </a:cubicBezTo>
                    <a:cubicBezTo>
                      <a:pt x="667" y="877"/>
                      <a:pt x="663" y="886"/>
                      <a:pt x="660" y="899"/>
                    </a:cubicBezTo>
                    <a:lnTo>
                      <a:pt x="638" y="900"/>
                    </a:lnTo>
                    <a:cubicBezTo>
                      <a:pt x="642" y="882"/>
                      <a:pt x="663" y="850"/>
                      <a:pt x="691" y="836"/>
                    </a:cubicBezTo>
                    <a:cubicBezTo>
                      <a:pt x="710" y="827"/>
                      <a:pt x="716" y="822"/>
                      <a:pt x="719" y="816"/>
                    </a:cubicBezTo>
                    <a:cubicBezTo>
                      <a:pt x="708" y="812"/>
                      <a:pt x="685" y="803"/>
                      <a:pt x="695" y="786"/>
                    </a:cubicBezTo>
                    <a:cubicBezTo>
                      <a:pt x="695" y="786"/>
                      <a:pt x="714" y="805"/>
                      <a:pt x="729" y="804"/>
                    </a:cubicBezTo>
                    <a:cubicBezTo>
                      <a:pt x="709" y="790"/>
                      <a:pt x="702" y="767"/>
                      <a:pt x="713" y="751"/>
                    </a:cubicBezTo>
                    <a:cubicBezTo>
                      <a:pt x="724" y="734"/>
                      <a:pt x="751" y="732"/>
                      <a:pt x="772" y="746"/>
                    </a:cubicBezTo>
                    <a:cubicBezTo>
                      <a:pt x="794" y="759"/>
                      <a:pt x="803" y="784"/>
                      <a:pt x="792" y="801"/>
                    </a:cubicBezTo>
                    <a:moveTo>
                      <a:pt x="423" y="832"/>
                    </a:moveTo>
                    <a:cubicBezTo>
                      <a:pt x="369" y="798"/>
                      <a:pt x="318" y="791"/>
                      <a:pt x="255" y="791"/>
                    </a:cubicBezTo>
                    <a:cubicBezTo>
                      <a:pt x="191" y="791"/>
                      <a:pt x="145" y="742"/>
                      <a:pt x="145" y="681"/>
                    </a:cubicBezTo>
                    <a:lnTo>
                      <a:pt x="144" y="171"/>
                    </a:lnTo>
                    <a:cubicBezTo>
                      <a:pt x="212" y="207"/>
                      <a:pt x="361" y="183"/>
                      <a:pt x="427" y="149"/>
                    </a:cubicBezTo>
                    <a:cubicBezTo>
                      <a:pt x="492" y="183"/>
                      <a:pt x="640" y="207"/>
                      <a:pt x="709" y="171"/>
                    </a:cubicBezTo>
                    <a:lnTo>
                      <a:pt x="708" y="681"/>
                    </a:lnTo>
                    <a:cubicBezTo>
                      <a:pt x="708" y="742"/>
                      <a:pt x="654" y="791"/>
                      <a:pt x="590" y="791"/>
                    </a:cubicBezTo>
                    <a:cubicBezTo>
                      <a:pt x="528" y="791"/>
                      <a:pt x="477" y="798"/>
                      <a:pt x="423" y="832"/>
                    </a:cubicBezTo>
                    <a:close/>
                    <a:moveTo>
                      <a:pt x="529" y="913"/>
                    </a:moveTo>
                    <a:cubicBezTo>
                      <a:pt x="517" y="906"/>
                      <a:pt x="507" y="902"/>
                      <a:pt x="497" y="900"/>
                    </a:cubicBezTo>
                    <a:cubicBezTo>
                      <a:pt x="497" y="910"/>
                      <a:pt x="493" y="920"/>
                      <a:pt x="485" y="928"/>
                    </a:cubicBezTo>
                    <a:cubicBezTo>
                      <a:pt x="477" y="937"/>
                      <a:pt x="466" y="941"/>
                      <a:pt x="455" y="941"/>
                    </a:cubicBezTo>
                    <a:cubicBezTo>
                      <a:pt x="455" y="930"/>
                      <a:pt x="460" y="917"/>
                      <a:pt x="467" y="908"/>
                    </a:cubicBezTo>
                    <a:cubicBezTo>
                      <a:pt x="471" y="904"/>
                      <a:pt x="474" y="902"/>
                      <a:pt x="478" y="900"/>
                    </a:cubicBezTo>
                    <a:cubicBezTo>
                      <a:pt x="459" y="902"/>
                      <a:pt x="442" y="911"/>
                      <a:pt x="423" y="907"/>
                    </a:cubicBezTo>
                    <a:cubicBezTo>
                      <a:pt x="425" y="943"/>
                      <a:pt x="400" y="936"/>
                      <a:pt x="400" y="936"/>
                    </a:cubicBezTo>
                    <a:cubicBezTo>
                      <a:pt x="403" y="928"/>
                      <a:pt x="412" y="914"/>
                      <a:pt x="408" y="899"/>
                    </a:cubicBezTo>
                    <a:cubicBezTo>
                      <a:pt x="403" y="921"/>
                      <a:pt x="383" y="937"/>
                      <a:pt x="364" y="933"/>
                    </a:cubicBezTo>
                    <a:cubicBezTo>
                      <a:pt x="343" y="928"/>
                      <a:pt x="331" y="905"/>
                      <a:pt x="336" y="881"/>
                    </a:cubicBezTo>
                    <a:cubicBezTo>
                      <a:pt x="341" y="856"/>
                      <a:pt x="362" y="839"/>
                      <a:pt x="382" y="843"/>
                    </a:cubicBezTo>
                    <a:cubicBezTo>
                      <a:pt x="401" y="848"/>
                      <a:pt x="413" y="869"/>
                      <a:pt x="410" y="892"/>
                    </a:cubicBezTo>
                    <a:cubicBezTo>
                      <a:pt x="421" y="883"/>
                      <a:pt x="420" y="857"/>
                      <a:pt x="420" y="857"/>
                    </a:cubicBezTo>
                    <a:cubicBezTo>
                      <a:pt x="440" y="862"/>
                      <a:pt x="431" y="883"/>
                      <a:pt x="425" y="894"/>
                    </a:cubicBezTo>
                    <a:cubicBezTo>
                      <a:pt x="433" y="896"/>
                      <a:pt x="440" y="895"/>
                      <a:pt x="460" y="890"/>
                    </a:cubicBezTo>
                    <a:cubicBezTo>
                      <a:pt x="490" y="881"/>
                      <a:pt x="530" y="888"/>
                      <a:pt x="546" y="898"/>
                    </a:cubicBezTo>
                    <a:lnTo>
                      <a:pt x="529" y="913"/>
                    </a:lnTo>
                    <a:close/>
                    <a:moveTo>
                      <a:pt x="329" y="885"/>
                    </a:moveTo>
                    <a:cubicBezTo>
                      <a:pt x="323" y="884"/>
                      <a:pt x="311" y="890"/>
                      <a:pt x="313" y="900"/>
                    </a:cubicBezTo>
                    <a:lnTo>
                      <a:pt x="310" y="900"/>
                    </a:lnTo>
                    <a:cubicBezTo>
                      <a:pt x="310" y="900"/>
                      <a:pt x="304" y="888"/>
                      <a:pt x="313" y="882"/>
                    </a:cubicBezTo>
                    <a:cubicBezTo>
                      <a:pt x="313" y="882"/>
                      <a:pt x="296" y="874"/>
                      <a:pt x="297" y="871"/>
                    </a:cubicBezTo>
                    <a:cubicBezTo>
                      <a:pt x="298" y="869"/>
                      <a:pt x="315" y="869"/>
                      <a:pt x="315" y="869"/>
                    </a:cubicBezTo>
                    <a:cubicBezTo>
                      <a:pt x="310" y="860"/>
                      <a:pt x="321" y="851"/>
                      <a:pt x="321" y="851"/>
                    </a:cubicBezTo>
                    <a:lnTo>
                      <a:pt x="324" y="853"/>
                    </a:lnTo>
                    <a:cubicBezTo>
                      <a:pt x="317" y="861"/>
                      <a:pt x="326" y="871"/>
                      <a:pt x="331" y="872"/>
                    </a:cubicBezTo>
                    <a:cubicBezTo>
                      <a:pt x="335" y="874"/>
                      <a:pt x="331" y="886"/>
                      <a:pt x="329" y="885"/>
                    </a:cubicBezTo>
                    <a:close/>
                    <a:moveTo>
                      <a:pt x="193" y="899"/>
                    </a:moveTo>
                    <a:cubicBezTo>
                      <a:pt x="190" y="886"/>
                      <a:pt x="186" y="877"/>
                      <a:pt x="180" y="869"/>
                    </a:cubicBezTo>
                    <a:cubicBezTo>
                      <a:pt x="172" y="876"/>
                      <a:pt x="162" y="880"/>
                      <a:pt x="152" y="881"/>
                    </a:cubicBezTo>
                    <a:cubicBezTo>
                      <a:pt x="139" y="882"/>
                      <a:pt x="127" y="877"/>
                      <a:pt x="121" y="869"/>
                    </a:cubicBezTo>
                    <a:cubicBezTo>
                      <a:pt x="128" y="861"/>
                      <a:pt x="140" y="855"/>
                      <a:pt x="153" y="855"/>
                    </a:cubicBezTo>
                    <a:cubicBezTo>
                      <a:pt x="158" y="854"/>
                      <a:pt x="163" y="855"/>
                      <a:pt x="167" y="856"/>
                    </a:cubicBezTo>
                    <a:cubicBezTo>
                      <a:pt x="152" y="844"/>
                      <a:pt x="133" y="839"/>
                      <a:pt x="122" y="823"/>
                    </a:cubicBezTo>
                    <a:cubicBezTo>
                      <a:pt x="97" y="850"/>
                      <a:pt x="85" y="829"/>
                      <a:pt x="85" y="829"/>
                    </a:cubicBezTo>
                    <a:cubicBezTo>
                      <a:pt x="93" y="826"/>
                      <a:pt x="111" y="821"/>
                      <a:pt x="119" y="807"/>
                    </a:cubicBezTo>
                    <a:cubicBezTo>
                      <a:pt x="98" y="820"/>
                      <a:pt x="73" y="817"/>
                      <a:pt x="61" y="801"/>
                    </a:cubicBezTo>
                    <a:cubicBezTo>
                      <a:pt x="51" y="784"/>
                      <a:pt x="59" y="759"/>
                      <a:pt x="81" y="746"/>
                    </a:cubicBezTo>
                    <a:cubicBezTo>
                      <a:pt x="102" y="732"/>
                      <a:pt x="129" y="734"/>
                      <a:pt x="140" y="751"/>
                    </a:cubicBezTo>
                    <a:cubicBezTo>
                      <a:pt x="151" y="767"/>
                      <a:pt x="144" y="790"/>
                      <a:pt x="123" y="804"/>
                    </a:cubicBezTo>
                    <a:cubicBezTo>
                      <a:pt x="138" y="806"/>
                      <a:pt x="158" y="786"/>
                      <a:pt x="158" y="786"/>
                    </a:cubicBezTo>
                    <a:cubicBezTo>
                      <a:pt x="168" y="803"/>
                      <a:pt x="145" y="812"/>
                      <a:pt x="134" y="816"/>
                    </a:cubicBezTo>
                    <a:cubicBezTo>
                      <a:pt x="137" y="822"/>
                      <a:pt x="143" y="827"/>
                      <a:pt x="162" y="836"/>
                    </a:cubicBezTo>
                    <a:cubicBezTo>
                      <a:pt x="190" y="850"/>
                      <a:pt x="211" y="882"/>
                      <a:pt x="215" y="900"/>
                    </a:cubicBezTo>
                    <a:lnTo>
                      <a:pt x="193" y="899"/>
                    </a:lnTo>
                    <a:close/>
                    <a:moveTo>
                      <a:pt x="50" y="744"/>
                    </a:moveTo>
                    <a:lnTo>
                      <a:pt x="47" y="742"/>
                    </a:lnTo>
                    <a:cubicBezTo>
                      <a:pt x="47" y="742"/>
                      <a:pt x="53" y="729"/>
                      <a:pt x="64" y="731"/>
                    </a:cubicBezTo>
                    <a:cubicBezTo>
                      <a:pt x="64" y="731"/>
                      <a:pt x="56" y="715"/>
                      <a:pt x="59" y="713"/>
                    </a:cubicBezTo>
                    <a:cubicBezTo>
                      <a:pt x="62" y="711"/>
                      <a:pt x="74" y="724"/>
                      <a:pt x="74" y="724"/>
                    </a:cubicBezTo>
                    <a:cubicBezTo>
                      <a:pt x="78" y="714"/>
                      <a:pt x="92" y="714"/>
                      <a:pt x="92" y="714"/>
                    </a:cubicBezTo>
                    <a:lnTo>
                      <a:pt x="93" y="717"/>
                    </a:lnTo>
                    <a:cubicBezTo>
                      <a:pt x="82" y="720"/>
                      <a:pt x="80" y="732"/>
                      <a:pt x="83" y="737"/>
                    </a:cubicBezTo>
                    <a:cubicBezTo>
                      <a:pt x="85" y="739"/>
                      <a:pt x="73" y="747"/>
                      <a:pt x="72" y="744"/>
                    </a:cubicBezTo>
                    <a:cubicBezTo>
                      <a:pt x="69" y="739"/>
                      <a:pt x="56" y="735"/>
                      <a:pt x="50" y="744"/>
                    </a:cubicBezTo>
                    <a:moveTo>
                      <a:pt x="24" y="545"/>
                    </a:moveTo>
                    <a:cubicBezTo>
                      <a:pt x="36" y="544"/>
                      <a:pt x="48" y="548"/>
                      <a:pt x="56" y="556"/>
                    </a:cubicBezTo>
                    <a:cubicBezTo>
                      <a:pt x="63" y="561"/>
                      <a:pt x="67" y="568"/>
                      <a:pt x="68" y="575"/>
                    </a:cubicBezTo>
                    <a:cubicBezTo>
                      <a:pt x="69" y="571"/>
                      <a:pt x="70" y="568"/>
                      <a:pt x="72" y="565"/>
                    </a:cubicBezTo>
                    <a:cubicBezTo>
                      <a:pt x="80" y="546"/>
                      <a:pt x="82" y="539"/>
                      <a:pt x="81" y="532"/>
                    </a:cubicBezTo>
                    <a:cubicBezTo>
                      <a:pt x="69" y="536"/>
                      <a:pt x="46" y="542"/>
                      <a:pt x="42" y="522"/>
                    </a:cubicBezTo>
                    <a:cubicBezTo>
                      <a:pt x="42" y="522"/>
                      <a:pt x="71" y="527"/>
                      <a:pt x="82" y="517"/>
                    </a:cubicBezTo>
                    <a:cubicBezTo>
                      <a:pt x="58" y="518"/>
                      <a:pt x="37" y="504"/>
                      <a:pt x="35" y="485"/>
                    </a:cubicBezTo>
                    <a:cubicBezTo>
                      <a:pt x="34" y="465"/>
                      <a:pt x="53" y="447"/>
                      <a:pt x="79" y="445"/>
                    </a:cubicBezTo>
                    <a:cubicBezTo>
                      <a:pt x="105" y="444"/>
                      <a:pt x="128" y="459"/>
                      <a:pt x="130" y="478"/>
                    </a:cubicBezTo>
                    <a:cubicBezTo>
                      <a:pt x="131" y="497"/>
                      <a:pt x="113" y="515"/>
                      <a:pt x="88" y="517"/>
                    </a:cubicBezTo>
                    <a:cubicBezTo>
                      <a:pt x="103" y="523"/>
                      <a:pt x="120" y="517"/>
                      <a:pt x="129" y="515"/>
                    </a:cubicBezTo>
                    <a:cubicBezTo>
                      <a:pt x="129" y="515"/>
                      <a:pt x="131" y="539"/>
                      <a:pt x="95" y="531"/>
                    </a:cubicBezTo>
                    <a:cubicBezTo>
                      <a:pt x="98" y="563"/>
                      <a:pt x="62" y="582"/>
                      <a:pt x="87" y="633"/>
                    </a:cubicBezTo>
                    <a:lnTo>
                      <a:pt x="69" y="647"/>
                    </a:lnTo>
                    <a:cubicBezTo>
                      <a:pt x="63" y="634"/>
                      <a:pt x="60" y="608"/>
                      <a:pt x="65" y="585"/>
                    </a:cubicBezTo>
                    <a:cubicBezTo>
                      <a:pt x="54" y="585"/>
                      <a:pt x="42" y="581"/>
                      <a:pt x="34" y="573"/>
                    </a:cubicBezTo>
                    <a:cubicBezTo>
                      <a:pt x="25" y="565"/>
                      <a:pt x="22" y="554"/>
                      <a:pt x="24" y="545"/>
                    </a:cubicBezTo>
                    <a:close/>
                    <a:moveTo>
                      <a:pt x="104" y="424"/>
                    </a:moveTo>
                    <a:lnTo>
                      <a:pt x="103" y="427"/>
                    </a:lnTo>
                    <a:cubicBezTo>
                      <a:pt x="93" y="423"/>
                      <a:pt x="84" y="434"/>
                      <a:pt x="85" y="439"/>
                    </a:cubicBezTo>
                    <a:cubicBezTo>
                      <a:pt x="85" y="442"/>
                      <a:pt x="73" y="443"/>
                      <a:pt x="72" y="440"/>
                    </a:cubicBezTo>
                    <a:cubicBezTo>
                      <a:pt x="72" y="435"/>
                      <a:pt x="62" y="425"/>
                      <a:pt x="52" y="430"/>
                    </a:cubicBezTo>
                    <a:lnTo>
                      <a:pt x="51" y="426"/>
                    </a:lnTo>
                    <a:cubicBezTo>
                      <a:pt x="51" y="426"/>
                      <a:pt x="62" y="418"/>
                      <a:pt x="70" y="424"/>
                    </a:cubicBezTo>
                    <a:cubicBezTo>
                      <a:pt x="70" y="424"/>
                      <a:pt x="73" y="408"/>
                      <a:pt x="76" y="408"/>
                    </a:cubicBezTo>
                    <a:cubicBezTo>
                      <a:pt x="79" y="407"/>
                      <a:pt x="84" y="423"/>
                      <a:pt x="84" y="423"/>
                    </a:cubicBezTo>
                    <a:cubicBezTo>
                      <a:pt x="91" y="417"/>
                      <a:pt x="104" y="424"/>
                      <a:pt x="104" y="424"/>
                    </a:cubicBezTo>
                    <a:moveTo>
                      <a:pt x="80" y="141"/>
                    </a:moveTo>
                    <a:cubicBezTo>
                      <a:pt x="106" y="142"/>
                      <a:pt x="125" y="159"/>
                      <a:pt x="124" y="179"/>
                    </a:cubicBezTo>
                    <a:cubicBezTo>
                      <a:pt x="122" y="198"/>
                      <a:pt x="102" y="212"/>
                      <a:pt x="78" y="212"/>
                    </a:cubicBezTo>
                    <a:cubicBezTo>
                      <a:pt x="90" y="221"/>
                      <a:pt x="116" y="217"/>
                      <a:pt x="116" y="217"/>
                    </a:cubicBezTo>
                    <a:cubicBezTo>
                      <a:pt x="113" y="237"/>
                      <a:pt x="90" y="231"/>
                      <a:pt x="78" y="227"/>
                    </a:cubicBezTo>
                    <a:cubicBezTo>
                      <a:pt x="77" y="234"/>
                      <a:pt x="79" y="241"/>
                      <a:pt x="87" y="259"/>
                    </a:cubicBezTo>
                    <a:cubicBezTo>
                      <a:pt x="100" y="286"/>
                      <a:pt x="98" y="325"/>
                      <a:pt x="90" y="341"/>
                    </a:cubicBezTo>
                    <a:lnTo>
                      <a:pt x="72" y="328"/>
                    </a:lnTo>
                    <a:cubicBezTo>
                      <a:pt x="78" y="316"/>
                      <a:pt x="81" y="305"/>
                      <a:pt x="81" y="296"/>
                    </a:cubicBezTo>
                    <a:cubicBezTo>
                      <a:pt x="71" y="297"/>
                      <a:pt x="60" y="295"/>
                      <a:pt x="51" y="288"/>
                    </a:cubicBezTo>
                    <a:cubicBezTo>
                      <a:pt x="40" y="282"/>
                      <a:pt x="35" y="272"/>
                      <a:pt x="34" y="262"/>
                    </a:cubicBezTo>
                    <a:cubicBezTo>
                      <a:pt x="45" y="260"/>
                      <a:pt x="58" y="262"/>
                      <a:pt x="69" y="269"/>
                    </a:cubicBezTo>
                    <a:cubicBezTo>
                      <a:pt x="73" y="271"/>
                      <a:pt x="76" y="274"/>
                      <a:pt x="79" y="277"/>
                    </a:cubicBezTo>
                    <a:cubicBezTo>
                      <a:pt x="74" y="259"/>
                      <a:pt x="62" y="245"/>
                      <a:pt x="64" y="226"/>
                    </a:cubicBezTo>
                    <a:cubicBezTo>
                      <a:pt x="27" y="233"/>
                      <a:pt x="30" y="209"/>
                      <a:pt x="30" y="209"/>
                    </a:cubicBezTo>
                    <a:cubicBezTo>
                      <a:pt x="39" y="211"/>
                      <a:pt x="54" y="217"/>
                      <a:pt x="69" y="212"/>
                    </a:cubicBezTo>
                    <a:cubicBezTo>
                      <a:pt x="45" y="208"/>
                      <a:pt x="28" y="191"/>
                      <a:pt x="29" y="173"/>
                    </a:cubicBezTo>
                    <a:cubicBezTo>
                      <a:pt x="31" y="153"/>
                      <a:pt x="54" y="139"/>
                      <a:pt x="80" y="141"/>
                    </a:cubicBezTo>
                    <a:moveTo>
                      <a:pt x="74" y="118"/>
                    </a:moveTo>
                    <a:cubicBezTo>
                      <a:pt x="74" y="118"/>
                      <a:pt x="80" y="101"/>
                      <a:pt x="83" y="102"/>
                    </a:cubicBezTo>
                    <a:cubicBezTo>
                      <a:pt x="86" y="102"/>
                      <a:pt x="88" y="119"/>
                      <a:pt x="88" y="119"/>
                    </a:cubicBezTo>
                    <a:cubicBezTo>
                      <a:pt x="97" y="113"/>
                      <a:pt x="108" y="122"/>
                      <a:pt x="108" y="122"/>
                    </a:cubicBezTo>
                    <a:lnTo>
                      <a:pt x="107" y="124"/>
                    </a:lnTo>
                    <a:cubicBezTo>
                      <a:pt x="97" y="120"/>
                      <a:pt x="87" y="129"/>
                      <a:pt x="87" y="134"/>
                    </a:cubicBezTo>
                    <a:cubicBezTo>
                      <a:pt x="86" y="138"/>
                      <a:pt x="73" y="137"/>
                      <a:pt x="73" y="133"/>
                    </a:cubicBezTo>
                    <a:cubicBezTo>
                      <a:pt x="73" y="128"/>
                      <a:pt x="66" y="118"/>
                      <a:pt x="56" y="122"/>
                    </a:cubicBezTo>
                    <a:lnTo>
                      <a:pt x="55" y="119"/>
                    </a:lnTo>
                    <a:cubicBezTo>
                      <a:pt x="55" y="119"/>
                      <a:pt x="68" y="112"/>
                      <a:pt x="74" y="118"/>
                    </a:cubicBezTo>
                    <a:moveTo>
                      <a:pt x="172" y="123"/>
                    </a:moveTo>
                    <a:cubicBezTo>
                      <a:pt x="186" y="128"/>
                      <a:pt x="196" y="129"/>
                      <a:pt x="206" y="129"/>
                    </a:cubicBezTo>
                    <a:cubicBezTo>
                      <a:pt x="204" y="120"/>
                      <a:pt x="206" y="109"/>
                      <a:pt x="211" y="99"/>
                    </a:cubicBezTo>
                    <a:cubicBezTo>
                      <a:pt x="217" y="89"/>
                      <a:pt x="226" y="82"/>
                      <a:pt x="237" y="80"/>
                    </a:cubicBezTo>
                    <a:cubicBezTo>
                      <a:pt x="240" y="92"/>
                      <a:pt x="239" y="104"/>
                      <a:pt x="233" y="115"/>
                    </a:cubicBezTo>
                    <a:cubicBezTo>
                      <a:pt x="231" y="119"/>
                      <a:pt x="228" y="123"/>
                      <a:pt x="224" y="126"/>
                    </a:cubicBezTo>
                    <a:cubicBezTo>
                      <a:pt x="243" y="120"/>
                      <a:pt x="256" y="107"/>
                      <a:pt x="276" y="107"/>
                    </a:cubicBezTo>
                    <a:cubicBezTo>
                      <a:pt x="266" y="72"/>
                      <a:pt x="291" y="73"/>
                      <a:pt x="291" y="73"/>
                    </a:cubicBezTo>
                    <a:cubicBezTo>
                      <a:pt x="290" y="81"/>
                      <a:pt x="284" y="97"/>
                      <a:pt x="292" y="111"/>
                    </a:cubicBezTo>
                    <a:cubicBezTo>
                      <a:pt x="293" y="88"/>
                      <a:pt x="308" y="69"/>
                      <a:pt x="328" y="69"/>
                    </a:cubicBezTo>
                    <a:cubicBezTo>
                      <a:pt x="349" y="69"/>
                      <a:pt x="366" y="89"/>
                      <a:pt x="366" y="114"/>
                    </a:cubicBezTo>
                    <a:cubicBezTo>
                      <a:pt x="367" y="139"/>
                      <a:pt x="351" y="159"/>
                      <a:pt x="331" y="159"/>
                    </a:cubicBezTo>
                    <a:cubicBezTo>
                      <a:pt x="310" y="159"/>
                      <a:pt x="293" y="141"/>
                      <a:pt x="292" y="117"/>
                    </a:cubicBezTo>
                    <a:cubicBezTo>
                      <a:pt x="283" y="129"/>
                      <a:pt x="290" y="155"/>
                      <a:pt x="290" y="155"/>
                    </a:cubicBezTo>
                    <a:cubicBezTo>
                      <a:pt x="270" y="154"/>
                      <a:pt x="274" y="131"/>
                      <a:pt x="276" y="119"/>
                    </a:cubicBezTo>
                    <a:cubicBezTo>
                      <a:pt x="270" y="120"/>
                      <a:pt x="262" y="122"/>
                      <a:pt x="245" y="131"/>
                    </a:cubicBezTo>
                    <a:cubicBezTo>
                      <a:pt x="218" y="147"/>
                      <a:pt x="178" y="147"/>
                      <a:pt x="160" y="141"/>
                    </a:cubicBezTo>
                    <a:lnTo>
                      <a:pt x="172" y="123"/>
                    </a:lnTo>
                    <a:close/>
                    <a:moveTo>
                      <a:pt x="373" y="107"/>
                    </a:moveTo>
                    <a:cubicBezTo>
                      <a:pt x="378" y="107"/>
                      <a:pt x="389" y="99"/>
                      <a:pt x="384" y="90"/>
                    </a:cubicBezTo>
                    <a:lnTo>
                      <a:pt x="387" y="89"/>
                    </a:lnTo>
                    <a:cubicBezTo>
                      <a:pt x="387" y="89"/>
                      <a:pt x="395" y="100"/>
                      <a:pt x="389" y="107"/>
                    </a:cubicBezTo>
                    <a:cubicBezTo>
                      <a:pt x="389" y="107"/>
                      <a:pt x="407" y="111"/>
                      <a:pt x="407" y="114"/>
                    </a:cubicBezTo>
                    <a:cubicBezTo>
                      <a:pt x="407" y="117"/>
                      <a:pt x="390" y="120"/>
                      <a:pt x="390" y="120"/>
                    </a:cubicBezTo>
                    <a:cubicBezTo>
                      <a:pt x="397" y="127"/>
                      <a:pt x="389" y="139"/>
                      <a:pt x="389" y="139"/>
                    </a:cubicBezTo>
                    <a:lnTo>
                      <a:pt x="386" y="139"/>
                    </a:lnTo>
                    <a:cubicBezTo>
                      <a:pt x="389" y="128"/>
                      <a:pt x="379" y="120"/>
                      <a:pt x="373" y="120"/>
                    </a:cubicBezTo>
                    <a:cubicBezTo>
                      <a:pt x="370" y="120"/>
                      <a:pt x="370" y="107"/>
                      <a:pt x="373" y="107"/>
                    </a:cubicBezTo>
                    <a:close/>
                    <a:moveTo>
                      <a:pt x="464" y="89"/>
                    </a:moveTo>
                    <a:lnTo>
                      <a:pt x="468" y="90"/>
                    </a:lnTo>
                    <a:cubicBezTo>
                      <a:pt x="462" y="99"/>
                      <a:pt x="473" y="107"/>
                      <a:pt x="479" y="107"/>
                    </a:cubicBezTo>
                    <a:cubicBezTo>
                      <a:pt x="482" y="107"/>
                      <a:pt x="482" y="120"/>
                      <a:pt x="479" y="120"/>
                    </a:cubicBezTo>
                    <a:cubicBezTo>
                      <a:pt x="472" y="120"/>
                      <a:pt x="462" y="128"/>
                      <a:pt x="466" y="139"/>
                    </a:cubicBezTo>
                    <a:lnTo>
                      <a:pt x="462" y="139"/>
                    </a:lnTo>
                    <a:cubicBezTo>
                      <a:pt x="462" y="139"/>
                      <a:pt x="455" y="127"/>
                      <a:pt x="461" y="120"/>
                    </a:cubicBezTo>
                    <a:cubicBezTo>
                      <a:pt x="461" y="120"/>
                      <a:pt x="444" y="117"/>
                      <a:pt x="444" y="114"/>
                    </a:cubicBezTo>
                    <a:cubicBezTo>
                      <a:pt x="444" y="111"/>
                      <a:pt x="462" y="107"/>
                      <a:pt x="462" y="107"/>
                    </a:cubicBezTo>
                    <a:cubicBezTo>
                      <a:pt x="456" y="100"/>
                      <a:pt x="464" y="89"/>
                      <a:pt x="464" y="89"/>
                    </a:cubicBezTo>
                    <a:moveTo>
                      <a:pt x="524" y="69"/>
                    </a:moveTo>
                    <a:cubicBezTo>
                      <a:pt x="543" y="69"/>
                      <a:pt x="559" y="88"/>
                      <a:pt x="559" y="111"/>
                    </a:cubicBezTo>
                    <a:cubicBezTo>
                      <a:pt x="567" y="97"/>
                      <a:pt x="561" y="81"/>
                      <a:pt x="560" y="73"/>
                    </a:cubicBezTo>
                    <a:cubicBezTo>
                      <a:pt x="560" y="73"/>
                      <a:pt x="585" y="72"/>
                      <a:pt x="576" y="107"/>
                    </a:cubicBezTo>
                    <a:cubicBezTo>
                      <a:pt x="595" y="107"/>
                      <a:pt x="608" y="120"/>
                      <a:pt x="627" y="126"/>
                    </a:cubicBezTo>
                    <a:cubicBezTo>
                      <a:pt x="624" y="123"/>
                      <a:pt x="621" y="119"/>
                      <a:pt x="619" y="115"/>
                    </a:cubicBezTo>
                    <a:cubicBezTo>
                      <a:pt x="612" y="104"/>
                      <a:pt x="611" y="92"/>
                      <a:pt x="614" y="80"/>
                    </a:cubicBezTo>
                    <a:cubicBezTo>
                      <a:pt x="625" y="82"/>
                      <a:pt x="635" y="89"/>
                      <a:pt x="640" y="99"/>
                    </a:cubicBezTo>
                    <a:cubicBezTo>
                      <a:pt x="646" y="109"/>
                      <a:pt x="647" y="120"/>
                      <a:pt x="646" y="129"/>
                    </a:cubicBezTo>
                    <a:cubicBezTo>
                      <a:pt x="655" y="129"/>
                      <a:pt x="666" y="128"/>
                      <a:pt x="679" y="123"/>
                    </a:cubicBezTo>
                    <a:lnTo>
                      <a:pt x="692" y="141"/>
                    </a:lnTo>
                    <a:cubicBezTo>
                      <a:pt x="674" y="147"/>
                      <a:pt x="634" y="147"/>
                      <a:pt x="607" y="131"/>
                    </a:cubicBezTo>
                    <a:cubicBezTo>
                      <a:pt x="590" y="122"/>
                      <a:pt x="582" y="120"/>
                      <a:pt x="575" y="119"/>
                    </a:cubicBezTo>
                    <a:cubicBezTo>
                      <a:pt x="578" y="131"/>
                      <a:pt x="581" y="154"/>
                      <a:pt x="561" y="155"/>
                    </a:cubicBezTo>
                    <a:cubicBezTo>
                      <a:pt x="561" y="155"/>
                      <a:pt x="568" y="129"/>
                      <a:pt x="559" y="117"/>
                    </a:cubicBezTo>
                    <a:cubicBezTo>
                      <a:pt x="558" y="141"/>
                      <a:pt x="541" y="159"/>
                      <a:pt x="521" y="159"/>
                    </a:cubicBezTo>
                    <a:cubicBezTo>
                      <a:pt x="500" y="159"/>
                      <a:pt x="484" y="139"/>
                      <a:pt x="485" y="114"/>
                    </a:cubicBezTo>
                    <a:cubicBezTo>
                      <a:pt x="485" y="89"/>
                      <a:pt x="502" y="69"/>
                      <a:pt x="524" y="69"/>
                    </a:cubicBezTo>
                    <a:moveTo>
                      <a:pt x="802" y="426"/>
                    </a:moveTo>
                    <a:lnTo>
                      <a:pt x="801" y="430"/>
                    </a:lnTo>
                    <a:cubicBezTo>
                      <a:pt x="791" y="425"/>
                      <a:pt x="781" y="435"/>
                      <a:pt x="781" y="440"/>
                    </a:cubicBezTo>
                    <a:cubicBezTo>
                      <a:pt x="781" y="443"/>
                      <a:pt x="767" y="442"/>
                      <a:pt x="767" y="439"/>
                    </a:cubicBezTo>
                    <a:cubicBezTo>
                      <a:pt x="768" y="434"/>
                      <a:pt x="760" y="423"/>
                      <a:pt x="750" y="427"/>
                    </a:cubicBezTo>
                    <a:lnTo>
                      <a:pt x="749" y="424"/>
                    </a:lnTo>
                    <a:cubicBezTo>
                      <a:pt x="749" y="424"/>
                      <a:pt x="762" y="417"/>
                      <a:pt x="768" y="423"/>
                    </a:cubicBezTo>
                    <a:cubicBezTo>
                      <a:pt x="768" y="423"/>
                      <a:pt x="774" y="407"/>
                      <a:pt x="777" y="408"/>
                    </a:cubicBezTo>
                    <a:cubicBezTo>
                      <a:pt x="780" y="408"/>
                      <a:pt x="782" y="424"/>
                      <a:pt x="782" y="424"/>
                    </a:cubicBezTo>
                    <a:cubicBezTo>
                      <a:pt x="791" y="418"/>
                      <a:pt x="802" y="426"/>
                      <a:pt x="802" y="426"/>
                    </a:cubicBezTo>
                    <a:close/>
                    <a:moveTo>
                      <a:pt x="773" y="141"/>
                    </a:moveTo>
                    <a:cubicBezTo>
                      <a:pt x="799" y="139"/>
                      <a:pt x="822" y="153"/>
                      <a:pt x="824" y="173"/>
                    </a:cubicBezTo>
                    <a:cubicBezTo>
                      <a:pt x="825" y="191"/>
                      <a:pt x="808" y="208"/>
                      <a:pt x="784" y="212"/>
                    </a:cubicBezTo>
                    <a:cubicBezTo>
                      <a:pt x="799" y="217"/>
                      <a:pt x="814" y="211"/>
                      <a:pt x="823" y="209"/>
                    </a:cubicBezTo>
                    <a:cubicBezTo>
                      <a:pt x="823" y="209"/>
                      <a:pt x="826" y="233"/>
                      <a:pt x="789" y="226"/>
                    </a:cubicBezTo>
                    <a:cubicBezTo>
                      <a:pt x="790" y="245"/>
                      <a:pt x="778" y="259"/>
                      <a:pt x="773" y="279"/>
                    </a:cubicBezTo>
                    <a:cubicBezTo>
                      <a:pt x="776" y="275"/>
                      <a:pt x="779" y="272"/>
                      <a:pt x="784" y="269"/>
                    </a:cubicBezTo>
                    <a:cubicBezTo>
                      <a:pt x="795" y="262"/>
                      <a:pt x="808" y="260"/>
                      <a:pt x="820" y="262"/>
                    </a:cubicBezTo>
                    <a:cubicBezTo>
                      <a:pt x="819" y="272"/>
                      <a:pt x="812" y="282"/>
                      <a:pt x="802" y="288"/>
                    </a:cubicBezTo>
                    <a:cubicBezTo>
                      <a:pt x="793" y="295"/>
                      <a:pt x="782" y="297"/>
                      <a:pt x="772" y="296"/>
                    </a:cubicBezTo>
                    <a:cubicBezTo>
                      <a:pt x="772" y="305"/>
                      <a:pt x="775" y="316"/>
                      <a:pt x="781" y="328"/>
                    </a:cubicBezTo>
                    <a:lnTo>
                      <a:pt x="764" y="341"/>
                    </a:lnTo>
                    <a:cubicBezTo>
                      <a:pt x="755" y="325"/>
                      <a:pt x="752" y="286"/>
                      <a:pt x="766" y="259"/>
                    </a:cubicBezTo>
                    <a:cubicBezTo>
                      <a:pt x="774" y="241"/>
                      <a:pt x="776" y="234"/>
                      <a:pt x="775" y="227"/>
                    </a:cubicBezTo>
                    <a:cubicBezTo>
                      <a:pt x="763" y="231"/>
                      <a:pt x="740" y="237"/>
                      <a:pt x="737" y="217"/>
                    </a:cubicBezTo>
                    <a:cubicBezTo>
                      <a:pt x="737" y="217"/>
                      <a:pt x="763" y="221"/>
                      <a:pt x="775" y="212"/>
                    </a:cubicBezTo>
                    <a:cubicBezTo>
                      <a:pt x="751" y="212"/>
                      <a:pt x="731" y="198"/>
                      <a:pt x="729" y="179"/>
                    </a:cubicBezTo>
                    <a:cubicBezTo>
                      <a:pt x="728" y="159"/>
                      <a:pt x="747" y="142"/>
                      <a:pt x="773" y="141"/>
                    </a:cubicBezTo>
                    <a:moveTo>
                      <a:pt x="765" y="119"/>
                    </a:moveTo>
                    <a:cubicBezTo>
                      <a:pt x="765" y="119"/>
                      <a:pt x="767" y="102"/>
                      <a:pt x="770" y="102"/>
                    </a:cubicBezTo>
                    <a:cubicBezTo>
                      <a:pt x="773" y="101"/>
                      <a:pt x="779" y="118"/>
                      <a:pt x="779" y="118"/>
                    </a:cubicBezTo>
                    <a:cubicBezTo>
                      <a:pt x="785" y="112"/>
                      <a:pt x="798" y="119"/>
                      <a:pt x="798" y="119"/>
                    </a:cubicBezTo>
                    <a:lnTo>
                      <a:pt x="797" y="122"/>
                    </a:lnTo>
                    <a:cubicBezTo>
                      <a:pt x="787" y="118"/>
                      <a:pt x="779" y="128"/>
                      <a:pt x="780" y="133"/>
                    </a:cubicBezTo>
                    <a:cubicBezTo>
                      <a:pt x="780" y="137"/>
                      <a:pt x="766" y="138"/>
                      <a:pt x="766" y="134"/>
                    </a:cubicBezTo>
                    <a:cubicBezTo>
                      <a:pt x="766" y="129"/>
                      <a:pt x="756" y="120"/>
                      <a:pt x="746" y="124"/>
                    </a:cubicBezTo>
                    <a:lnTo>
                      <a:pt x="745" y="122"/>
                    </a:lnTo>
                    <a:cubicBezTo>
                      <a:pt x="745" y="122"/>
                      <a:pt x="756" y="113"/>
                      <a:pt x="765" y="119"/>
                    </a:cubicBezTo>
                    <a:close/>
                    <a:moveTo>
                      <a:pt x="424" y="1"/>
                    </a:moveTo>
                    <a:cubicBezTo>
                      <a:pt x="292" y="70"/>
                      <a:pt x="132" y="69"/>
                      <a:pt x="0" y="0"/>
                    </a:cubicBezTo>
                    <a:lnTo>
                      <a:pt x="0" y="759"/>
                    </a:lnTo>
                    <a:cubicBezTo>
                      <a:pt x="0" y="852"/>
                      <a:pt x="77" y="925"/>
                      <a:pt x="172" y="925"/>
                    </a:cubicBezTo>
                    <a:cubicBezTo>
                      <a:pt x="263" y="925"/>
                      <a:pt x="345" y="938"/>
                      <a:pt x="424" y="989"/>
                    </a:cubicBezTo>
                    <a:cubicBezTo>
                      <a:pt x="503" y="939"/>
                      <a:pt x="583" y="925"/>
                      <a:pt x="675" y="925"/>
                    </a:cubicBezTo>
                    <a:cubicBezTo>
                      <a:pt x="770" y="925"/>
                      <a:pt x="847" y="852"/>
                      <a:pt x="847" y="759"/>
                    </a:cubicBezTo>
                    <a:lnTo>
                      <a:pt x="847" y="0"/>
                    </a:lnTo>
                    <a:cubicBezTo>
                      <a:pt x="715" y="70"/>
                      <a:pt x="557" y="69"/>
                      <a:pt x="424" y="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21"/>
            <p:cNvGrpSpPr/>
            <p:nvPr/>
          </p:nvGrpSpPr>
          <p:grpSpPr>
            <a:xfrm>
              <a:off x="10469563" y="5715001"/>
              <a:ext cx="1069976" cy="542925"/>
              <a:chOff x="10469563" y="5715001"/>
              <a:chExt cx="1069976" cy="542925"/>
            </a:xfrm>
          </p:grpSpPr>
          <p:sp>
            <p:nvSpPr>
              <p:cNvPr id="171" name="Google Shape;171;p21"/>
              <p:cNvSpPr/>
              <p:nvPr/>
            </p:nvSpPr>
            <p:spPr>
              <a:xfrm>
                <a:off x="10469563" y="6011863"/>
                <a:ext cx="125413" cy="171450"/>
              </a:xfrm>
              <a:custGeom>
                <a:rect b="b" l="l" r="r" t="t"/>
                <a:pathLst>
                  <a:path extrusionOk="0" h="451" w="329">
                    <a:moveTo>
                      <a:pt x="186" y="353"/>
                    </a:moveTo>
                    <a:lnTo>
                      <a:pt x="115" y="353"/>
                    </a:lnTo>
                    <a:lnTo>
                      <a:pt x="115" y="267"/>
                    </a:lnTo>
                    <a:lnTo>
                      <a:pt x="186" y="267"/>
                    </a:lnTo>
                    <a:cubicBezTo>
                      <a:pt x="211" y="267"/>
                      <a:pt x="231" y="286"/>
                      <a:pt x="231" y="310"/>
                    </a:cubicBezTo>
                    <a:cubicBezTo>
                      <a:pt x="231" y="333"/>
                      <a:pt x="211" y="353"/>
                      <a:pt x="186" y="353"/>
                    </a:cubicBezTo>
                    <a:close/>
                    <a:moveTo>
                      <a:pt x="115" y="98"/>
                    </a:moveTo>
                    <a:lnTo>
                      <a:pt x="171" y="98"/>
                    </a:lnTo>
                    <a:cubicBezTo>
                      <a:pt x="196" y="98"/>
                      <a:pt x="216" y="118"/>
                      <a:pt x="216" y="142"/>
                    </a:cubicBezTo>
                    <a:cubicBezTo>
                      <a:pt x="216" y="165"/>
                      <a:pt x="196" y="185"/>
                      <a:pt x="171" y="185"/>
                    </a:cubicBezTo>
                    <a:lnTo>
                      <a:pt x="115" y="185"/>
                    </a:lnTo>
                    <a:lnTo>
                      <a:pt x="115" y="98"/>
                    </a:lnTo>
                    <a:close/>
                    <a:moveTo>
                      <a:pt x="314" y="142"/>
                    </a:moveTo>
                    <a:cubicBezTo>
                      <a:pt x="314" y="64"/>
                      <a:pt x="250" y="0"/>
                      <a:pt x="171" y="0"/>
                    </a:cubicBezTo>
                    <a:lnTo>
                      <a:pt x="0" y="0"/>
                    </a:lnTo>
                    <a:lnTo>
                      <a:pt x="0" y="451"/>
                    </a:lnTo>
                    <a:lnTo>
                      <a:pt x="186" y="451"/>
                    </a:lnTo>
                    <a:cubicBezTo>
                      <a:pt x="265" y="451"/>
                      <a:pt x="329" y="388"/>
                      <a:pt x="329" y="310"/>
                    </a:cubicBezTo>
                    <a:cubicBezTo>
                      <a:pt x="329" y="275"/>
                      <a:pt x="316" y="242"/>
                      <a:pt x="292" y="216"/>
                    </a:cubicBezTo>
                    <a:cubicBezTo>
                      <a:pt x="306" y="193"/>
                      <a:pt x="314" y="168"/>
                      <a:pt x="314" y="1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21"/>
              <p:cNvSpPr/>
              <p:nvPr/>
            </p:nvSpPr>
            <p:spPr>
              <a:xfrm>
                <a:off x="10601326" y="6008688"/>
                <a:ext cx="173038" cy="179387"/>
              </a:xfrm>
              <a:custGeom>
                <a:rect b="b" l="l" r="r" t="t"/>
                <a:pathLst>
                  <a:path extrusionOk="0" h="471" w="455">
                    <a:moveTo>
                      <a:pt x="227" y="349"/>
                    </a:moveTo>
                    <a:cubicBezTo>
                      <a:pt x="169" y="349"/>
                      <a:pt x="122" y="298"/>
                      <a:pt x="122" y="236"/>
                    </a:cubicBezTo>
                    <a:cubicBezTo>
                      <a:pt x="122" y="173"/>
                      <a:pt x="169" y="123"/>
                      <a:pt x="227" y="123"/>
                    </a:cubicBezTo>
                    <a:cubicBezTo>
                      <a:pt x="285" y="123"/>
                      <a:pt x="332" y="173"/>
                      <a:pt x="332" y="236"/>
                    </a:cubicBezTo>
                    <a:cubicBezTo>
                      <a:pt x="332" y="298"/>
                      <a:pt x="285" y="349"/>
                      <a:pt x="227" y="349"/>
                    </a:cubicBezTo>
                    <a:close/>
                    <a:moveTo>
                      <a:pt x="227" y="0"/>
                    </a:moveTo>
                    <a:cubicBezTo>
                      <a:pt x="102" y="0"/>
                      <a:pt x="0" y="106"/>
                      <a:pt x="0" y="236"/>
                    </a:cubicBezTo>
                    <a:cubicBezTo>
                      <a:pt x="0" y="366"/>
                      <a:pt x="102" y="471"/>
                      <a:pt x="227" y="471"/>
                    </a:cubicBezTo>
                    <a:cubicBezTo>
                      <a:pt x="353" y="471"/>
                      <a:pt x="455" y="366"/>
                      <a:pt x="455" y="236"/>
                    </a:cubicBezTo>
                    <a:cubicBezTo>
                      <a:pt x="455" y="106"/>
                      <a:pt x="353" y="0"/>
                      <a:pt x="2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21"/>
              <p:cNvSpPr/>
              <p:nvPr/>
            </p:nvSpPr>
            <p:spPr>
              <a:xfrm>
                <a:off x="10783888" y="6008688"/>
                <a:ext cx="163513" cy="179387"/>
              </a:xfrm>
              <a:custGeom>
                <a:rect b="b" l="l" r="r" t="t"/>
                <a:pathLst>
                  <a:path extrusionOk="0" h="471" w="432">
                    <a:moveTo>
                      <a:pt x="257" y="305"/>
                    </a:moveTo>
                    <a:lnTo>
                      <a:pt x="310" y="305"/>
                    </a:lnTo>
                    <a:lnTo>
                      <a:pt x="310" y="330"/>
                    </a:lnTo>
                    <a:cubicBezTo>
                      <a:pt x="290" y="342"/>
                      <a:pt x="267" y="349"/>
                      <a:pt x="243" y="349"/>
                    </a:cubicBezTo>
                    <a:cubicBezTo>
                      <a:pt x="176" y="349"/>
                      <a:pt x="122" y="298"/>
                      <a:pt x="122" y="236"/>
                    </a:cubicBezTo>
                    <a:cubicBezTo>
                      <a:pt x="122" y="173"/>
                      <a:pt x="176" y="123"/>
                      <a:pt x="243" y="123"/>
                    </a:cubicBezTo>
                    <a:cubicBezTo>
                      <a:pt x="274" y="123"/>
                      <a:pt x="304" y="134"/>
                      <a:pt x="327" y="155"/>
                    </a:cubicBezTo>
                    <a:lnTo>
                      <a:pt x="339" y="165"/>
                    </a:lnTo>
                    <a:lnTo>
                      <a:pt x="421" y="75"/>
                    </a:lnTo>
                    <a:lnTo>
                      <a:pt x="409" y="64"/>
                    </a:lnTo>
                    <a:cubicBezTo>
                      <a:pt x="364" y="23"/>
                      <a:pt x="305" y="0"/>
                      <a:pt x="243" y="0"/>
                    </a:cubicBezTo>
                    <a:cubicBezTo>
                      <a:pt x="109" y="0"/>
                      <a:pt x="0" y="106"/>
                      <a:pt x="0" y="236"/>
                    </a:cubicBezTo>
                    <a:cubicBezTo>
                      <a:pt x="0" y="366"/>
                      <a:pt x="109" y="471"/>
                      <a:pt x="243" y="471"/>
                    </a:cubicBezTo>
                    <a:cubicBezTo>
                      <a:pt x="266" y="471"/>
                      <a:pt x="288" y="468"/>
                      <a:pt x="310" y="462"/>
                    </a:cubicBezTo>
                    <a:lnTo>
                      <a:pt x="310" y="463"/>
                    </a:lnTo>
                    <a:lnTo>
                      <a:pt x="432" y="463"/>
                    </a:lnTo>
                    <a:lnTo>
                      <a:pt x="432" y="183"/>
                    </a:lnTo>
                    <a:lnTo>
                      <a:pt x="257" y="183"/>
                    </a:lnTo>
                    <a:lnTo>
                      <a:pt x="257" y="30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21"/>
              <p:cNvSpPr/>
              <p:nvPr/>
            </p:nvSpPr>
            <p:spPr>
              <a:xfrm>
                <a:off x="11134726" y="6008688"/>
                <a:ext cx="160338" cy="176213"/>
              </a:xfrm>
              <a:custGeom>
                <a:rect b="b" l="l" r="r" t="t"/>
                <a:pathLst>
                  <a:path extrusionOk="0" h="111" w="101">
                    <a:moveTo>
                      <a:pt x="33" y="34"/>
                    </a:moveTo>
                    <a:lnTo>
                      <a:pt x="33" y="111"/>
                    </a:lnTo>
                    <a:lnTo>
                      <a:pt x="68" y="111"/>
                    </a:lnTo>
                    <a:lnTo>
                      <a:pt x="68" y="34"/>
                    </a:lnTo>
                    <a:lnTo>
                      <a:pt x="101" y="34"/>
                    </a:lnTo>
                    <a:lnTo>
                      <a:pt x="101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21"/>
              <p:cNvSpPr/>
              <p:nvPr/>
            </p:nvSpPr>
            <p:spPr>
              <a:xfrm>
                <a:off x="11261726" y="5976938"/>
                <a:ext cx="277813" cy="280988"/>
              </a:xfrm>
              <a:custGeom>
                <a:rect b="b" l="l" r="r" t="t"/>
                <a:pathLst>
                  <a:path extrusionOk="0" h="177" w="175">
                    <a:moveTo>
                      <a:pt x="175" y="177"/>
                    </a:moveTo>
                    <a:lnTo>
                      <a:pt x="109" y="0"/>
                    </a:lnTo>
                    <a:lnTo>
                      <a:pt x="49" y="0"/>
                    </a:lnTo>
                    <a:lnTo>
                      <a:pt x="0" y="131"/>
                    </a:lnTo>
                    <a:lnTo>
                      <a:pt x="36" y="131"/>
                    </a:lnTo>
                    <a:lnTo>
                      <a:pt x="79" y="23"/>
                    </a:lnTo>
                    <a:lnTo>
                      <a:pt x="139" y="177"/>
                    </a:lnTo>
                    <a:lnTo>
                      <a:pt x="175" y="177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21"/>
              <p:cNvSpPr/>
              <p:nvPr/>
            </p:nvSpPr>
            <p:spPr>
              <a:xfrm>
                <a:off x="10958513" y="6008688"/>
                <a:ext cx="173038" cy="179387"/>
              </a:xfrm>
              <a:custGeom>
                <a:rect b="b" l="l" r="r" t="t"/>
                <a:pathLst>
                  <a:path extrusionOk="0" h="471" w="455">
                    <a:moveTo>
                      <a:pt x="227" y="349"/>
                    </a:moveTo>
                    <a:cubicBezTo>
                      <a:pt x="169" y="349"/>
                      <a:pt x="122" y="298"/>
                      <a:pt x="122" y="236"/>
                    </a:cubicBezTo>
                    <a:cubicBezTo>
                      <a:pt x="122" y="173"/>
                      <a:pt x="169" y="123"/>
                      <a:pt x="227" y="123"/>
                    </a:cubicBezTo>
                    <a:cubicBezTo>
                      <a:pt x="285" y="123"/>
                      <a:pt x="332" y="173"/>
                      <a:pt x="332" y="236"/>
                    </a:cubicBezTo>
                    <a:cubicBezTo>
                      <a:pt x="332" y="298"/>
                      <a:pt x="285" y="349"/>
                      <a:pt x="227" y="349"/>
                    </a:cubicBezTo>
                    <a:close/>
                    <a:moveTo>
                      <a:pt x="428" y="125"/>
                    </a:moveTo>
                    <a:lnTo>
                      <a:pt x="427" y="124"/>
                    </a:lnTo>
                    <a:cubicBezTo>
                      <a:pt x="389" y="50"/>
                      <a:pt x="314" y="0"/>
                      <a:pt x="227" y="0"/>
                    </a:cubicBezTo>
                    <a:cubicBezTo>
                      <a:pt x="102" y="0"/>
                      <a:pt x="0" y="106"/>
                      <a:pt x="0" y="236"/>
                    </a:cubicBezTo>
                    <a:cubicBezTo>
                      <a:pt x="0" y="366"/>
                      <a:pt x="102" y="471"/>
                      <a:pt x="227" y="471"/>
                    </a:cubicBezTo>
                    <a:cubicBezTo>
                      <a:pt x="353" y="471"/>
                      <a:pt x="455" y="366"/>
                      <a:pt x="455" y="236"/>
                    </a:cubicBezTo>
                    <a:cubicBezTo>
                      <a:pt x="455" y="196"/>
                      <a:pt x="445" y="158"/>
                      <a:pt x="428" y="12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21"/>
              <p:cNvSpPr/>
              <p:nvPr/>
            </p:nvSpPr>
            <p:spPr>
              <a:xfrm>
                <a:off x="11256963" y="5721351"/>
                <a:ext cx="254000" cy="255588"/>
              </a:xfrm>
              <a:custGeom>
                <a:rect b="b" l="l" r="r" t="t"/>
                <a:pathLst>
                  <a:path extrusionOk="0" h="161" w="160">
                    <a:moveTo>
                      <a:pt x="127" y="103"/>
                    </a:moveTo>
                    <a:lnTo>
                      <a:pt x="160" y="90"/>
                    </a:lnTo>
                    <a:lnTo>
                      <a:pt x="116" y="74"/>
                    </a:lnTo>
                    <a:lnTo>
                      <a:pt x="88" y="0"/>
                    </a:lnTo>
                    <a:lnTo>
                      <a:pt x="59" y="55"/>
                    </a:lnTo>
                    <a:lnTo>
                      <a:pt x="0" y="43"/>
                    </a:lnTo>
                    <a:lnTo>
                      <a:pt x="42" y="88"/>
                    </a:lnTo>
                    <a:lnTo>
                      <a:pt x="22" y="142"/>
                    </a:lnTo>
                    <a:lnTo>
                      <a:pt x="95" y="116"/>
                    </a:lnTo>
                    <a:lnTo>
                      <a:pt x="148" y="161"/>
                    </a:lnTo>
                    <a:lnTo>
                      <a:pt x="127" y="10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21"/>
              <p:cNvSpPr/>
              <p:nvPr/>
            </p:nvSpPr>
            <p:spPr>
              <a:xfrm>
                <a:off x="11204576" y="5845176"/>
                <a:ext cx="80963" cy="69850"/>
              </a:xfrm>
              <a:custGeom>
                <a:rect b="b" l="l" r="r" t="t"/>
                <a:pathLst>
                  <a:path extrusionOk="0" h="44" w="51">
                    <a:moveTo>
                      <a:pt x="38" y="28"/>
                    </a:moveTo>
                    <a:lnTo>
                      <a:pt x="51" y="20"/>
                    </a:lnTo>
                    <a:lnTo>
                      <a:pt x="35" y="16"/>
                    </a:lnTo>
                    <a:lnTo>
                      <a:pt x="31" y="0"/>
                    </a:lnTo>
                    <a:lnTo>
                      <a:pt x="24" y="14"/>
                    </a:lnTo>
                    <a:lnTo>
                      <a:pt x="0" y="9"/>
                    </a:lnTo>
                    <a:lnTo>
                      <a:pt x="19" y="28"/>
                    </a:lnTo>
                    <a:lnTo>
                      <a:pt x="13" y="44"/>
                    </a:lnTo>
                    <a:lnTo>
                      <a:pt x="30" y="33"/>
                    </a:lnTo>
                    <a:lnTo>
                      <a:pt x="44" y="44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21"/>
              <p:cNvSpPr/>
              <p:nvPr/>
            </p:nvSpPr>
            <p:spPr>
              <a:xfrm>
                <a:off x="11431588" y="5715001"/>
                <a:ext cx="85725" cy="73025"/>
              </a:xfrm>
              <a:custGeom>
                <a:rect b="b" l="l" r="r" t="t"/>
                <a:pathLst>
                  <a:path extrusionOk="0" h="46" w="54">
                    <a:moveTo>
                      <a:pt x="40" y="29"/>
                    </a:moveTo>
                    <a:lnTo>
                      <a:pt x="54" y="20"/>
                    </a:lnTo>
                    <a:lnTo>
                      <a:pt x="37" y="17"/>
                    </a:lnTo>
                    <a:lnTo>
                      <a:pt x="32" y="0"/>
                    </a:lnTo>
                    <a:lnTo>
                      <a:pt x="24" y="14"/>
                    </a:lnTo>
                    <a:lnTo>
                      <a:pt x="0" y="9"/>
                    </a:lnTo>
                    <a:lnTo>
                      <a:pt x="20" y="29"/>
                    </a:lnTo>
                    <a:lnTo>
                      <a:pt x="14" y="46"/>
                    </a:lnTo>
                    <a:lnTo>
                      <a:pt x="32" y="34"/>
                    </a:lnTo>
                    <a:lnTo>
                      <a:pt x="45" y="46"/>
                    </a:lnTo>
                    <a:lnTo>
                      <a:pt x="40" y="2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0" name="Google Shape;180;p21"/>
            <p:cNvSpPr/>
            <p:nvPr/>
          </p:nvSpPr>
          <p:spPr>
            <a:xfrm>
              <a:off x="10299701" y="5805488"/>
              <a:ext cx="9600" cy="544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1" name="Google Shape;181;p21" title="AQUI SI PASA_Mesa de trabajo 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5575" y="545500"/>
            <a:ext cx="1859775" cy="157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e imágen">
  <p:cSld name="TWO_OBJECTS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184" name="Google Shape;184;p15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5"/>
          <p:cNvSpPr/>
          <p:nvPr>
            <p:ph idx="2" type="pic"/>
          </p:nvPr>
        </p:nvSpPr>
        <p:spPr>
          <a:xfrm>
            <a:off x="5578325" y="1986435"/>
            <a:ext cx="4350300" cy="4190400"/>
          </a:xfrm>
          <a:prstGeom prst="rect">
            <a:avLst/>
          </a:prstGeom>
          <a:noFill/>
          <a:ln>
            <a:noFill/>
          </a:ln>
        </p:spPr>
      </p:sp>
      <p:sp>
        <p:nvSpPr>
          <p:cNvPr id="186" name="Google Shape;186;p15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15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2 imágenes">
  <p:cSld name="TWO_OBJECTS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/>
          <p:nvPr>
            <p:ph idx="1" type="body"/>
          </p:nvPr>
        </p:nvSpPr>
        <p:spPr>
          <a:xfrm>
            <a:off x="961200" y="1974700"/>
            <a:ext cx="4350300" cy="42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Char char="•"/>
              <a:defRPr/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Char char="•"/>
              <a:defRPr/>
            </a:lvl5pPr>
            <a:lvl6pPr indent="-3111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indent="-3111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indent="-3111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indent="-3111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/>
        </p:txBody>
      </p:sp>
      <p:sp>
        <p:nvSpPr>
          <p:cNvPr id="190" name="Google Shape;190;p16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16"/>
          <p:cNvSpPr/>
          <p:nvPr>
            <p:ph idx="2" type="pic"/>
          </p:nvPr>
        </p:nvSpPr>
        <p:spPr>
          <a:xfrm>
            <a:off x="5578325" y="1986430"/>
            <a:ext cx="43503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192" name="Google Shape;192;p16"/>
          <p:cNvSpPr/>
          <p:nvPr>
            <p:ph idx="3" type="pic"/>
          </p:nvPr>
        </p:nvSpPr>
        <p:spPr>
          <a:xfrm>
            <a:off x="5578325" y="4183905"/>
            <a:ext cx="4350300" cy="1992900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16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6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3 imágenes 1">
  <p:cSld name="TWO_OBJECTS_1_1_1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/>
          <p:nvPr/>
        </p:nvSpPr>
        <p:spPr>
          <a:xfrm>
            <a:off x="3237608" y="4109825"/>
            <a:ext cx="2138100" cy="20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>
            <p:ph idx="2" type="pic"/>
          </p:nvPr>
        </p:nvSpPr>
        <p:spPr>
          <a:xfrm>
            <a:off x="961225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198" name="Google Shape;198;p17"/>
          <p:cNvSpPr/>
          <p:nvPr>
            <p:ph idx="3" type="pic"/>
          </p:nvPr>
        </p:nvSpPr>
        <p:spPr>
          <a:xfrm>
            <a:off x="3237625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17"/>
          <p:cNvSpPr/>
          <p:nvPr>
            <p:ph idx="4" type="pic"/>
          </p:nvPr>
        </p:nvSpPr>
        <p:spPr>
          <a:xfrm>
            <a:off x="5514013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17"/>
          <p:cNvSpPr/>
          <p:nvPr>
            <p:ph idx="5" type="pic"/>
          </p:nvPr>
        </p:nvSpPr>
        <p:spPr>
          <a:xfrm>
            <a:off x="7790413" y="1986425"/>
            <a:ext cx="2138100" cy="2067000"/>
          </a:xfrm>
          <a:prstGeom prst="rect">
            <a:avLst/>
          </a:prstGeom>
          <a:noFill/>
          <a:ln>
            <a:noFill/>
          </a:ln>
        </p:spPr>
      </p:sp>
      <p:sp>
        <p:nvSpPr>
          <p:cNvPr id="201" name="Google Shape;201;p17"/>
          <p:cNvSpPr txBox="1"/>
          <p:nvPr>
            <p:ph idx="1" type="body"/>
          </p:nvPr>
        </p:nvSpPr>
        <p:spPr>
          <a:xfrm>
            <a:off x="9613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02" name="Google Shape;202;p17"/>
          <p:cNvSpPr txBox="1"/>
          <p:nvPr>
            <p:ph idx="6" type="body"/>
          </p:nvPr>
        </p:nvSpPr>
        <p:spPr>
          <a:xfrm>
            <a:off x="32376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03" name="Google Shape;203;p17"/>
          <p:cNvSpPr txBox="1"/>
          <p:nvPr>
            <p:ph idx="7" type="body"/>
          </p:nvPr>
        </p:nvSpPr>
        <p:spPr>
          <a:xfrm>
            <a:off x="55139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04" name="Google Shape;204;p17"/>
          <p:cNvSpPr txBox="1"/>
          <p:nvPr>
            <p:ph idx="8" type="body"/>
          </p:nvPr>
        </p:nvSpPr>
        <p:spPr>
          <a:xfrm>
            <a:off x="7790200" y="4183975"/>
            <a:ext cx="2138100" cy="19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300"/>
              <a:buChar char="•"/>
              <a:defRPr sz="1300"/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205" name="Google Shape;205;p17"/>
          <p:cNvSpPr txBox="1"/>
          <p:nvPr>
            <p:ph type="title"/>
          </p:nvPr>
        </p:nvSpPr>
        <p:spPr>
          <a:xfrm>
            <a:off x="961200" y="495800"/>
            <a:ext cx="8967300" cy="8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17"/>
          <p:cNvSpPr/>
          <p:nvPr/>
        </p:nvSpPr>
        <p:spPr>
          <a:xfrm rot="10800000">
            <a:off x="10427600" y="-6400"/>
            <a:ext cx="1488000" cy="2079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BED000"/>
          </a:solidFill>
          <a:ln>
            <a:noFill/>
          </a:ln>
          <a:effectLst>
            <a:outerShdw blurRad="57150" rotWithShape="0" algn="bl" dir="5400000" dist="19050">
              <a:srgbClr val="000000">
                <a:alpha val="48235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17" title="AQUI SI PASA_Mesa de trabajo 1 copia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55788" y="654403"/>
            <a:ext cx="1431625" cy="121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584708"/>
            <a:ext cx="10515600" cy="886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2800"/>
              <a:buFont typeface="Arial Black"/>
              <a:buNone/>
              <a:defRPr b="1" i="0" sz="2800" u="none" cap="none" strike="noStrike">
                <a:solidFill>
                  <a:srgbClr val="4C531E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30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11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11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11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11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3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45.png"/><Relationship Id="rId5" Type="http://schemas.openxmlformats.org/officeDocument/2006/relationships/image" Target="../media/image21.png"/><Relationship Id="rId6" Type="http://schemas.openxmlformats.org/officeDocument/2006/relationships/image" Target="../media/image25.png"/><Relationship Id="rId7" Type="http://schemas.openxmlformats.org/officeDocument/2006/relationships/image" Target="../media/image30.png"/><Relationship Id="rId8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5.png"/><Relationship Id="rId6" Type="http://schemas.openxmlformats.org/officeDocument/2006/relationships/image" Target="../media/image27.png"/><Relationship Id="rId7" Type="http://schemas.openxmlformats.org/officeDocument/2006/relationships/image" Target="../media/image4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15.png"/><Relationship Id="rId5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jpg"/><Relationship Id="rId4" Type="http://schemas.openxmlformats.org/officeDocument/2006/relationships/image" Target="../media/image9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2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1.png"/><Relationship Id="rId10" Type="http://schemas.openxmlformats.org/officeDocument/2006/relationships/image" Target="../media/image44.png"/><Relationship Id="rId13" Type="http://schemas.openxmlformats.org/officeDocument/2006/relationships/image" Target="../media/image43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8.jpg"/><Relationship Id="rId4" Type="http://schemas.openxmlformats.org/officeDocument/2006/relationships/image" Target="../media/image38.png"/><Relationship Id="rId9" Type="http://schemas.openxmlformats.org/officeDocument/2006/relationships/image" Target="../media/image47.png"/><Relationship Id="rId5" Type="http://schemas.openxmlformats.org/officeDocument/2006/relationships/image" Target="../media/image11.png"/><Relationship Id="rId6" Type="http://schemas.openxmlformats.org/officeDocument/2006/relationships/image" Target="../media/image34.png"/><Relationship Id="rId7" Type="http://schemas.openxmlformats.org/officeDocument/2006/relationships/image" Target="../media/image32.png"/><Relationship Id="rId8" Type="http://schemas.openxmlformats.org/officeDocument/2006/relationships/image" Target="../media/image4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24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7" Type="http://schemas.openxmlformats.org/officeDocument/2006/relationships/image" Target="../media/image3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6.png"/><Relationship Id="rId5" Type="http://schemas.openxmlformats.org/officeDocument/2006/relationships/image" Target="../media/image2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63052bfb69_1_0"/>
          <p:cNvSpPr txBox="1"/>
          <p:nvPr>
            <p:ph idx="4294967295" type="ctrTitle"/>
          </p:nvPr>
        </p:nvSpPr>
        <p:spPr>
          <a:xfrm>
            <a:off x="366100" y="2863367"/>
            <a:ext cx="68748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0" i="0" lang="es-CO" sz="27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Sesión 3</a:t>
            </a:r>
            <a:br>
              <a:rPr b="0" i="0" lang="es-CO" sz="3500" u="none" cap="none" strike="noStrike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s-CO" sz="3500" u="none" cap="none" strike="noStrike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  <a:t>Comparte tus preguntas </a:t>
            </a:r>
            <a:r>
              <a:rPr b="0" i="0" lang="es-CO" sz="35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 través del siguiente código QR</a:t>
            </a:r>
            <a:endParaRPr b="0" i="0" sz="35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53" name="Google Shape;253;g363052bfb69_1_0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254" name="Google Shape;254;g363052bfb69_1_0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5" name="Google Shape;255;g363052bfb69_1_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6" name="Google Shape;256;g363052bfb69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g363052bfb69_1_0"/>
          <p:cNvSpPr/>
          <p:nvPr/>
        </p:nvSpPr>
        <p:spPr>
          <a:xfrm>
            <a:off x="-13267" y="0"/>
            <a:ext cx="12192000" cy="19101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363052bfb69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50" y="495300"/>
            <a:ext cx="1400926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363052bfb69_1_0" title="img.png"/>
          <p:cNvPicPr preferRelativeResize="0"/>
          <p:nvPr/>
        </p:nvPicPr>
        <p:blipFill rotWithShape="1">
          <a:blip r:embed="rId6">
            <a:alphaModFix/>
          </a:blip>
          <a:srcRect b="0" l="0" r="0" t="24812"/>
          <a:stretch/>
        </p:blipFill>
        <p:spPr>
          <a:xfrm>
            <a:off x="10367500" y="-1"/>
            <a:ext cx="1383601" cy="19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63052bfb69_1_0"/>
          <p:cNvSpPr txBox="1"/>
          <p:nvPr/>
        </p:nvSpPr>
        <p:spPr>
          <a:xfrm>
            <a:off x="2613200" y="684900"/>
            <a:ext cx="7892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Transformación tecnológica del transporte público en Bogotá: </a:t>
            </a:r>
            <a:r>
              <a:rPr b="1" i="0" lang="es-CO" sz="20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Sistema Interoperable de Recaudo</a:t>
            </a:r>
            <a:endParaRPr b="1" i="0" sz="23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g363052bfb69_1_0" title="sesion 3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0867" y="2299367"/>
            <a:ext cx="3569232" cy="356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62e811117f_0_111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Interfaces del Sistema Central del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3" name="Google Shape;383;g362e811117f_0_111"/>
          <p:cNvSpPr/>
          <p:nvPr/>
        </p:nvSpPr>
        <p:spPr>
          <a:xfrm>
            <a:off x="3472375" y="4852225"/>
            <a:ext cx="5045400" cy="55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g362e811117f_0_111"/>
          <p:cNvSpPr/>
          <p:nvPr/>
        </p:nvSpPr>
        <p:spPr>
          <a:xfrm>
            <a:off x="3489475" y="3375250"/>
            <a:ext cx="5028300" cy="8796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362e811117f_0_111"/>
          <p:cNvSpPr/>
          <p:nvPr/>
        </p:nvSpPr>
        <p:spPr>
          <a:xfrm>
            <a:off x="3489475" y="2302375"/>
            <a:ext cx="5028300" cy="495300"/>
          </a:xfrm>
          <a:prstGeom prst="roundRect">
            <a:avLst>
              <a:gd fmla="val 16667" name="adj"/>
            </a:avLst>
          </a:prstGeom>
          <a:solidFill>
            <a:srgbClr val="E3172E"/>
          </a:solidFill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6" name="Google Shape;386;g362e811117f_0_111"/>
          <p:cNvCxnSpPr>
            <a:stCxn id="384" idx="2"/>
          </p:cNvCxnSpPr>
          <p:nvPr/>
        </p:nvCxnSpPr>
        <p:spPr>
          <a:xfrm>
            <a:off x="6003625" y="4254850"/>
            <a:ext cx="0" cy="612000"/>
          </a:xfrm>
          <a:prstGeom prst="straightConnector1">
            <a:avLst/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7" name="Google Shape;387;g362e811117f_0_111"/>
          <p:cNvCxnSpPr>
            <a:stCxn id="385" idx="2"/>
            <a:endCxn id="384" idx="0"/>
          </p:cNvCxnSpPr>
          <p:nvPr/>
        </p:nvCxnSpPr>
        <p:spPr>
          <a:xfrm>
            <a:off x="6003625" y="2797675"/>
            <a:ext cx="0" cy="577500"/>
          </a:xfrm>
          <a:prstGeom prst="straightConnector1">
            <a:avLst/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g362e811117f_0_111"/>
          <p:cNvCxnSpPr>
            <a:stCxn id="384" idx="3"/>
          </p:cNvCxnSpPr>
          <p:nvPr/>
        </p:nvCxnSpPr>
        <p:spPr>
          <a:xfrm flipH="1" rot="10800000">
            <a:off x="8517775" y="3296050"/>
            <a:ext cx="991800" cy="5190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g362e811117f_0_111"/>
          <p:cNvSpPr/>
          <p:nvPr/>
        </p:nvSpPr>
        <p:spPr>
          <a:xfrm>
            <a:off x="630000" y="2176350"/>
            <a:ext cx="1812000" cy="787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362e811117f_0_111"/>
          <p:cNvSpPr/>
          <p:nvPr/>
        </p:nvSpPr>
        <p:spPr>
          <a:xfrm>
            <a:off x="637600" y="3429900"/>
            <a:ext cx="1812000" cy="787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Google Shape;391;g362e811117f_0_111"/>
          <p:cNvCxnSpPr>
            <a:stCxn id="389" idx="3"/>
            <a:endCxn id="384" idx="1"/>
          </p:cNvCxnSpPr>
          <p:nvPr/>
        </p:nvCxnSpPr>
        <p:spPr>
          <a:xfrm>
            <a:off x="2442000" y="2569950"/>
            <a:ext cx="1047600" cy="12450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2" name="Google Shape;392;g362e811117f_0_111"/>
          <p:cNvSpPr/>
          <p:nvPr/>
        </p:nvSpPr>
        <p:spPr>
          <a:xfrm>
            <a:off x="9497150" y="2186700"/>
            <a:ext cx="1848900" cy="55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g362e811117f_0_111"/>
          <p:cNvCxnSpPr>
            <a:stCxn id="384" idx="3"/>
            <a:endCxn id="392" idx="1"/>
          </p:cNvCxnSpPr>
          <p:nvPr/>
        </p:nvCxnSpPr>
        <p:spPr>
          <a:xfrm flipH="1" rot="10800000">
            <a:off x="8517775" y="2463850"/>
            <a:ext cx="979500" cy="13512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4" name="Google Shape;394;g362e811117f_0_111"/>
          <p:cNvSpPr/>
          <p:nvPr/>
        </p:nvSpPr>
        <p:spPr>
          <a:xfrm>
            <a:off x="637600" y="4683450"/>
            <a:ext cx="1812000" cy="787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5" name="Google Shape;395;g362e811117f_0_111"/>
          <p:cNvCxnSpPr>
            <a:stCxn id="384" idx="1"/>
            <a:endCxn id="390" idx="3"/>
          </p:cNvCxnSpPr>
          <p:nvPr/>
        </p:nvCxnSpPr>
        <p:spPr>
          <a:xfrm flipH="1">
            <a:off x="2449675" y="3815050"/>
            <a:ext cx="1039800" cy="8400"/>
          </a:xfrm>
          <a:prstGeom prst="straightConnector1">
            <a:avLst/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96" name="Google Shape;396;g362e811117f_0_111"/>
          <p:cNvCxnSpPr>
            <a:stCxn id="384" idx="1"/>
            <a:endCxn id="394" idx="3"/>
          </p:cNvCxnSpPr>
          <p:nvPr/>
        </p:nvCxnSpPr>
        <p:spPr>
          <a:xfrm flipH="1">
            <a:off x="2449675" y="3815050"/>
            <a:ext cx="1039800" cy="1262100"/>
          </a:xfrm>
          <a:prstGeom prst="bentConnector3">
            <a:avLst>
              <a:gd fmla="val 50004" name="adj1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7" name="Google Shape;397;g362e811117f_0_111"/>
          <p:cNvSpPr/>
          <p:nvPr/>
        </p:nvSpPr>
        <p:spPr>
          <a:xfrm>
            <a:off x="9497150" y="3020775"/>
            <a:ext cx="1848900" cy="55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g362e811117f_0_111"/>
          <p:cNvSpPr/>
          <p:nvPr/>
        </p:nvSpPr>
        <p:spPr>
          <a:xfrm>
            <a:off x="9497150" y="3854850"/>
            <a:ext cx="1848900" cy="55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g362e811117f_0_111"/>
          <p:cNvSpPr/>
          <p:nvPr/>
        </p:nvSpPr>
        <p:spPr>
          <a:xfrm>
            <a:off x="9497150" y="4688925"/>
            <a:ext cx="1848900" cy="554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g362e811117f_0_111"/>
          <p:cNvSpPr txBox="1"/>
          <p:nvPr/>
        </p:nvSpPr>
        <p:spPr>
          <a:xfrm>
            <a:off x="3488100" y="4913713"/>
            <a:ext cx="502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Sistemas de Recaudo Nivel 3 - Modo Distribuido</a:t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362e811117f_0_111"/>
          <p:cNvSpPr txBox="1"/>
          <p:nvPr/>
        </p:nvSpPr>
        <p:spPr>
          <a:xfrm>
            <a:off x="4734000" y="3577263"/>
            <a:ext cx="2536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Sistema Central del SIR</a:t>
            </a:r>
            <a:endParaRPr b="1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362e811117f_0_111"/>
          <p:cNvSpPr txBox="1"/>
          <p:nvPr/>
        </p:nvSpPr>
        <p:spPr>
          <a:xfrm>
            <a:off x="9551423" y="3032463"/>
            <a:ext cx="181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Proveedor de servicios de pago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362e811117f_0_111"/>
          <p:cNvSpPr txBox="1"/>
          <p:nvPr/>
        </p:nvSpPr>
        <p:spPr>
          <a:xfrm>
            <a:off x="9586223" y="3794463"/>
            <a:ext cx="1742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Emisor de medios de pago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g362e811117f_0_111"/>
          <p:cNvSpPr txBox="1"/>
          <p:nvPr/>
        </p:nvSpPr>
        <p:spPr>
          <a:xfrm>
            <a:off x="689378" y="3515710"/>
            <a:ext cx="175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Unidad de seguridad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g362e811117f_0_111"/>
          <p:cNvSpPr txBox="1"/>
          <p:nvPr/>
        </p:nvSpPr>
        <p:spPr>
          <a:xfrm>
            <a:off x="641925" y="2186700"/>
            <a:ext cx="1751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Unidad de certificación y homologación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g362e811117f_0_111"/>
          <p:cNvSpPr txBox="1"/>
          <p:nvPr/>
        </p:nvSpPr>
        <p:spPr>
          <a:xfrm>
            <a:off x="9551423" y="2136623"/>
            <a:ext cx="1812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Centro estratégico de movilidad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362e811117f_0_111"/>
          <p:cNvSpPr txBox="1"/>
          <p:nvPr/>
        </p:nvSpPr>
        <p:spPr>
          <a:xfrm>
            <a:off x="9611873" y="4629663"/>
            <a:ext cx="169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Usuarios institucionales 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362e811117f_0_111"/>
          <p:cNvSpPr txBox="1"/>
          <p:nvPr/>
        </p:nvSpPr>
        <p:spPr>
          <a:xfrm>
            <a:off x="665691" y="4769258"/>
            <a:ext cx="1751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Canales de atención al usuario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09" name="Google Shape;409;g362e811117f_0_111"/>
          <p:cNvCxnSpPr>
            <a:stCxn id="384" idx="3"/>
            <a:endCxn id="399" idx="1"/>
          </p:cNvCxnSpPr>
          <p:nvPr/>
        </p:nvCxnSpPr>
        <p:spPr>
          <a:xfrm>
            <a:off x="8517775" y="3815050"/>
            <a:ext cx="979500" cy="11508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g362e811117f_0_111"/>
          <p:cNvCxnSpPr>
            <a:stCxn id="384" idx="3"/>
            <a:endCxn id="398" idx="1"/>
          </p:cNvCxnSpPr>
          <p:nvPr/>
        </p:nvCxnSpPr>
        <p:spPr>
          <a:xfrm>
            <a:off x="8517775" y="3815050"/>
            <a:ext cx="979500" cy="3168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g362e811117f_0_111"/>
          <p:cNvSpPr txBox="1"/>
          <p:nvPr/>
        </p:nvSpPr>
        <p:spPr>
          <a:xfrm>
            <a:off x="3488100" y="2336083"/>
            <a:ext cx="502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Cámara de Compensación</a:t>
            </a:r>
            <a:endParaRPr b="1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362e811117f_0_111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3" name="Google Shape;413;g362e811117f_0_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6e2adfddbe_4_0"/>
          <p:cNvSpPr txBox="1"/>
          <p:nvPr/>
        </p:nvSpPr>
        <p:spPr>
          <a:xfrm>
            <a:off x="540000" y="320950"/>
            <a:ext cx="1114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Interfaces con Operador </a:t>
            </a: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descentralizados</a:t>
            </a: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- TRANSMILENIO S.A.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420" name="Google Shape;420;g36e2adfddbe_4_0"/>
          <p:cNvGrpSpPr/>
          <p:nvPr/>
        </p:nvGrpSpPr>
        <p:grpSpPr>
          <a:xfrm>
            <a:off x="5389288" y="5458000"/>
            <a:ext cx="6215076" cy="768580"/>
            <a:chOff x="2076304" y="5613590"/>
            <a:chExt cx="6176166" cy="1036800"/>
          </a:xfrm>
        </p:grpSpPr>
        <p:sp>
          <p:nvSpPr>
            <p:cNvPr id="421" name="Google Shape;421;g36e2adfddbe_4_0"/>
            <p:cNvSpPr txBox="1"/>
            <p:nvPr/>
          </p:nvSpPr>
          <p:spPr>
            <a:xfrm>
              <a:off x="2076304" y="5945148"/>
              <a:ext cx="771900" cy="37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C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Nivel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g36e2adfddbe_4_0"/>
            <p:cNvSpPr/>
            <p:nvPr/>
          </p:nvSpPr>
          <p:spPr>
            <a:xfrm>
              <a:off x="2885470" y="5613590"/>
              <a:ext cx="5367000" cy="1036800"/>
            </a:xfrm>
            <a:prstGeom prst="roundRect">
              <a:avLst>
                <a:gd fmla="val 16667" name="adj"/>
              </a:avLst>
            </a:prstGeom>
            <a:solidFill>
              <a:srgbClr val="FEFFFE"/>
            </a:solidFill>
            <a:ln cap="flat" cmpd="sng" w="28575">
              <a:solidFill>
                <a:srgbClr val="FFB71B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es-CO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DISPOSITIVOS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23" name="Google Shape;423;g36e2adfddbe_4_0"/>
            <p:cNvPicPr preferRelativeResize="0"/>
            <p:nvPr/>
          </p:nvPicPr>
          <p:blipFill rotWithShape="1">
            <a:blip r:embed="rId3">
              <a:alphaModFix/>
            </a:blip>
            <a:srcRect b="38913" l="2608" r="3237" t="6685"/>
            <a:stretch/>
          </p:blipFill>
          <p:spPr>
            <a:xfrm>
              <a:off x="4532193" y="6053830"/>
              <a:ext cx="2462188" cy="4696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4" name="Google Shape;424;g36e2adfddbe_4_0"/>
          <p:cNvSpPr txBox="1"/>
          <p:nvPr/>
        </p:nvSpPr>
        <p:spPr>
          <a:xfrm>
            <a:off x="5372729" y="4363357"/>
            <a:ext cx="771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C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g36e2adfddbe_4_0"/>
          <p:cNvSpPr/>
          <p:nvPr/>
        </p:nvSpPr>
        <p:spPr>
          <a:xfrm>
            <a:off x="6222664" y="4012300"/>
            <a:ext cx="1966800" cy="466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Validación de medios de 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pago y transacciones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36e2adfddbe_4_0"/>
          <p:cNvSpPr/>
          <p:nvPr/>
        </p:nvSpPr>
        <p:spPr>
          <a:xfrm>
            <a:off x="8273958" y="4017375"/>
            <a:ext cx="1787400" cy="466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 saldos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g36e2adfddbe_4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23211" y="4042191"/>
            <a:ext cx="390476" cy="39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g36e2adfddbe_4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11275" y="4098727"/>
            <a:ext cx="301675" cy="284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9" name="Google Shape;429;g36e2adfddbe_4_0"/>
          <p:cNvGrpSpPr/>
          <p:nvPr/>
        </p:nvGrpSpPr>
        <p:grpSpPr>
          <a:xfrm>
            <a:off x="6203318" y="4594879"/>
            <a:ext cx="1966597" cy="466800"/>
            <a:chOff x="7315748" y="4594856"/>
            <a:chExt cx="2022000" cy="466800"/>
          </a:xfrm>
        </p:grpSpPr>
        <p:sp>
          <p:nvSpPr>
            <p:cNvPr id="430" name="Google Shape;430;g36e2adfddbe_4_0"/>
            <p:cNvSpPr/>
            <p:nvPr/>
          </p:nvSpPr>
          <p:spPr>
            <a:xfrm>
              <a:off x="7315748" y="4594856"/>
              <a:ext cx="2022000" cy="466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s-CO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Gestión de dispositivos y soporte a usuarios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1" name="Google Shape;431;g36e2adfddbe_4_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348531" y="4701163"/>
              <a:ext cx="372209" cy="29919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2" name="Google Shape;432;g36e2adfddbe_4_0"/>
          <p:cNvGrpSpPr/>
          <p:nvPr/>
        </p:nvGrpSpPr>
        <p:grpSpPr>
          <a:xfrm>
            <a:off x="8273958" y="4548575"/>
            <a:ext cx="1787304" cy="466800"/>
            <a:chOff x="7030195" y="8918284"/>
            <a:chExt cx="1978200" cy="466800"/>
          </a:xfrm>
        </p:grpSpPr>
        <p:sp>
          <p:nvSpPr>
            <p:cNvPr id="433" name="Google Shape;433;g36e2adfddbe_4_0"/>
            <p:cNvSpPr/>
            <p:nvPr/>
          </p:nvSpPr>
          <p:spPr>
            <a:xfrm>
              <a:off x="7030195" y="8918284"/>
              <a:ext cx="1978200" cy="466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4500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s-CO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Liquidacion de operadores de transporte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34" name="Google Shape;434;g36e2adfddbe_4_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7122610" y="9027598"/>
              <a:ext cx="361905" cy="29747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35" name="Google Shape;435;g36e2adfddbe_4_0"/>
          <p:cNvCxnSpPr/>
          <p:nvPr/>
        </p:nvCxnSpPr>
        <p:spPr>
          <a:xfrm>
            <a:off x="7892775" y="5135225"/>
            <a:ext cx="1200" cy="322200"/>
          </a:xfrm>
          <a:prstGeom prst="straightConnector1">
            <a:avLst/>
          </a:prstGeom>
          <a:noFill/>
          <a:ln cap="flat" cmpd="sng" w="44450">
            <a:solidFill>
              <a:srgbClr val="FFB71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36" name="Google Shape;436;g36e2adfddbe_4_0"/>
          <p:cNvCxnSpPr/>
          <p:nvPr/>
        </p:nvCxnSpPr>
        <p:spPr>
          <a:xfrm flipH="1" rot="10800000">
            <a:off x="9918656" y="5113274"/>
            <a:ext cx="1800" cy="344100"/>
          </a:xfrm>
          <a:prstGeom prst="straightConnector1">
            <a:avLst/>
          </a:prstGeom>
          <a:noFill/>
          <a:ln cap="flat" cmpd="sng" w="44450">
            <a:solidFill>
              <a:srgbClr val="FFB71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7" name="Google Shape;437;g36e2adfddbe_4_0"/>
          <p:cNvSpPr txBox="1"/>
          <p:nvPr/>
        </p:nvSpPr>
        <p:spPr>
          <a:xfrm>
            <a:off x="2753137" y="2743128"/>
            <a:ext cx="2477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Char char="✔"/>
            </a:pPr>
            <a:r>
              <a:rPr b="0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Cumplimiento de estándares.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Char char="✔"/>
            </a:pPr>
            <a:r>
              <a:rPr b="0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Supervisión de dispositivos, medios de pago y tráfico de transacciones.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Char char="✔"/>
            </a:pPr>
            <a:r>
              <a:rPr b="0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Monitoreo, registro y análisis de eventos.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Char char="✔"/>
            </a:pPr>
            <a:r>
              <a:rPr b="0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Seguridad, criptografía y autenticación.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36e2adfddbe_4_0"/>
          <p:cNvSpPr/>
          <p:nvPr/>
        </p:nvSpPr>
        <p:spPr>
          <a:xfrm>
            <a:off x="6223200" y="1170000"/>
            <a:ext cx="5349000" cy="1922100"/>
          </a:xfrm>
          <a:prstGeom prst="roundRect">
            <a:avLst>
              <a:gd fmla="val 12577" name="adj"/>
            </a:avLst>
          </a:prstGeom>
          <a:solidFill>
            <a:srgbClr val="FFB71B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36e2adfddbe_4_0"/>
          <p:cNvSpPr txBox="1"/>
          <p:nvPr/>
        </p:nvSpPr>
        <p:spPr>
          <a:xfrm>
            <a:off x="5403576" y="2083019"/>
            <a:ext cx="799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C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0" name="Google Shape;440;g36e2adfddbe_4_0"/>
          <p:cNvCxnSpPr/>
          <p:nvPr/>
        </p:nvCxnSpPr>
        <p:spPr>
          <a:xfrm>
            <a:off x="7879400" y="3126855"/>
            <a:ext cx="0" cy="813600"/>
          </a:xfrm>
          <a:prstGeom prst="straightConnector1">
            <a:avLst/>
          </a:prstGeom>
          <a:noFill/>
          <a:ln cap="flat" cmpd="sng" w="44450">
            <a:solidFill>
              <a:srgbClr val="FFB71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41" name="Google Shape;441;g36e2adfddbe_4_0"/>
          <p:cNvCxnSpPr/>
          <p:nvPr/>
        </p:nvCxnSpPr>
        <p:spPr>
          <a:xfrm rot="10800000">
            <a:off x="10309050" y="3092028"/>
            <a:ext cx="0" cy="821700"/>
          </a:xfrm>
          <a:prstGeom prst="straightConnector1">
            <a:avLst/>
          </a:prstGeom>
          <a:noFill/>
          <a:ln cap="flat" cmpd="sng" w="44450">
            <a:solidFill>
              <a:srgbClr val="FFB71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2" name="Google Shape;442;g36e2adfddbe_4_0"/>
          <p:cNvSpPr txBox="1"/>
          <p:nvPr/>
        </p:nvSpPr>
        <p:spPr>
          <a:xfrm>
            <a:off x="6279099" y="3192600"/>
            <a:ext cx="1484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Reglas / parámetros / configuraciones / conciliaciones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36e2adfddbe_4_0"/>
          <p:cNvSpPr txBox="1"/>
          <p:nvPr/>
        </p:nvSpPr>
        <p:spPr>
          <a:xfrm>
            <a:off x="10332200" y="3262725"/>
            <a:ext cx="12363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Transacciones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36e2adfddbe_4_0"/>
          <p:cNvSpPr/>
          <p:nvPr/>
        </p:nvSpPr>
        <p:spPr>
          <a:xfrm>
            <a:off x="6431050" y="1382900"/>
            <a:ext cx="2477700" cy="37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CENTRAL DEL SIR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36e2adfddbe_4_0"/>
          <p:cNvSpPr/>
          <p:nvPr/>
        </p:nvSpPr>
        <p:spPr>
          <a:xfrm>
            <a:off x="8955726" y="1376650"/>
            <a:ext cx="2385300" cy="37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CÁMARA DE COMPENSACIÓN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g36e2adfddbe_4_0"/>
          <p:cNvSpPr txBox="1"/>
          <p:nvPr/>
        </p:nvSpPr>
        <p:spPr>
          <a:xfrm>
            <a:off x="9206174" y="3202352"/>
            <a:ext cx="88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Listas , </a:t>
            </a: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5"/>
                  </a:ext>
                </a:extLst>
              </a:rPr>
              <a:t>PQR</a:t>
            </a: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7" name="Google Shape;447;g36e2adfddbe_4_0"/>
          <p:cNvCxnSpPr/>
          <p:nvPr/>
        </p:nvCxnSpPr>
        <p:spPr>
          <a:xfrm>
            <a:off x="9056295" y="3114022"/>
            <a:ext cx="0" cy="799800"/>
          </a:xfrm>
          <a:prstGeom prst="straightConnector1">
            <a:avLst/>
          </a:prstGeom>
          <a:noFill/>
          <a:ln cap="flat" cmpd="sng" w="38100">
            <a:solidFill>
              <a:srgbClr val="FFB71B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48" name="Google Shape;448;g36e2adfddbe_4_0"/>
          <p:cNvSpPr/>
          <p:nvPr/>
        </p:nvSpPr>
        <p:spPr>
          <a:xfrm flipH="1" rot="10800000">
            <a:off x="5016708" y="1206000"/>
            <a:ext cx="513900" cy="5027700"/>
          </a:xfrm>
          <a:prstGeom prst="leftBrace">
            <a:avLst>
              <a:gd fmla="val 8333" name="adj1"/>
              <a:gd fmla="val 50289" name="adj2"/>
            </a:avLst>
          </a:prstGeom>
          <a:noFill/>
          <a:ln cap="flat" cmpd="sng" w="2540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g36e2adfddbe_4_0"/>
          <p:cNvSpPr/>
          <p:nvPr/>
        </p:nvSpPr>
        <p:spPr>
          <a:xfrm>
            <a:off x="10149125" y="4548400"/>
            <a:ext cx="1413900" cy="46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 fraude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36e2adfddbe_4_0"/>
          <p:cNvSpPr/>
          <p:nvPr/>
        </p:nvSpPr>
        <p:spPr>
          <a:xfrm>
            <a:off x="10149125" y="4015000"/>
            <a:ext cx="1413900" cy="46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Conciliación de efectivo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1" name="Google Shape;451;g36e2adfddbe_4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332197" y="4128892"/>
            <a:ext cx="244600" cy="29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g36e2adfddbe_4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273750" y="4656574"/>
            <a:ext cx="390475" cy="266756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g36e2adfddbe_4_0"/>
          <p:cNvSpPr/>
          <p:nvPr/>
        </p:nvSpPr>
        <p:spPr>
          <a:xfrm>
            <a:off x="630000" y="1957850"/>
            <a:ext cx="1162200" cy="4385700"/>
          </a:xfrm>
          <a:prstGeom prst="rect">
            <a:avLst/>
          </a:prstGeom>
          <a:solidFill>
            <a:srgbClr val="E3172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Unidad de Certificación  y homologación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g36e2adfddbe_4_0"/>
          <p:cNvSpPr/>
          <p:nvPr/>
        </p:nvSpPr>
        <p:spPr>
          <a:xfrm>
            <a:off x="1792225" y="1951675"/>
            <a:ext cx="885300" cy="4385700"/>
          </a:xfrm>
          <a:prstGeom prst="rect">
            <a:avLst/>
          </a:prstGeom>
          <a:solidFill>
            <a:srgbClr val="E3172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Unidad de Seguridad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g36e2adfddbe_4_0"/>
          <p:cNvSpPr/>
          <p:nvPr/>
        </p:nvSpPr>
        <p:spPr>
          <a:xfrm>
            <a:off x="630000" y="1190700"/>
            <a:ext cx="2047500" cy="768600"/>
          </a:xfrm>
          <a:prstGeom prst="rect">
            <a:avLst/>
          </a:prstGeom>
          <a:solidFill>
            <a:srgbClr val="E3172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Estándar de Interoperabilidad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g36e2adfddbe_4_0"/>
          <p:cNvSpPr/>
          <p:nvPr/>
        </p:nvSpPr>
        <p:spPr>
          <a:xfrm>
            <a:off x="6431050" y="1891525"/>
            <a:ext cx="1581300" cy="4641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Reconstrucción del Viaje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36e2adfddbe_4_0"/>
          <p:cNvSpPr/>
          <p:nvPr/>
        </p:nvSpPr>
        <p:spPr>
          <a:xfrm>
            <a:off x="8143900" y="1894100"/>
            <a:ext cx="1484400" cy="4641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Cálculo de la tarifa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36e2adfddbe_4_0"/>
          <p:cNvSpPr/>
          <p:nvPr/>
        </p:nvSpPr>
        <p:spPr>
          <a:xfrm>
            <a:off x="9759579" y="1894090"/>
            <a:ext cx="1581300" cy="4641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Listas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36e2adfddbe_4_0"/>
          <p:cNvSpPr/>
          <p:nvPr/>
        </p:nvSpPr>
        <p:spPr>
          <a:xfrm>
            <a:off x="6431050" y="2424925"/>
            <a:ext cx="1581300" cy="4641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usuarios y distribución de saldos</a:t>
            </a:r>
            <a:endParaRPr b="0" i="0" sz="105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36e2adfddbe_4_0"/>
          <p:cNvSpPr/>
          <p:nvPr/>
        </p:nvSpPr>
        <p:spPr>
          <a:xfrm>
            <a:off x="8143875" y="2419425"/>
            <a:ext cx="1484400" cy="466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Distribución de Ingresos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g36e2adfddbe_4_0"/>
          <p:cNvSpPr/>
          <p:nvPr/>
        </p:nvSpPr>
        <p:spPr>
          <a:xfrm>
            <a:off x="9759825" y="2424925"/>
            <a:ext cx="1581300" cy="466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0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fraude</a:t>
            </a:r>
            <a:endParaRPr b="0" i="0" sz="105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6301dd56d8_17_273"/>
          <p:cNvSpPr txBox="1"/>
          <p:nvPr/>
        </p:nvSpPr>
        <p:spPr>
          <a:xfrm>
            <a:off x="540000" y="320950"/>
            <a:ext cx="1114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Interfaces con Operador </a:t>
            </a: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  <a:extLst>
                  <a:ext uri="http://customooxmlschemas.google.com/">
                    <go:slidesCustomData xmlns:go="http://customooxmlschemas.google.com/" textRoundtripDataId="6"/>
                  </a:ext>
                </a:extLst>
              </a:rPr>
              <a:t>centralizados</a:t>
            </a: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- Caso Metro de Bogotá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8" name="Google Shape;468;g36301dd56d8_17_273"/>
          <p:cNvSpPr txBox="1"/>
          <p:nvPr/>
        </p:nvSpPr>
        <p:spPr>
          <a:xfrm>
            <a:off x="5389288" y="5703784"/>
            <a:ext cx="776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C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36301dd56d8_17_273"/>
          <p:cNvSpPr/>
          <p:nvPr/>
        </p:nvSpPr>
        <p:spPr>
          <a:xfrm>
            <a:off x="6432225" y="5458000"/>
            <a:ext cx="5137500" cy="7686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C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DISPOSITIVOS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g36301dd56d8_17_273"/>
          <p:cNvPicPr preferRelativeResize="0"/>
          <p:nvPr/>
        </p:nvPicPr>
        <p:blipFill rotWithShape="1">
          <a:blip r:embed="rId3">
            <a:alphaModFix/>
          </a:blip>
          <a:srcRect b="38913" l="2608" r="3237" t="6685"/>
          <a:stretch/>
        </p:blipFill>
        <p:spPr>
          <a:xfrm>
            <a:off x="7762050" y="5792250"/>
            <a:ext cx="2477700" cy="34812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36301dd56d8_17_273"/>
          <p:cNvSpPr txBox="1"/>
          <p:nvPr/>
        </p:nvSpPr>
        <p:spPr>
          <a:xfrm>
            <a:off x="5372729" y="4363357"/>
            <a:ext cx="771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C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 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2" name="Google Shape;472;g36301dd56d8_17_273"/>
          <p:cNvCxnSpPr/>
          <p:nvPr/>
        </p:nvCxnSpPr>
        <p:spPr>
          <a:xfrm>
            <a:off x="7816575" y="5135225"/>
            <a:ext cx="1200" cy="322200"/>
          </a:xfrm>
          <a:prstGeom prst="straightConnector1">
            <a:avLst/>
          </a:prstGeom>
          <a:noFill/>
          <a:ln cap="flat" cmpd="sng" w="44450">
            <a:solidFill>
              <a:srgbClr val="FFB71B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3" name="Google Shape;473;g36301dd56d8_17_273"/>
          <p:cNvSpPr/>
          <p:nvPr/>
        </p:nvSpPr>
        <p:spPr>
          <a:xfrm>
            <a:off x="6223200" y="1206000"/>
            <a:ext cx="5346600" cy="1886100"/>
          </a:xfrm>
          <a:prstGeom prst="roundRect">
            <a:avLst>
              <a:gd fmla="val 10023" name="adj"/>
            </a:avLst>
          </a:prstGeom>
          <a:solidFill>
            <a:srgbClr val="FFB71B">
              <a:alpha val="9803"/>
            </a:srgbClr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36301dd56d8_17_273"/>
          <p:cNvSpPr txBox="1"/>
          <p:nvPr/>
        </p:nvSpPr>
        <p:spPr>
          <a:xfrm>
            <a:off x="5403576" y="2083019"/>
            <a:ext cx="799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-CO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Nivel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5" name="Google Shape;475;g36301dd56d8_17_273"/>
          <p:cNvCxnSpPr/>
          <p:nvPr/>
        </p:nvCxnSpPr>
        <p:spPr>
          <a:xfrm>
            <a:off x="7803200" y="3126855"/>
            <a:ext cx="0" cy="813600"/>
          </a:xfrm>
          <a:prstGeom prst="straightConnector1">
            <a:avLst/>
          </a:prstGeom>
          <a:noFill/>
          <a:ln cap="flat" cmpd="sng" w="44450">
            <a:solidFill>
              <a:srgbClr val="FFB71B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76" name="Google Shape;476;g36301dd56d8_17_273"/>
          <p:cNvCxnSpPr/>
          <p:nvPr/>
        </p:nvCxnSpPr>
        <p:spPr>
          <a:xfrm rot="10800000">
            <a:off x="10010775" y="3169528"/>
            <a:ext cx="4500" cy="2217000"/>
          </a:xfrm>
          <a:prstGeom prst="straightConnector1">
            <a:avLst/>
          </a:prstGeom>
          <a:noFill/>
          <a:ln cap="flat" cmpd="sng" w="38100">
            <a:solidFill>
              <a:srgbClr val="FFB71B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77" name="Google Shape;477;g36301dd56d8_17_273"/>
          <p:cNvSpPr txBox="1"/>
          <p:nvPr/>
        </p:nvSpPr>
        <p:spPr>
          <a:xfrm>
            <a:off x="6202899" y="3192600"/>
            <a:ext cx="148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Reglas / parámetros / configuraciones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36301dd56d8_17_273"/>
          <p:cNvSpPr txBox="1"/>
          <p:nvPr/>
        </p:nvSpPr>
        <p:spPr>
          <a:xfrm>
            <a:off x="10119225" y="3214375"/>
            <a:ext cx="1088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Transacciones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Listas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Conciliaciones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36301dd56d8_17_273"/>
          <p:cNvSpPr txBox="1"/>
          <p:nvPr/>
        </p:nvSpPr>
        <p:spPr>
          <a:xfrm>
            <a:off x="8367974" y="3202352"/>
            <a:ext cx="8853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7"/>
                  </a:ext>
                </a:extLst>
              </a:rPr>
              <a:t>PQR</a:t>
            </a: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0" name="Google Shape;480;g36301dd56d8_17_273"/>
          <p:cNvCxnSpPr/>
          <p:nvPr/>
        </p:nvCxnSpPr>
        <p:spPr>
          <a:xfrm>
            <a:off x="8218095" y="3114022"/>
            <a:ext cx="0" cy="799800"/>
          </a:xfrm>
          <a:prstGeom prst="straightConnector1">
            <a:avLst/>
          </a:prstGeom>
          <a:noFill/>
          <a:ln cap="flat" cmpd="sng" w="38100">
            <a:solidFill>
              <a:srgbClr val="FFB71B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81" name="Google Shape;481;g36301dd56d8_17_273"/>
          <p:cNvSpPr/>
          <p:nvPr/>
        </p:nvSpPr>
        <p:spPr>
          <a:xfrm flipH="1" rot="10800000">
            <a:off x="5016708" y="1206000"/>
            <a:ext cx="513900" cy="5027700"/>
          </a:xfrm>
          <a:prstGeom prst="leftBrace">
            <a:avLst>
              <a:gd fmla="val 8333" name="adj1"/>
              <a:gd fmla="val 50289" name="adj2"/>
            </a:avLst>
          </a:prstGeom>
          <a:noFill/>
          <a:ln cap="flat" cmpd="sng" w="25400">
            <a:solidFill>
              <a:srgbClr val="FFB7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36301dd56d8_17_273"/>
          <p:cNvSpPr/>
          <p:nvPr/>
        </p:nvSpPr>
        <p:spPr>
          <a:xfrm>
            <a:off x="6431050" y="1891525"/>
            <a:ext cx="1581300" cy="4641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Reconstrucción del Viaje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g36301dd56d8_17_273"/>
          <p:cNvSpPr/>
          <p:nvPr/>
        </p:nvSpPr>
        <p:spPr>
          <a:xfrm>
            <a:off x="8143900" y="1894100"/>
            <a:ext cx="1484400" cy="4641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Cálculo de la tarifa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g36301dd56d8_17_273"/>
          <p:cNvSpPr/>
          <p:nvPr/>
        </p:nvSpPr>
        <p:spPr>
          <a:xfrm>
            <a:off x="9759579" y="1894090"/>
            <a:ext cx="1581300" cy="4641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Listas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g36301dd56d8_17_273"/>
          <p:cNvSpPr/>
          <p:nvPr/>
        </p:nvSpPr>
        <p:spPr>
          <a:xfrm>
            <a:off x="6431050" y="2424925"/>
            <a:ext cx="1581300" cy="4641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usuarios y saldos</a:t>
            </a:r>
            <a:endParaRPr b="0" i="0" sz="105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g36301dd56d8_17_273"/>
          <p:cNvSpPr/>
          <p:nvPr/>
        </p:nvSpPr>
        <p:spPr>
          <a:xfrm>
            <a:off x="8143875" y="2419425"/>
            <a:ext cx="1484400" cy="466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Distribución de Ingresos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36301dd56d8_17_273"/>
          <p:cNvSpPr/>
          <p:nvPr/>
        </p:nvSpPr>
        <p:spPr>
          <a:xfrm>
            <a:off x="9759825" y="2424925"/>
            <a:ext cx="1581300" cy="466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05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fraude</a:t>
            </a:r>
            <a:endParaRPr b="0" i="0" sz="105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36301dd56d8_17_273"/>
          <p:cNvSpPr/>
          <p:nvPr/>
        </p:nvSpPr>
        <p:spPr>
          <a:xfrm>
            <a:off x="6451811" y="4012295"/>
            <a:ext cx="1913700" cy="466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CO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Validación de medios de pago y transacciones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9" name="Google Shape;489;g36301dd56d8_17_2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51811" y="4042191"/>
            <a:ext cx="390476" cy="3937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g36301dd56d8_17_273"/>
          <p:cNvGrpSpPr/>
          <p:nvPr/>
        </p:nvGrpSpPr>
        <p:grpSpPr>
          <a:xfrm>
            <a:off x="6432148" y="4552169"/>
            <a:ext cx="2022000" cy="466800"/>
            <a:chOff x="7315748" y="4552169"/>
            <a:chExt cx="2022000" cy="466800"/>
          </a:xfrm>
        </p:grpSpPr>
        <p:sp>
          <p:nvSpPr>
            <p:cNvPr id="491" name="Google Shape;491;g36301dd56d8_17_273"/>
            <p:cNvSpPr/>
            <p:nvPr/>
          </p:nvSpPr>
          <p:spPr>
            <a:xfrm>
              <a:off x="7315748" y="4552169"/>
              <a:ext cx="2022000" cy="4668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b="0" i="0" lang="es-CO" sz="105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Gestión de dispositivos y soporte a usuarios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2" name="Google Shape;492;g36301dd56d8_17_27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48531" y="4701163"/>
              <a:ext cx="372209" cy="29919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3" name="Google Shape;493;g36301dd56d8_17_273"/>
          <p:cNvSpPr/>
          <p:nvPr/>
        </p:nvSpPr>
        <p:spPr>
          <a:xfrm>
            <a:off x="10061625" y="4548400"/>
            <a:ext cx="1484400" cy="46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Gestión de fraude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36301dd56d8_17_273"/>
          <p:cNvSpPr/>
          <p:nvPr/>
        </p:nvSpPr>
        <p:spPr>
          <a:xfrm>
            <a:off x="10061625" y="4015000"/>
            <a:ext cx="1484400" cy="464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50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Conciliación de efectivo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g36301dd56d8_17_27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179797" y="4128892"/>
            <a:ext cx="244600" cy="292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g36301dd56d8_17_27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121350" y="4656574"/>
            <a:ext cx="390475" cy="266756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36301dd56d8_17_273"/>
          <p:cNvSpPr/>
          <p:nvPr/>
        </p:nvSpPr>
        <p:spPr>
          <a:xfrm>
            <a:off x="630000" y="1957850"/>
            <a:ext cx="1162200" cy="4385700"/>
          </a:xfrm>
          <a:prstGeom prst="rect">
            <a:avLst/>
          </a:prstGeom>
          <a:solidFill>
            <a:srgbClr val="E3172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s-CO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Unidad de Certificación  y homologación</a:t>
            </a:r>
            <a:endParaRPr b="0" i="0" sz="11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36301dd56d8_17_273"/>
          <p:cNvSpPr/>
          <p:nvPr/>
        </p:nvSpPr>
        <p:spPr>
          <a:xfrm>
            <a:off x="1792225" y="1951675"/>
            <a:ext cx="885300" cy="4385700"/>
          </a:xfrm>
          <a:prstGeom prst="rect">
            <a:avLst/>
          </a:prstGeom>
          <a:solidFill>
            <a:srgbClr val="E3172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s-CO" sz="10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Unidad de Seguridad</a:t>
            </a:r>
            <a:endParaRPr b="0" i="0" sz="10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36301dd56d8_17_273"/>
          <p:cNvSpPr/>
          <p:nvPr/>
        </p:nvSpPr>
        <p:spPr>
          <a:xfrm>
            <a:off x="630000" y="1190700"/>
            <a:ext cx="2047500" cy="768600"/>
          </a:xfrm>
          <a:prstGeom prst="rect">
            <a:avLst/>
          </a:prstGeom>
          <a:solidFill>
            <a:srgbClr val="E3172E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Estándar de Interoperabilidad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36301dd56d8_17_273"/>
          <p:cNvSpPr txBox="1"/>
          <p:nvPr/>
        </p:nvSpPr>
        <p:spPr>
          <a:xfrm>
            <a:off x="2753137" y="2743128"/>
            <a:ext cx="24777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Char char="✔"/>
            </a:pPr>
            <a:r>
              <a:rPr b="0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Cumplimiento de estándares.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Char char="✔"/>
            </a:pPr>
            <a:r>
              <a:rPr b="0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Supervisión de dispositivos, medios de pago y tráfico de transacciones.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Char char="✔"/>
            </a:pPr>
            <a:r>
              <a:rPr b="0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Monitoreo, registro y análisis de eventos.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rial"/>
              <a:buChar char="✔"/>
            </a:pPr>
            <a:r>
              <a:rPr b="0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Seguridad, criptografía y autenticación.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36301dd56d8_17_273"/>
          <p:cNvSpPr/>
          <p:nvPr/>
        </p:nvSpPr>
        <p:spPr>
          <a:xfrm>
            <a:off x="6431050" y="1382900"/>
            <a:ext cx="2477700" cy="37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SISTEMA CENTRAL DEL SIR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g36301dd56d8_17_273"/>
          <p:cNvSpPr/>
          <p:nvPr/>
        </p:nvSpPr>
        <p:spPr>
          <a:xfrm>
            <a:off x="8955726" y="1376650"/>
            <a:ext cx="2385300" cy="373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1" i="0" lang="es-CO" sz="105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CÁMARA DE COMPENSACIÓN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6e2adfddbe_4_349"/>
          <p:cNvSpPr/>
          <p:nvPr/>
        </p:nvSpPr>
        <p:spPr>
          <a:xfrm>
            <a:off x="4161550" y="2049450"/>
            <a:ext cx="5816700" cy="3947700"/>
          </a:xfrm>
          <a:prstGeom prst="roundRect">
            <a:avLst>
              <a:gd fmla="val 3468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36e2adfddbe_4_349"/>
          <p:cNvSpPr/>
          <p:nvPr/>
        </p:nvSpPr>
        <p:spPr>
          <a:xfrm>
            <a:off x="630000" y="2049450"/>
            <a:ext cx="3209700" cy="22416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g36e2adfddbe_4_349"/>
          <p:cNvSpPr/>
          <p:nvPr/>
        </p:nvSpPr>
        <p:spPr>
          <a:xfrm>
            <a:off x="869800" y="1861050"/>
            <a:ext cx="20652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36e2adfddbe_4_349"/>
          <p:cNvSpPr txBox="1"/>
          <p:nvPr/>
        </p:nvSpPr>
        <p:spPr>
          <a:xfrm>
            <a:off x="869800" y="2300175"/>
            <a:ext cx="2793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 </a:t>
            </a:r>
            <a:r>
              <a:rPr b="1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estructura el diseño funcional y técnico del Sistema Central del SIR</a:t>
            </a: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estableciendo la arquitectura lógica, funcionalidades, interfaces y condiciones operativas.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36e2adfddbe_4_349"/>
          <p:cNvSpPr txBox="1"/>
          <p:nvPr/>
        </p:nvSpPr>
        <p:spPr>
          <a:xfrm>
            <a:off x="945250" y="1833425"/>
            <a:ext cx="25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Subetapa Diseño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g36e2adfddbe_4_349"/>
          <p:cNvSpPr/>
          <p:nvPr/>
        </p:nvSpPr>
        <p:spPr>
          <a:xfrm>
            <a:off x="4366900" y="1866275"/>
            <a:ext cx="130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g36e2adfddbe_4_349"/>
          <p:cNvSpPr txBox="1"/>
          <p:nvPr/>
        </p:nvSpPr>
        <p:spPr>
          <a:xfrm>
            <a:off x="4499209" y="1843650"/>
            <a:ext cx="156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g36e2adfddbe_4_349"/>
          <p:cNvSpPr txBox="1"/>
          <p:nvPr/>
        </p:nvSpPr>
        <p:spPr>
          <a:xfrm>
            <a:off x="4366900" y="2432400"/>
            <a:ext cx="53577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Especificación de requerimientos funcionales y no funcionales.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Análisis de cobertura funcional del COTS/MOTS e identificación de brechas con respecto a los requerimientos.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Arquitectura de integración con sistemas Nivel 3, dispositivos, medios de pago, usuarios institucionales y demás sistemas.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Definición de modelos de datos, seguridad y gobernanza de información.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6" name="Google Shape;516;g36e2adfddbe_4_349"/>
          <p:cNvCxnSpPr>
            <a:stCxn id="509" idx="3"/>
          </p:cNvCxnSpPr>
          <p:nvPr/>
        </p:nvCxnSpPr>
        <p:spPr>
          <a:xfrm>
            <a:off x="3839700" y="3170250"/>
            <a:ext cx="317400" cy="0"/>
          </a:xfrm>
          <a:prstGeom prst="straightConnector1">
            <a:avLst/>
          </a:prstGeom>
          <a:noFill/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7" name="Google Shape;517;g36e2adfddbe_4_349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Alcance del Sistema Central del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18" name="Google Shape;518;g36e2adfddbe_4_349"/>
          <p:cNvSpPr txBox="1"/>
          <p:nvPr/>
        </p:nvSpPr>
        <p:spPr>
          <a:xfrm>
            <a:off x="565150" y="875050"/>
            <a:ext cx="789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Etapa 1: </a:t>
            </a:r>
            <a:r>
              <a:rPr b="1" i="0" lang="es-CO" sz="17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Diseño,</a:t>
            </a: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Desarrollo e Implementación</a:t>
            </a:r>
            <a:endParaRPr b="1" i="0" sz="1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g36e2adfddbe_4_349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g36e2adfddbe_4_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g36e2adfddbe_4_349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g36e2adfddbe_4_3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6e2adfddbe_4_364"/>
          <p:cNvSpPr/>
          <p:nvPr/>
        </p:nvSpPr>
        <p:spPr>
          <a:xfrm>
            <a:off x="4296800" y="2049450"/>
            <a:ext cx="5816700" cy="3947700"/>
          </a:xfrm>
          <a:prstGeom prst="roundRect">
            <a:avLst>
              <a:gd fmla="val 3468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g36e2adfddbe_4_364"/>
          <p:cNvSpPr/>
          <p:nvPr/>
        </p:nvSpPr>
        <p:spPr>
          <a:xfrm>
            <a:off x="765250" y="2049450"/>
            <a:ext cx="3209700" cy="29622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36e2adfddbe_4_364"/>
          <p:cNvSpPr/>
          <p:nvPr/>
        </p:nvSpPr>
        <p:spPr>
          <a:xfrm>
            <a:off x="1005050" y="1861050"/>
            <a:ext cx="22920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36e2adfddbe_4_364"/>
          <p:cNvSpPr txBox="1"/>
          <p:nvPr/>
        </p:nvSpPr>
        <p:spPr>
          <a:xfrm>
            <a:off x="1005050" y="2274750"/>
            <a:ext cx="28686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Realizar </a:t>
            </a:r>
            <a:r>
              <a:rPr b="1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 adaptación, integración y parametrización del Sistema Central del SIR</a:t>
            </a: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desarrollando módulos y/o requerimientos e interfaces de interoperabilidad. Se incluyen pruebas de hacking ético, ciberseguridad, estrés, UI/UX, y homologación.</a:t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g36e2adfddbe_4_364"/>
          <p:cNvSpPr txBox="1"/>
          <p:nvPr/>
        </p:nvSpPr>
        <p:spPr>
          <a:xfrm>
            <a:off x="1080500" y="1843650"/>
            <a:ext cx="258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Subetapa Desarrollo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g36e2adfddbe_4_364"/>
          <p:cNvSpPr/>
          <p:nvPr/>
        </p:nvSpPr>
        <p:spPr>
          <a:xfrm>
            <a:off x="4502150" y="1866275"/>
            <a:ext cx="130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36e2adfddbe_4_364"/>
          <p:cNvSpPr txBox="1"/>
          <p:nvPr/>
        </p:nvSpPr>
        <p:spPr>
          <a:xfrm>
            <a:off x="4634459" y="1843650"/>
            <a:ext cx="15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36e2adfddbe_4_364"/>
          <p:cNvSpPr txBox="1"/>
          <p:nvPr/>
        </p:nvSpPr>
        <p:spPr>
          <a:xfrm>
            <a:off x="4502150" y="2432400"/>
            <a:ext cx="53475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Parametrización de la solución base COTS/MOTS (reglas de validación, perfiles usuarios, medios de pago, dispositivos, monitoreo, otros).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Desarrollo de funcionalidades </a:t>
            </a: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8"/>
                  </a:ext>
                </a:extLst>
              </a:rPr>
              <a:t>adicionales</a:t>
            </a: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Desarrollo de interfaces con nivel 3, dispositivos, medios de pago, usuarios institucionales y demás sistemas.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Construcción de pruebas unitarias para componentes nuevos y existentes.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6" name="Google Shape;536;g36e2adfddbe_4_364"/>
          <p:cNvCxnSpPr>
            <a:stCxn id="529" idx="3"/>
          </p:cNvCxnSpPr>
          <p:nvPr/>
        </p:nvCxnSpPr>
        <p:spPr>
          <a:xfrm>
            <a:off x="3974950" y="3530550"/>
            <a:ext cx="317400" cy="0"/>
          </a:xfrm>
          <a:prstGeom prst="straightConnector1">
            <a:avLst/>
          </a:prstGeom>
          <a:noFill/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7" name="Google Shape;537;g36e2adfddbe_4_364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Alcance del Sistema Central del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8" name="Google Shape;538;g36e2adfddbe_4_364"/>
          <p:cNvSpPr txBox="1"/>
          <p:nvPr/>
        </p:nvSpPr>
        <p:spPr>
          <a:xfrm>
            <a:off x="565150" y="875050"/>
            <a:ext cx="789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Etapa 1: </a:t>
            </a: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Diseño,</a:t>
            </a: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CO" sz="17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Desarrollo </a:t>
            </a: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 Implementación</a:t>
            </a:r>
            <a:endParaRPr b="1" i="0" sz="1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g36e2adfddbe_4_364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g36e2adfddbe_4_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g36e2adfddbe_4_364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g36e2adfddbe_4_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6e2adfddbe_4_379"/>
          <p:cNvSpPr/>
          <p:nvPr/>
        </p:nvSpPr>
        <p:spPr>
          <a:xfrm>
            <a:off x="4161550" y="2049450"/>
            <a:ext cx="5816700" cy="3947700"/>
          </a:xfrm>
          <a:prstGeom prst="roundRect">
            <a:avLst>
              <a:gd fmla="val 3468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36e2adfddbe_4_379"/>
          <p:cNvSpPr/>
          <p:nvPr/>
        </p:nvSpPr>
        <p:spPr>
          <a:xfrm>
            <a:off x="630000" y="2049450"/>
            <a:ext cx="3209700" cy="22416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g36e2adfddbe_4_379"/>
          <p:cNvSpPr/>
          <p:nvPr/>
        </p:nvSpPr>
        <p:spPr>
          <a:xfrm>
            <a:off x="869800" y="1861050"/>
            <a:ext cx="27765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36e2adfddbe_4_379"/>
          <p:cNvSpPr txBox="1"/>
          <p:nvPr/>
        </p:nvSpPr>
        <p:spPr>
          <a:xfrm>
            <a:off x="886650" y="2300175"/>
            <a:ext cx="2776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 despliega el sistema central en ambiente de producción, se activan interfaces con actores reales y se realiza la migración de datos si es necesario.</a:t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36e2adfddbe_4_379"/>
          <p:cNvSpPr txBox="1"/>
          <p:nvPr/>
        </p:nvSpPr>
        <p:spPr>
          <a:xfrm>
            <a:off x="945250" y="1843650"/>
            <a:ext cx="289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Subetapa Implementación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g36e2adfddbe_4_379"/>
          <p:cNvSpPr/>
          <p:nvPr/>
        </p:nvSpPr>
        <p:spPr>
          <a:xfrm>
            <a:off x="4366900" y="1866275"/>
            <a:ext cx="130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g36e2adfddbe_4_379"/>
          <p:cNvSpPr txBox="1"/>
          <p:nvPr/>
        </p:nvSpPr>
        <p:spPr>
          <a:xfrm>
            <a:off x="4499209" y="1843650"/>
            <a:ext cx="15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g36e2adfddbe_4_379"/>
          <p:cNvSpPr txBox="1"/>
          <p:nvPr/>
        </p:nvSpPr>
        <p:spPr>
          <a:xfrm>
            <a:off x="4333650" y="2432400"/>
            <a:ext cx="5391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Integración con sistemas operativos de Nivel 3, dispositivos, medios de pago, usuarios institucionales y demás sistemas.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Ejecución de pruebas </a:t>
            </a: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9"/>
                  </a:ext>
                </a:extLst>
              </a:rPr>
              <a:t>integrales</a:t>
            </a: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Configuración e implementación de </a:t>
            </a: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0"/>
                  </a:ext>
                </a:extLst>
              </a:rPr>
              <a:t>seguridad</a:t>
            </a: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Consolidación de datos inicial y configuración de ambientes.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Sistema en ambiente productivo con operadores de recaudo del </a:t>
            </a: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1"/>
                  </a:ext>
                </a:extLst>
              </a:rPr>
              <a:t>nivel</a:t>
            </a: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Capacitación a usuarios institucionales.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9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Documentación final, manuales de usuario y procedimientos operativos.</a:t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6" name="Google Shape;556;g36e2adfddbe_4_379"/>
          <p:cNvCxnSpPr>
            <a:stCxn id="549" idx="3"/>
          </p:cNvCxnSpPr>
          <p:nvPr/>
        </p:nvCxnSpPr>
        <p:spPr>
          <a:xfrm>
            <a:off x="3839700" y="3170250"/>
            <a:ext cx="317400" cy="0"/>
          </a:xfrm>
          <a:prstGeom prst="straightConnector1">
            <a:avLst/>
          </a:prstGeom>
          <a:noFill/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7" name="Google Shape;557;g36e2adfddbe_4_379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Alcance del Sistema Central del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8" name="Google Shape;558;g36e2adfddbe_4_379"/>
          <p:cNvSpPr txBox="1"/>
          <p:nvPr/>
        </p:nvSpPr>
        <p:spPr>
          <a:xfrm>
            <a:off x="565150" y="875050"/>
            <a:ext cx="789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Etapa 1: Diseño, Desarrollo e </a:t>
            </a:r>
            <a:r>
              <a:rPr b="1" i="0" lang="es-CO" sz="17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Implementación</a:t>
            </a:r>
            <a:endParaRPr b="1" i="0" sz="17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g36e2adfddbe_4_379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0" name="Google Shape;560;g36e2adfddbe_4_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1" name="Google Shape;561;g36e2adfddbe_4_379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2" name="Google Shape;562;g36e2adfddbe_4_3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6e2adfddbe_4_395"/>
          <p:cNvSpPr txBox="1"/>
          <p:nvPr/>
        </p:nvSpPr>
        <p:spPr>
          <a:xfrm>
            <a:off x="540575" y="1436300"/>
            <a:ext cx="9777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El Operador del SIR es responsable de garantizar la operación ininterrumpida, estable y segura del s</a:t>
            </a:r>
            <a:r>
              <a:rPr b="0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2"/>
                  </a:ext>
                </a:extLst>
              </a:rPr>
              <a:t>istema central</a:t>
            </a:r>
            <a:r>
              <a:rPr b="0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. Esto incluye la ejecución continua de los módulos funcionales, monitoreo constante, generación de reportes y atención técnica de segundo nivel.</a:t>
            </a:r>
            <a:endParaRPr b="0" i="0" sz="1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36e2adfddbe_4_395"/>
          <p:cNvSpPr txBox="1"/>
          <p:nvPr/>
        </p:nvSpPr>
        <p:spPr>
          <a:xfrm>
            <a:off x="540575" y="8750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Etapa 2: Operación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36e2adfddbe_4_395"/>
          <p:cNvSpPr/>
          <p:nvPr/>
        </p:nvSpPr>
        <p:spPr>
          <a:xfrm>
            <a:off x="630000" y="2930625"/>
            <a:ext cx="5466000" cy="25764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36e2adfddbe_4_395"/>
          <p:cNvSpPr/>
          <p:nvPr/>
        </p:nvSpPr>
        <p:spPr>
          <a:xfrm>
            <a:off x="804950" y="2756875"/>
            <a:ext cx="21267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36e2adfddbe_4_395"/>
          <p:cNvSpPr txBox="1"/>
          <p:nvPr/>
        </p:nvSpPr>
        <p:spPr>
          <a:xfrm>
            <a:off x="880400" y="2739475"/>
            <a:ext cx="24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36e2adfddbe_4_395"/>
          <p:cNvSpPr txBox="1"/>
          <p:nvPr/>
        </p:nvSpPr>
        <p:spPr>
          <a:xfrm>
            <a:off x="804950" y="3296975"/>
            <a:ext cx="50418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Soporte técnico y funcional continuo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Administración de usuarios y control de accesos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Monitoreo y operación 24/7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Mantenimiento preventivo y correctivo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Gestión de la trazabilidad y auditoría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Gestión de interoperabilidad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●"/>
            </a:pPr>
            <a:r>
              <a:rPr b="0" i="0" lang="es-CO" sz="16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Reporte y seguimiento operativo</a:t>
            </a:r>
            <a:endParaRPr b="0" i="0" sz="16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g36e2adfddbe_4_395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Alcance del Sistema Central del SIR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75" name="Google Shape;575;g36e2adfddbe_4_395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6" name="Google Shape;576;g36e2adfddbe_4_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g36e2adfddbe_4_395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8" name="Google Shape;578;g36e2adfddbe_4_3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" name="Google Shape;583;g362e811117f_0_204" title="CS - Secretaria de movilidad  (40 de 42).jpg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g362e811117f_0_204"/>
          <p:cNvSpPr txBox="1"/>
          <p:nvPr>
            <p:ph idx="4294967295" type="ctrTitle"/>
          </p:nvPr>
        </p:nvSpPr>
        <p:spPr>
          <a:xfrm>
            <a:off x="0" y="3632425"/>
            <a:ext cx="6118500" cy="12849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Infraestructura de Soporte</a:t>
            </a:r>
            <a:endParaRPr b="1" i="0" sz="2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585" name="Google Shape;585;g362e811117f_0_204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586" name="Google Shape;586;g362e811117f_0_204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7" name="Google Shape;587;g362e811117f_0_20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8" name="Google Shape;588;g362e811117f_0_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62e811117f_0_217"/>
          <p:cNvSpPr/>
          <p:nvPr/>
        </p:nvSpPr>
        <p:spPr>
          <a:xfrm>
            <a:off x="646950" y="3439500"/>
            <a:ext cx="10038600" cy="15684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362e811117f_0_217"/>
          <p:cNvSpPr/>
          <p:nvPr/>
        </p:nvSpPr>
        <p:spPr>
          <a:xfrm>
            <a:off x="967750" y="3196050"/>
            <a:ext cx="33669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g362e811117f_0_217"/>
          <p:cNvSpPr txBox="1"/>
          <p:nvPr/>
        </p:nvSpPr>
        <p:spPr>
          <a:xfrm>
            <a:off x="1331700" y="3167225"/>
            <a:ext cx="3366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Características generales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362e811117f_0_217"/>
          <p:cNvSpPr/>
          <p:nvPr/>
        </p:nvSpPr>
        <p:spPr>
          <a:xfrm>
            <a:off x="646950" y="1393025"/>
            <a:ext cx="9258300" cy="1568400"/>
          </a:xfrm>
          <a:prstGeom prst="roundRect">
            <a:avLst>
              <a:gd fmla="val 10286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362e811117f_0_217"/>
          <p:cNvSpPr/>
          <p:nvPr/>
        </p:nvSpPr>
        <p:spPr>
          <a:xfrm>
            <a:off x="967750" y="1149575"/>
            <a:ext cx="1730100" cy="388800"/>
          </a:xfrm>
          <a:prstGeom prst="roundRect">
            <a:avLst>
              <a:gd fmla="val 16667" name="adj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362e811117f_0_217"/>
          <p:cNvSpPr txBox="1"/>
          <p:nvPr/>
        </p:nvSpPr>
        <p:spPr>
          <a:xfrm>
            <a:off x="1331700" y="1120750"/>
            <a:ext cx="12408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¿Qué es?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g362e811117f_0_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8250" y="1201784"/>
            <a:ext cx="283450" cy="284375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g362e811117f_0_217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g362e811117f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362e811117f_0_217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Infraestructura de soporte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03" name="Google Shape;603;g362e811117f_0_217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4" name="Google Shape;604;g362e811117f_0_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g362e811117f_0_217"/>
          <p:cNvSpPr txBox="1"/>
          <p:nvPr/>
        </p:nvSpPr>
        <p:spPr>
          <a:xfrm>
            <a:off x="743427" y="3757650"/>
            <a:ext cx="8974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b="0" i="0" lang="es-CO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Infraestructura con base en servicios de nube.</a:t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b="0" i="0" lang="es-CO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Diferentes ambientes (desarrollo, pruebas, homologación, </a:t>
            </a:r>
            <a:r>
              <a:rPr b="0" i="0" lang="es-CO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3"/>
                  </a:ext>
                </a:extLst>
              </a:rPr>
              <a:t>producción</a:t>
            </a:r>
            <a:r>
              <a:rPr b="0" i="0" lang="es-CO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b="0" i="0" lang="es-CO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Mecanismos de gestión y monitoreo.</a:t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700"/>
              <a:buFont typeface="Arial"/>
              <a:buChar char="●"/>
            </a:pPr>
            <a:r>
              <a:rPr b="0" i="0" lang="es-CO" sz="17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Gestión de recuperación ante fallos.</a:t>
            </a:r>
            <a:endParaRPr b="0" i="0" sz="17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362e811117f_0_217"/>
          <p:cNvSpPr txBox="1"/>
          <p:nvPr/>
        </p:nvSpPr>
        <p:spPr>
          <a:xfrm>
            <a:off x="815350" y="1606850"/>
            <a:ext cx="90576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 Infraestructura de Soporte es el conjunto de </a:t>
            </a: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recursos tecnológicos, computacionales y de red</a:t>
            </a:r>
            <a:r>
              <a:rPr b="0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sobre los cuales operan todos los componentes del Sistema Interoperable de Recaudo (SIR). Incluye el </a:t>
            </a: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Estándar de Interoperabilidad, el Sistema Central del SIR, la Cámara de Compensación, la Unidad de Seguridad y la Unidad de Certificación.</a:t>
            </a:r>
            <a:endParaRPr b="1" i="0" sz="1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7" name="Google Shape;607;g362e811117f_0_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6099" y="3242874"/>
            <a:ext cx="270426" cy="270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62e811117f_0_228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g362e811117f_0_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362e811117f_0_228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Necesidades de la infraestructura 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5" name="Google Shape;615;g362e811117f_0_228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6" name="Google Shape;616;g362e811117f_0_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g362e811117f_0_228"/>
          <p:cNvSpPr txBox="1"/>
          <p:nvPr/>
        </p:nvSpPr>
        <p:spPr>
          <a:xfrm>
            <a:off x="5936550" y="3685325"/>
            <a:ext cx="401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Infraestructura en la nube</a:t>
            </a: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con escalabilidad automática y redundancia geográfica.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362e811117f_0_228"/>
          <p:cNvSpPr txBox="1"/>
          <p:nvPr/>
        </p:nvSpPr>
        <p:spPr>
          <a:xfrm>
            <a:off x="5936550" y="1564500"/>
            <a:ext cx="401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Seguridad perimetral, cifrado, autenticación y trazabilidad.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362e811117f_0_228"/>
          <p:cNvSpPr txBox="1"/>
          <p:nvPr/>
        </p:nvSpPr>
        <p:spPr>
          <a:xfrm>
            <a:off x="5936550" y="4609125"/>
            <a:ext cx="401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Servicio de operación de un Centro de Operaciones de Red (NOC).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362e811117f_0_228"/>
          <p:cNvSpPr txBox="1"/>
          <p:nvPr/>
        </p:nvSpPr>
        <p:spPr>
          <a:xfrm>
            <a:off x="5936550" y="5487100"/>
            <a:ext cx="4397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Recursos computacionales y soporte para contenedores, microservicios y plataformas híbridas.</a:t>
            </a:r>
            <a:endParaRPr b="0" i="0" sz="14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362e811117f_0_228"/>
          <p:cNvSpPr txBox="1"/>
          <p:nvPr/>
        </p:nvSpPr>
        <p:spPr>
          <a:xfrm>
            <a:off x="5936550" y="2408700"/>
            <a:ext cx="401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Integración con la plataforma de gestión de claves (KMS) y HSM del sistema.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362e811117f_0_228"/>
          <p:cNvSpPr txBox="1"/>
          <p:nvPr/>
        </p:nvSpPr>
        <p:spPr>
          <a:xfrm>
            <a:off x="5345050" y="313272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Infraestructura</a:t>
            </a:r>
            <a:endParaRPr b="1" i="0" sz="16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g362e811117f_0_228"/>
          <p:cNvSpPr txBox="1"/>
          <p:nvPr/>
        </p:nvSpPr>
        <p:spPr>
          <a:xfrm>
            <a:off x="5345050" y="11282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Seguridad</a:t>
            </a:r>
            <a:endParaRPr b="1" i="0" sz="16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362e811117f_0_228"/>
          <p:cNvSpPr/>
          <p:nvPr/>
        </p:nvSpPr>
        <p:spPr>
          <a:xfrm>
            <a:off x="5345050" y="3811900"/>
            <a:ext cx="516620" cy="497971"/>
          </a:xfrm>
          <a:custGeom>
            <a:rect b="b" l="l" r="r" t="t"/>
            <a:pathLst>
              <a:path extrusionOk="0" h="1177" w="1223">
                <a:moveTo>
                  <a:pt x="1146" y="1023"/>
                </a:moveTo>
                <a:lnTo>
                  <a:pt x="1146" y="1023"/>
                </a:lnTo>
                <a:cubicBezTo>
                  <a:pt x="1123" y="1023"/>
                  <a:pt x="1104" y="1005"/>
                  <a:pt x="1104" y="981"/>
                </a:cubicBezTo>
                <a:lnTo>
                  <a:pt x="1104" y="981"/>
                </a:lnTo>
                <a:cubicBezTo>
                  <a:pt x="1104" y="958"/>
                  <a:pt x="1123" y="939"/>
                  <a:pt x="1146" y="939"/>
                </a:cubicBezTo>
                <a:lnTo>
                  <a:pt x="1146" y="939"/>
                </a:lnTo>
                <a:cubicBezTo>
                  <a:pt x="1170" y="939"/>
                  <a:pt x="1188" y="958"/>
                  <a:pt x="1188" y="981"/>
                </a:cubicBezTo>
                <a:lnTo>
                  <a:pt x="1188" y="981"/>
                </a:lnTo>
                <a:cubicBezTo>
                  <a:pt x="1188" y="1005"/>
                  <a:pt x="1170" y="1023"/>
                  <a:pt x="1146" y="1023"/>
                </a:cubicBezTo>
                <a:close/>
                <a:moveTo>
                  <a:pt x="54" y="546"/>
                </a:moveTo>
                <a:lnTo>
                  <a:pt x="54" y="546"/>
                </a:lnTo>
                <a:cubicBezTo>
                  <a:pt x="54" y="533"/>
                  <a:pt x="55" y="503"/>
                  <a:pt x="68" y="471"/>
                </a:cubicBezTo>
                <a:lnTo>
                  <a:pt x="68" y="471"/>
                </a:lnTo>
                <a:cubicBezTo>
                  <a:pt x="83" y="438"/>
                  <a:pt x="108" y="411"/>
                  <a:pt x="139" y="394"/>
                </a:cubicBezTo>
                <a:lnTo>
                  <a:pt x="139" y="394"/>
                </a:lnTo>
                <a:cubicBezTo>
                  <a:pt x="155" y="386"/>
                  <a:pt x="174" y="380"/>
                  <a:pt x="196" y="377"/>
                </a:cubicBezTo>
                <a:lnTo>
                  <a:pt x="196" y="377"/>
                </a:lnTo>
                <a:cubicBezTo>
                  <a:pt x="323" y="362"/>
                  <a:pt x="378" y="418"/>
                  <a:pt x="380" y="420"/>
                </a:cubicBezTo>
                <a:lnTo>
                  <a:pt x="380" y="420"/>
                </a:lnTo>
                <a:cubicBezTo>
                  <a:pt x="387" y="427"/>
                  <a:pt x="397" y="427"/>
                  <a:pt x="404" y="421"/>
                </a:cubicBezTo>
                <a:lnTo>
                  <a:pt x="404" y="421"/>
                </a:lnTo>
                <a:cubicBezTo>
                  <a:pt x="411" y="415"/>
                  <a:pt x="411" y="405"/>
                  <a:pt x="405" y="397"/>
                </a:cubicBezTo>
                <a:lnTo>
                  <a:pt x="405" y="397"/>
                </a:lnTo>
                <a:cubicBezTo>
                  <a:pt x="402" y="394"/>
                  <a:pt x="343" y="332"/>
                  <a:pt x="211" y="342"/>
                </a:cubicBezTo>
                <a:lnTo>
                  <a:pt x="211" y="342"/>
                </a:lnTo>
                <a:cubicBezTo>
                  <a:pt x="211" y="338"/>
                  <a:pt x="212" y="334"/>
                  <a:pt x="211" y="330"/>
                </a:cubicBezTo>
                <a:lnTo>
                  <a:pt x="211" y="330"/>
                </a:lnTo>
                <a:cubicBezTo>
                  <a:pt x="211" y="328"/>
                  <a:pt x="211" y="326"/>
                  <a:pt x="211" y="325"/>
                </a:cubicBezTo>
                <a:lnTo>
                  <a:pt x="211" y="325"/>
                </a:lnTo>
                <a:cubicBezTo>
                  <a:pt x="211" y="201"/>
                  <a:pt x="313" y="99"/>
                  <a:pt x="437" y="99"/>
                </a:cubicBezTo>
                <a:lnTo>
                  <a:pt x="437" y="99"/>
                </a:lnTo>
                <a:cubicBezTo>
                  <a:pt x="481" y="99"/>
                  <a:pt x="522" y="112"/>
                  <a:pt x="558" y="135"/>
                </a:cubicBezTo>
                <a:lnTo>
                  <a:pt x="558" y="135"/>
                </a:lnTo>
                <a:cubicBezTo>
                  <a:pt x="578" y="147"/>
                  <a:pt x="603" y="143"/>
                  <a:pt x="617" y="125"/>
                </a:cubicBezTo>
                <a:lnTo>
                  <a:pt x="617" y="125"/>
                </a:lnTo>
                <a:cubicBezTo>
                  <a:pt x="667" y="65"/>
                  <a:pt x="742" y="35"/>
                  <a:pt x="819" y="43"/>
                </a:cubicBezTo>
                <a:lnTo>
                  <a:pt x="819" y="43"/>
                </a:lnTo>
                <a:cubicBezTo>
                  <a:pt x="913" y="55"/>
                  <a:pt x="991" y="125"/>
                  <a:pt x="1012" y="217"/>
                </a:cubicBezTo>
                <a:lnTo>
                  <a:pt x="1012" y="217"/>
                </a:lnTo>
                <a:cubicBezTo>
                  <a:pt x="1020" y="254"/>
                  <a:pt x="1019" y="291"/>
                  <a:pt x="1009" y="327"/>
                </a:cubicBezTo>
                <a:lnTo>
                  <a:pt x="1009" y="327"/>
                </a:lnTo>
                <a:cubicBezTo>
                  <a:pt x="1009" y="328"/>
                  <a:pt x="1009" y="328"/>
                  <a:pt x="1009" y="329"/>
                </a:cubicBezTo>
                <a:lnTo>
                  <a:pt x="1009" y="329"/>
                </a:lnTo>
                <a:cubicBezTo>
                  <a:pt x="1009" y="330"/>
                  <a:pt x="1009" y="330"/>
                  <a:pt x="1009" y="330"/>
                </a:cubicBezTo>
                <a:lnTo>
                  <a:pt x="1009" y="330"/>
                </a:lnTo>
                <a:cubicBezTo>
                  <a:pt x="1009" y="331"/>
                  <a:pt x="1002" y="382"/>
                  <a:pt x="908" y="476"/>
                </a:cubicBezTo>
                <a:lnTo>
                  <a:pt x="908" y="476"/>
                </a:lnTo>
                <a:cubicBezTo>
                  <a:pt x="901" y="483"/>
                  <a:pt x="901" y="493"/>
                  <a:pt x="907" y="500"/>
                </a:cubicBezTo>
                <a:lnTo>
                  <a:pt x="907" y="500"/>
                </a:lnTo>
                <a:cubicBezTo>
                  <a:pt x="911" y="503"/>
                  <a:pt x="915" y="505"/>
                  <a:pt x="919" y="505"/>
                </a:cubicBezTo>
                <a:lnTo>
                  <a:pt x="919" y="505"/>
                </a:lnTo>
                <a:cubicBezTo>
                  <a:pt x="923" y="505"/>
                  <a:pt x="928" y="503"/>
                  <a:pt x="931" y="500"/>
                </a:cubicBezTo>
                <a:lnTo>
                  <a:pt x="931" y="500"/>
                </a:lnTo>
                <a:cubicBezTo>
                  <a:pt x="988" y="444"/>
                  <a:pt x="1015" y="401"/>
                  <a:pt x="1029" y="373"/>
                </a:cubicBezTo>
                <a:lnTo>
                  <a:pt x="1029" y="373"/>
                </a:lnTo>
                <a:cubicBezTo>
                  <a:pt x="1032" y="374"/>
                  <a:pt x="1035" y="376"/>
                  <a:pt x="1038" y="377"/>
                </a:cubicBezTo>
                <a:lnTo>
                  <a:pt x="1038" y="377"/>
                </a:lnTo>
                <a:cubicBezTo>
                  <a:pt x="1114" y="394"/>
                  <a:pt x="1168" y="462"/>
                  <a:pt x="1168" y="539"/>
                </a:cubicBezTo>
                <a:lnTo>
                  <a:pt x="1168" y="539"/>
                </a:lnTo>
                <a:cubicBezTo>
                  <a:pt x="1168" y="631"/>
                  <a:pt x="1092" y="707"/>
                  <a:pt x="1000" y="707"/>
                </a:cubicBezTo>
                <a:lnTo>
                  <a:pt x="221" y="707"/>
                </a:lnTo>
                <a:lnTo>
                  <a:pt x="221" y="707"/>
                </a:lnTo>
                <a:cubicBezTo>
                  <a:pt x="130" y="707"/>
                  <a:pt x="57" y="635"/>
                  <a:pt x="54" y="546"/>
                </a:cubicBezTo>
                <a:close/>
                <a:moveTo>
                  <a:pt x="893" y="1020"/>
                </a:moveTo>
                <a:lnTo>
                  <a:pt x="893" y="1020"/>
                </a:lnTo>
                <a:cubicBezTo>
                  <a:pt x="893" y="1044"/>
                  <a:pt x="874" y="1063"/>
                  <a:pt x="850" y="1063"/>
                </a:cubicBezTo>
                <a:lnTo>
                  <a:pt x="850" y="1063"/>
                </a:lnTo>
                <a:cubicBezTo>
                  <a:pt x="827" y="1063"/>
                  <a:pt x="808" y="1044"/>
                  <a:pt x="808" y="1020"/>
                </a:cubicBezTo>
                <a:lnTo>
                  <a:pt x="808" y="1020"/>
                </a:lnTo>
                <a:cubicBezTo>
                  <a:pt x="808" y="997"/>
                  <a:pt x="827" y="978"/>
                  <a:pt x="850" y="978"/>
                </a:cubicBezTo>
                <a:lnTo>
                  <a:pt x="850" y="978"/>
                </a:lnTo>
                <a:cubicBezTo>
                  <a:pt x="874" y="978"/>
                  <a:pt x="893" y="997"/>
                  <a:pt x="893" y="1020"/>
                </a:cubicBezTo>
                <a:close/>
                <a:moveTo>
                  <a:pt x="652" y="1099"/>
                </a:moveTo>
                <a:lnTo>
                  <a:pt x="652" y="1099"/>
                </a:lnTo>
                <a:cubicBezTo>
                  <a:pt x="652" y="1123"/>
                  <a:pt x="634" y="1142"/>
                  <a:pt x="610" y="1142"/>
                </a:cubicBezTo>
                <a:lnTo>
                  <a:pt x="610" y="1142"/>
                </a:lnTo>
                <a:cubicBezTo>
                  <a:pt x="587" y="1142"/>
                  <a:pt x="567" y="1123"/>
                  <a:pt x="567" y="1099"/>
                </a:cubicBezTo>
                <a:lnTo>
                  <a:pt x="567" y="1099"/>
                </a:lnTo>
                <a:cubicBezTo>
                  <a:pt x="567" y="1076"/>
                  <a:pt x="587" y="1057"/>
                  <a:pt x="610" y="1057"/>
                </a:cubicBezTo>
                <a:lnTo>
                  <a:pt x="610" y="1057"/>
                </a:lnTo>
                <a:cubicBezTo>
                  <a:pt x="634" y="1057"/>
                  <a:pt x="652" y="1076"/>
                  <a:pt x="652" y="1099"/>
                </a:cubicBezTo>
                <a:close/>
                <a:moveTo>
                  <a:pt x="414" y="1020"/>
                </a:moveTo>
                <a:lnTo>
                  <a:pt x="414" y="1020"/>
                </a:lnTo>
                <a:cubicBezTo>
                  <a:pt x="414" y="1044"/>
                  <a:pt x="394" y="1063"/>
                  <a:pt x="371" y="1063"/>
                </a:cubicBezTo>
                <a:lnTo>
                  <a:pt x="371" y="1063"/>
                </a:lnTo>
                <a:cubicBezTo>
                  <a:pt x="348" y="1063"/>
                  <a:pt x="328" y="1044"/>
                  <a:pt x="328" y="1020"/>
                </a:cubicBezTo>
                <a:lnTo>
                  <a:pt x="328" y="1020"/>
                </a:lnTo>
                <a:cubicBezTo>
                  <a:pt x="328" y="997"/>
                  <a:pt x="348" y="978"/>
                  <a:pt x="371" y="978"/>
                </a:cubicBezTo>
                <a:lnTo>
                  <a:pt x="371" y="978"/>
                </a:lnTo>
                <a:cubicBezTo>
                  <a:pt x="394" y="978"/>
                  <a:pt x="414" y="997"/>
                  <a:pt x="414" y="1020"/>
                </a:cubicBezTo>
                <a:close/>
                <a:moveTo>
                  <a:pt x="76" y="1023"/>
                </a:moveTo>
                <a:lnTo>
                  <a:pt x="76" y="1023"/>
                </a:lnTo>
                <a:cubicBezTo>
                  <a:pt x="52" y="1023"/>
                  <a:pt x="33" y="1005"/>
                  <a:pt x="33" y="981"/>
                </a:cubicBezTo>
                <a:lnTo>
                  <a:pt x="33" y="981"/>
                </a:lnTo>
                <a:cubicBezTo>
                  <a:pt x="33" y="958"/>
                  <a:pt x="52" y="939"/>
                  <a:pt x="76" y="939"/>
                </a:cubicBezTo>
                <a:lnTo>
                  <a:pt x="76" y="939"/>
                </a:lnTo>
                <a:cubicBezTo>
                  <a:pt x="99" y="939"/>
                  <a:pt x="118" y="958"/>
                  <a:pt x="118" y="981"/>
                </a:cubicBezTo>
                <a:lnTo>
                  <a:pt x="118" y="981"/>
                </a:lnTo>
                <a:cubicBezTo>
                  <a:pt x="118" y="1005"/>
                  <a:pt x="99" y="1023"/>
                  <a:pt x="76" y="1023"/>
                </a:cubicBezTo>
                <a:close/>
                <a:moveTo>
                  <a:pt x="1146" y="905"/>
                </a:moveTo>
                <a:lnTo>
                  <a:pt x="1146" y="905"/>
                </a:lnTo>
                <a:cubicBezTo>
                  <a:pt x="1127" y="905"/>
                  <a:pt x="1110" y="911"/>
                  <a:pt x="1096" y="923"/>
                </a:cubicBezTo>
                <a:lnTo>
                  <a:pt x="997" y="848"/>
                </a:lnTo>
                <a:lnTo>
                  <a:pt x="997" y="848"/>
                </a:lnTo>
                <a:cubicBezTo>
                  <a:pt x="990" y="839"/>
                  <a:pt x="985" y="829"/>
                  <a:pt x="985" y="817"/>
                </a:cubicBezTo>
                <a:lnTo>
                  <a:pt x="985" y="741"/>
                </a:lnTo>
                <a:lnTo>
                  <a:pt x="1000" y="741"/>
                </a:lnTo>
                <a:lnTo>
                  <a:pt x="1000" y="741"/>
                </a:lnTo>
                <a:cubicBezTo>
                  <a:pt x="1111" y="741"/>
                  <a:pt x="1201" y="651"/>
                  <a:pt x="1201" y="539"/>
                </a:cubicBezTo>
                <a:lnTo>
                  <a:pt x="1201" y="539"/>
                </a:lnTo>
                <a:cubicBezTo>
                  <a:pt x="1201" y="445"/>
                  <a:pt x="1137" y="366"/>
                  <a:pt x="1047" y="343"/>
                </a:cubicBezTo>
                <a:lnTo>
                  <a:pt x="1047" y="343"/>
                </a:lnTo>
                <a:cubicBezTo>
                  <a:pt x="1045" y="343"/>
                  <a:pt x="1043" y="342"/>
                  <a:pt x="1043" y="341"/>
                </a:cubicBezTo>
                <a:lnTo>
                  <a:pt x="1043" y="341"/>
                </a:lnTo>
                <a:cubicBezTo>
                  <a:pt x="1042" y="340"/>
                  <a:pt x="1041" y="339"/>
                  <a:pt x="1042" y="338"/>
                </a:cubicBezTo>
                <a:lnTo>
                  <a:pt x="1042" y="338"/>
                </a:lnTo>
                <a:cubicBezTo>
                  <a:pt x="1042" y="336"/>
                  <a:pt x="1043" y="335"/>
                  <a:pt x="1043" y="334"/>
                </a:cubicBezTo>
                <a:lnTo>
                  <a:pt x="1043" y="334"/>
                </a:lnTo>
                <a:cubicBezTo>
                  <a:pt x="1053" y="294"/>
                  <a:pt x="1054" y="252"/>
                  <a:pt x="1045" y="210"/>
                </a:cubicBezTo>
                <a:lnTo>
                  <a:pt x="1045" y="210"/>
                </a:lnTo>
                <a:cubicBezTo>
                  <a:pt x="1020" y="103"/>
                  <a:pt x="931" y="23"/>
                  <a:pt x="823" y="10"/>
                </a:cubicBezTo>
                <a:lnTo>
                  <a:pt x="823" y="10"/>
                </a:lnTo>
                <a:cubicBezTo>
                  <a:pt x="734" y="0"/>
                  <a:pt x="648" y="35"/>
                  <a:pt x="591" y="104"/>
                </a:cubicBezTo>
                <a:lnTo>
                  <a:pt x="591" y="104"/>
                </a:lnTo>
                <a:cubicBezTo>
                  <a:pt x="588" y="108"/>
                  <a:pt x="581" y="109"/>
                  <a:pt x="577" y="106"/>
                </a:cubicBezTo>
                <a:lnTo>
                  <a:pt x="577" y="106"/>
                </a:lnTo>
                <a:cubicBezTo>
                  <a:pt x="534" y="79"/>
                  <a:pt x="487" y="66"/>
                  <a:pt x="437" y="66"/>
                </a:cubicBezTo>
                <a:lnTo>
                  <a:pt x="437" y="66"/>
                </a:lnTo>
                <a:cubicBezTo>
                  <a:pt x="294" y="66"/>
                  <a:pt x="178" y="181"/>
                  <a:pt x="178" y="325"/>
                </a:cubicBezTo>
                <a:lnTo>
                  <a:pt x="178" y="325"/>
                </a:lnTo>
                <a:cubicBezTo>
                  <a:pt x="178" y="327"/>
                  <a:pt x="178" y="328"/>
                  <a:pt x="178" y="331"/>
                </a:cubicBezTo>
                <a:lnTo>
                  <a:pt x="178" y="331"/>
                </a:lnTo>
                <a:cubicBezTo>
                  <a:pt x="178" y="338"/>
                  <a:pt x="173" y="343"/>
                  <a:pt x="166" y="346"/>
                </a:cubicBezTo>
                <a:lnTo>
                  <a:pt x="166" y="346"/>
                </a:lnTo>
                <a:cubicBezTo>
                  <a:pt x="152" y="350"/>
                  <a:pt x="138" y="356"/>
                  <a:pt x="125" y="363"/>
                </a:cubicBezTo>
                <a:lnTo>
                  <a:pt x="125" y="363"/>
                </a:lnTo>
                <a:cubicBezTo>
                  <a:pt x="87" y="382"/>
                  <a:pt x="61" y="410"/>
                  <a:pt x="46" y="440"/>
                </a:cubicBezTo>
                <a:lnTo>
                  <a:pt x="46" y="440"/>
                </a:lnTo>
                <a:cubicBezTo>
                  <a:pt x="29" y="470"/>
                  <a:pt x="19" y="504"/>
                  <a:pt x="19" y="539"/>
                </a:cubicBezTo>
                <a:lnTo>
                  <a:pt x="19" y="539"/>
                </a:lnTo>
                <a:cubicBezTo>
                  <a:pt x="19" y="542"/>
                  <a:pt x="20" y="545"/>
                  <a:pt x="20" y="548"/>
                </a:cubicBezTo>
                <a:lnTo>
                  <a:pt x="20" y="548"/>
                </a:lnTo>
                <a:cubicBezTo>
                  <a:pt x="20" y="552"/>
                  <a:pt x="20" y="553"/>
                  <a:pt x="20" y="554"/>
                </a:cubicBezTo>
                <a:lnTo>
                  <a:pt x="20" y="554"/>
                </a:lnTo>
                <a:cubicBezTo>
                  <a:pt x="20" y="555"/>
                  <a:pt x="20" y="555"/>
                  <a:pt x="21" y="556"/>
                </a:cubicBezTo>
                <a:lnTo>
                  <a:pt x="21" y="556"/>
                </a:lnTo>
                <a:cubicBezTo>
                  <a:pt x="28" y="659"/>
                  <a:pt x="115" y="741"/>
                  <a:pt x="221" y="741"/>
                </a:cubicBezTo>
                <a:lnTo>
                  <a:pt x="237" y="741"/>
                </a:lnTo>
                <a:lnTo>
                  <a:pt x="237" y="817"/>
                </a:lnTo>
                <a:lnTo>
                  <a:pt x="237" y="817"/>
                </a:lnTo>
                <a:cubicBezTo>
                  <a:pt x="237" y="829"/>
                  <a:pt x="232" y="840"/>
                  <a:pt x="224" y="849"/>
                </a:cubicBezTo>
                <a:lnTo>
                  <a:pt x="130" y="927"/>
                </a:lnTo>
                <a:lnTo>
                  <a:pt x="130" y="927"/>
                </a:lnTo>
                <a:cubicBezTo>
                  <a:pt x="116" y="913"/>
                  <a:pt x="97" y="905"/>
                  <a:pt x="76" y="905"/>
                </a:cubicBezTo>
                <a:lnTo>
                  <a:pt x="76" y="905"/>
                </a:lnTo>
                <a:cubicBezTo>
                  <a:pt x="33" y="905"/>
                  <a:pt x="0" y="939"/>
                  <a:pt x="0" y="981"/>
                </a:cubicBezTo>
                <a:lnTo>
                  <a:pt x="0" y="981"/>
                </a:lnTo>
                <a:cubicBezTo>
                  <a:pt x="0" y="1023"/>
                  <a:pt x="33" y="1057"/>
                  <a:pt x="76" y="1057"/>
                </a:cubicBezTo>
                <a:lnTo>
                  <a:pt x="76" y="1057"/>
                </a:lnTo>
                <a:cubicBezTo>
                  <a:pt x="118" y="1057"/>
                  <a:pt x="152" y="1023"/>
                  <a:pt x="152" y="981"/>
                </a:cubicBezTo>
                <a:lnTo>
                  <a:pt x="152" y="981"/>
                </a:lnTo>
                <a:cubicBezTo>
                  <a:pt x="152" y="972"/>
                  <a:pt x="150" y="964"/>
                  <a:pt x="148" y="956"/>
                </a:cubicBezTo>
                <a:lnTo>
                  <a:pt x="247" y="874"/>
                </a:lnTo>
                <a:lnTo>
                  <a:pt x="247" y="873"/>
                </a:lnTo>
                <a:lnTo>
                  <a:pt x="247" y="873"/>
                </a:lnTo>
                <a:cubicBezTo>
                  <a:pt x="262" y="858"/>
                  <a:pt x="271" y="838"/>
                  <a:pt x="271" y="817"/>
                </a:cubicBezTo>
                <a:lnTo>
                  <a:pt x="271" y="741"/>
                </a:lnTo>
                <a:lnTo>
                  <a:pt x="436" y="741"/>
                </a:lnTo>
                <a:lnTo>
                  <a:pt x="436" y="816"/>
                </a:lnTo>
                <a:lnTo>
                  <a:pt x="436" y="816"/>
                </a:lnTo>
                <a:cubicBezTo>
                  <a:pt x="436" y="829"/>
                  <a:pt x="431" y="840"/>
                  <a:pt x="422" y="849"/>
                </a:cubicBezTo>
                <a:lnTo>
                  <a:pt x="379" y="891"/>
                </a:lnTo>
                <a:lnTo>
                  <a:pt x="379" y="891"/>
                </a:lnTo>
                <a:cubicBezTo>
                  <a:pt x="364" y="906"/>
                  <a:pt x="355" y="926"/>
                  <a:pt x="354" y="946"/>
                </a:cubicBezTo>
                <a:lnTo>
                  <a:pt x="354" y="946"/>
                </a:lnTo>
                <a:cubicBezTo>
                  <a:pt x="321" y="954"/>
                  <a:pt x="295" y="984"/>
                  <a:pt x="295" y="1020"/>
                </a:cubicBezTo>
                <a:lnTo>
                  <a:pt x="295" y="1020"/>
                </a:lnTo>
                <a:cubicBezTo>
                  <a:pt x="295" y="1063"/>
                  <a:pt x="329" y="1096"/>
                  <a:pt x="371" y="1096"/>
                </a:cubicBezTo>
                <a:lnTo>
                  <a:pt x="371" y="1096"/>
                </a:lnTo>
                <a:cubicBezTo>
                  <a:pt x="413" y="1096"/>
                  <a:pt x="448" y="1063"/>
                  <a:pt x="448" y="1020"/>
                </a:cubicBezTo>
                <a:lnTo>
                  <a:pt x="448" y="1020"/>
                </a:lnTo>
                <a:cubicBezTo>
                  <a:pt x="448" y="984"/>
                  <a:pt x="422" y="954"/>
                  <a:pt x="389" y="946"/>
                </a:cubicBezTo>
                <a:lnTo>
                  <a:pt x="389" y="946"/>
                </a:lnTo>
                <a:cubicBezTo>
                  <a:pt x="389" y="934"/>
                  <a:pt x="394" y="923"/>
                  <a:pt x="402" y="915"/>
                </a:cubicBezTo>
                <a:lnTo>
                  <a:pt x="445" y="873"/>
                </a:lnTo>
                <a:lnTo>
                  <a:pt x="445" y="873"/>
                </a:lnTo>
                <a:cubicBezTo>
                  <a:pt x="461" y="858"/>
                  <a:pt x="470" y="837"/>
                  <a:pt x="470" y="816"/>
                </a:cubicBezTo>
                <a:lnTo>
                  <a:pt x="470" y="741"/>
                </a:lnTo>
                <a:lnTo>
                  <a:pt x="593" y="741"/>
                </a:lnTo>
                <a:lnTo>
                  <a:pt x="593" y="1025"/>
                </a:lnTo>
                <a:lnTo>
                  <a:pt x="593" y="1025"/>
                </a:lnTo>
                <a:cubicBezTo>
                  <a:pt x="559" y="1033"/>
                  <a:pt x="534" y="1063"/>
                  <a:pt x="534" y="1099"/>
                </a:cubicBezTo>
                <a:lnTo>
                  <a:pt x="534" y="1099"/>
                </a:lnTo>
                <a:cubicBezTo>
                  <a:pt x="534" y="1142"/>
                  <a:pt x="568" y="1176"/>
                  <a:pt x="610" y="1176"/>
                </a:cubicBezTo>
                <a:lnTo>
                  <a:pt x="610" y="1176"/>
                </a:lnTo>
                <a:cubicBezTo>
                  <a:pt x="652" y="1176"/>
                  <a:pt x="687" y="1142"/>
                  <a:pt x="687" y="1099"/>
                </a:cubicBezTo>
                <a:lnTo>
                  <a:pt x="687" y="1099"/>
                </a:lnTo>
                <a:cubicBezTo>
                  <a:pt x="687" y="1063"/>
                  <a:pt x="661" y="1033"/>
                  <a:pt x="627" y="1025"/>
                </a:cubicBezTo>
                <a:lnTo>
                  <a:pt x="627" y="741"/>
                </a:lnTo>
                <a:lnTo>
                  <a:pt x="751" y="741"/>
                </a:lnTo>
                <a:lnTo>
                  <a:pt x="751" y="816"/>
                </a:lnTo>
                <a:lnTo>
                  <a:pt x="751" y="816"/>
                </a:lnTo>
                <a:cubicBezTo>
                  <a:pt x="751" y="837"/>
                  <a:pt x="760" y="858"/>
                  <a:pt x="776" y="873"/>
                </a:cubicBezTo>
                <a:lnTo>
                  <a:pt x="819" y="915"/>
                </a:lnTo>
                <a:lnTo>
                  <a:pt x="819" y="915"/>
                </a:lnTo>
                <a:cubicBezTo>
                  <a:pt x="828" y="923"/>
                  <a:pt x="833" y="934"/>
                  <a:pt x="833" y="946"/>
                </a:cubicBezTo>
                <a:lnTo>
                  <a:pt x="833" y="946"/>
                </a:lnTo>
                <a:cubicBezTo>
                  <a:pt x="799" y="954"/>
                  <a:pt x="774" y="984"/>
                  <a:pt x="774" y="1020"/>
                </a:cubicBezTo>
                <a:lnTo>
                  <a:pt x="774" y="1020"/>
                </a:lnTo>
                <a:cubicBezTo>
                  <a:pt x="774" y="1063"/>
                  <a:pt x="809" y="1096"/>
                  <a:pt x="850" y="1096"/>
                </a:cubicBezTo>
                <a:lnTo>
                  <a:pt x="850" y="1096"/>
                </a:lnTo>
                <a:cubicBezTo>
                  <a:pt x="893" y="1096"/>
                  <a:pt x="926" y="1063"/>
                  <a:pt x="926" y="1020"/>
                </a:cubicBezTo>
                <a:lnTo>
                  <a:pt x="926" y="1020"/>
                </a:lnTo>
                <a:cubicBezTo>
                  <a:pt x="926" y="984"/>
                  <a:pt x="901" y="954"/>
                  <a:pt x="868" y="946"/>
                </a:cubicBezTo>
                <a:lnTo>
                  <a:pt x="868" y="946"/>
                </a:lnTo>
                <a:cubicBezTo>
                  <a:pt x="867" y="926"/>
                  <a:pt x="858" y="906"/>
                  <a:pt x="843" y="891"/>
                </a:cubicBezTo>
                <a:lnTo>
                  <a:pt x="799" y="849"/>
                </a:lnTo>
                <a:lnTo>
                  <a:pt x="799" y="849"/>
                </a:lnTo>
                <a:cubicBezTo>
                  <a:pt x="791" y="840"/>
                  <a:pt x="786" y="829"/>
                  <a:pt x="786" y="816"/>
                </a:cubicBezTo>
                <a:lnTo>
                  <a:pt x="786" y="741"/>
                </a:lnTo>
                <a:lnTo>
                  <a:pt x="951" y="741"/>
                </a:lnTo>
                <a:lnTo>
                  <a:pt x="951" y="817"/>
                </a:lnTo>
                <a:lnTo>
                  <a:pt x="951" y="817"/>
                </a:lnTo>
                <a:cubicBezTo>
                  <a:pt x="951" y="838"/>
                  <a:pt x="959" y="858"/>
                  <a:pt x="974" y="873"/>
                </a:cubicBezTo>
                <a:lnTo>
                  <a:pt x="1076" y="950"/>
                </a:lnTo>
                <a:lnTo>
                  <a:pt x="1076" y="950"/>
                </a:lnTo>
                <a:cubicBezTo>
                  <a:pt x="1072" y="959"/>
                  <a:pt x="1070" y="970"/>
                  <a:pt x="1070" y="981"/>
                </a:cubicBezTo>
                <a:lnTo>
                  <a:pt x="1070" y="981"/>
                </a:lnTo>
                <a:cubicBezTo>
                  <a:pt x="1070" y="1023"/>
                  <a:pt x="1104" y="1057"/>
                  <a:pt x="1146" y="1057"/>
                </a:cubicBezTo>
                <a:lnTo>
                  <a:pt x="1146" y="1057"/>
                </a:lnTo>
                <a:cubicBezTo>
                  <a:pt x="1188" y="1057"/>
                  <a:pt x="1222" y="1023"/>
                  <a:pt x="1222" y="981"/>
                </a:cubicBezTo>
                <a:lnTo>
                  <a:pt x="1222" y="981"/>
                </a:lnTo>
                <a:cubicBezTo>
                  <a:pt x="1222" y="939"/>
                  <a:pt x="1188" y="905"/>
                  <a:pt x="1146" y="905"/>
                </a:cubicBezTo>
                <a:close/>
              </a:path>
            </a:pathLst>
          </a:custGeom>
          <a:solidFill>
            <a:srgbClr val="E31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g362e811117f_0_228"/>
          <p:cNvSpPr txBox="1"/>
          <p:nvPr/>
        </p:nvSpPr>
        <p:spPr>
          <a:xfrm>
            <a:off x="1168572" y="5656000"/>
            <a:ext cx="361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Alta disponibilidad (superior al </a:t>
            </a: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4"/>
                  </a:ext>
                </a:extLst>
              </a:rPr>
              <a:t>99.99</a:t>
            </a: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%)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362e811117f_0_228"/>
          <p:cNvSpPr txBox="1"/>
          <p:nvPr/>
        </p:nvSpPr>
        <p:spPr>
          <a:xfrm>
            <a:off x="1168572" y="4574475"/>
            <a:ext cx="3846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Ambientes diferenciados para desarrollo, pruebas, certificación y producción.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g362e811117f_0_228"/>
          <p:cNvSpPr txBox="1"/>
          <p:nvPr/>
        </p:nvSpPr>
        <p:spPr>
          <a:xfrm>
            <a:off x="1213957" y="1801150"/>
            <a:ext cx="390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Servicios de respaldo, recuperación ante desastres (DRP) y continuidad operativa.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g362e811117f_0_228"/>
          <p:cNvSpPr txBox="1"/>
          <p:nvPr/>
        </p:nvSpPr>
        <p:spPr>
          <a:xfrm>
            <a:off x="1168575" y="3645350"/>
            <a:ext cx="395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Capacidades de integración con los actores del ecosistema mediante APIs y canales seguros.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362e811117f_0_228"/>
          <p:cNvSpPr txBox="1"/>
          <p:nvPr/>
        </p:nvSpPr>
        <p:spPr>
          <a:xfrm>
            <a:off x="1154600" y="2724940"/>
            <a:ext cx="390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-CO" sz="1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Escalabilidad técnica y contractual de la infraestructura.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362e811117f_0_228"/>
          <p:cNvSpPr txBox="1"/>
          <p:nvPr/>
        </p:nvSpPr>
        <p:spPr>
          <a:xfrm>
            <a:off x="630000" y="112826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-CO" sz="16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Requerimientos del Negocio</a:t>
            </a:r>
            <a:endParaRPr b="1" i="0" sz="16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362e811117f_0_228"/>
          <p:cNvSpPr/>
          <p:nvPr/>
        </p:nvSpPr>
        <p:spPr>
          <a:xfrm>
            <a:off x="629988" y="1833511"/>
            <a:ext cx="547906" cy="550893"/>
          </a:xfrm>
          <a:custGeom>
            <a:rect b="b" l="l" r="r" t="t"/>
            <a:pathLst>
              <a:path extrusionOk="0" h="550893" w="547906">
                <a:moveTo>
                  <a:pt x="434324" y="439411"/>
                </a:moveTo>
                <a:lnTo>
                  <a:pt x="510835" y="439411"/>
                </a:lnTo>
                <a:cubicBezTo>
                  <a:pt x="515086" y="439411"/>
                  <a:pt x="518061" y="442821"/>
                  <a:pt x="518061" y="446658"/>
                </a:cubicBezTo>
                <a:cubicBezTo>
                  <a:pt x="518061" y="450921"/>
                  <a:pt x="515086" y="453905"/>
                  <a:pt x="510835" y="453905"/>
                </a:cubicBezTo>
                <a:lnTo>
                  <a:pt x="434324" y="453905"/>
                </a:lnTo>
                <a:cubicBezTo>
                  <a:pt x="430499" y="453905"/>
                  <a:pt x="427098" y="450921"/>
                  <a:pt x="427098" y="446658"/>
                </a:cubicBezTo>
                <a:cubicBezTo>
                  <a:pt x="427098" y="442821"/>
                  <a:pt x="430499" y="439411"/>
                  <a:pt x="434324" y="439411"/>
                </a:cubicBezTo>
                <a:close/>
                <a:moveTo>
                  <a:pt x="75789" y="439411"/>
                </a:moveTo>
                <a:cubicBezTo>
                  <a:pt x="79604" y="439411"/>
                  <a:pt x="82995" y="442777"/>
                  <a:pt x="82995" y="446563"/>
                </a:cubicBezTo>
                <a:lnTo>
                  <a:pt x="82995" y="497887"/>
                </a:lnTo>
                <a:cubicBezTo>
                  <a:pt x="82995" y="507562"/>
                  <a:pt x="91049" y="515135"/>
                  <a:pt x="100374" y="515135"/>
                </a:cubicBezTo>
                <a:lnTo>
                  <a:pt x="333506" y="515135"/>
                </a:lnTo>
                <a:lnTo>
                  <a:pt x="324181" y="506300"/>
                </a:lnTo>
                <a:cubicBezTo>
                  <a:pt x="321214" y="503356"/>
                  <a:pt x="321214" y="498728"/>
                  <a:pt x="324181" y="495783"/>
                </a:cubicBezTo>
                <a:cubicBezTo>
                  <a:pt x="327148" y="493259"/>
                  <a:pt x="331387" y="493259"/>
                  <a:pt x="333930" y="495783"/>
                </a:cubicBezTo>
                <a:lnTo>
                  <a:pt x="355548" y="517238"/>
                </a:lnTo>
                <a:cubicBezTo>
                  <a:pt x="356819" y="518080"/>
                  <a:pt x="356819" y="518921"/>
                  <a:pt x="357667" y="519762"/>
                </a:cubicBezTo>
                <a:cubicBezTo>
                  <a:pt x="357667" y="520604"/>
                  <a:pt x="357667" y="521445"/>
                  <a:pt x="357667" y="522287"/>
                </a:cubicBezTo>
                <a:cubicBezTo>
                  <a:pt x="357667" y="523549"/>
                  <a:pt x="357667" y="524390"/>
                  <a:pt x="357667" y="524811"/>
                </a:cubicBezTo>
                <a:lnTo>
                  <a:pt x="357667" y="525231"/>
                </a:lnTo>
                <a:cubicBezTo>
                  <a:pt x="356819" y="526073"/>
                  <a:pt x="356819" y="526914"/>
                  <a:pt x="355548" y="527335"/>
                </a:cubicBezTo>
                <a:lnTo>
                  <a:pt x="333930" y="549211"/>
                </a:lnTo>
                <a:cubicBezTo>
                  <a:pt x="333082" y="550052"/>
                  <a:pt x="330963" y="550893"/>
                  <a:pt x="329267" y="550893"/>
                </a:cubicBezTo>
                <a:cubicBezTo>
                  <a:pt x="327572" y="550893"/>
                  <a:pt x="325453" y="550052"/>
                  <a:pt x="324181" y="549211"/>
                </a:cubicBezTo>
                <a:cubicBezTo>
                  <a:pt x="321214" y="545845"/>
                  <a:pt x="321214" y="541638"/>
                  <a:pt x="324181" y="538693"/>
                </a:cubicBezTo>
                <a:lnTo>
                  <a:pt x="333506" y="529438"/>
                </a:lnTo>
                <a:lnTo>
                  <a:pt x="100374" y="529438"/>
                </a:lnTo>
                <a:cubicBezTo>
                  <a:pt x="82995" y="529438"/>
                  <a:pt x="69007" y="515556"/>
                  <a:pt x="69007" y="497887"/>
                </a:cubicBezTo>
                <a:lnTo>
                  <a:pt x="69007" y="446563"/>
                </a:lnTo>
                <a:cubicBezTo>
                  <a:pt x="69007" y="442777"/>
                  <a:pt x="71974" y="439411"/>
                  <a:pt x="75789" y="439411"/>
                </a:cubicBezTo>
                <a:close/>
                <a:moveTo>
                  <a:pt x="434324" y="392783"/>
                </a:moveTo>
                <a:lnTo>
                  <a:pt x="510835" y="392783"/>
                </a:lnTo>
                <a:cubicBezTo>
                  <a:pt x="515086" y="392783"/>
                  <a:pt x="518061" y="396193"/>
                  <a:pt x="518061" y="400030"/>
                </a:cubicBezTo>
                <a:cubicBezTo>
                  <a:pt x="518061" y="403866"/>
                  <a:pt x="515086" y="407277"/>
                  <a:pt x="510835" y="407277"/>
                </a:cubicBezTo>
                <a:lnTo>
                  <a:pt x="434324" y="407277"/>
                </a:lnTo>
                <a:cubicBezTo>
                  <a:pt x="430499" y="407277"/>
                  <a:pt x="427098" y="403866"/>
                  <a:pt x="427098" y="400030"/>
                </a:cubicBezTo>
                <a:cubicBezTo>
                  <a:pt x="427098" y="396193"/>
                  <a:pt x="430499" y="392783"/>
                  <a:pt x="434324" y="392783"/>
                </a:cubicBezTo>
                <a:close/>
                <a:moveTo>
                  <a:pt x="38898" y="292071"/>
                </a:moveTo>
                <a:lnTo>
                  <a:pt x="115054" y="292071"/>
                </a:lnTo>
                <a:cubicBezTo>
                  <a:pt x="119285" y="292071"/>
                  <a:pt x="122670" y="295387"/>
                  <a:pt x="122670" y="299117"/>
                </a:cubicBezTo>
                <a:cubicBezTo>
                  <a:pt x="122670" y="303261"/>
                  <a:pt x="119285" y="306577"/>
                  <a:pt x="115054" y="306577"/>
                </a:cubicBezTo>
                <a:lnTo>
                  <a:pt x="38898" y="306577"/>
                </a:lnTo>
                <a:cubicBezTo>
                  <a:pt x="35090" y="306577"/>
                  <a:pt x="31705" y="303261"/>
                  <a:pt x="31705" y="299117"/>
                </a:cubicBezTo>
                <a:cubicBezTo>
                  <a:pt x="31705" y="295387"/>
                  <a:pt x="35090" y="292071"/>
                  <a:pt x="38898" y="292071"/>
                </a:cubicBezTo>
                <a:close/>
                <a:moveTo>
                  <a:pt x="38898" y="247308"/>
                </a:moveTo>
                <a:lnTo>
                  <a:pt x="115054" y="247308"/>
                </a:lnTo>
                <a:cubicBezTo>
                  <a:pt x="119285" y="247308"/>
                  <a:pt x="122670" y="250718"/>
                  <a:pt x="122670" y="254981"/>
                </a:cubicBezTo>
                <a:cubicBezTo>
                  <a:pt x="122670" y="258818"/>
                  <a:pt x="119285" y="261802"/>
                  <a:pt x="115054" y="261802"/>
                </a:cubicBezTo>
                <a:lnTo>
                  <a:pt x="38898" y="261802"/>
                </a:lnTo>
                <a:cubicBezTo>
                  <a:pt x="35090" y="261802"/>
                  <a:pt x="31705" y="258818"/>
                  <a:pt x="31705" y="254981"/>
                </a:cubicBezTo>
                <a:cubicBezTo>
                  <a:pt x="31705" y="250718"/>
                  <a:pt x="35090" y="247308"/>
                  <a:pt x="38898" y="247308"/>
                </a:cubicBezTo>
                <a:close/>
                <a:moveTo>
                  <a:pt x="471650" y="208859"/>
                </a:moveTo>
                <a:cubicBezTo>
                  <a:pt x="463303" y="208859"/>
                  <a:pt x="455791" y="216371"/>
                  <a:pt x="455791" y="224718"/>
                </a:cubicBezTo>
                <a:cubicBezTo>
                  <a:pt x="455791" y="233483"/>
                  <a:pt x="463303" y="240161"/>
                  <a:pt x="471650" y="240161"/>
                </a:cubicBezTo>
                <a:cubicBezTo>
                  <a:pt x="480415" y="240161"/>
                  <a:pt x="487093" y="233483"/>
                  <a:pt x="487093" y="224718"/>
                </a:cubicBezTo>
                <a:cubicBezTo>
                  <a:pt x="487093" y="216371"/>
                  <a:pt x="480415" y="208859"/>
                  <a:pt x="471650" y="208859"/>
                </a:cubicBezTo>
                <a:close/>
                <a:moveTo>
                  <a:pt x="471650" y="195086"/>
                </a:moveTo>
                <a:cubicBezTo>
                  <a:pt x="487927" y="195086"/>
                  <a:pt x="501283" y="208441"/>
                  <a:pt x="501283" y="224718"/>
                </a:cubicBezTo>
                <a:cubicBezTo>
                  <a:pt x="501283" y="240995"/>
                  <a:pt x="487927" y="254351"/>
                  <a:pt x="471650" y="254351"/>
                </a:cubicBezTo>
                <a:cubicBezTo>
                  <a:pt x="455373" y="254351"/>
                  <a:pt x="442018" y="240995"/>
                  <a:pt x="442018" y="224718"/>
                </a:cubicBezTo>
                <a:cubicBezTo>
                  <a:pt x="442018" y="208441"/>
                  <a:pt x="455373" y="195086"/>
                  <a:pt x="471650" y="195086"/>
                </a:cubicBezTo>
                <a:close/>
                <a:moveTo>
                  <a:pt x="411564" y="164688"/>
                </a:moveTo>
                <a:lnTo>
                  <a:pt x="411564" y="530511"/>
                </a:lnTo>
                <a:lnTo>
                  <a:pt x="533599" y="530511"/>
                </a:lnTo>
                <a:lnTo>
                  <a:pt x="533599" y="164688"/>
                </a:lnTo>
                <a:close/>
                <a:moveTo>
                  <a:pt x="404410" y="150325"/>
                </a:moveTo>
                <a:lnTo>
                  <a:pt x="540752" y="150325"/>
                </a:lnTo>
                <a:cubicBezTo>
                  <a:pt x="544540" y="150325"/>
                  <a:pt x="547906" y="153282"/>
                  <a:pt x="547906" y="157506"/>
                </a:cubicBezTo>
                <a:lnTo>
                  <a:pt x="547906" y="537692"/>
                </a:lnTo>
                <a:cubicBezTo>
                  <a:pt x="547906" y="541916"/>
                  <a:pt x="544540" y="545296"/>
                  <a:pt x="540752" y="545296"/>
                </a:cubicBezTo>
                <a:lnTo>
                  <a:pt x="404410" y="545296"/>
                </a:lnTo>
                <a:cubicBezTo>
                  <a:pt x="400202" y="545296"/>
                  <a:pt x="397256" y="541916"/>
                  <a:pt x="397256" y="537692"/>
                </a:cubicBezTo>
                <a:lnTo>
                  <a:pt x="397256" y="157506"/>
                </a:lnTo>
                <a:cubicBezTo>
                  <a:pt x="397256" y="153282"/>
                  <a:pt x="400202" y="150325"/>
                  <a:pt x="404410" y="150325"/>
                </a:cubicBezTo>
                <a:close/>
                <a:moveTo>
                  <a:pt x="76046" y="63802"/>
                </a:moveTo>
                <a:cubicBezTo>
                  <a:pt x="67640" y="63802"/>
                  <a:pt x="60495" y="70897"/>
                  <a:pt x="60495" y="79244"/>
                </a:cubicBezTo>
                <a:cubicBezTo>
                  <a:pt x="60495" y="88009"/>
                  <a:pt x="67640" y="94687"/>
                  <a:pt x="76046" y="94687"/>
                </a:cubicBezTo>
                <a:cubicBezTo>
                  <a:pt x="84872" y="94687"/>
                  <a:pt x="91597" y="88009"/>
                  <a:pt x="91597" y="79244"/>
                </a:cubicBezTo>
                <a:cubicBezTo>
                  <a:pt x="91597" y="70897"/>
                  <a:pt x="84872" y="63802"/>
                  <a:pt x="76046" y="63802"/>
                </a:cubicBezTo>
                <a:close/>
                <a:moveTo>
                  <a:pt x="76046" y="49612"/>
                </a:moveTo>
                <a:cubicBezTo>
                  <a:pt x="92857" y="49612"/>
                  <a:pt x="105887" y="62967"/>
                  <a:pt x="105887" y="79244"/>
                </a:cubicBezTo>
                <a:cubicBezTo>
                  <a:pt x="105887" y="95521"/>
                  <a:pt x="92857" y="108877"/>
                  <a:pt x="76046" y="108877"/>
                </a:cubicBezTo>
                <a:cubicBezTo>
                  <a:pt x="59654" y="108877"/>
                  <a:pt x="46625" y="95521"/>
                  <a:pt x="46625" y="79244"/>
                </a:cubicBezTo>
                <a:cubicBezTo>
                  <a:pt x="46625" y="62967"/>
                  <a:pt x="59654" y="49612"/>
                  <a:pt x="76046" y="49612"/>
                </a:cubicBezTo>
                <a:close/>
                <a:moveTo>
                  <a:pt x="14307" y="17349"/>
                </a:moveTo>
                <a:lnTo>
                  <a:pt x="14307" y="383594"/>
                </a:lnTo>
                <a:lnTo>
                  <a:pt x="136762" y="383594"/>
                </a:lnTo>
                <a:lnTo>
                  <a:pt x="136762" y="17349"/>
                </a:lnTo>
                <a:close/>
                <a:moveTo>
                  <a:pt x="7575" y="2986"/>
                </a:moveTo>
                <a:lnTo>
                  <a:pt x="143495" y="2986"/>
                </a:lnTo>
                <a:cubicBezTo>
                  <a:pt x="147703" y="2986"/>
                  <a:pt x="150649" y="5943"/>
                  <a:pt x="150649" y="10167"/>
                </a:cubicBezTo>
                <a:lnTo>
                  <a:pt x="150649" y="390353"/>
                </a:lnTo>
                <a:cubicBezTo>
                  <a:pt x="150649" y="394577"/>
                  <a:pt x="147703" y="397957"/>
                  <a:pt x="143495" y="397957"/>
                </a:cubicBezTo>
                <a:lnTo>
                  <a:pt x="7575" y="397957"/>
                </a:lnTo>
                <a:cubicBezTo>
                  <a:pt x="3366" y="397957"/>
                  <a:pt x="0" y="394577"/>
                  <a:pt x="0" y="390353"/>
                </a:cubicBezTo>
                <a:lnTo>
                  <a:pt x="0" y="10167"/>
                </a:lnTo>
                <a:cubicBezTo>
                  <a:pt x="0" y="5943"/>
                  <a:pt x="3366" y="2986"/>
                  <a:pt x="7575" y="2986"/>
                </a:cubicBezTo>
                <a:close/>
                <a:moveTo>
                  <a:pt x="214325" y="2229"/>
                </a:moveTo>
                <a:cubicBezTo>
                  <a:pt x="217284" y="-743"/>
                  <a:pt x="221510" y="-743"/>
                  <a:pt x="224469" y="2229"/>
                </a:cubicBezTo>
                <a:cubicBezTo>
                  <a:pt x="227004" y="4776"/>
                  <a:pt x="227004" y="9021"/>
                  <a:pt x="224469" y="11992"/>
                </a:cubicBezTo>
                <a:lnTo>
                  <a:pt x="214748" y="21756"/>
                </a:lnTo>
                <a:lnTo>
                  <a:pt x="447620" y="21756"/>
                </a:lnTo>
                <a:cubicBezTo>
                  <a:pt x="464948" y="21756"/>
                  <a:pt x="478895" y="35765"/>
                  <a:pt x="478895" y="53169"/>
                </a:cubicBezTo>
                <a:lnTo>
                  <a:pt x="478895" y="104959"/>
                </a:lnTo>
                <a:cubicBezTo>
                  <a:pt x="478895" y="109204"/>
                  <a:pt x="475514" y="112601"/>
                  <a:pt x="471711" y="112601"/>
                </a:cubicBezTo>
                <a:cubicBezTo>
                  <a:pt x="467484" y="112601"/>
                  <a:pt x="464526" y="109204"/>
                  <a:pt x="464526" y="104959"/>
                </a:cubicBezTo>
                <a:lnTo>
                  <a:pt x="464526" y="53169"/>
                </a:lnTo>
                <a:cubicBezTo>
                  <a:pt x="464526" y="43406"/>
                  <a:pt x="456918" y="36189"/>
                  <a:pt x="447620" y="36189"/>
                </a:cubicBezTo>
                <a:lnTo>
                  <a:pt x="214748" y="36189"/>
                </a:lnTo>
                <a:lnTo>
                  <a:pt x="224469" y="45528"/>
                </a:lnTo>
                <a:cubicBezTo>
                  <a:pt x="227004" y="48075"/>
                  <a:pt x="227004" y="52320"/>
                  <a:pt x="224469" y="55292"/>
                </a:cubicBezTo>
                <a:cubicBezTo>
                  <a:pt x="222778" y="56566"/>
                  <a:pt x="221087" y="57839"/>
                  <a:pt x="219397" y="57839"/>
                </a:cubicBezTo>
                <a:cubicBezTo>
                  <a:pt x="217284" y="57839"/>
                  <a:pt x="215593" y="56566"/>
                  <a:pt x="214325" y="55292"/>
                </a:cubicBezTo>
                <a:lnTo>
                  <a:pt x="192348" y="34067"/>
                </a:lnTo>
                <a:cubicBezTo>
                  <a:pt x="191926" y="32793"/>
                  <a:pt x="191503" y="32369"/>
                  <a:pt x="191080" y="31520"/>
                </a:cubicBezTo>
                <a:cubicBezTo>
                  <a:pt x="190658" y="30671"/>
                  <a:pt x="190235" y="29397"/>
                  <a:pt x="190235" y="28548"/>
                </a:cubicBezTo>
                <a:cubicBezTo>
                  <a:pt x="190235" y="27699"/>
                  <a:pt x="190658" y="26850"/>
                  <a:pt x="191080" y="26426"/>
                </a:cubicBezTo>
                <a:cubicBezTo>
                  <a:pt x="191080" y="26001"/>
                  <a:pt x="191080" y="26001"/>
                  <a:pt x="191080" y="26001"/>
                </a:cubicBezTo>
                <a:cubicBezTo>
                  <a:pt x="191503" y="25152"/>
                  <a:pt x="191926" y="24303"/>
                  <a:pt x="192348" y="23454"/>
                </a:cubicBezTo>
                <a:close/>
              </a:path>
            </a:pathLst>
          </a:custGeom>
          <a:solidFill>
            <a:srgbClr val="E31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g362e811117f_0_228"/>
          <p:cNvSpPr/>
          <p:nvPr/>
        </p:nvSpPr>
        <p:spPr>
          <a:xfrm>
            <a:off x="630000" y="2713493"/>
            <a:ext cx="547904" cy="549769"/>
          </a:xfrm>
          <a:custGeom>
            <a:rect b="b" l="l" r="r" t="t"/>
            <a:pathLst>
              <a:path extrusionOk="0" h="549769" w="547904">
                <a:moveTo>
                  <a:pt x="241781" y="494242"/>
                </a:moveTo>
                <a:lnTo>
                  <a:pt x="283321" y="494242"/>
                </a:lnTo>
                <a:cubicBezTo>
                  <a:pt x="287136" y="494242"/>
                  <a:pt x="290527" y="497653"/>
                  <a:pt x="290527" y="501915"/>
                </a:cubicBezTo>
                <a:cubicBezTo>
                  <a:pt x="290527" y="505752"/>
                  <a:pt x="287136" y="508736"/>
                  <a:pt x="283321" y="508736"/>
                </a:cubicBezTo>
                <a:lnTo>
                  <a:pt x="241781" y="508736"/>
                </a:lnTo>
                <a:cubicBezTo>
                  <a:pt x="237966" y="508736"/>
                  <a:pt x="234999" y="505752"/>
                  <a:pt x="234999" y="501915"/>
                </a:cubicBezTo>
                <a:cubicBezTo>
                  <a:pt x="234999" y="497653"/>
                  <a:pt x="237966" y="494242"/>
                  <a:pt x="241781" y="494242"/>
                </a:cubicBezTo>
                <a:close/>
                <a:moveTo>
                  <a:pt x="145827" y="470451"/>
                </a:moveTo>
                <a:cubicBezTo>
                  <a:pt x="127628" y="470451"/>
                  <a:pt x="113238" y="484872"/>
                  <a:pt x="113238" y="503111"/>
                </a:cubicBezTo>
                <a:cubicBezTo>
                  <a:pt x="113238" y="520502"/>
                  <a:pt x="127628" y="535772"/>
                  <a:pt x="145827" y="535772"/>
                </a:cubicBezTo>
                <a:cubicBezTo>
                  <a:pt x="163603" y="535772"/>
                  <a:pt x="177993" y="520502"/>
                  <a:pt x="177993" y="503111"/>
                </a:cubicBezTo>
                <a:cubicBezTo>
                  <a:pt x="177993" y="484872"/>
                  <a:pt x="163603" y="470451"/>
                  <a:pt x="145827" y="470451"/>
                </a:cubicBezTo>
                <a:close/>
                <a:moveTo>
                  <a:pt x="441264" y="469357"/>
                </a:moveTo>
                <a:cubicBezTo>
                  <a:pt x="423919" y="469357"/>
                  <a:pt x="409112" y="483639"/>
                  <a:pt x="409112" y="501702"/>
                </a:cubicBezTo>
                <a:cubicBezTo>
                  <a:pt x="409112" y="518924"/>
                  <a:pt x="423919" y="534046"/>
                  <a:pt x="441264" y="534046"/>
                </a:cubicBezTo>
                <a:cubicBezTo>
                  <a:pt x="459456" y="534046"/>
                  <a:pt x="473839" y="518924"/>
                  <a:pt x="473839" y="501702"/>
                </a:cubicBezTo>
                <a:cubicBezTo>
                  <a:pt x="473839" y="483639"/>
                  <a:pt x="459456" y="469357"/>
                  <a:pt x="441264" y="469357"/>
                </a:cubicBezTo>
                <a:close/>
                <a:moveTo>
                  <a:pt x="441264" y="455075"/>
                </a:moveTo>
                <a:cubicBezTo>
                  <a:pt x="467071" y="455075"/>
                  <a:pt x="488223" y="476078"/>
                  <a:pt x="488223" y="501702"/>
                </a:cubicBezTo>
                <a:cubicBezTo>
                  <a:pt x="488223" y="526905"/>
                  <a:pt x="467071" y="547908"/>
                  <a:pt x="441264" y="547908"/>
                </a:cubicBezTo>
                <a:cubicBezTo>
                  <a:pt x="417997" y="547908"/>
                  <a:pt x="398113" y="530686"/>
                  <a:pt x="395152" y="507583"/>
                </a:cubicBezTo>
                <a:lnTo>
                  <a:pt x="322810" y="507583"/>
                </a:lnTo>
                <a:cubicBezTo>
                  <a:pt x="318580" y="507583"/>
                  <a:pt x="315195" y="504642"/>
                  <a:pt x="315195" y="500862"/>
                </a:cubicBezTo>
                <a:cubicBezTo>
                  <a:pt x="315195" y="496661"/>
                  <a:pt x="318580" y="493300"/>
                  <a:pt x="322810" y="493300"/>
                </a:cubicBezTo>
                <a:lnTo>
                  <a:pt x="395575" y="493300"/>
                </a:lnTo>
                <a:cubicBezTo>
                  <a:pt x="399382" y="471877"/>
                  <a:pt x="418843" y="455075"/>
                  <a:pt x="441264" y="455075"/>
                </a:cubicBezTo>
                <a:close/>
                <a:moveTo>
                  <a:pt x="501348" y="310966"/>
                </a:moveTo>
                <a:cubicBezTo>
                  <a:pt x="483572" y="310966"/>
                  <a:pt x="468758" y="325388"/>
                  <a:pt x="468758" y="343202"/>
                </a:cubicBezTo>
                <a:cubicBezTo>
                  <a:pt x="468758" y="361017"/>
                  <a:pt x="483572" y="375863"/>
                  <a:pt x="501348" y="375863"/>
                </a:cubicBezTo>
                <a:cubicBezTo>
                  <a:pt x="519124" y="375863"/>
                  <a:pt x="533514" y="361017"/>
                  <a:pt x="533514" y="343202"/>
                </a:cubicBezTo>
                <a:cubicBezTo>
                  <a:pt x="533514" y="325388"/>
                  <a:pt x="519124" y="310966"/>
                  <a:pt x="501348" y="310966"/>
                </a:cubicBezTo>
                <a:close/>
                <a:moveTo>
                  <a:pt x="363263" y="310828"/>
                </a:moveTo>
                <a:cubicBezTo>
                  <a:pt x="345460" y="310828"/>
                  <a:pt x="331048" y="325110"/>
                  <a:pt x="331048" y="342752"/>
                </a:cubicBezTo>
                <a:cubicBezTo>
                  <a:pt x="331048" y="360395"/>
                  <a:pt x="345460" y="375097"/>
                  <a:pt x="363263" y="375097"/>
                </a:cubicBezTo>
                <a:cubicBezTo>
                  <a:pt x="381066" y="375097"/>
                  <a:pt x="395901" y="360395"/>
                  <a:pt x="395901" y="342752"/>
                </a:cubicBezTo>
                <a:cubicBezTo>
                  <a:pt x="395901" y="325110"/>
                  <a:pt x="381066" y="310828"/>
                  <a:pt x="363263" y="310828"/>
                </a:cubicBezTo>
                <a:close/>
                <a:moveTo>
                  <a:pt x="46626" y="310828"/>
                </a:moveTo>
                <a:cubicBezTo>
                  <a:pt x="28400" y="310828"/>
                  <a:pt x="13988" y="325110"/>
                  <a:pt x="13988" y="342752"/>
                </a:cubicBezTo>
                <a:cubicBezTo>
                  <a:pt x="13988" y="360395"/>
                  <a:pt x="28400" y="375097"/>
                  <a:pt x="46626" y="375097"/>
                </a:cubicBezTo>
                <a:cubicBezTo>
                  <a:pt x="64853" y="375097"/>
                  <a:pt x="78841" y="360395"/>
                  <a:pt x="78841" y="342752"/>
                </a:cubicBezTo>
                <a:cubicBezTo>
                  <a:pt x="78841" y="325110"/>
                  <a:pt x="64853" y="310828"/>
                  <a:pt x="46626" y="310828"/>
                </a:cubicBezTo>
                <a:close/>
                <a:moveTo>
                  <a:pt x="46626" y="296546"/>
                </a:moveTo>
                <a:cubicBezTo>
                  <a:pt x="70363" y="296546"/>
                  <a:pt x="89438" y="313348"/>
                  <a:pt x="92829" y="335611"/>
                </a:cubicBezTo>
                <a:lnTo>
                  <a:pt x="317060" y="335611"/>
                </a:lnTo>
                <a:cubicBezTo>
                  <a:pt x="320451" y="313348"/>
                  <a:pt x="339950" y="296546"/>
                  <a:pt x="363263" y="296546"/>
                </a:cubicBezTo>
                <a:cubicBezTo>
                  <a:pt x="389119" y="296546"/>
                  <a:pt x="409889" y="317129"/>
                  <a:pt x="409889" y="342752"/>
                </a:cubicBezTo>
                <a:cubicBezTo>
                  <a:pt x="409889" y="368376"/>
                  <a:pt x="389119" y="389379"/>
                  <a:pt x="363263" y="389379"/>
                </a:cubicBezTo>
                <a:cubicBezTo>
                  <a:pt x="339950" y="389379"/>
                  <a:pt x="320451" y="372156"/>
                  <a:pt x="317060" y="349893"/>
                </a:cubicBezTo>
                <a:lnTo>
                  <a:pt x="92829" y="349893"/>
                </a:lnTo>
                <a:cubicBezTo>
                  <a:pt x="89438" y="372156"/>
                  <a:pt x="69940" y="389379"/>
                  <a:pt x="46626" y="389379"/>
                </a:cubicBezTo>
                <a:cubicBezTo>
                  <a:pt x="20770" y="389379"/>
                  <a:pt x="0" y="368376"/>
                  <a:pt x="0" y="342752"/>
                </a:cubicBezTo>
                <a:cubicBezTo>
                  <a:pt x="0" y="317129"/>
                  <a:pt x="20770" y="296546"/>
                  <a:pt x="46626" y="296546"/>
                </a:cubicBezTo>
                <a:close/>
                <a:moveTo>
                  <a:pt x="501348" y="296545"/>
                </a:moveTo>
                <a:cubicBezTo>
                  <a:pt x="526742" y="296545"/>
                  <a:pt x="547904" y="317329"/>
                  <a:pt x="547904" y="343202"/>
                </a:cubicBezTo>
                <a:cubicBezTo>
                  <a:pt x="547904" y="366531"/>
                  <a:pt x="530974" y="385618"/>
                  <a:pt x="508543" y="389436"/>
                </a:cubicBezTo>
                <a:lnTo>
                  <a:pt x="508543" y="395374"/>
                </a:lnTo>
                <a:cubicBezTo>
                  <a:pt x="508543" y="414886"/>
                  <a:pt x="492883" y="430155"/>
                  <a:pt x="473837" y="430155"/>
                </a:cubicBezTo>
                <a:lnTo>
                  <a:pt x="172915" y="430155"/>
                </a:lnTo>
                <a:cubicBezTo>
                  <a:pt x="161910" y="430155"/>
                  <a:pt x="152599" y="439487"/>
                  <a:pt x="152599" y="450515"/>
                </a:cubicBezTo>
                <a:lnTo>
                  <a:pt x="152599" y="456877"/>
                </a:lnTo>
                <a:cubicBezTo>
                  <a:pt x="175031" y="460271"/>
                  <a:pt x="191960" y="479782"/>
                  <a:pt x="191960" y="503111"/>
                </a:cubicBezTo>
                <a:cubicBezTo>
                  <a:pt x="191960" y="528561"/>
                  <a:pt x="171645" y="549769"/>
                  <a:pt x="145827" y="549769"/>
                </a:cubicBezTo>
                <a:cubicBezTo>
                  <a:pt x="120010" y="549769"/>
                  <a:pt x="98848" y="528561"/>
                  <a:pt x="98848" y="503111"/>
                </a:cubicBezTo>
                <a:cubicBezTo>
                  <a:pt x="98848" y="479782"/>
                  <a:pt x="116201" y="460271"/>
                  <a:pt x="138209" y="456877"/>
                </a:cubicBezTo>
                <a:lnTo>
                  <a:pt x="138209" y="450515"/>
                </a:lnTo>
                <a:cubicBezTo>
                  <a:pt x="138209" y="431428"/>
                  <a:pt x="153869" y="416158"/>
                  <a:pt x="172915" y="416158"/>
                </a:cubicBezTo>
                <a:lnTo>
                  <a:pt x="473837" y="416158"/>
                </a:lnTo>
                <a:cubicBezTo>
                  <a:pt x="484841" y="416158"/>
                  <a:pt x="494153" y="406826"/>
                  <a:pt x="494153" y="395374"/>
                </a:cubicBezTo>
                <a:lnTo>
                  <a:pt x="494153" y="389436"/>
                </a:lnTo>
                <a:cubicBezTo>
                  <a:pt x="471721" y="385618"/>
                  <a:pt x="454791" y="366531"/>
                  <a:pt x="454791" y="343202"/>
                </a:cubicBezTo>
                <a:cubicBezTo>
                  <a:pt x="454791" y="317329"/>
                  <a:pt x="475530" y="296545"/>
                  <a:pt x="501348" y="296545"/>
                </a:cubicBezTo>
                <a:close/>
                <a:moveTo>
                  <a:pt x="281316" y="218214"/>
                </a:moveTo>
                <a:lnTo>
                  <a:pt x="322123" y="218214"/>
                </a:lnTo>
                <a:cubicBezTo>
                  <a:pt x="326330" y="218214"/>
                  <a:pt x="329695" y="221624"/>
                  <a:pt x="329695" y="225461"/>
                </a:cubicBezTo>
                <a:cubicBezTo>
                  <a:pt x="329695" y="229297"/>
                  <a:pt x="326330" y="232707"/>
                  <a:pt x="322123" y="232707"/>
                </a:cubicBezTo>
                <a:lnTo>
                  <a:pt x="281316" y="232707"/>
                </a:lnTo>
                <a:cubicBezTo>
                  <a:pt x="277109" y="232707"/>
                  <a:pt x="274164" y="229297"/>
                  <a:pt x="274164" y="225461"/>
                </a:cubicBezTo>
                <a:cubicBezTo>
                  <a:pt x="274164" y="221624"/>
                  <a:pt x="277109" y="218214"/>
                  <a:pt x="281316" y="218214"/>
                </a:cubicBezTo>
                <a:close/>
                <a:moveTo>
                  <a:pt x="123540" y="191106"/>
                </a:moveTo>
                <a:cubicBezTo>
                  <a:pt x="105305" y="191106"/>
                  <a:pt x="90886" y="205875"/>
                  <a:pt x="90886" y="223597"/>
                </a:cubicBezTo>
                <a:cubicBezTo>
                  <a:pt x="90886" y="241320"/>
                  <a:pt x="105305" y="256088"/>
                  <a:pt x="123540" y="256088"/>
                </a:cubicBezTo>
                <a:cubicBezTo>
                  <a:pt x="140928" y="256088"/>
                  <a:pt x="155771" y="241320"/>
                  <a:pt x="155771" y="223597"/>
                </a:cubicBezTo>
                <a:cubicBezTo>
                  <a:pt x="155771" y="205875"/>
                  <a:pt x="140928" y="191106"/>
                  <a:pt x="123540" y="191106"/>
                </a:cubicBezTo>
                <a:close/>
                <a:moveTo>
                  <a:pt x="123540" y="177182"/>
                </a:moveTo>
                <a:cubicBezTo>
                  <a:pt x="146441" y="177182"/>
                  <a:pt x="165949" y="194060"/>
                  <a:pt x="169342" y="216424"/>
                </a:cubicBezTo>
                <a:lnTo>
                  <a:pt x="242285" y="216424"/>
                </a:lnTo>
                <a:cubicBezTo>
                  <a:pt x="246101" y="216424"/>
                  <a:pt x="249494" y="219800"/>
                  <a:pt x="249494" y="223597"/>
                </a:cubicBezTo>
                <a:cubicBezTo>
                  <a:pt x="249494" y="227395"/>
                  <a:pt x="246101" y="230771"/>
                  <a:pt x="242285" y="230771"/>
                </a:cubicBezTo>
                <a:lnTo>
                  <a:pt x="169342" y="230771"/>
                </a:lnTo>
                <a:cubicBezTo>
                  <a:pt x="165949" y="253134"/>
                  <a:pt x="146441" y="270013"/>
                  <a:pt x="123540" y="270013"/>
                </a:cubicBezTo>
                <a:cubicBezTo>
                  <a:pt x="97671" y="270013"/>
                  <a:pt x="76467" y="249337"/>
                  <a:pt x="76467" y="223597"/>
                </a:cubicBezTo>
                <a:cubicBezTo>
                  <a:pt x="76467" y="197858"/>
                  <a:pt x="97671" y="177182"/>
                  <a:pt x="123540" y="177182"/>
                </a:cubicBezTo>
                <a:close/>
                <a:moveTo>
                  <a:pt x="421151" y="173615"/>
                </a:moveTo>
                <a:cubicBezTo>
                  <a:pt x="403375" y="173615"/>
                  <a:pt x="388985" y="188436"/>
                  <a:pt x="388985" y="206221"/>
                </a:cubicBezTo>
                <a:cubicBezTo>
                  <a:pt x="388985" y="224430"/>
                  <a:pt x="403375" y="238827"/>
                  <a:pt x="421151" y="238827"/>
                </a:cubicBezTo>
                <a:cubicBezTo>
                  <a:pt x="439350" y="238827"/>
                  <a:pt x="453740" y="224430"/>
                  <a:pt x="453740" y="206221"/>
                </a:cubicBezTo>
                <a:cubicBezTo>
                  <a:pt x="453740" y="188436"/>
                  <a:pt x="439350" y="173615"/>
                  <a:pt x="421151" y="173615"/>
                </a:cubicBezTo>
                <a:close/>
                <a:moveTo>
                  <a:pt x="221634" y="39168"/>
                </a:moveTo>
                <a:lnTo>
                  <a:pt x="262441" y="39168"/>
                </a:lnTo>
                <a:cubicBezTo>
                  <a:pt x="266648" y="39168"/>
                  <a:pt x="270013" y="42578"/>
                  <a:pt x="270013" y="46415"/>
                </a:cubicBezTo>
                <a:cubicBezTo>
                  <a:pt x="270013" y="50251"/>
                  <a:pt x="266648" y="53661"/>
                  <a:pt x="262441" y="53661"/>
                </a:cubicBezTo>
                <a:lnTo>
                  <a:pt x="221634" y="53661"/>
                </a:lnTo>
                <a:cubicBezTo>
                  <a:pt x="217847" y="53661"/>
                  <a:pt x="214482" y="50251"/>
                  <a:pt x="214482" y="46415"/>
                </a:cubicBezTo>
                <a:cubicBezTo>
                  <a:pt x="214482" y="42578"/>
                  <a:pt x="217847" y="39168"/>
                  <a:pt x="221634" y="39168"/>
                </a:cubicBezTo>
                <a:close/>
                <a:moveTo>
                  <a:pt x="65208" y="14397"/>
                </a:moveTo>
                <a:cubicBezTo>
                  <a:pt x="47855" y="14397"/>
                  <a:pt x="33042" y="28795"/>
                  <a:pt x="33042" y="47003"/>
                </a:cubicBezTo>
                <a:cubicBezTo>
                  <a:pt x="33042" y="64788"/>
                  <a:pt x="47855" y="79185"/>
                  <a:pt x="65208" y="79185"/>
                </a:cubicBezTo>
                <a:cubicBezTo>
                  <a:pt x="83407" y="79185"/>
                  <a:pt x="97797" y="64788"/>
                  <a:pt x="97797" y="47003"/>
                </a:cubicBezTo>
                <a:cubicBezTo>
                  <a:pt x="97797" y="28795"/>
                  <a:pt x="83407" y="14397"/>
                  <a:pt x="65208" y="14397"/>
                </a:cubicBezTo>
                <a:close/>
                <a:moveTo>
                  <a:pt x="422806" y="14283"/>
                </a:moveTo>
                <a:cubicBezTo>
                  <a:pt x="404951" y="14283"/>
                  <a:pt x="390497" y="28565"/>
                  <a:pt x="390497" y="46627"/>
                </a:cubicBezTo>
                <a:cubicBezTo>
                  <a:pt x="390497" y="64270"/>
                  <a:pt x="404951" y="78552"/>
                  <a:pt x="422806" y="78552"/>
                </a:cubicBezTo>
                <a:cubicBezTo>
                  <a:pt x="441087" y="78552"/>
                  <a:pt x="455541" y="64270"/>
                  <a:pt x="455541" y="46627"/>
                </a:cubicBezTo>
                <a:cubicBezTo>
                  <a:pt x="455541" y="28565"/>
                  <a:pt x="441087" y="14283"/>
                  <a:pt x="422806" y="14283"/>
                </a:cubicBezTo>
                <a:close/>
                <a:moveTo>
                  <a:pt x="422806" y="1"/>
                </a:moveTo>
                <a:cubicBezTo>
                  <a:pt x="448739" y="1"/>
                  <a:pt x="469570" y="21004"/>
                  <a:pt x="469570" y="46627"/>
                </a:cubicBezTo>
                <a:cubicBezTo>
                  <a:pt x="469570" y="71831"/>
                  <a:pt x="448739" y="92834"/>
                  <a:pt x="422806" y="92834"/>
                </a:cubicBezTo>
                <a:cubicBezTo>
                  <a:pt x="399424" y="92834"/>
                  <a:pt x="379869" y="75611"/>
                  <a:pt x="376468" y="53768"/>
                </a:cubicBezTo>
                <a:lnTo>
                  <a:pt x="303771" y="53768"/>
                </a:lnTo>
                <a:cubicBezTo>
                  <a:pt x="299520" y="53768"/>
                  <a:pt x="296544" y="50408"/>
                  <a:pt x="296544" y="46627"/>
                </a:cubicBezTo>
                <a:cubicBezTo>
                  <a:pt x="296544" y="42847"/>
                  <a:pt x="299520" y="39486"/>
                  <a:pt x="303771" y="39486"/>
                </a:cubicBezTo>
                <a:lnTo>
                  <a:pt x="376468" y="39486"/>
                </a:lnTo>
                <a:cubicBezTo>
                  <a:pt x="379869" y="17223"/>
                  <a:pt x="399424" y="1"/>
                  <a:pt x="422806" y="1"/>
                </a:cubicBezTo>
                <a:close/>
                <a:moveTo>
                  <a:pt x="65208" y="0"/>
                </a:moveTo>
                <a:cubicBezTo>
                  <a:pt x="91025" y="0"/>
                  <a:pt x="112187" y="21172"/>
                  <a:pt x="112187" y="47003"/>
                </a:cubicBezTo>
                <a:cubicBezTo>
                  <a:pt x="112187" y="70293"/>
                  <a:pt x="95258" y="89348"/>
                  <a:pt x="72403" y="93159"/>
                </a:cubicBezTo>
                <a:lnTo>
                  <a:pt x="72403" y="99511"/>
                </a:lnTo>
                <a:cubicBezTo>
                  <a:pt x="72403" y="110097"/>
                  <a:pt x="81714" y="119413"/>
                  <a:pt x="93142" y="119413"/>
                </a:cubicBezTo>
                <a:lnTo>
                  <a:pt x="393640" y="119413"/>
                </a:lnTo>
                <a:cubicBezTo>
                  <a:pt x="412686" y="119413"/>
                  <a:pt x="428346" y="135081"/>
                  <a:pt x="428346" y="154136"/>
                </a:cubicBezTo>
                <a:lnTo>
                  <a:pt x="428346" y="160488"/>
                </a:lnTo>
                <a:cubicBezTo>
                  <a:pt x="450777" y="163452"/>
                  <a:pt x="467707" y="182931"/>
                  <a:pt x="467707" y="206221"/>
                </a:cubicBezTo>
                <a:cubicBezTo>
                  <a:pt x="467707" y="232052"/>
                  <a:pt x="446968" y="253224"/>
                  <a:pt x="421151" y="253224"/>
                </a:cubicBezTo>
                <a:cubicBezTo>
                  <a:pt x="395333" y="253224"/>
                  <a:pt x="374595" y="232052"/>
                  <a:pt x="374595" y="206221"/>
                </a:cubicBezTo>
                <a:cubicBezTo>
                  <a:pt x="374595" y="182931"/>
                  <a:pt x="391947" y="163452"/>
                  <a:pt x="413956" y="160488"/>
                </a:cubicBezTo>
                <a:lnTo>
                  <a:pt x="413956" y="154136"/>
                </a:lnTo>
                <a:cubicBezTo>
                  <a:pt x="413956" y="142703"/>
                  <a:pt x="405068" y="133811"/>
                  <a:pt x="393640" y="133811"/>
                </a:cubicBezTo>
                <a:lnTo>
                  <a:pt x="93142" y="133811"/>
                </a:lnTo>
                <a:cubicBezTo>
                  <a:pt x="73673" y="133811"/>
                  <a:pt x="58436" y="118143"/>
                  <a:pt x="58436" y="99511"/>
                </a:cubicBezTo>
                <a:lnTo>
                  <a:pt x="58436" y="93159"/>
                </a:lnTo>
                <a:cubicBezTo>
                  <a:pt x="36005" y="89348"/>
                  <a:pt x="18652" y="70293"/>
                  <a:pt x="18652" y="47003"/>
                </a:cubicBezTo>
                <a:cubicBezTo>
                  <a:pt x="18652" y="21172"/>
                  <a:pt x="39814" y="0"/>
                  <a:pt x="65208" y="0"/>
                </a:cubicBezTo>
                <a:close/>
              </a:path>
            </a:pathLst>
          </a:custGeom>
          <a:solidFill>
            <a:srgbClr val="E31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g362e811117f_0_228"/>
          <p:cNvSpPr/>
          <p:nvPr/>
        </p:nvSpPr>
        <p:spPr>
          <a:xfrm>
            <a:off x="629991" y="3668561"/>
            <a:ext cx="547904" cy="547903"/>
          </a:xfrm>
          <a:custGeom>
            <a:rect b="b" l="l" r="r" t="t"/>
            <a:pathLst>
              <a:path extrusionOk="0" h="547903" w="547904">
                <a:moveTo>
                  <a:pt x="244523" y="422147"/>
                </a:moveTo>
                <a:cubicBezTo>
                  <a:pt x="247496" y="419637"/>
                  <a:pt x="252167" y="419637"/>
                  <a:pt x="254714" y="422147"/>
                </a:cubicBezTo>
                <a:cubicBezTo>
                  <a:pt x="257687" y="425075"/>
                  <a:pt x="257687" y="429677"/>
                  <a:pt x="254714" y="432187"/>
                </a:cubicBezTo>
                <a:lnTo>
                  <a:pt x="252167" y="435115"/>
                </a:lnTo>
                <a:lnTo>
                  <a:pt x="300575" y="435115"/>
                </a:lnTo>
                <a:lnTo>
                  <a:pt x="298027" y="432187"/>
                </a:lnTo>
                <a:cubicBezTo>
                  <a:pt x="295055" y="429677"/>
                  <a:pt x="295055" y="425075"/>
                  <a:pt x="298027" y="422147"/>
                </a:cubicBezTo>
                <a:cubicBezTo>
                  <a:pt x="300575" y="419637"/>
                  <a:pt x="305246" y="419637"/>
                  <a:pt x="307794" y="422147"/>
                </a:cubicBezTo>
                <a:lnTo>
                  <a:pt x="318834" y="433024"/>
                </a:lnTo>
                <a:cubicBezTo>
                  <a:pt x="320957" y="435115"/>
                  <a:pt x="322231" y="438044"/>
                  <a:pt x="322231" y="441390"/>
                </a:cubicBezTo>
                <a:cubicBezTo>
                  <a:pt x="322231" y="444737"/>
                  <a:pt x="320957" y="447247"/>
                  <a:pt x="318834" y="449757"/>
                </a:cubicBezTo>
                <a:lnTo>
                  <a:pt x="306520" y="461888"/>
                </a:lnTo>
                <a:cubicBezTo>
                  <a:pt x="305246" y="463561"/>
                  <a:pt x="303547" y="463980"/>
                  <a:pt x="301424" y="463980"/>
                </a:cubicBezTo>
                <a:cubicBezTo>
                  <a:pt x="299726" y="463980"/>
                  <a:pt x="298027" y="463561"/>
                  <a:pt x="296329" y="461888"/>
                </a:cubicBezTo>
                <a:cubicBezTo>
                  <a:pt x="293781" y="458960"/>
                  <a:pt x="293781" y="454777"/>
                  <a:pt x="296329" y="451848"/>
                </a:cubicBezTo>
                <a:lnTo>
                  <a:pt x="299301" y="448920"/>
                </a:lnTo>
                <a:lnTo>
                  <a:pt x="250468" y="448920"/>
                </a:lnTo>
                <a:lnTo>
                  <a:pt x="253441" y="451848"/>
                </a:lnTo>
                <a:cubicBezTo>
                  <a:pt x="255988" y="454777"/>
                  <a:pt x="255988" y="458960"/>
                  <a:pt x="253441" y="461888"/>
                </a:cubicBezTo>
                <a:cubicBezTo>
                  <a:pt x="251742" y="463561"/>
                  <a:pt x="250043" y="463980"/>
                  <a:pt x="248345" y="463980"/>
                </a:cubicBezTo>
                <a:cubicBezTo>
                  <a:pt x="246222" y="463980"/>
                  <a:pt x="244523" y="463561"/>
                  <a:pt x="242825" y="461888"/>
                </a:cubicBezTo>
                <a:lnTo>
                  <a:pt x="232209" y="451012"/>
                </a:lnTo>
                <a:cubicBezTo>
                  <a:pt x="227538" y="446828"/>
                  <a:pt x="227538" y="439298"/>
                  <a:pt x="232209" y="434697"/>
                </a:cubicBezTo>
                <a:close/>
                <a:moveTo>
                  <a:pt x="353463" y="380394"/>
                </a:moveTo>
                <a:cubicBezTo>
                  <a:pt x="351772" y="380394"/>
                  <a:pt x="350082" y="381666"/>
                  <a:pt x="350082" y="383786"/>
                </a:cubicBezTo>
                <a:lnTo>
                  <a:pt x="350082" y="499559"/>
                </a:lnTo>
                <a:cubicBezTo>
                  <a:pt x="350082" y="501679"/>
                  <a:pt x="351772" y="503375"/>
                  <a:pt x="353463" y="503375"/>
                </a:cubicBezTo>
                <a:lnTo>
                  <a:pt x="530151" y="503375"/>
                </a:lnTo>
                <a:cubicBezTo>
                  <a:pt x="532265" y="503375"/>
                  <a:pt x="533533" y="501679"/>
                  <a:pt x="533533" y="499559"/>
                </a:cubicBezTo>
                <a:lnTo>
                  <a:pt x="533533" y="383786"/>
                </a:lnTo>
                <a:cubicBezTo>
                  <a:pt x="533533" y="381666"/>
                  <a:pt x="532265" y="380394"/>
                  <a:pt x="530151" y="380394"/>
                </a:cubicBezTo>
                <a:close/>
                <a:moveTo>
                  <a:pt x="17718" y="380394"/>
                </a:moveTo>
                <a:cubicBezTo>
                  <a:pt x="16031" y="380394"/>
                  <a:pt x="14765" y="381666"/>
                  <a:pt x="14765" y="383786"/>
                </a:cubicBezTo>
                <a:lnTo>
                  <a:pt x="14765" y="499559"/>
                </a:lnTo>
                <a:cubicBezTo>
                  <a:pt x="14765" y="501679"/>
                  <a:pt x="16031" y="503375"/>
                  <a:pt x="17718" y="503375"/>
                </a:cubicBezTo>
                <a:lnTo>
                  <a:pt x="194055" y="503375"/>
                </a:lnTo>
                <a:cubicBezTo>
                  <a:pt x="196164" y="503375"/>
                  <a:pt x="197852" y="501679"/>
                  <a:pt x="197852" y="499559"/>
                </a:cubicBezTo>
                <a:lnTo>
                  <a:pt x="197852" y="383786"/>
                </a:lnTo>
                <a:cubicBezTo>
                  <a:pt x="197852" y="381666"/>
                  <a:pt x="196164" y="380394"/>
                  <a:pt x="194055" y="380394"/>
                </a:cubicBezTo>
                <a:close/>
                <a:moveTo>
                  <a:pt x="353463" y="365551"/>
                </a:moveTo>
                <a:lnTo>
                  <a:pt x="530151" y="365551"/>
                </a:lnTo>
                <a:cubicBezTo>
                  <a:pt x="539873" y="365551"/>
                  <a:pt x="547904" y="374033"/>
                  <a:pt x="547904" y="383786"/>
                </a:cubicBezTo>
                <a:lnTo>
                  <a:pt x="547904" y="499559"/>
                </a:lnTo>
                <a:cubicBezTo>
                  <a:pt x="547904" y="509736"/>
                  <a:pt x="539873" y="517370"/>
                  <a:pt x="530151" y="517370"/>
                </a:cubicBezTo>
                <a:lnTo>
                  <a:pt x="448993" y="517370"/>
                </a:lnTo>
                <a:lnTo>
                  <a:pt x="448993" y="533909"/>
                </a:lnTo>
                <a:lnTo>
                  <a:pt x="495067" y="533909"/>
                </a:lnTo>
                <a:cubicBezTo>
                  <a:pt x="498871" y="533909"/>
                  <a:pt x="502253" y="536877"/>
                  <a:pt x="502253" y="541118"/>
                </a:cubicBezTo>
                <a:cubicBezTo>
                  <a:pt x="502253" y="544935"/>
                  <a:pt x="498871" y="547903"/>
                  <a:pt x="495067" y="547903"/>
                </a:cubicBezTo>
                <a:lnTo>
                  <a:pt x="388547" y="547903"/>
                </a:lnTo>
                <a:cubicBezTo>
                  <a:pt x="384743" y="547903"/>
                  <a:pt x="381361" y="544935"/>
                  <a:pt x="381361" y="541118"/>
                </a:cubicBezTo>
                <a:cubicBezTo>
                  <a:pt x="381361" y="536877"/>
                  <a:pt x="384743" y="533909"/>
                  <a:pt x="388547" y="533909"/>
                </a:cubicBezTo>
                <a:lnTo>
                  <a:pt x="434621" y="533909"/>
                </a:lnTo>
                <a:lnTo>
                  <a:pt x="434621" y="517370"/>
                </a:lnTo>
                <a:lnTo>
                  <a:pt x="353463" y="517370"/>
                </a:lnTo>
                <a:cubicBezTo>
                  <a:pt x="343741" y="517370"/>
                  <a:pt x="335710" y="509736"/>
                  <a:pt x="335710" y="499559"/>
                </a:cubicBezTo>
                <a:lnTo>
                  <a:pt x="335710" y="383786"/>
                </a:lnTo>
                <a:cubicBezTo>
                  <a:pt x="335710" y="374033"/>
                  <a:pt x="343741" y="365551"/>
                  <a:pt x="353463" y="365551"/>
                </a:cubicBezTo>
                <a:close/>
                <a:moveTo>
                  <a:pt x="17718" y="365551"/>
                </a:moveTo>
                <a:lnTo>
                  <a:pt x="194055" y="365551"/>
                </a:lnTo>
                <a:cubicBezTo>
                  <a:pt x="204180" y="365551"/>
                  <a:pt x="212195" y="374033"/>
                  <a:pt x="212195" y="383786"/>
                </a:cubicBezTo>
                <a:lnTo>
                  <a:pt x="212195" y="499559"/>
                </a:lnTo>
                <a:cubicBezTo>
                  <a:pt x="212195" y="509736"/>
                  <a:pt x="204180" y="517370"/>
                  <a:pt x="194055" y="517370"/>
                </a:cubicBezTo>
                <a:lnTo>
                  <a:pt x="113480" y="517370"/>
                </a:lnTo>
                <a:lnTo>
                  <a:pt x="113480" y="533909"/>
                </a:lnTo>
                <a:lnTo>
                  <a:pt x="159463" y="533909"/>
                </a:lnTo>
                <a:cubicBezTo>
                  <a:pt x="163259" y="533909"/>
                  <a:pt x="166634" y="536877"/>
                  <a:pt x="166634" y="541118"/>
                </a:cubicBezTo>
                <a:cubicBezTo>
                  <a:pt x="166634" y="544935"/>
                  <a:pt x="163259" y="547903"/>
                  <a:pt x="159463" y="547903"/>
                </a:cubicBezTo>
                <a:lnTo>
                  <a:pt x="53154" y="547903"/>
                </a:lnTo>
                <a:cubicBezTo>
                  <a:pt x="48936" y="547903"/>
                  <a:pt x="45561" y="544935"/>
                  <a:pt x="45561" y="541118"/>
                </a:cubicBezTo>
                <a:cubicBezTo>
                  <a:pt x="45561" y="536877"/>
                  <a:pt x="48936" y="533909"/>
                  <a:pt x="53154" y="533909"/>
                </a:cubicBezTo>
                <a:lnTo>
                  <a:pt x="99137" y="533909"/>
                </a:lnTo>
                <a:lnTo>
                  <a:pt x="99137" y="517370"/>
                </a:lnTo>
                <a:lnTo>
                  <a:pt x="17718" y="517370"/>
                </a:lnTo>
                <a:cubicBezTo>
                  <a:pt x="8015" y="517370"/>
                  <a:pt x="0" y="509736"/>
                  <a:pt x="0" y="499559"/>
                </a:cubicBezTo>
                <a:lnTo>
                  <a:pt x="0" y="383786"/>
                </a:lnTo>
                <a:cubicBezTo>
                  <a:pt x="0" y="374033"/>
                  <a:pt x="8015" y="365551"/>
                  <a:pt x="17718" y="365551"/>
                </a:cubicBezTo>
                <a:close/>
                <a:moveTo>
                  <a:pt x="456136" y="232208"/>
                </a:moveTo>
                <a:cubicBezTo>
                  <a:pt x="460842" y="227537"/>
                  <a:pt x="468114" y="227537"/>
                  <a:pt x="472819" y="232208"/>
                </a:cubicBezTo>
                <a:lnTo>
                  <a:pt x="485652" y="244098"/>
                </a:lnTo>
                <a:cubicBezTo>
                  <a:pt x="488218" y="247070"/>
                  <a:pt x="488218" y="251741"/>
                  <a:pt x="485652" y="254713"/>
                </a:cubicBezTo>
                <a:cubicBezTo>
                  <a:pt x="483941" y="255987"/>
                  <a:pt x="482230" y="256836"/>
                  <a:pt x="480091" y="256836"/>
                </a:cubicBezTo>
                <a:cubicBezTo>
                  <a:pt x="478380" y="256836"/>
                  <a:pt x="476669" y="255987"/>
                  <a:pt x="475386" y="254713"/>
                </a:cubicBezTo>
                <a:lnTo>
                  <a:pt x="472819" y="251741"/>
                </a:lnTo>
                <a:lnTo>
                  <a:pt x="472819" y="300149"/>
                </a:lnTo>
                <a:lnTo>
                  <a:pt x="475386" y="297601"/>
                </a:lnTo>
                <a:cubicBezTo>
                  <a:pt x="477952" y="294629"/>
                  <a:pt x="482657" y="294629"/>
                  <a:pt x="485652" y="297601"/>
                </a:cubicBezTo>
                <a:cubicBezTo>
                  <a:pt x="488218" y="300573"/>
                  <a:pt x="488218" y="304820"/>
                  <a:pt x="485652" y="307792"/>
                </a:cubicBezTo>
                <a:lnTo>
                  <a:pt x="474530" y="318408"/>
                </a:lnTo>
                <a:cubicBezTo>
                  <a:pt x="472391" y="320956"/>
                  <a:pt x="469397" y="322229"/>
                  <a:pt x="465975" y="322229"/>
                </a:cubicBezTo>
                <a:cubicBezTo>
                  <a:pt x="462980" y="322229"/>
                  <a:pt x="459986" y="320956"/>
                  <a:pt x="457420" y="318408"/>
                </a:cubicBezTo>
                <a:lnTo>
                  <a:pt x="445014" y="306094"/>
                </a:lnTo>
                <a:cubicBezTo>
                  <a:pt x="442020" y="303546"/>
                  <a:pt x="442020" y="298875"/>
                  <a:pt x="445014" y="295902"/>
                </a:cubicBezTo>
                <a:cubicBezTo>
                  <a:pt x="447581" y="293355"/>
                  <a:pt x="452286" y="293355"/>
                  <a:pt x="455281" y="295902"/>
                </a:cubicBezTo>
                <a:lnTo>
                  <a:pt x="457847" y="298875"/>
                </a:lnTo>
                <a:lnTo>
                  <a:pt x="457847" y="250042"/>
                </a:lnTo>
                <a:lnTo>
                  <a:pt x="455281" y="252590"/>
                </a:lnTo>
                <a:cubicBezTo>
                  <a:pt x="452286" y="255987"/>
                  <a:pt x="447581" y="255987"/>
                  <a:pt x="445014" y="252590"/>
                </a:cubicBezTo>
                <a:cubicBezTo>
                  <a:pt x="442020" y="250042"/>
                  <a:pt x="442020" y="245372"/>
                  <a:pt x="445014" y="242824"/>
                </a:cubicBezTo>
                <a:close/>
                <a:moveTo>
                  <a:pt x="74809" y="232208"/>
                </a:moveTo>
                <a:cubicBezTo>
                  <a:pt x="79368" y="227537"/>
                  <a:pt x="86829" y="227537"/>
                  <a:pt x="90973" y="232208"/>
                </a:cubicBezTo>
                <a:lnTo>
                  <a:pt x="103407" y="244098"/>
                </a:lnTo>
                <a:cubicBezTo>
                  <a:pt x="105893" y="247070"/>
                  <a:pt x="105893" y="251741"/>
                  <a:pt x="103407" y="254713"/>
                </a:cubicBezTo>
                <a:cubicBezTo>
                  <a:pt x="102163" y="255987"/>
                  <a:pt x="100506" y="256836"/>
                  <a:pt x="98433" y="256836"/>
                </a:cubicBezTo>
                <a:cubicBezTo>
                  <a:pt x="96775" y="256836"/>
                  <a:pt x="95118" y="255987"/>
                  <a:pt x="93460" y="254713"/>
                </a:cubicBezTo>
                <a:lnTo>
                  <a:pt x="90973" y="251741"/>
                </a:lnTo>
                <a:lnTo>
                  <a:pt x="90973" y="300149"/>
                </a:lnTo>
                <a:lnTo>
                  <a:pt x="93460" y="297601"/>
                </a:lnTo>
                <a:cubicBezTo>
                  <a:pt x="96361" y="294629"/>
                  <a:pt x="100506" y="294629"/>
                  <a:pt x="103407" y="297601"/>
                </a:cubicBezTo>
                <a:cubicBezTo>
                  <a:pt x="105893" y="300573"/>
                  <a:pt x="105893" y="304820"/>
                  <a:pt x="103407" y="307792"/>
                </a:cubicBezTo>
                <a:lnTo>
                  <a:pt x="93045" y="318408"/>
                </a:lnTo>
                <a:cubicBezTo>
                  <a:pt x="90559" y="320956"/>
                  <a:pt x="87657" y="322229"/>
                  <a:pt x="84756" y="322229"/>
                </a:cubicBezTo>
                <a:cubicBezTo>
                  <a:pt x="81441" y="322229"/>
                  <a:pt x="78539" y="320956"/>
                  <a:pt x="76467" y="318408"/>
                </a:cubicBezTo>
                <a:lnTo>
                  <a:pt x="64448" y="306094"/>
                </a:lnTo>
                <a:cubicBezTo>
                  <a:pt x="61547" y="303546"/>
                  <a:pt x="61547" y="298875"/>
                  <a:pt x="64448" y="295902"/>
                </a:cubicBezTo>
                <a:cubicBezTo>
                  <a:pt x="66935" y="293355"/>
                  <a:pt x="71494" y="293355"/>
                  <a:pt x="74395" y="295902"/>
                </a:cubicBezTo>
                <a:lnTo>
                  <a:pt x="76882" y="298875"/>
                </a:lnTo>
                <a:lnTo>
                  <a:pt x="76882" y="250042"/>
                </a:lnTo>
                <a:lnTo>
                  <a:pt x="74395" y="252590"/>
                </a:lnTo>
                <a:cubicBezTo>
                  <a:pt x="71494" y="255987"/>
                  <a:pt x="66935" y="255987"/>
                  <a:pt x="64448" y="252590"/>
                </a:cubicBezTo>
                <a:cubicBezTo>
                  <a:pt x="61547" y="250042"/>
                  <a:pt x="61547" y="245372"/>
                  <a:pt x="64448" y="242824"/>
                </a:cubicBezTo>
                <a:close/>
                <a:moveTo>
                  <a:pt x="315620" y="201226"/>
                </a:moveTo>
                <a:cubicBezTo>
                  <a:pt x="301617" y="199950"/>
                  <a:pt x="288039" y="205053"/>
                  <a:pt x="279128" y="216110"/>
                </a:cubicBezTo>
                <a:cubicBezTo>
                  <a:pt x="274885" y="220789"/>
                  <a:pt x="268096" y="222064"/>
                  <a:pt x="262579" y="218662"/>
                </a:cubicBezTo>
                <a:cubicBezTo>
                  <a:pt x="255790" y="214409"/>
                  <a:pt x="248577" y="212283"/>
                  <a:pt x="240939" y="212283"/>
                </a:cubicBezTo>
                <a:cubicBezTo>
                  <a:pt x="218450" y="212283"/>
                  <a:pt x="200204" y="230570"/>
                  <a:pt x="200204" y="252684"/>
                </a:cubicBezTo>
                <a:lnTo>
                  <a:pt x="200204" y="253960"/>
                </a:lnTo>
                <a:cubicBezTo>
                  <a:pt x="200204" y="259914"/>
                  <a:pt x="195960" y="265868"/>
                  <a:pt x="190444" y="267144"/>
                </a:cubicBezTo>
                <a:cubicBezTo>
                  <a:pt x="177714" y="270971"/>
                  <a:pt x="168804" y="282454"/>
                  <a:pt x="168804" y="295212"/>
                </a:cubicBezTo>
                <a:cubicBezTo>
                  <a:pt x="168804" y="311373"/>
                  <a:pt x="181958" y="324556"/>
                  <a:pt x="198082" y="324556"/>
                </a:cubicBezTo>
                <a:lnTo>
                  <a:pt x="351263" y="324556"/>
                </a:lnTo>
                <a:cubicBezTo>
                  <a:pt x="367387" y="324556"/>
                  <a:pt x="380542" y="311373"/>
                  <a:pt x="380542" y="295212"/>
                </a:cubicBezTo>
                <a:cubicBezTo>
                  <a:pt x="380542" y="282029"/>
                  <a:pt x="371631" y="270121"/>
                  <a:pt x="358477" y="266719"/>
                </a:cubicBezTo>
                <a:cubicBezTo>
                  <a:pt x="355082" y="266293"/>
                  <a:pt x="352536" y="264167"/>
                  <a:pt x="350839" y="261615"/>
                </a:cubicBezTo>
                <a:cubicBezTo>
                  <a:pt x="349141" y="258638"/>
                  <a:pt x="349141" y="255661"/>
                  <a:pt x="349566" y="252259"/>
                </a:cubicBezTo>
                <a:cubicBezTo>
                  <a:pt x="351263" y="245880"/>
                  <a:pt x="351687" y="239076"/>
                  <a:pt x="350414" y="232696"/>
                </a:cubicBezTo>
                <a:cubicBezTo>
                  <a:pt x="346596" y="216110"/>
                  <a:pt x="332169" y="203352"/>
                  <a:pt x="315620" y="201226"/>
                </a:cubicBezTo>
                <a:close/>
                <a:moveTo>
                  <a:pt x="317317" y="187192"/>
                </a:moveTo>
                <a:cubicBezTo>
                  <a:pt x="340231" y="189743"/>
                  <a:pt x="358901" y="206754"/>
                  <a:pt x="364417" y="229294"/>
                </a:cubicBezTo>
                <a:cubicBezTo>
                  <a:pt x="366114" y="237800"/>
                  <a:pt x="366114" y="245455"/>
                  <a:pt x="364417" y="253535"/>
                </a:cubicBezTo>
                <a:cubicBezTo>
                  <a:pt x="382663" y="259064"/>
                  <a:pt x="394969" y="276075"/>
                  <a:pt x="394969" y="295212"/>
                </a:cubicBezTo>
                <a:cubicBezTo>
                  <a:pt x="394969" y="319453"/>
                  <a:pt x="375450" y="339016"/>
                  <a:pt x="351263" y="339016"/>
                </a:cubicBezTo>
                <a:lnTo>
                  <a:pt x="198082" y="339016"/>
                </a:lnTo>
                <a:cubicBezTo>
                  <a:pt x="174320" y="339016"/>
                  <a:pt x="154801" y="319453"/>
                  <a:pt x="154801" y="295212"/>
                </a:cubicBezTo>
                <a:cubicBezTo>
                  <a:pt x="154801" y="276075"/>
                  <a:pt x="167531" y="259064"/>
                  <a:pt x="185777" y="253535"/>
                </a:cubicBezTo>
                <a:lnTo>
                  <a:pt x="185777" y="252684"/>
                </a:lnTo>
                <a:cubicBezTo>
                  <a:pt x="185777" y="222490"/>
                  <a:pt x="210387" y="197824"/>
                  <a:pt x="240939" y="197824"/>
                </a:cubicBezTo>
                <a:cubicBezTo>
                  <a:pt x="250698" y="197824"/>
                  <a:pt x="260882" y="200800"/>
                  <a:pt x="268944" y="205904"/>
                </a:cubicBezTo>
                <a:cubicBezTo>
                  <a:pt x="281250" y="191870"/>
                  <a:pt x="299071" y="184640"/>
                  <a:pt x="317317" y="187192"/>
                </a:cubicBezTo>
                <a:close/>
                <a:moveTo>
                  <a:pt x="244523" y="42093"/>
                </a:moveTo>
                <a:cubicBezTo>
                  <a:pt x="247496" y="39165"/>
                  <a:pt x="252167" y="39165"/>
                  <a:pt x="254714" y="42093"/>
                </a:cubicBezTo>
                <a:cubicBezTo>
                  <a:pt x="257687" y="44603"/>
                  <a:pt x="257687" y="49205"/>
                  <a:pt x="254714" y="51715"/>
                </a:cubicBezTo>
                <a:lnTo>
                  <a:pt x="252167" y="54643"/>
                </a:lnTo>
                <a:lnTo>
                  <a:pt x="300575" y="54643"/>
                </a:lnTo>
                <a:lnTo>
                  <a:pt x="298027" y="51715"/>
                </a:lnTo>
                <a:cubicBezTo>
                  <a:pt x="295055" y="49205"/>
                  <a:pt x="295055" y="44603"/>
                  <a:pt x="298027" y="42093"/>
                </a:cubicBezTo>
                <a:cubicBezTo>
                  <a:pt x="300575" y="39165"/>
                  <a:pt x="305246" y="39165"/>
                  <a:pt x="307794" y="42093"/>
                </a:cubicBezTo>
                <a:lnTo>
                  <a:pt x="318834" y="52551"/>
                </a:lnTo>
                <a:cubicBezTo>
                  <a:pt x="320957" y="54643"/>
                  <a:pt x="322231" y="57990"/>
                  <a:pt x="322231" y="60918"/>
                </a:cubicBezTo>
                <a:cubicBezTo>
                  <a:pt x="322231" y="64265"/>
                  <a:pt x="320957" y="67193"/>
                  <a:pt x="318834" y="69284"/>
                </a:cubicBezTo>
                <a:lnTo>
                  <a:pt x="306520" y="81416"/>
                </a:lnTo>
                <a:cubicBezTo>
                  <a:pt x="305246" y="83089"/>
                  <a:pt x="303547" y="83508"/>
                  <a:pt x="301424" y="83508"/>
                </a:cubicBezTo>
                <a:cubicBezTo>
                  <a:pt x="299726" y="83508"/>
                  <a:pt x="298027" y="83089"/>
                  <a:pt x="296329" y="81416"/>
                </a:cubicBezTo>
                <a:cubicBezTo>
                  <a:pt x="293781" y="78906"/>
                  <a:pt x="293781" y="74304"/>
                  <a:pt x="296329" y="71794"/>
                </a:cubicBezTo>
                <a:lnTo>
                  <a:pt x="299301" y="68866"/>
                </a:lnTo>
                <a:lnTo>
                  <a:pt x="250468" y="68866"/>
                </a:lnTo>
                <a:lnTo>
                  <a:pt x="253441" y="71794"/>
                </a:lnTo>
                <a:cubicBezTo>
                  <a:pt x="255988" y="74304"/>
                  <a:pt x="255988" y="78906"/>
                  <a:pt x="253441" y="81416"/>
                </a:cubicBezTo>
                <a:cubicBezTo>
                  <a:pt x="251742" y="83089"/>
                  <a:pt x="250043" y="83508"/>
                  <a:pt x="248345" y="83508"/>
                </a:cubicBezTo>
                <a:cubicBezTo>
                  <a:pt x="246222" y="83508"/>
                  <a:pt x="244523" y="83089"/>
                  <a:pt x="242825" y="81416"/>
                </a:cubicBezTo>
                <a:lnTo>
                  <a:pt x="232209" y="70539"/>
                </a:lnTo>
                <a:cubicBezTo>
                  <a:pt x="227538" y="66356"/>
                  <a:pt x="227538" y="58826"/>
                  <a:pt x="232209" y="54643"/>
                </a:cubicBezTo>
                <a:close/>
                <a:moveTo>
                  <a:pt x="353463" y="14418"/>
                </a:moveTo>
                <a:cubicBezTo>
                  <a:pt x="351772" y="14418"/>
                  <a:pt x="350082" y="15691"/>
                  <a:pt x="350082" y="17811"/>
                </a:cubicBezTo>
                <a:lnTo>
                  <a:pt x="350082" y="134007"/>
                </a:lnTo>
                <a:cubicBezTo>
                  <a:pt x="350082" y="136128"/>
                  <a:pt x="351772" y="137400"/>
                  <a:pt x="353463" y="137400"/>
                </a:cubicBezTo>
                <a:lnTo>
                  <a:pt x="530151" y="137400"/>
                </a:lnTo>
                <a:cubicBezTo>
                  <a:pt x="532265" y="137400"/>
                  <a:pt x="533533" y="136128"/>
                  <a:pt x="533533" y="134007"/>
                </a:cubicBezTo>
                <a:lnTo>
                  <a:pt x="533533" y="17811"/>
                </a:lnTo>
                <a:cubicBezTo>
                  <a:pt x="533533" y="15691"/>
                  <a:pt x="532265" y="14418"/>
                  <a:pt x="530151" y="14418"/>
                </a:cubicBezTo>
                <a:close/>
                <a:moveTo>
                  <a:pt x="17718" y="14418"/>
                </a:moveTo>
                <a:cubicBezTo>
                  <a:pt x="16031" y="14418"/>
                  <a:pt x="14765" y="15691"/>
                  <a:pt x="14765" y="17811"/>
                </a:cubicBezTo>
                <a:lnTo>
                  <a:pt x="14765" y="134007"/>
                </a:lnTo>
                <a:cubicBezTo>
                  <a:pt x="14765" y="136128"/>
                  <a:pt x="16031" y="137400"/>
                  <a:pt x="17718" y="137400"/>
                </a:cubicBezTo>
                <a:lnTo>
                  <a:pt x="194055" y="137400"/>
                </a:lnTo>
                <a:cubicBezTo>
                  <a:pt x="196164" y="137400"/>
                  <a:pt x="197852" y="136128"/>
                  <a:pt x="197852" y="134007"/>
                </a:cubicBezTo>
                <a:lnTo>
                  <a:pt x="197852" y="17811"/>
                </a:lnTo>
                <a:cubicBezTo>
                  <a:pt x="197852" y="15691"/>
                  <a:pt x="196164" y="14418"/>
                  <a:pt x="194055" y="14418"/>
                </a:cubicBezTo>
                <a:close/>
                <a:moveTo>
                  <a:pt x="353463" y="0"/>
                </a:moveTo>
                <a:lnTo>
                  <a:pt x="530151" y="0"/>
                </a:lnTo>
                <a:cubicBezTo>
                  <a:pt x="539873" y="0"/>
                  <a:pt x="547904" y="8057"/>
                  <a:pt x="547904" y="17811"/>
                </a:cubicBezTo>
                <a:lnTo>
                  <a:pt x="547904" y="134007"/>
                </a:lnTo>
                <a:cubicBezTo>
                  <a:pt x="547904" y="144185"/>
                  <a:pt x="539873" y="151819"/>
                  <a:pt x="530151" y="151819"/>
                </a:cubicBezTo>
                <a:lnTo>
                  <a:pt x="448993" y="151819"/>
                </a:lnTo>
                <a:lnTo>
                  <a:pt x="448993" y="167933"/>
                </a:lnTo>
                <a:lnTo>
                  <a:pt x="495067" y="167933"/>
                </a:lnTo>
                <a:cubicBezTo>
                  <a:pt x="498871" y="167933"/>
                  <a:pt x="502253" y="170902"/>
                  <a:pt x="502253" y="175143"/>
                </a:cubicBezTo>
                <a:cubicBezTo>
                  <a:pt x="502253" y="179383"/>
                  <a:pt x="498871" y="182352"/>
                  <a:pt x="495067" y="182352"/>
                </a:cubicBezTo>
                <a:lnTo>
                  <a:pt x="388547" y="182352"/>
                </a:lnTo>
                <a:cubicBezTo>
                  <a:pt x="384743" y="182352"/>
                  <a:pt x="381361" y="179383"/>
                  <a:pt x="381361" y="175143"/>
                </a:cubicBezTo>
                <a:cubicBezTo>
                  <a:pt x="381361" y="170902"/>
                  <a:pt x="384743" y="167933"/>
                  <a:pt x="388547" y="167933"/>
                </a:cubicBezTo>
                <a:lnTo>
                  <a:pt x="434621" y="167933"/>
                </a:lnTo>
                <a:lnTo>
                  <a:pt x="434621" y="151819"/>
                </a:lnTo>
                <a:lnTo>
                  <a:pt x="353463" y="151819"/>
                </a:lnTo>
                <a:cubicBezTo>
                  <a:pt x="343741" y="151819"/>
                  <a:pt x="335710" y="144185"/>
                  <a:pt x="335710" y="134007"/>
                </a:cubicBezTo>
                <a:lnTo>
                  <a:pt x="335710" y="17811"/>
                </a:lnTo>
                <a:cubicBezTo>
                  <a:pt x="335710" y="8057"/>
                  <a:pt x="343741" y="0"/>
                  <a:pt x="353463" y="0"/>
                </a:cubicBezTo>
                <a:close/>
                <a:moveTo>
                  <a:pt x="17718" y="0"/>
                </a:moveTo>
                <a:lnTo>
                  <a:pt x="194055" y="0"/>
                </a:lnTo>
                <a:cubicBezTo>
                  <a:pt x="204180" y="0"/>
                  <a:pt x="212195" y="8057"/>
                  <a:pt x="212195" y="17811"/>
                </a:cubicBezTo>
                <a:lnTo>
                  <a:pt x="212195" y="134007"/>
                </a:lnTo>
                <a:cubicBezTo>
                  <a:pt x="212195" y="144185"/>
                  <a:pt x="204180" y="151819"/>
                  <a:pt x="194055" y="151819"/>
                </a:cubicBezTo>
                <a:lnTo>
                  <a:pt x="113480" y="151819"/>
                </a:lnTo>
                <a:lnTo>
                  <a:pt x="113480" y="167933"/>
                </a:lnTo>
                <a:lnTo>
                  <a:pt x="159463" y="167933"/>
                </a:lnTo>
                <a:cubicBezTo>
                  <a:pt x="163259" y="167933"/>
                  <a:pt x="166634" y="170902"/>
                  <a:pt x="166634" y="175143"/>
                </a:cubicBezTo>
                <a:cubicBezTo>
                  <a:pt x="166634" y="179383"/>
                  <a:pt x="163259" y="182352"/>
                  <a:pt x="159463" y="182352"/>
                </a:cubicBezTo>
                <a:lnTo>
                  <a:pt x="53154" y="182352"/>
                </a:lnTo>
                <a:cubicBezTo>
                  <a:pt x="48936" y="182352"/>
                  <a:pt x="45561" y="179383"/>
                  <a:pt x="45561" y="175143"/>
                </a:cubicBezTo>
                <a:cubicBezTo>
                  <a:pt x="45561" y="170902"/>
                  <a:pt x="48936" y="167933"/>
                  <a:pt x="53154" y="167933"/>
                </a:cubicBezTo>
                <a:lnTo>
                  <a:pt x="99137" y="167933"/>
                </a:lnTo>
                <a:lnTo>
                  <a:pt x="99137" y="151819"/>
                </a:lnTo>
                <a:lnTo>
                  <a:pt x="17718" y="151819"/>
                </a:lnTo>
                <a:cubicBezTo>
                  <a:pt x="8015" y="151819"/>
                  <a:pt x="0" y="144185"/>
                  <a:pt x="0" y="134007"/>
                </a:cubicBezTo>
                <a:lnTo>
                  <a:pt x="0" y="17811"/>
                </a:lnTo>
                <a:cubicBezTo>
                  <a:pt x="0" y="8057"/>
                  <a:pt x="8015" y="0"/>
                  <a:pt x="17718" y="0"/>
                </a:cubicBezTo>
                <a:close/>
              </a:path>
            </a:pathLst>
          </a:custGeom>
          <a:solidFill>
            <a:srgbClr val="E31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g362e811117f_0_228"/>
          <p:cNvSpPr/>
          <p:nvPr/>
        </p:nvSpPr>
        <p:spPr>
          <a:xfrm>
            <a:off x="645253" y="4621772"/>
            <a:ext cx="473302" cy="547904"/>
          </a:xfrm>
          <a:custGeom>
            <a:rect b="b" l="l" r="r" t="t"/>
            <a:pathLst>
              <a:path extrusionOk="0" h="547904" w="473302">
                <a:moveTo>
                  <a:pt x="42229" y="479319"/>
                </a:moveTo>
                <a:lnTo>
                  <a:pt x="132662" y="479319"/>
                </a:lnTo>
                <a:cubicBezTo>
                  <a:pt x="136483" y="479319"/>
                  <a:pt x="139455" y="482303"/>
                  <a:pt x="139455" y="486140"/>
                </a:cubicBezTo>
                <a:cubicBezTo>
                  <a:pt x="139455" y="490403"/>
                  <a:pt x="136483" y="493813"/>
                  <a:pt x="132662" y="493813"/>
                </a:cubicBezTo>
                <a:lnTo>
                  <a:pt x="42229" y="493813"/>
                </a:lnTo>
                <a:cubicBezTo>
                  <a:pt x="38408" y="493813"/>
                  <a:pt x="35436" y="490403"/>
                  <a:pt x="35436" y="486140"/>
                </a:cubicBezTo>
                <a:cubicBezTo>
                  <a:pt x="35436" y="482303"/>
                  <a:pt x="38408" y="479319"/>
                  <a:pt x="42229" y="479319"/>
                </a:cubicBezTo>
                <a:close/>
                <a:moveTo>
                  <a:pt x="14836" y="440315"/>
                </a:moveTo>
                <a:lnTo>
                  <a:pt x="14836" y="533502"/>
                </a:lnTo>
                <a:lnTo>
                  <a:pt x="162345" y="533502"/>
                </a:lnTo>
                <a:lnTo>
                  <a:pt x="162345" y="440315"/>
                </a:lnTo>
                <a:close/>
                <a:moveTo>
                  <a:pt x="14836" y="291640"/>
                </a:moveTo>
                <a:lnTo>
                  <a:pt x="14836" y="425490"/>
                </a:lnTo>
                <a:lnTo>
                  <a:pt x="162345" y="425490"/>
                </a:lnTo>
                <a:lnTo>
                  <a:pt x="162345" y="291640"/>
                </a:lnTo>
                <a:close/>
                <a:moveTo>
                  <a:pt x="131693" y="225671"/>
                </a:moveTo>
                <a:cubicBezTo>
                  <a:pt x="137857" y="225671"/>
                  <a:pt x="143200" y="231014"/>
                  <a:pt x="143200" y="238000"/>
                </a:cubicBezTo>
                <a:cubicBezTo>
                  <a:pt x="143200" y="244165"/>
                  <a:pt x="137857" y="249507"/>
                  <a:pt x="131693" y="249507"/>
                </a:cubicBezTo>
                <a:cubicBezTo>
                  <a:pt x="125117" y="249507"/>
                  <a:pt x="119364" y="244165"/>
                  <a:pt x="119364" y="238000"/>
                </a:cubicBezTo>
                <a:cubicBezTo>
                  <a:pt x="119364" y="231014"/>
                  <a:pt x="125117" y="225671"/>
                  <a:pt x="131693" y="225671"/>
                </a:cubicBezTo>
                <a:close/>
                <a:moveTo>
                  <a:pt x="95845" y="225671"/>
                </a:moveTo>
                <a:cubicBezTo>
                  <a:pt x="102420" y="225671"/>
                  <a:pt x="107762" y="231014"/>
                  <a:pt x="107762" y="238000"/>
                </a:cubicBezTo>
                <a:cubicBezTo>
                  <a:pt x="107762" y="244165"/>
                  <a:pt x="102420" y="249507"/>
                  <a:pt x="95845" y="249507"/>
                </a:cubicBezTo>
                <a:cubicBezTo>
                  <a:pt x="88859" y="249507"/>
                  <a:pt x="83928" y="244165"/>
                  <a:pt x="83928" y="238000"/>
                </a:cubicBezTo>
                <a:cubicBezTo>
                  <a:pt x="83928" y="231014"/>
                  <a:pt x="88859" y="225671"/>
                  <a:pt x="95845" y="225671"/>
                </a:cubicBezTo>
                <a:close/>
                <a:moveTo>
                  <a:pt x="14836" y="206502"/>
                </a:moveTo>
                <a:lnTo>
                  <a:pt x="14836" y="277239"/>
                </a:lnTo>
                <a:lnTo>
                  <a:pt x="162345" y="277239"/>
                </a:lnTo>
                <a:lnTo>
                  <a:pt x="162345" y="206502"/>
                </a:lnTo>
                <a:close/>
                <a:moveTo>
                  <a:pt x="7630" y="192100"/>
                </a:moveTo>
                <a:lnTo>
                  <a:pt x="169127" y="192100"/>
                </a:lnTo>
                <a:cubicBezTo>
                  <a:pt x="173366" y="192100"/>
                  <a:pt x="176757" y="195489"/>
                  <a:pt x="176757" y="199301"/>
                </a:cubicBezTo>
                <a:lnTo>
                  <a:pt x="176757" y="540279"/>
                </a:lnTo>
                <a:cubicBezTo>
                  <a:pt x="176757" y="544515"/>
                  <a:pt x="173366" y="547904"/>
                  <a:pt x="169127" y="547904"/>
                </a:cubicBezTo>
                <a:lnTo>
                  <a:pt x="7630" y="547904"/>
                </a:lnTo>
                <a:cubicBezTo>
                  <a:pt x="3391" y="547904"/>
                  <a:pt x="0" y="544515"/>
                  <a:pt x="0" y="540279"/>
                </a:cubicBezTo>
                <a:lnTo>
                  <a:pt x="0" y="199301"/>
                </a:lnTo>
                <a:cubicBezTo>
                  <a:pt x="0" y="195489"/>
                  <a:pt x="3391" y="192100"/>
                  <a:pt x="7630" y="192100"/>
                </a:cubicBezTo>
                <a:close/>
                <a:moveTo>
                  <a:pt x="376643" y="55387"/>
                </a:moveTo>
                <a:lnTo>
                  <a:pt x="316717" y="96989"/>
                </a:lnTo>
                <a:cubicBezTo>
                  <a:pt x="311616" y="100810"/>
                  <a:pt x="304391" y="99961"/>
                  <a:pt x="299716" y="95716"/>
                </a:cubicBezTo>
                <a:lnTo>
                  <a:pt x="295466" y="91046"/>
                </a:lnTo>
                <a:cubicBezTo>
                  <a:pt x="292916" y="88924"/>
                  <a:pt x="289516" y="87225"/>
                  <a:pt x="285691" y="87225"/>
                </a:cubicBezTo>
                <a:cubicBezTo>
                  <a:pt x="285266" y="87225"/>
                  <a:pt x="285266" y="87225"/>
                  <a:pt x="285266" y="87225"/>
                </a:cubicBezTo>
                <a:cubicBezTo>
                  <a:pt x="281441" y="87650"/>
                  <a:pt x="277616" y="89348"/>
                  <a:pt x="275491" y="92320"/>
                </a:cubicBezTo>
                <a:cubicBezTo>
                  <a:pt x="271240" y="97838"/>
                  <a:pt x="271665" y="105904"/>
                  <a:pt x="276766" y="110574"/>
                </a:cubicBezTo>
                <a:lnTo>
                  <a:pt x="296741" y="130526"/>
                </a:lnTo>
                <a:cubicBezTo>
                  <a:pt x="300991" y="135195"/>
                  <a:pt x="308641" y="135620"/>
                  <a:pt x="313742" y="132224"/>
                </a:cubicBezTo>
                <a:lnTo>
                  <a:pt x="392369" y="77037"/>
                </a:lnTo>
                <a:cubicBezTo>
                  <a:pt x="395769" y="74915"/>
                  <a:pt x="397469" y="71519"/>
                  <a:pt x="398319" y="68122"/>
                </a:cubicBezTo>
                <a:cubicBezTo>
                  <a:pt x="398744" y="64302"/>
                  <a:pt x="397469" y="60481"/>
                  <a:pt x="395344" y="57510"/>
                </a:cubicBezTo>
                <a:cubicBezTo>
                  <a:pt x="390668" y="52416"/>
                  <a:pt x="382593" y="51142"/>
                  <a:pt x="376643" y="55387"/>
                </a:cubicBezTo>
                <a:close/>
                <a:moveTo>
                  <a:pt x="388384" y="38725"/>
                </a:moveTo>
                <a:cubicBezTo>
                  <a:pt x="395131" y="39468"/>
                  <a:pt x="401506" y="42652"/>
                  <a:pt x="405969" y="48170"/>
                </a:cubicBezTo>
                <a:cubicBezTo>
                  <a:pt x="411069" y="54114"/>
                  <a:pt x="413619" y="62179"/>
                  <a:pt x="412344" y="69821"/>
                </a:cubicBezTo>
                <a:cubicBezTo>
                  <a:pt x="411494" y="77462"/>
                  <a:pt x="407244" y="84678"/>
                  <a:pt x="400869" y="88924"/>
                </a:cubicBezTo>
                <a:lnTo>
                  <a:pt x="321817" y="144110"/>
                </a:lnTo>
                <a:cubicBezTo>
                  <a:pt x="317142" y="147082"/>
                  <a:pt x="311616" y="148780"/>
                  <a:pt x="306091" y="148780"/>
                </a:cubicBezTo>
                <a:cubicBezTo>
                  <a:pt x="298866" y="148780"/>
                  <a:pt x="291641" y="145808"/>
                  <a:pt x="286116" y="140714"/>
                </a:cubicBezTo>
                <a:lnTo>
                  <a:pt x="266990" y="121186"/>
                </a:lnTo>
                <a:cubicBezTo>
                  <a:pt x="256365" y="110574"/>
                  <a:pt x="255515" y="94018"/>
                  <a:pt x="264440" y="83405"/>
                </a:cubicBezTo>
                <a:cubicBezTo>
                  <a:pt x="269115" y="77037"/>
                  <a:pt x="276341" y="73641"/>
                  <a:pt x="284416" y="72792"/>
                </a:cubicBezTo>
                <a:cubicBezTo>
                  <a:pt x="292066" y="72792"/>
                  <a:pt x="300141" y="75764"/>
                  <a:pt x="305666" y="81282"/>
                </a:cubicBezTo>
                <a:lnTo>
                  <a:pt x="309066" y="84678"/>
                </a:lnTo>
                <a:lnTo>
                  <a:pt x="368568" y="43925"/>
                </a:lnTo>
                <a:cubicBezTo>
                  <a:pt x="374518" y="39680"/>
                  <a:pt x="381637" y="37982"/>
                  <a:pt x="388384" y="38725"/>
                </a:cubicBezTo>
                <a:close/>
                <a:moveTo>
                  <a:pt x="223912" y="13922"/>
                </a:moveTo>
                <a:cubicBezTo>
                  <a:pt x="214157" y="13922"/>
                  <a:pt x="206522" y="21938"/>
                  <a:pt x="206522" y="31642"/>
                </a:cubicBezTo>
                <a:lnTo>
                  <a:pt x="206522" y="152303"/>
                </a:lnTo>
                <a:cubicBezTo>
                  <a:pt x="206522" y="162007"/>
                  <a:pt x="214157" y="169601"/>
                  <a:pt x="223912" y="169601"/>
                </a:cubicBezTo>
                <a:lnTo>
                  <a:pt x="228153" y="169601"/>
                </a:lnTo>
                <a:cubicBezTo>
                  <a:pt x="234091" y="169601"/>
                  <a:pt x="239605" y="172554"/>
                  <a:pt x="243422" y="177195"/>
                </a:cubicBezTo>
                <a:cubicBezTo>
                  <a:pt x="246815" y="181836"/>
                  <a:pt x="247663" y="187742"/>
                  <a:pt x="245967" y="193649"/>
                </a:cubicBezTo>
                <a:lnTo>
                  <a:pt x="227729" y="252292"/>
                </a:lnTo>
                <a:lnTo>
                  <a:pt x="324856" y="173820"/>
                </a:lnTo>
                <a:cubicBezTo>
                  <a:pt x="328673" y="170867"/>
                  <a:pt x="332490" y="169601"/>
                  <a:pt x="336731" y="169601"/>
                </a:cubicBezTo>
                <a:lnTo>
                  <a:pt x="441492" y="169601"/>
                </a:lnTo>
                <a:cubicBezTo>
                  <a:pt x="450823" y="169601"/>
                  <a:pt x="458881" y="162007"/>
                  <a:pt x="458881" y="152303"/>
                </a:cubicBezTo>
                <a:lnTo>
                  <a:pt x="458881" y="31642"/>
                </a:lnTo>
                <a:cubicBezTo>
                  <a:pt x="458881" y="21938"/>
                  <a:pt x="450823" y="13922"/>
                  <a:pt x="441492" y="13922"/>
                </a:cubicBezTo>
                <a:close/>
                <a:moveTo>
                  <a:pt x="223912" y="0"/>
                </a:moveTo>
                <a:lnTo>
                  <a:pt x="441492" y="0"/>
                </a:lnTo>
                <a:cubicBezTo>
                  <a:pt x="458881" y="0"/>
                  <a:pt x="473302" y="13922"/>
                  <a:pt x="473302" y="31642"/>
                </a:cubicBezTo>
                <a:lnTo>
                  <a:pt x="473302" y="152303"/>
                </a:lnTo>
                <a:cubicBezTo>
                  <a:pt x="473302" y="169601"/>
                  <a:pt x="458881" y="183523"/>
                  <a:pt x="441492" y="183523"/>
                </a:cubicBezTo>
                <a:lnTo>
                  <a:pt x="336731" y="183523"/>
                </a:lnTo>
                <a:cubicBezTo>
                  <a:pt x="335459" y="183523"/>
                  <a:pt x="335035" y="184367"/>
                  <a:pt x="333762" y="184789"/>
                </a:cubicBezTo>
                <a:lnTo>
                  <a:pt x="232395" y="267058"/>
                </a:lnTo>
                <a:cubicBezTo>
                  <a:pt x="230274" y="268746"/>
                  <a:pt x="227305" y="270011"/>
                  <a:pt x="224336" y="270011"/>
                </a:cubicBezTo>
                <a:cubicBezTo>
                  <a:pt x="221791" y="270011"/>
                  <a:pt x="219671" y="269168"/>
                  <a:pt x="217550" y="267480"/>
                </a:cubicBezTo>
                <a:cubicBezTo>
                  <a:pt x="212884" y="264527"/>
                  <a:pt x="210764" y="258620"/>
                  <a:pt x="212036" y="253558"/>
                </a:cubicBezTo>
                <a:lnTo>
                  <a:pt x="232395" y="189430"/>
                </a:lnTo>
                <a:cubicBezTo>
                  <a:pt x="232819" y="187742"/>
                  <a:pt x="231970" y="186055"/>
                  <a:pt x="231546" y="185633"/>
                </a:cubicBezTo>
                <a:cubicBezTo>
                  <a:pt x="231122" y="184789"/>
                  <a:pt x="230274" y="183523"/>
                  <a:pt x="228153" y="183523"/>
                </a:cubicBezTo>
                <a:lnTo>
                  <a:pt x="223912" y="183523"/>
                </a:lnTo>
                <a:cubicBezTo>
                  <a:pt x="206522" y="183523"/>
                  <a:pt x="192102" y="169601"/>
                  <a:pt x="192102" y="152303"/>
                </a:cubicBezTo>
                <a:lnTo>
                  <a:pt x="192102" y="31642"/>
                </a:lnTo>
                <a:cubicBezTo>
                  <a:pt x="192102" y="13922"/>
                  <a:pt x="206522" y="0"/>
                  <a:pt x="223912" y="0"/>
                </a:cubicBezTo>
                <a:close/>
              </a:path>
            </a:pathLst>
          </a:custGeom>
          <a:solidFill>
            <a:srgbClr val="E31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g362e811117f_0_228"/>
          <p:cNvSpPr/>
          <p:nvPr/>
        </p:nvSpPr>
        <p:spPr>
          <a:xfrm>
            <a:off x="665841" y="5574973"/>
            <a:ext cx="432101" cy="536714"/>
          </a:xfrm>
          <a:custGeom>
            <a:rect b="b" l="l" r="r" t="t"/>
            <a:pathLst>
              <a:path extrusionOk="0" h="536714" w="432101">
                <a:moveTo>
                  <a:pt x="42510" y="516622"/>
                </a:moveTo>
                <a:lnTo>
                  <a:pt x="81619" y="516622"/>
                </a:lnTo>
                <a:cubicBezTo>
                  <a:pt x="85780" y="516622"/>
                  <a:pt x="89108" y="519694"/>
                  <a:pt x="89108" y="524082"/>
                </a:cubicBezTo>
                <a:cubicBezTo>
                  <a:pt x="89108" y="528032"/>
                  <a:pt x="85780" y="531103"/>
                  <a:pt x="81619" y="531103"/>
                </a:cubicBezTo>
                <a:lnTo>
                  <a:pt x="42510" y="531103"/>
                </a:lnTo>
                <a:cubicBezTo>
                  <a:pt x="38350" y="531103"/>
                  <a:pt x="35437" y="528032"/>
                  <a:pt x="35437" y="524082"/>
                </a:cubicBezTo>
                <a:cubicBezTo>
                  <a:pt x="35437" y="519694"/>
                  <a:pt x="38350" y="516622"/>
                  <a:pt x="42510" y="516622"/>
                </a:cubicBezTo>
                <a:close/>
                <a:moveTo>
                  <a:pt x="60909" y="455075"/>
                </a:moveTo>
                <a:lnTo>
                  <a:pt x="76256" y="455075"/>
                </a:lnTo>
                <a:cubicBezTo>
                  <a:pt x="80519" y="455075"/>
                  <a:pt x="83503" y="458485"/>
                  <a:pt x="83503" y="462748"/>
                </a:cubicBezTo>
                <a:cubicBezTo>
                  <a:pt x="83503" y="466158"/>
                  <a:pt x="80519" y="469568"/>
                  <a:pt x="76256" y="469568"/>
                </a:cubicBezTo>
                <a:lnTo>
                  <a:pt x="60909" y="469568"/>
                </a:lnTo>
                <a:cubicBezTo>
                  <a:pt x="57072" y="469568"/>
                  <a:pt x="54088" y="466158"/>
                  <a:pt x="54088" y="462748"/>
                </a:cubicBezTo>
                <a:cubicBezTo>
                  <a:pt x="54088" y="458485"/>
                  <a:pt x="57072" y="455075"/>
                  <a:pt x="60909" y="455075"/>
                </a:cubicBezTo>
                <a:close/>
                <a:moveTo>
                  <a:pt x="65073" y="425234"/>
                </a:moveTo>
                <a:lnTo>
                  <a:pt x="100919" y="425234"/>
                </a:lnTo>
                <a:cubicBezTo>
                  <a:pt x="104760" y="425234"/>
                  <a:pt x="107747" y="428306"/>
                  <a:pt x="107747" y="432255"/>
                </a:cubicBezTo>
                <a:cubicBezTo>
                  <a:pt x="107747" y="436643"/>
                  <a:pt x="104760" y="439715"/>
                  <a:pt x="100919" y="439715"/>
                </a:cubicBezTo>
                <a:lnTo>
                  <a:pt x="65073" y="439715"/>
                </a:lnTo>
                <a:cubicBezTo>
                  <a:pt x="60805" y="439715"/>
                  <a:pt x="57818" y="436643"/>
                  <a:pt x="57818" y="432255"/>
                </a:cubicBezTo>
                <a:cubicBezTo>
                  <a:pt x="57818" y="428306"/>
                  <a:pt x="60805" y="425234"/>
                  <a:pt x="65073" y="425234"/>
                </a:cubicBezTo>
                <a:close/>
                <a:moveTo>
                  <a:pt x="76002" y="395392"/>
                </a:moveTo>
                <a:lnTo>
                  <a:pt x="89167" y="395392"/>
                </a:lnTo>
                <a:cubicBezTo>
                  <a:pt x="93281" y="395392"/>
                  <a:pt x="96572" y="398802"/>
                  <a:pt x="96572" y="402639"/>
                </a:cubicBezTo>
                <a:cubicBezTo>
                  <a:pt x="96572" y="406901"/>
                  <a:pt x="93281" y="409885"/>
                  <a:pt x="89167" y="409885"/>
                </a:cubicBezTo>
                <a:lnTo>
                  <a:pt x="76002" y="409885"/>
                </a:lnTo>
                <a:cubicBezTo>
                  <a:pt x="72299" y="409885"/>
                  <a:pt x="69008" y="406901"/>
                  <a:pt x="69008" y="402639"/>
                </a:cubicBezTo>
                <a:cubicBezTo>
                  <a:pt x="69008" y="398802"/>
                  <a:pt x="72299" y="395392"/>
                  <a:pt x="76002" y="395392"/>
                </a:cubicBezTo>
                <a:close/>
                <a:moveTo>
                  <a:pt x="70489" y="363687"/>
                </a:moveTo>
                <a:lnTo>
                  <a:pt x="106696" y="363687"/>
                </a:lnTo>
                <a:cubicBezTo>
                  <a:pt x="110442" y="363687"/>
                  <a:pt x="113355" y="367097"/>
                  <a:pt x="113355" y="371360"/>
                </a:cubicBezTo>
                <a:cubicBezTo>
                  <a:pt x="113355" y="374770"/>
                  <a:pt x="110442" y="378180"/>
                  <a:pt x="106696" y="378180"/>
                </a:cubicBezTo>
                <a:lnTo>
                  <a:pt x="70489" y="378180"/>
                </a:lnTo>
                <a:cubicBezTo>
                  <a:pt x="66744" y="378180"/>
                  <a:pt x="63414" y="374770"/>
                  <a:pt x="63414" y="371360"/>
                </a:cubicBezTo>
                <a:cubicBezTo>
                  <a:pt x="63414" y="367097"/>
                  <a:pt x="66744" y="363687"/>
                  <a:pt x="70489" y="363687"/>
                </a:cubicBezTo>
                <a:close/>
                <a:moveTo>
                  <a:pt x="65009" y="333846"/>
                </a:moveTo>
                <a:lnTo>
                  <a:pt x="91658" y="333846"/>
                </a:lnTo>
                <a:cubicBezTo>
                  <a:pt x="95465" y="333846"/>
                  <a:pt x="98426" y="336918"/>
                  <a:pt x="98426" y="340867"/>
                </a:cubicBezTo>
                <a:cubicBezTo>
                  <a:pt x="98426" y="344816"/>
                  <a:pt x="95465" y="348327"/>
                  <a:pt x="91658" y="348327"/>
                </a:cubicBezTo>
                <a:lnTo>
                  <a:pt x="65009" y="348327"/>
                </a:lnTo>
                <a:cubicBezTo>
                  <a:pt x="60779" y="348327"/>
                  <a:pt x="57818" y="344816"/>
                  <a:pt x="57818" y="340867"/>
                </a:cubicBezTo>
                <a:cubicBezTo>
                  <a:pt x="57818" y="336918"/>
                  <a:pt x="60779" y="333846"/>
                  <a:pt x="65009" y="333846"/>
                </a:cubicBezTo>
                <a:close/>
                <a:moveTo>
                  <a:pt x="44686" y="272299"/>
                </a:moveTo>
                <a:lnTo>
                  <a:pt x="60756" y="272299"/>
                </a:lnTo>
                <a:cubicBezTo>
                  <a:pt x="65099" y="272299"/>
                  <a:pt x="68574" y="275709"/>
                  <a:pt x="68574" y="279546"/>
                </a:cubicBezTo>
                <a:cubicBezTo>
                  <a:pt x="68574" y="283382"/>
                  <a:pt x="65099" y="286792"/>
                  <a:pt x="60756" y="286792"/>
                </a:cubicBezTo>
                <a:lnTo>
                  <a:pt x="44686" y="286792"/>
                </a:lnTo>
                <a:cubicBezTo>
                  <a:pt x="40777" y="286792"/>
                  <a:pt x="37302" y="283382"/>
                  <a:pt x="37302" y="279546"/>
                </a:cubicBezTo>
                <a:cubicBezTo>
                  <a:pt x="37302" y="275709"/>
                  <a:pt x="40777" y="272299"/>
                  <a:pt x="44686" y="272299"/>
                </a:cubicBezTo>
                <a:close/>
                <a:moveTo>
                  <a:pt x="12683" y="212617"/>
                </a:moveTo>
                <a:lnTo>
                  <a:pt x="33528" y="212617"/>
                </a:lnTo>
                <a:cubicBezTo>
                  <a:pt x="37280" y="212617"/>
                  <a:pt x="40615" y="216027"/>
                  <a:pt x="40615" y="219864"/>
                </a:cubicBezTo>
                <a:cubicBezTo>
                  <a:pt x="40615" y="223700"/>
                  <a:pt x="37280" y="227110"/>
                  <a:pt x="33528" y="227110"/>
                </a:cubicBezTo>
                <a:lnTo>
                  <a:pt x="12683" y="227110"/>
                </a:lnTo>
                <a:cubicBezTo>
                  <a:pt x="8514" y="227110"/>
                  <a:pt x="5596" y="223700"/>
                  <a:pt x="5596" y="219864"/>
                </a:cubicBezTo>
                <a:cubicBezTo>
                  <a:pt x="5596" y="216027"/>
                  <a:pt x="8514" y="212617"/>
                  <a:pt x="12683" y="212617"/>
                </a:cubicBezTo>
                <a:close/>
                <a:moveTo>
                  <a:pt x="7289" y="151071"/>
                </a:moveTo>
                <a:lnTo>
                  <a:pt x="30012" y="151071"/>
                </a:lnTo>
                <a:cubicBezTo>
                  <a:pt x="33871" y="151071"/>
                  <a:pt x="36872" y="154481"/>
                  <a:pt x="36872" y="158318"/>
                </a:cubicBezTo>
                <a:cubicBezTo>
                  <a:pt x="36872" y="162154"/>
                  <a:pt x="33871" y="165564"/>
                  <a:pt x="30012" y="165564"/>
                </a:cubicBezTo>
                <a:lnTo>
                  <a:pt x="7289" y="165564"/>
                </a:lnTo>
                <a:cubicBezTo>
                  <a:pt x="3001" y="165564"/>
                  <a:pt x="0" y="162154"/>
                  <a:pt x="0" y="158318"/>
                </a:cubicBezTo>
                <a:cubicBezTo>
                  <a:pt x="0" y="154481"/>
                  <a:pt x="3001" y="151071"/>
                  <a:pt x="7289" y="151071"/>
                </a:cubicBezTo>
                <a:close/>
                <a:moveTo>
                  <a:pt x="68273" y="121229"/>
                </a:moveTo>
                <a:lnTo>
                  <a:pt x="114085" y="121229"/>
                </a:lnTo>
                <a:cubicBezTo>
                  <a:pt x="117868" y="121229"/>
                  <a:pt x="120810" y="124639"/>
                  <a:pt x="120810" y="128476"/>
                </a:cubicBezTo>
                <a:cubicBezTo>
                  <a:pt x="120810" y="132312"/>
                  <a:pt x="117868" y="135722"/>
                  <a:pt x="114085" y="135722"/>
                </a:cubicBezTo>
                <a:lnTo>
                  <a:pt x="68273" y="135722"/>
                </a:lnTo>
                <a:cubicBezTo>
                  <a:pt x="64490" y="135722"/>
                  <a:pt x="61548" y="132312"/>
                  <a:pt x="61548" y="128476"/>
                </a:cubicBezTo>
                <a:cubicBezTo>
                  <a:pt x="61548" y="124639"/>
                  <a:pt x="64490" y="121229"/>
                  <a:pt x="68273" y="121229"/>
                </a:cubicBezTo>
                <a:close/>
                <a:moveTo>
                  <a:pt x="14507" y="121229"/>
                </a:moveTo>
                <a:lnTo>
                  <a:pt x="44348" y="121229"/>
                </a:lnTo>
                <a:cubicBezTo>
                  <a:pt x="48492" y="121229"/>
                  <a:pt x="51808" y="124639"/>
                  <a:pt x="51808" y="128476"/>
                </a:cubicBezTo>
                <a:cubicBezTo>
                  <a:pt x="51808" y="132312"/>
                  <a:pt x="48492" y="135722"/>
                  <a:pt x="44348" y="135722"/>
                </a:cubicBezTo>
                <a:lnTo>
                  <a:pt x="14507" y="135722"/>
                </a:lnTo>
                <a:cubicBezTo>
                  <a:pt x="10777" y="135722"/>
                  <a:pt x="7461" y="132312"/>
                  <a:pt x="7461" y="128476"/>
                </a:cubicBezTo>
                <a:cubicBezTo>
                  <a:pt x="7461" y="124639"/>
                  <a:pt x="10777" y="121229"/>
                  <a:pt x="14507" y="121229"/>
                </a:cubicBezTo>
                <a:close/>
                <a:moveTo>
                  <a:pt x="27299" y="91388"/>
                </a:moveTo>
                <a:lnTo>
                  <a:pt x="68415" y="91388"/>
                </a:lnTo>
                <a:cubicBezTo>
                  <a:pt x="72654" y="91388"/>
                  <a:pt x="76045" y="94460"/>
                  <a:pt x="76045" y="98848"/>
                </a:cubicBezTo>
                <a:cubicBezTo>
                  <a:pt x="76045" y="102797"/>
                  <a:pt x="72654" y="105869"/>
                  <a:pt x="68415" y="105869"/>
                </a:cubicBezTo>
                <a:lnTo>
                  <a:pt x="27299" y="105869"/>
                </a:lnTo>
                <a:cubicBezTo>
                  <a:pt x="23484" y="105869"/>
                  <a:pt x="20517" y="102797"/>
                  <a:pt x="20517" y="98848"/>
                </a:cubicBezTo>
                <a:cubicBezTo>
                  <a:pt x="20517" y="94460"/>
                  <a:pt x="23484" y="91388"/>
                  <a:pt x="27299" y="91388"/>
                </a:cubicBezTo>
                <a:close/>
                <a:moveTo>
                  <a:pt x="343020" y="84655"/>
                </a:moveTo>
                <a:cubicBezTo>
                  <a:pt x="341325" y="89734"/>
                  <a:pt x="339629" y="94390"/>
                  <a:pt x="338358" y="98623"/>
                </a:cubicBezTo>
                <a:cubicBezTo>
                  <a:pt x="337934" y="99893"/>
                  <a:pt x="337510" y="100316"/>
                  <a:pt x="337087" y="100739"/>
                </a:cubicBezTo>
                <a:cubicBezTo>
                  <a:pt x="332849" y="111745"/>
                  <a:pt x="327339" y="121903"/>
                  <a:pt x="321406" y="130792"/>
                </a:cubicBezTo>
                <a:cubicBezTo>
                  <a:pt x="320983" y="131215"/>
                  <a:pt x="320559" y="132062"/>
                  <a:pt x="319711" y="132908"/>
                </a:cubicBezTo>
                <a:cubicBezTo>
                  <a:pt x="268008" y="206135"/>
                  <a:pt x="169265" y="207405"/>
                  <a:pt x="167993" y="207405"/>
                </a:cubicBezTo>
                <a:cubicBezTo>
                  <a:pt x="167993" y="206982"/>
                  <a:pt x="167569" y="206982"/>
                  <a:pt x="167146" y="206982"/>
                </a:cubicBezTo>
                <a:cubicBezTo>
                  <a:pt x="166722" y="206982"/>
                  <a:pt x="166722" y="206982"/>
                  <a:pt x="166722" y="206982"/>
                </a:cubicBezTo>
                <a:cubicBezTo>
                  <a:pt x="166298" y="206982"/>
                  <a:pt x="165874" y="206558"/>
                  <a:pt x="165874" y="206558"/>
                </a:cubicBezTo>
                <a:cubicBezTo>
                  <a:pt x="165874" y="206558"/>
                  <a:pt x="165450" y="206558"/>
                  <a:pt x="165450" y="206135"/>
                </a:cubicBezTo>
                <a:cubicBezTo>
                  <a:pt x="165027" y="206135"/>
                  <a:pt x="164603" y="206135"/>
                  <a:pt x="164603" y="206135"/>
                </a:cubicBezTo>
                <a:cubicBezTo>
                  <a:pt x="164603" y="205712"/>
                  <a:pt x="164179" y="205712"/>
                  <a:pt x="164179" y="205712"/>
                </a:cubicBezTo>
                <a:cubicBezTo>
                  <a:pt x="163755" y="205712"/>
                  <a:pt x="163755" y="205289"/>
                  <a:pt x="163331" y="205289"/>
                </a:cubicBezTo>
                <a:cubicBezTo>
                  <a:pt x="163331" y="205289"/>
                  <a:pt x="163331" y="205289"/>
                  <a:pt x="162908" y="204865"/>
                </a:cubicBezTo>
                <a:cubicBezTo>
                  <a:pt x="162908" y="204442"/>
                  <a:pt x="162484" y="204442"/>
                  <a:pt x="162484" y="204019"/>
                </a:cubicBezTo>
                <a:cubicBezTo>
                  <a:pt x="162060" y="203595"/>
                  <a:pt x="162060" y="203172"/>
                  <a:pt x="161636" y="203172"/>
                </a:cubicBezTo>
                <a:lnTo>
                  <a:pt x="161636" y="202749"/>
                </a:lnTo>
                <a:cubicBezTo>
                  <a:pt x="161636" y="202326"/>
                  <a:pt x="161636" y="201902"/>
                  <a:pt x="161636" y="201902"/>
                </a:cubicBezTo>
                <a:cubicBezTo>
                  <a:pt x="161636" y="201479"/>
                  <a:pt x="161212" y="201479"/>
                  <a:pt x="161212" y="201056"/>
                </a:cubicBezTo>
                <a:cubicBezTo>
                  <a:pt x="159517" y="189204"/>
                  <a:pt x="147227" y="175236"/>
                  <a:pt x="132818" y="168887"/>
                </a:cubicBezTo>
                <a:cubicBezTo>
                  <a:pt x="125614" y="165501"/>
                  <a:pt x="114171" y="163384"/>
                  <a:pt x="104424" y="170157"/>
                </a:cubicBezTo>
                <a:cubicBezTo>
                  <a:pt x="88320" y="181585"/>
                  <a:pt x="87049" y="201056"/>
                  <a:pt x="91287" y="216717"/>
                </a:cubicBezTo>
                <a:cubicBezTo>
                  <a:pt x="91287" y="217140"/>
                  <a:pt x="91287" y="217564"/>
                  <a:pt x="91287" y="217987"/>
                </a:cubicBezTo>
                <a:cubicBezTo>
                  <a:pt x="93405" y="223913"/>
                  <a:pt x="95524" y="229415"/>
                  <a:pt x="98067" y="233225"/>
                </a:cubicBezTo>
                <a:lnTo>
                  <a:pt x="120104" y="266664"/>
                </a:lnTo>
                <a:cubicBezTo>
                  <a:pt x="122223" y="270050"/>
                  <a:pt x="123919" y="272589"/>
                  <a:pt x="126038" y="274706"/>
                </a:cubicBezTo>
                <a:cubicBezTo>
                  <a:pt x="126461" y="275129"/>
                  <a:pt x="126885" y="275976"/>
                  <a:pt x="127309" y="276399"/>
                </a:cubicBezTo>
                <a:cubicBezTo>
                  <a:pt x="133242" y="282748"/>
                  <a:pt x="137904" y="282325"/>
                  <a:pt x="153160" y="280208"/>
                </a:cubicBezTo>
                <a:lnTo>
                  <a:pt x="159093" y="279362"/>
                </a:lnTo>
                <a:cubicBezTo>
                  <a:pt x="161212" y="278939"/>
                  <a:pt x="163755" y="279785"/>
                  <a:pt x="165027" y="281478"/>
                </a:cubicBezTo>
                <a:cubicBezTo>
                  <a:pt x="166722" y="282748"/>
                  <a:pt x="167146" y="285288"/>
                  <a:pt x="166722" y="287827"/>
                </a:cubicBezTo>
                <a:cubicBezTo>
                  <a:pt x="166722" y="288251"/>
                  <a:pt x="158246" y="348356"/>
                  <a:pt x="184521" y="397033"/>
                </a:cubicBezTo>
                <a:cubicBezTo>
                  <a:pt x="205287" y="432164"/>
                  <a:pt x="244276" y="455868"/>
                  <a:pt x="287503" y="455868"/>
                </a:cubicBezTo>
                <a:lnTo>
                  <a:pt x="361667" y="455868"/>
                </a:lnTo>
                <a:cubicBezTo>
                  <a:pt x="364633" y="455868"/>
                  <a:pt x="367176" y="453751"/>
                  <a:pt x="367176" y="450789"/>
                </a:cubicBezTo>
                <a:lnTo>
                  <a:pt x="363362" y="422852"/>
                </a:lnTo>
                <a:cubicBezTo>
                  <a:pt x="362090" y="401265"/>
                  <a:pt x="368024" y="390260"/>
                  <a:pt x="371838" y="384334"/>
                </a:cubicBezTo>
                <a:cubicBezTo>
                  <a:pt x="369295" y="382641"/>
                  <a:pt x="366328" y="380525"/>
                  <a:pt x="362938" y="378832"/>
                </a:cubicBezTo>
                <a:cubicBezTo>
                  <a:pt x="360395" y="378832"/>
                  <a:pt x="357429" y="378832"/>
                  <a:pt x="354038" y="378832"/>
                </a:cubicBezTo>
                <a:lnTo>
                  <a:pt x="351072" y="378832"/>
                </a:lnTo>
                <a:lnTo>
                  <a:pt x="348105" y="378832"/>
                </a:lnTo>
                <a:cubicBezTo>
                  <a:pt x="343867" y="378832"/>
                  <a:pt x="340901" y="375445"/>
                  <a:pt x="340901" y="372059"/>
                </a:cubicBezTo>
                <a:cubicBezTo>
                  <a:pt x="340901" y="367826"/>
                  <a:pt x="343867" y="364440"/>
                  <a:pt x="348105" y="364440"/>
                </a:cubicBezTo>
                <a:lnTo>
                  <a:pt x="351072" y="364440"/>
                </a:lnTo>
                <a:cubicBezTo>
                  <a:pt x="364209" y="364440"/>
                  <a:pt x="368447" y="364440"/>
                  <a:pt x="381161" y="361477"/>
                </a:cubicBezTo>
                <a:cubicBezTo>
                  <a:pt x="376076" y="351742"/>
                  <a:pt x="370566" y="342007"/>
                  <a:pt x="368024" y="331001"/>
                </a:cubicBezTo>
                <a:cubicBezTo>
                  <a:pt x="366752" y="326769"/>
                  <a:pt x="368447" y="322113"/>
                  <a:pt x="371838" y="319573"/>
                </a:cubicBezTo>
                <a:lnTo>
                  <a:pt x="417184" y="286981"/>
                </a:lnTo>
                <a:cubicBezTo>
                  <a:pt x="417184" y="286981"/>
                  <a:pt x="417607" y="286981"/>
                  <a:pt x="417607" y="286558"/>
                </a:cubicBezTo>
                <a:cubicBezTo>
                  <a:pt x="413793" y="280632"/>
                  <a:pt x="409555" y="275552"/>
                  <a:pt x="404470" y="270050"/>
                </a:cubicBezTo>
                <a:cubicBezTo>
                  <a:pt x="388366" y="251002"/>
                  <a:pt x="370143" y="229415"/>
                  <a:pt x="367176" y="173966"/>
                </a:cubicBezTo>
                <a:cubicBezTo>
                  <a:pt x="367176" y="173966"/>
                  <a:pt x="367176" y="173543"/>
                  <a:pt x="367176" y="173120"/>
                </a:cubicBezTo>
                <a:lnTo>
                  <a:pt x="367176" y="169310"/>
                </a:lnTo>
                <a:cubicBezTo>
                  <a:pt x="366328" y="139681"/>
                  <a:pt x="358276" y="110475"/>
                  <a:pt x="343020" y="84655"/>
                </a:cubicBezTo>
                <a:close/>
                <a:moveTo>
                  <a:pt x="206558" y="59682"/>
                </a:moveTo>
                <a:lnTo>
                  <a:pt x="338358" y="59682"/>
                </a:lnTo>
                <a:cubicBezTo>
                  <a:pt x="338358" y="59682"/>
                  <a:pt x="338782" y="59682"/>
                  <a:pt x="339206" y="59682"/>
                </a:cubicBezTo>
                <a:cubicBezTo>
                  <a:pt x="341748" y="59682"/>
                  <a:pt x="344291" y="60528"/>
                  <a:pt x="345563" y="62645"/>
                </a:cubicBezTo>
                <a:lnTo>
                  <a:pt x="348105" y="65608"/>
                </a:lnTo>
                <a:cubicBezTo>
                  <a:pt x="369295" y="96507"/>
                  <a:pt x="380737" y="132062"/>
                  <a:pt x="381585" y="169310"/>
                </a:cubicBezTo>
                <a:lnTo>
                  <a:pt x="381161" y="173543"/>
                </a:lnTo>
                <a:cubicBezTo>
                  <a:pt x="384128" y="223913"/>
                  <a:pt x="399384" y="241690"/>
                  <a:pt x="415488" y="261161"/>
                </a:cubicBezTo>
                <a:cubicBezTo>
                  <a:pt x="420150" y="266664"/>
                  <a:pt x="425236" y="272589"/>
                  <a:pt x="429897" y="278939"/>
                </a:cubicBezTo>
                <a:cubicBezTo>
                  <a:pt x="434135" y="285288"/>
                  <a:pt x="432016" y="294177"/>
                  <a:pt x="425659" y="298833"/>
                </a:cubicBezTo>
                <a:lnTo>
                  <a:pt x="382433" y="329732"/>
                </a:lnTo>
                <a:cubicBezTo>
                  <a:pt x="385823" y="339890"/>
                  <a:pt x="391332" y="350049"/>
                  <a:pt x="396842" y="359361"/>
                </a:cubicBezTo>
                <a:lnTo>
                  <a:pt x="398537" y="362324"/>
                </a:lnTo>
                <a:cubicBezTo>
                  <a:pt x="399808" y="364440"/>
                  <a:pt x="399808" y="366557"/>
                  <a:pt x="398537" y="368673"/>
                </a:cubicBezTo>
                <a:cubicBezTo>
                  <a:pt x="398113" y="370789"/>
                  <a:pt x="396418" y="372483"/>
                  <a:pt x="394299" y="373329"/>
                </a:cubicBezTo>
                <a:cubicBezTo>
                  <a:pt x="390061" y="374176"/>
                  <a:pt x="386670" y="375022"/>
                  <a:pt x="383280" y="375869"/>
                </a:cubicBezTo>
                <a:cubicBezTo>
                  <a:pt x="387094" y="379678"/>
                  <a:pt x="387518" y="381795"/>
                  <a:pt x="387518" y="383911"/>
                </a:cubicBezTo>
                <a:cubicBezTo>
                  <a:pt x="387518" y="386451"/>
                  <a:pt x="385823" y="388990"/>
                  <a:pt x="384552" y="391530"/>
                </a:cubicBezTo>
                <a:cubicBezTo>
                  <a:pt x="381161" y="395763"/>
                  <a:pt x="376076" y="403382"/>
                  <a:pt x="377771" y="421159"/>
                </a:cubicBezTo>
                <a:lnTo>
                  <a:pt x="381585" y="449519"/>
                </a:lnTo>
                <a:cubicBezTo>
                  <a:pt x="381585" y="449519"/>
                  <a:pt x="381585" y="449942"/>
                  <a:pt x="381585" y="450365"/>
                </a:cubicBezTo>
                <a:cubicBezTo>
                  <a:pt x="381585" y="461370"/>
                  <a:pt x="372685" y="470259"/>
                  <a:pt x="361667" y="470259"/>
                </a:cubicBezTo>
                <a:lnTo>
                  <a:pt x="287503" y="470259"/>
                </a:lnTo>
                <a:cubicBezTo>
                  <a:pt x="274789" y="470259"/>
                  <a:pt x="262923" y="468566"/>
                  <a:pt x="251057" y="465603"/>
                </a:cubicBezTo>
                <a:cubicBezTo>
                  <a:pt x="245124" y="472376"/>
                  <a:pt x="229019" y="494386"/>
                  <a:pt x="229019" y="529518"/>
                </a:cubicBezTo>
                <a:cubicBezTo>
                  <a:pt x="229019" y="533751"/>
                  <a:pt x="225629" y="536714"/>
                  <a:pt x="221815" y="536714"/>
                </a:cubicBezTo>
                <a:cubicBezTo>
                  <a:pt x="218425" y="536714"/>
                  <a:pt x="215458" y="534598"/>
                  <a:pt x="214610" y="531211"/>
                </a:cubicBezTo>
                <a:lnTo>
                  <a:pt x="115019" y="531211"/>
                </a:lnTo>
                <a:cubicBezTo>
                  <a:pt x="110781" y="531211"/>
                  <a:pt x="107391" y="528248"/>
                  <a:pt x="107391" y="524439"/>
                </a:cubicBezTo>
                <a:cubicBezTo>
                  <a:pt x="107391" y="520206"/>
                  <a:pt x="110781" y="517243"/>
                  <a:pt x="115019" y="517243"/>
                </a:cubicBezTo>
                <a:lnTo>
                  <a:pt x="215458" y="517243"/>
                </a:lnTo>
                <a:cubicBezTo>
                  <a:pt x="215882" y="511317"/>
                  <a:pt x="216729" y="505814"/>
                  <a:pt x="218001" y="500735"/>
                </a:cubicBezTo>
                <a:lnTo>
                  <a:pt x="53569" y="500735"/>
                </a:lnTo>
                <a:cubicBezTo>
                  <a:pt x="49755" y="500735"/>
                  <a:pt x="46364" y="497772"/>
                  <a:pt x="46364" y="493539"/>
                </a:cubicBezTo>
                <a:cubicBezTo>
                  <a:pt x="46364" y="489730"/>
                  <a:pt x="49755" y="486767"/>
                  <a:pt x="53569" y="486767"/>
                </a:cubicBezTo>
                <a:lnTo>
                  <a:pt x="222239" y="486767"/>
                </a:lnTo>
                <a:cubicBezTo>
                  <a:pt x="225205" y="480418"/>
                  <a:pt x="227324" y="474915"/>
                  <a:pt x="230291" y="470259"/>
                </a:cubicBezTo>
                <a:lnTo>
                  <a:pt x="101034" y="470259"/>
                </a:lnTo>
                <a:cubicBezTo>
                  <a:pt x="96796" y="470259"/>
                  <a:pt x="93405" y="466873"/>
                  <a:pt x="93405" y="463487"/>
                </a:cubicBezTo>
                <a:cubicBezTo>
                  <a:pt x="93405" y="459254"/>
                  <a:pt x="96796" y="455868"/>
                  <a:pt x="101034" y="455868"/>
                </a:cubicBezTo>
                <a:lnTo>
                  <a:pt x="227324" y="455868"/>
                </a:lnTo>
                <a:cubicBezTo>
                  <a:pt x="218425" y="451635"/>
                  <a:pt x="209949" y="446132"/>
                  <a:pt x="202320" y="439783"/>
                </a:cubicBezTo>
                <a:lnTo>
                  <a:pt x="131123" y="439783"/>
                </a:lnTo>
                <a:cubicBezTo>
                  <a:pt x="127309" y="439783"/>
                  <a:pt x="123919" y="436820"/>
                  <a:pt x="123919" y="432588"/>
                </a:cubicBezTo>
                <a:cubicBezTo>
                  <a:pt x="123919" y="428778"/>
                  <a:pt x="127309" y="425815"/>
                  <a:pt x="131123" y="425815"/>
                </a:cubicBezTo>
                <a:lnTo>
                  <a:pt x="187488" y="425815"/>
                </a:lnTo>
                <a:cubicBezTo>
                  <a:pt x="182826" y="420736"/>
                  <a:pt x="179012" y="415233"/>
                  <a:pt x="175198" y="409308"/>
                </a:cubicBezTo>
                <a:lnTo>
                  <a:pt x="114171" y="409308"/>
                </a:lnTo>
                <a:cubicBezTo>
                  <a:pt x="110357" y="409308"/>
                  <a:pt x="107391" y="406345"/>
                  <a:pt x="107391" y="402112"/>
                </a:cubicBezTo>
                <a:cubicBezTo>
                  <a:pt x="107391" y="398302"/>
                  <a:pt x="110357" y="394916"/>
                  <a:pt x="114171" y="394916"/>
                </a:cubicBezTo>
                <a:lnTo>
                  <a:pt x="166722" y="394916"/>
                </a:lnTo>
                <a:cubicBezTo>
                  <a:pt x="164603" y="389837"/>
                  <a:pt x="162060" y="384334"/>
                  <a:pt x="160365" y="378408"/>
                </a:cubicBezTo>
                <a:cubicBezTo>
                  <a:pt x="159517" y="378832"/>
                  <a:pt x="159093" y="378832"/>
                  <a:pt x="158246" y="378832"/>
                </a:cubicBezTo>
                <a:lnTo>
                  <a:pt x="131123" y="378832"/>
                </a:lnTo>
                <a:cubicBezTo>
                  <a:pt x="127309" y="378832"/>
                  <a:pt x="123919" y="375445"/>
                  <a:pt x="123919" y="372059"/>
                </a:cubicBezTo>
                <a:cubicBezTo>
                  <a:pt x="123919" y="367826"/>
                  <a:pt x="127309" y="364440"/>
                  <a:pt x="131123" y="364440"/>
                </a:cubicBezTo>
                <a:lnTo>
                  <a:pt x="156551" y="364440"/>
                </a:lnTo>
                <a:cubicBezTo>
                  <a:pt x="156127" y="361477"/>
                  <a:pt x="155279" y="358091"/>
                  <a:pt x="154856" y="355128"/>
                </a:cubicBezTo>
                <a:cubicBezTo>
                  <a:pt x="154856" y="354705"/>
                  <a:pt x="154856" y="354705"/>
                  <a:pt x="154856" y="354282"/>
                </a:cubicBezTo>
                <a:cubicBezTo>
                  <a:pt x="154432" y="352589"/>
                  <a:pt x="154008" y="350472"/>
                  <a:pt x="154008" y="348356"/>
                </a:cubicBezTo>
                <a:lnTo>
                  <a:pt x="114171" y="348356"/>
                </a:lnTo>
                <a:cubicBezTo>
                  <a:pt x="110357" y="348356"/>
                  <a:pt x="107391" y="344970"/>
                  <a:pt x="107391" y="341160"/>
                </a:cubicBezTo>
                <a:cubicBezTo>
                  <a:pt x="107391" y="337351"/>
                  <a:pt x="110357" y="334388"/>
                  <a:pt x="114171" y="334388"/>
                </a:cubicBezTo>
                <a:lnTo>
                  <a:pt x="151889" y="334388"/>
                </a:lnTo>
                <a:cubicBezTo>
                  <a:pt x="151465" y="328462"/>
                  <a:pt x="151041" y="322959"/>
                  <a:pt x="151041" y="317880"/>
                </a:cubicBezTo>
                <a:lnTo>
                  <a:pt x="70521" y="317880"/>
                </a:lnTo>
                <a:cubicBezTo>
                  <a:pt x="66707" y="317880"/>
                  <a:pt x="63316" y="314917"/>
                  <a:pt x="63316" y="310684"/>
                </a:cubicBezTo>
                <a:cubicBezTo>
                  <a:pt x="63316" y="306875"/>
                  <a:pt x="66707" y="303489"/>
                  <a:pt x="70521" y="303489"/>
                </a:cubicBezTo>
                <a:lnTo>
                  <a:pt x="151465" y="303489"/>
                </a:lnTo>
                <a:cubicBezTo>
                  <a:pt x="151465" y="300102"/>
                  <a:pt x="151889" y="297139"/>
                  <a:pt x="151889" y="294600"/>
                </a:cubicBezTo>
                <a:cubicBezTo>
                  <a:pt x="136632" y="296716"/>
                  <a:pt x="127309" y="296716"/>
                  <a:pt x="118409" y="287404"/>
                </a:cubicBezTo>
                <a:lnTo>
                  <a:pt x="84506" y="287404"/>
                </a:lnTo>
                <a:cubicBezTo>
                  <a:pt x="80692" y="287404"/>
                  <a:pt x="77301" y="284018"/>
                  <a:pt x="77301" y="280208"/>
                </a:cubicBezTo>
                <a:cubicBezTo>
                  <a:pt x="77301" y="276399"/>
                  <a:pt x="80692" y="273013"/>
                  <a:pt x="84506" y="273013"/>
                </a:cubicBezTo>
                <a:lnTo>
                  <a:pt x="107391" y="273013"/>
                </a:lnTo>
                <a:lnTo>
                  <a:pt x="96796" y="256928"/>
                </a:lnTo>
                <a:lnTo>
                  <a:pt x="25598" y="256928"/>
                </a:lnTo>
                <a:cubicBezTo>
                  <a:pt x="21360" y="256928"/>
                  <a:pt x="18394" y="253542"/>
                  <a:pt x="18394" y="249733"/>
                </a:cubicBezTo>
                <a:cubicBezTo>
                  <a:pt x="18394" y="245923"/>
                  <a:pt x="21360" y="242960"/>
                  <a:pt x="25598" y="242960"/>
                </a:cubicBezTo>
                <a:lnTo>
                  <a:pt x="87049" y="242960"/>
                </a:lnTo>
                <a:lnTo>
                  <a:pt x="86201" y="240844"/>
                </a:lnTo>
                <a:cubicBezTo>
                  <a:pt x="83658" y="237034"/>
                  <a:pt x="81115" y="231955"/>
                  <a:pt x="79420" y="226452"/>
                </a:cubicBezTo>
                <a:lnTo>
                  <a:pt x="56112" y="226452"/>
                </a:lnTo>
                <a:cubicBezTo>
                  <a:pt x="52298" y="226452"/>
                  <a:pt x="49331" y="223066"/>
                  <a:pt x="49331" y="219257"/>
                </a:cubicBezTo>
                <a:cubicBezTo>
                  <a:pt x="49331" y="215447"/>
                  <a:pt x="52298" y="212061"/>
                  <a:pt x="56112" y="212061"/>
                </a:cubicBezTo>
                <a:lnTo>
                  <a:pt x="76030" y="212061"/>
                </a:lnTo>
                <a:cubicBezTo>
                  <a:pt x="75182" y="206982"/>
                  <a:pt x="75182" y="201479"/>
                  <a:pt x="75182" y="195977"/>
                </a:cubicBezTo>
                <a:lnTo>
                  <a:pt x="8647" y="195977"/>
                </a:lnTo>
                <a:cubicBezTo>
                  <a:pt x="4832" y="195977"/>
                  <a:pt x="1866" y="192590"/>
                  <a:pt x="1866" y="188781"/>
                </a:cubicBezTo>
                <a:cubicBezTo>
                  <a:pt x="1866" y="184548"/>
                  <a:pt x="4832" y="181585"/>
                  <a:pt x="8647" y="181585"/>
                </a:cubicBezTo>
                <a:lnTo>
                  <a:pt x="78573" y="181585"/>
                </a:lnTo>
                <a:cubicBezTo>
                  <a:pt x="80692" y="176083"/>
                  <a:pt x="84082" y="170580"/>
                  <a:pt x="88320" y="165501"/>
                </a:cubicBezTo>
                <a:lnTo>
                  <a:pt x="53569" y="165501"/>
                </a:lnTo>
                <a:cubicBezTo>
                  <a:pt x="49755" y="165501"/>
                  <a:pt x="46364" y="162114"/>
                  <a:pt x="46364" y="158305"/>
                </a:cubicBezTo>
                <a:cubicBezTo>
                  <a:pt x="46364" y="154496"/>
                  <a:pt x="49755" y="151109"/>
                  <a:pt x="53569" y="151109"/>
                </a:cubicBezTo>
                <a:lnTo>
                  <a:pt x="119257" y="151109"/>
                </a:lnTo>
                <a:cubicBezTo>
                  <a:pt x="119681" y="151109"/>
                  <a:pt x="120528" y="151533"/>
                  <a:pt x="121376" y="151533"/>
                </a:cubicBezTo>
                <a:cubicBezTo>
                  <a:pt x="126885" y="151533"/>
                  <a:pt x="132818" y="153226"/>
                  <a:pt x="138751" y="155765"/>
                </a:cubicBezTo>
                <a:cubicBezTo>
                  <a:pt x="154856" y="163384"/>
                  <a:pt x="169265" y="178199"/>
                  <a:pt x="173926" y="192590"/>
                </a:cubicBezTo>
                <a:cubicBezTo>
                  <a:pt x="193421" y="191321"/>
                  <a:pt x="258261" y="184125"/>
                  <a:pt x="300640" y="135025"/>
                </a:cubicBezTo>
                <a:lnTo>
                  <a:pt x="145108" y="135025"/>
                </a:lnTo>
                <a:cubicBezTo>
                  <a:pt x="141294" y="135025"/>
                  <a:pt x="138328" y="131639"/>
                  <a:pt x="138328" y="127829"/>
                </a:cubicBezTo>
                <a:cubicBezTo>
                  <a:pt x="138328" y="124020"/>
                  <a:pt x="141294" y="120633"/>
                  <a:pt x="145108" y="120633"/>
                </a:cubicBezTo>
                <a:lnTo>
                  <a:pt x="311235" y="120633"/>
                </a:lnTo>
                <a:cubicBezTo>
                  <a:pt x="314202" y="115554"/>
                  <a:pt x="317168" y="110052"/>
                  <a:pt x="319711" y="104126"/>
                </a:cubicBezTo>
                <a:lnTo>
                  <a:pt x="99339" y="104126"/>
                </a:lnTo>
                <a:cubicBezTo>
                  <a:pt x="95524" y="104126"/>
                  <a:pt x="92558" y="101163"/>
                  <a:pt x="92558" y="97353"/>
                </a:cubicBezTo>
                <a:cubicBezTo>
                  <a:pt x="92558" y="93121"/>
                  <a:pt x="95524" y="90158"/>
                  <a:pt x="99339" y="90158"/>
                </a:cubicBezTo>
                <a:lnTo>
                  <a:pt x="326068" y="90158"/>
                </a:lnTo>
                <a:cubicBezTo>
                  <a:pt x="327763" y="85078"/>
                  <a:pt x="329458" y="79576"/>
                  <a:pt x="330730" y="73650"/>
                </a:cubicBezTo>
                <a:lnTo>
                  <a:pt x="206558" y="73650"/>
                </a:lnTo>
                <a:cubicBezTo>
                  <a:pt x="202320" y="73650"/>
                  <a:pt x="199354" y="70687"/>
                  <a:pt x="199354" y="66877"/>
                </a:cubicBezTo>
                <a:cubicBezTo>
                  <a:pt x="199354" y="63068"/>
                  <a:pt x="202320" y="59682"/>
                  <a:pt x="206558" y="59682"/>
                </a:cubicBezTo>
                <a:close/>
                <a:moveTo>
                  <a:pt x="114000" y="59682"/>
                </a:moveTo>
                <a:lnTo>
                  <a:pt x="175515" y="59682"/>
                </a:lnTo>
                <a:cubicBezTo>
                  <a:pt x="179360" y="59682"/>
                  <a:pt x="182350" y="63192"/>
                  <a:pt x="182350" y="67142"/>
                </a:cubicBezTo>
                <a:cubicBezTo>
                  <a:pt x="182350" y="71091"/>
                  <a:pt x="179360" y="74163"/>
                  <a:pt x="175515" y="74163"/>
                </a:cubicBezTo>
                <a:lnTo>
                  <a:pt x="114000" y="74163"/>
                </a:lnTo>
                <a:cubicBezTo>
                  <a:pt x="109728" y="74163"/>
                  <a:pt x="106310" y="71091"/>
                  <a:pt x="106310" y="67142"/>
                </a:cubicBezTo>
                <a:cubicBezTo>
                  <a:pt x="106310" y="63192"/>
                  <a:pt x="109728" y="59682"/>
                  <a:pt x="114000" y="59682"/>
                </a:cubicBezTo>
                <a:close/>
                <a:moveTo>
                  <a:pt x="42590" y="59682"/>
                </a:moveTo>
                <a:lnTo>
                  <a:pt x="83818" y="59682"/>
                </a:lnTo>
                <a:cubicBezTo>
                  <a:pt x="88025" y="59682"/>
                  <a:pt x="90969" y="63192"/>
                  <a:pt x="90969" y="67142"/>
                </a:cubicBezTo>
                <a:cubicBezTo>
                  <a:pt x="90969" y="71091"/>
                  <a:pt x="88025" y="74163"/>
                  <a:pt x="83818" y="74163"/>
                </a:cubicBezTo>
                <a:lnTo>
                  <a:pt x="42590" y="74163"/>
                </a:lnTo>
                <a:cubicBezTo>
                  <a:pt x="38804" y="74163"/>
                  <a:pt x="35438" y="71091"/>
                  <a:pt x="35438" y="67142"/>
                </a:cubicBezTo>
                <a:cubicBezTo>
                  <a:pt x="35438" y="63192"/>
                  <a:pt x="38804" y="59682"/>
                  <a:pt x="42590" y="59682"/>
                </a:cubicBezTo>
                <a:close/>
                <a:moveTo>
                  <a:pt x="175050" y="29841"/>
                </a:moveTo>
                <a:lnTo>
                  <a:pt x="311310" y="29841"/>
                </a:lnTo>
                <a:cubicBezTo>
                  <a:pt x="315119" y="29841"/>
                  <a:pt x="318504" y="33251"/>
                  <a:pt x="318504" y="37088"/>
                </a:cubicBezTo>
                <a:cubicBezTo>
                  <a:pt x="318504" y="40924"/>
                  <a:pt x="315119" y="44334"/>
                  <a:pt x="311310" y="44334"/>
                </a:cubicBezTo>
                <a:lnTo>
                  <a:pt x="175050" y="44334"/>
                </a:lnTo>
                <a:cubicBezTo>
                  <a:pt x="171241" y="44334"/>
                  <a:pt x="167856" y="40924"/>
                  <a:pt x="167856" y="37088"/>
                </a:cubicBezTo>
                <a:cubicBezTo>
                  <a:pt x="167856" y="33251"/>
                  <a:pt x="171241" y="29841"/>
                  <a:pt x="175050" y="29841"/>
                </a:cubicBezTo>
                <a:close/>
                <a:moveTo>
                  <a:pt x="68350" y="29841"/>
                </a:moveTo>
                <a:lnTo>
                  <a:pt x="144860" y="29841"/>
                </a:lnTo>
                <a:cubicBezTo>
                  <a:pt x="149111" y="29841"/>
                  <a:pt x="152511" y="33251"/>
                  <a:pt x="152511" y="37088"/>
                </a:cubicBezTo>
                <a:cubicBezTo>
                  <a:pt x="152511" y="40924"/>
                  <a:pt x="149111" y="44334"/>
                  <a:pt x="144860" y="44334"/>
                </a:cubicBezTo>
                <a:lnTo>
                  <a:pt x="68350" y="44334"/>
                </a:lnTo>
                <a:cubicBezTo>
                  <a:pt x="64525" y="44334"/>
                  <a:pt x="61549" y="40924"/>
                  <a:pt x="61549" y="37088"/>
                </a:cubicBezTo>
                <a:cubicBezTo>
                  <a:pt x="61549" y="33251"/>
                  <a:pt x="64525" y="29841"/>
                  <a:pt x="68350" y="29841"/>
                </a:cubicBezTo>
                <a:close/>
                <a:moveTo>
                  <a:pt x="204928" y="0"/>
                </a:moveTo>
                <a:lnTo>
                  <a:pt x="262778" y="0"/>
                </a:lnTo>
                <a:cubicBezTo>
                  <a:pt x="267032" y="0"/>
                  <a:pt x="270010" y="3072"/>
                  <a:pt x="270010" y="7460"/>
                </a:cubicBezTo>
                <a:cubicBezTo>
                  <a:pt x="270010" y="11409"/>
                  <a:pt x="267032" y="14481"/>
                  <a:pt x="262778" y="14481"/>
                </a:cubicBezTo>
                <a:lnTo>
                  <a:pt x="204928" y="14481"/>
                </a:lnTo>
                <a:cubicBezTo>
                  <a:pt x="200675" y="14481"/>
                  <a:pt x="197697" y="11409"/>
                  <a:pt x="197697" y="7460"/>
                </a:cubicBezTo>
                <a:cubicBezTo>
                  <a:pt x="197697" y="3072"/>
                  <a:pt x="200675" y="0"/>
                  <a:pt x="204928" y="0"/>
                </a:cubicBezTo>
                <a:close/>
                <a:moveTo>
                  <a:pt x="117255" y="0"/>
                </a:moveTo>
                <a:lnTo>
                  <a:pt x="173274" y="0"/>
                </a:lnTo>
                <a:cubicBezTo>
                  <a:pt x="177094" y="0"/>
                  <a:pt x="180489" y="3072"/>
                  <a:pt x="180489" y="7460"/>
                </a:cubicBezTo>
                <a:cubicBezTo>
                  <a:pt x="180489" y="11409"/>
                  <a:pt x="177094" y="14481"/>
                  <a:pt x="173274" y="14481"/>
                </a:cubicBezTo>
                <a:lnTo>
                  <a:pt x="117255" y="14481"/>
                </a:lnTo>
                <a:cubicBezTo>
                  <a:pt x="113435" y="14481"/>
                  <a:pt x="110040" y="11409"/>
                  <a:pt x="110040" y="7460"/>
                </a:cubicBezTo>
                <a:cubicBezTo>
                  <a:pt x="110040" y="3072"/>
                  <a:pt x="113435" y="0"/>
                  <a:pt x="117255" y="0"/>
                </a:cubicBezTo>
                <a:close/>
              </a:path>
            </a:pathLst>
          </a:custGeom>
          <a:solidFill>
            <a:srgbClr val="E31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g362e811117f_0_228"/>
          <p:cNvSpPr/>
          <p:nvPr/>
        </p:nvSpPr>
        <p:spPr>
          <a:xfrm>
            <a:off x="5337825" y="1755184"/>
            <a:ext cx="562824" cy="497419"/>
          </a:xfrm>
          <a:custGeom>
            <a:rect b="b" l="l" r="r" t="t"/>
            <a:pathLst>
              <a:path extrusionOk="0" h="497419" w="562824">
                <a:moveTo>
                  <a:pt x="419688" y="209435"/>
                </a:moveTo>
                <a:cubicBezTo>
                  <a:pt x="422223" y="206893"/>
                  <a:pt x="426446" y="206893"/>
                  <a:pt x="428980" y="209435"/>
                </a:cubicBezTo>
                <a:cubicBezTo>
                  <a:pt x="450098" y="227656"/>
                  <a:pt x="472905" y="236554"/>
                  <a:pt x="502048" y="236554"/>
                </a:cubicBezTo>
                <a:cubicBezTo>
                  <a:pt x="507538" y="236554"/>
                  <a:pt x="513451" y="235707"/>
                  <a:pt x="519364" y="235283"/>
                </a:cubicBezTo>
                <a:cubicBezTo>
                  <a:pt x="521476" y="234860"/>
                  <a:pt x="523588" y="235707"/>
                  <a:pt x="525277" y="236978"/>
                </a:cubicBezTo>
                <a:cubicBezTo>
                  <a:pt x="526544" y="238249"/>
                  <a:pt x="527389" y="240368"/>
                  <a:pt x="527389" y="242487"/>
                </a:cubicBezTo>
                <a:lnTo>
                  <a:pt x="527389" y="302657"/>
                </a:lnTo>
                <a:cubicBezTo>
                  <a:pt x="527389" y="396726"/>
                  <a:pt x="453477" y="452235"/>
                  <a:pt x="426446" y="461558"/>
                </a:cubicBezTo>
                <a:cubicBezTo>
                  <a:pt x="425601" y="461981"/>
                  <a:pt x="425179" y="461981"/>
                  <a:pt x="424334" y="461981"/>
                </a:cubicBezTo>
                <a:cubicBezTo>
                  <a:pt x="422645" y="461981"/>
                  <a:pt x="421378" y="461558"/>
                  <a:pt x="420111" y="460710"/>
                </a:cubicBezTo>
                <a:cubicBezTo>
                  <a:pt x="418421" y="459015"/>
                  <a:pt x="417154" y="456896"/>
                  <a:pt x="417154" y="454778"/>
                </a:cubicBezTo>
                <a:lnTo>
                  <a:pt x="417154" y="264945"/>
                </a:lnTo>
                <a:cubicBezTo>
                  <a:pt x="417154" y="261131"/>
                  <a:pt x="420111" y="257741"/>
                  <a:pt x="424334" y="257741"/>
                </a:cubicBezTo>
                <a:cubicBezTo>
                  <a:pt x="428136" y="257741"/>
                  <a:pt x="431514" y="261131"/>
                  <a:pt x="431514" y="264945"/>
                </a:cubicBezTo>
                <a:lnTo>
                  <a:pt x="431514" y="443337"/>
                </a:lnTo>
                <a:cubicBezTo>
                  <a:pt x="456433" y="428930"/>
                  <a:pt x="513029" y="383167"/>
                  <a:pt x="513029" y="302657"/>
                </a:cubicBezTo>
                <a:lnTo>
                  <a:pt x="513029" y="250114"/>
                </a:lnTo>
                <a:cubicBezTo>
                  <a:pt x="509228" y="250538"/>
                  <a:pt x="505849" y="250538"/>
                  <a:pt x="502048" y="250538"/>
                </a:cubicBezTo>
                <a:cubicBezTo>
                  <a:pt x="472060" y="250538"/>
                  <a:pt x="446719" y="242063"/>
                  <a:pt x="424334" y="223842"/>
                </a:cubicBezTo>
                <a:cubicBezTo>
                  <a:pt x="401527" y="242063"/>
                  <a:pt x="376608" y="250538"/>
                  <a:pt x="346621" y="250538"/>
                </a:cubicBezTo>
                <a:cubicBezTo>
                  <a:pt x="342398" y="250538"/>
                  <a:pt x="339441" y="247572"/>
                  <a:pt x="339441" y="243334"/>
                </a:cubicBezTo>
                <a:cubicBezTo>
                  <a:pt x="339441" y="239521"/>
                  <a:pt x="342398" y="236554"/>
                  <a:pt x="346621" y="236554"/>
                </a:cubicBezTo>
                <a:cubicBezTo>
                  <a:pt x="375341" y="236554"/>
                  <a:pt x="398571" y="227656"/>
                  <a:pt x="419688" y="209435"/>
                </a:cubicBezTo>
                <a:close/>
                <a:moveTo>
                  <a:pt x="424550" y="177886"/>
                </a:moveTo>
                <a:cubicBezTo>
                  <a:pt x="422435" y="177886"/>
                  <a:pt x="421167" y="178731"/>
                  <a:pt x="419475" y="180422"/>
                </a:cubicBezTo>
                <a:cubicBezTo>
                  <a:pt x="390298" y="214658"/>
                  <a:pt x="358161" y="223111"/>
                  <a:pt x="304881" y="210431"/>
                </a:cubicBezTo>
                <a:cubicBezTo>
                  <a:pt x="304458" y="210009"/>
                  <a:pt x="304458" y="210009"/>
                  <a:pt x="304035" y="210009"/>
                </a:cubicBezTo>
                <a:cubicBezTo>
                  <a:pt x="303612" y="210009"/>
                  <a:pt x="302766" y="210431"/>
                  <a:pt x="302343" y="210854"/>
                </a:cubicBezTo>
                <a:cubicBezTo>
                  <a:pt x="301075" y="211699"/>
                  <a:pt x="300229" y="213812"/>
                  <a:pt x="300229" y="215503"/>
                </a:cubicBezTo>
                <a:lnTo>
                  <a:pt x="300229" y="302994"/>
                </a:lnTo>
                <a:cubicBezTo>
                  <a:pt x="300229" y="420495"/>
                  <a:pt x="404252" y="483472"/>
                  <a:pt x="424550" y="483472"/>
                </a:cubicBezTo>
                <a:cubicBezTo>
                  <a:pt x="444847" y="483472"/>
                  <a:pt x="548447" y="420495"/>
                  <a:pt x="548447" y="302994"/>
                </a:cubicBezTo>
                <a:lnTo>
                  <a:pt x="548447" y="215503"/>
                </a:lnTo>
                <a:cubicBezTo>
                  <a:pt x="548447" y="213812"/>
                  <a:pt x="548024" y="211699"/>
                  <a:pt x="546756" y="210854"/>
                </a:cubicBezTo>
                <a:cubicBezTo>
                  <a:pt x="545910" y="210431"/>
                  <a:pt x="544641" y="210009"/>
                  <a:pt x="544219" y="210431"/>
                </a:cubicBezTo>
                <a:cubicBezTo>
                  <a:pt x="490938" y="223111"/>
                  <a:pt x="458378" y="214658"/>
                  <a:pt x="429201" y="180422"/>
                </a:cubicBezTo>
                <a:cubicBezTo>
                  <a:pt x="427933" y="178731"/>
                  <a:pt x="426241" y="177886"/>
                  <a:pt x="424550" y="177886"/>
                </a:cubicBezTo>
                <a:close/>
                <a:moveTo>
                  <a:pt x="371270" y="14738"/>
                </a:moveTo>
                <a:cubicBezTo>
                  <a:pt x="334903" y="10512"/>
                  <a:pt x="299806" y="24882"/>
                  <a:pt x="276549" y="53200"/>
                </a:cubicBezTo>
                <a:cubicBezTo>
                  <a:pt x="270206" y="61231"/>
                  <a:pt x="258789" y="62922"/>
                  <a:pt x="250332" y="57427"/>
                </a:cubicBezTo>
                <a:cubicBezTo>
                  <a:pt x="233418" y="46438"/>
                  <a:pt x="213543" y="40521"/>
                  <a:pt x="193669" y="40521"/>
                </a:cubicBezTo>
                <a:cubicBezTo>
                  <a:pt x="135314" y="40521"/>
                  <a:pt x="88377" y="87859"/>
                  <a:pt x="88377" y="146186"/>
                </a:cubicBezTo>
                <a:cubicBezTo>
                  <a:pt x="88377" y="147032"/>
                  <a:pt x="88377" y="147877"/>
                  <a:pt x="88377" y="148722"/>
                </a:cubicBezTo>
                <a:cubicBezTo>
                  <a:pt x="88800" y="158866"/>
                  <a:pt x="81611" y="167742"/>
                  <a:pt x="71463" y="170701"/>
                </a:cubicBezTo>
                <a:cubicBezTo>
                  <a:pt x="38480" y="179999"/>
                  <a:pt x="14800" y="210854"/>
                  <a:pt x="14800" y="245935"/>
                </a:cubicBezTo>
                <a:cubicBezTo>
                  <a:pt x="14800" y="289047"/>
                  <a:pt x="49897" y="324550"/>
                  <a:pt x="93029" y="324550"/>
                </a:cubicBezTo>
                <a:lnTo>
                  <a:pt x="287121" y="324550"/>
                </a:lnTo>
                <a:cubicBezTo>
                  <a:pt x="286698" y="317365"/>
                  <a:pt x="285852" y="310602"/>
                  <a:pt x="285852" y="302994"/>
                </a:cubicBezTo>
                <a:lnTo>
                  <a:pt x="285852" y="215503"/>
                </a:lnTo>
                <a:cubicBezTo>
                  <a:pt x="285852" y="209586"/>
                  <a:pt x="288812" y="203246"/>
                  <a:pt x="293463" y="199865"/>
                </a:cubicBezTo>
                <a:cubicBezTo>
                  <a:pt x="297692" y="196483"/>
                  <a:pt x="302766" y="195215"/>
                  <a:pt x="308263" y="196483"/>
                </a:cubicBezTo>
                <a:cubicBezTo>
                  <a:pt x="356047" y="207895"/>
                  <a:pt x="383532" y="200710"/>
                  <a:pt x="408481" y="171123"/>
                </a:cubicBezTo>
                <a:cubicBezTo>
                  <a:pt x="412710" y="166474"/>
                  <a:pt x="418630" y="163516"/>
                  <a:pt x="424550" y="163516"/>
                </a:cubicBezTo>
                <a:cubicBezTo>
                  <a:pt x="430470" y="163516"/>
                  <a:pt x="436390" y="166474"/>
                  <a:pt x="440195" y="171123"/>
                </a:cubicBezTo>
                <a:cubicBezTo>
                  <a:pt x="461338" y="196061"/>
                  <a:pt x="483750" y="204937"/>
                  <a:pt x="518847" y="200710"/>
                </a:cubicBezTo>
                <a:cubicBezTo>
                  <a:pt x="507853" y="185071"/>
                  <a:pt x="491784" y="174082"/>
                  <a:pt x="473178" y="169855"/>
                </a:cubicBezTo>
                <a:cubicBezTo>
                  <a:pt x="468527" y="168587"/>
                  <a:pt x="464298" y="165629"/>
                  <a:pt x="462184" y="161402"/>
                </a:cubicBezTo>
                <a:cubicBezTo>
                  <a:pt x="459647" y="157176"/>
                  <a:pt x="458801" y="152526"/>
                  <a:pt x="460070" y="147454"/>
                </a:cubicBezTo>
                <a:cubicBezTo>
                  <a:pt x="464721" y="130970"/>
                  <a:pt x="465144" y="113641"/>
                  <a:pt x="460915" y="96312"/>
                </a:cubicBezTo>
                <a:cubicBezTo>
                  <a:pt x="451190" y="52778"/>
                  <a:pt x="415247" y="20233"/>
                  <a:pt x="371270" y="14738"/>
                </a:cubicBezTo>
                <a:close/>
                <a:moveTo>
                  <a:pt x="372961" y="790"/>
                </a:moveTo>
                <a:cubicBezTo>
                  <a:pt x="422858" y="6708"/>
                  <a:pt x="464298" y="43902"/>
                  <a:pt x="474870" y="92931"/>
                </a:cubicBezTo>
                <a:cubicBezTo>
                  <a:pt x="479521" y="112796"/>
                  <a:pt x="479098" y="132238"/>
                  <a:pt x="474024" y="151258"/>
                </a:cubicBezTo>
                <a:cubicBezTo>
                  <a:pt x="473601" y="152526"/>
                  <a:pt x="474024" y="153372"/>
                  <a:pt x="474024" y="154217"/>
                </a:cubicBezTo>
                <a:cubicBezTo>
                  <a:pt x="474870" y="155062"/>
                  <a:pt x="475293" y="155908"/>
                  <a:pt x="476561" y="155908"/>
                </a:cubicBezTo>
                <a:cubicBezTo>
                  <a:pt x="500664" y="161402"/>
                  <a:pt x="520961" y="176618"/>
                  <a:pt x="534070" y="197751"/>
                </a:cubicBezTo>
                <a:cubicBezTo>
                  <a:pt x="536184" y="197329"/>
                  <a:pt x="538299" y="196906"/>
                  <a:pt x="540836" y="196483"/>
                </a:cubicBezTo>
                <a:cubicBezTo>
                  <a:pt x="545910" y="195215"/>
                  <a:pt x="551407" y="196483"/>
                  <a:pt x="555636" y="199865"/>
                </a:cubicBezTo>
                <a:cubicBezTo>
                  <a:pt x="559864" y="203246"/>
                  <a:pt x="562824" y="209586"/>
                  <a:pt x="562824" y="215503"/>
                </a:cubicBezTo>
                <a:lnTo>
                  <a:pt x="562824" y="302994"/>
                </a:lnTo>
                <a:cubicBezTo>
                  <a:pt x="562824" y="426835"/>
                  <a:pt x="454150" y="497419"/>
                  <a:pt x="424550" y="497419"/>
                </a:cubicBezTo>
                <a:cubicBezTo>
                  <a:pt x="397487" y="497419"/>
                  <a:pt x="306995" y="440360"/>
                  <a:pt x="289235" y="338498"/>
                </a:cubicBezTo>
                <a:lnTo>
                  <a:pt x="93029" y="338498"/>
                </a:lnTo>
                <a:cubicBezTo>
                  <a:pt x="41863" y="338498"/>
                  <a:pt x="0" y="297077"/>
                  <a:pt x="0" y="245935"/>
                </a:cubicBezTo>
                <a:cubicBezTo>
                  <a:pt x="0" y="204514"/>
                  <a:pt x="27909" y="167742"/>
                  <a:pt x="67657" y="156753"/>
                </a:cubicBezTo>
                <a:cubicBezTo>
                  <a:pt x="71463" y="155908"/>
                  <a:pt x="74000" y="152526"/>
                  <a:pt x="74000" y="149145"/>
                </a:cubicBezTo>
                <a:cubicBezTo>
                  <a:pt x="74000" y="148300"/>
                  <a:pt x="74000" y="147032"/>
                  <a:pt x="74000" y="146186"/>
                </a:cubicBezTo>
                <a:cubicBezTo>
                  <a:pt x="74000" y="80251"/>
                  <a:pt x="127703" y="26573"/>
                  <a:pt x="193669" y="26573"/>
                </a:cubicBezTo>
                <a:cubicBezTo>
                  <a:pt x="216503" y="26573"/>
                  <a:pt x="238492" y="33335"/>
                  <a:pt x="257943" y="45170"/>
                </a:cubicBezTo>
                <a:cubicBezTo>
                  <a:pt x="260480" y="47283"/>
                  <a:pt x="263863" y="46438"/>
                  <a:pt x="265555" y="43902"/>
                </a:cubicBezTo>
                <a:cubicBezTo>
                  <a:pt x="291772" y="12202"/>
                  <a:pt x="331943" y="-3859"/>
                  <a:pt x="372961" y="790"/>
                </a:cubicBezTo>
                <a:close/>
              </a:path>
            </a:pathLst>
          </a:custGeom>
          <a:solidFill>
            <a:srgbClr val="E31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7" name="Google Shape;637;g362e811117f_0_228"/>
          <p:cNvSpPr/>
          <p:nvPr/>
        </p:nvSpPr>
        <p:spPr>
          <a:xfrm>
            <a:off x="5345050" y="2442547"/>
            <a:ext cx="548377" cy="547906"/>
          </a:xfrm>
          <a:custGeom>
            <a:rect b="b" l="l" r="r" t="t"/>
            <a:pathLst>
              <a:path extrusionOk="0" h="547906" w="548377">
                <a:moveTo>
                  <a:pt x="407831" y="517053"/>
                </a:moveTo>
                <a:lnTo>
                  <a:pt x="395131" y="533536"/>
                </a:lnTo>
                <a:lnTo>
                  <a:pt x="503927" y="533536"/>
                </a:lnTo>
                <a:lnTo>
                  <a:pt x="492074" y="517053"/>
                </a:lnTo>
                <a:close/>
                <a:moveTo>
                  <a:pt x="395276" y="441334"/>
                </a:moveTo>
                <a:lnTo>
                  <a:pt x="395276" y="472474"/>
                </a:lnTo>
                <a:lnTo>
                  <a:pt x="502341" y="472474"/>
                </a:lnTo>
                <a:lnTo>
                  <a:pt x="502341" y="441334"/>
                </a:lnTo>
                <a:close/>
                <a:moveTo>
                  <a:pt x="395276" y="350019"/>
                </a:moveTo>
                <a:lnTo>
                  <a:pt x="395276" y="426606"/>
                </a:lnTo>
                <a:lnTo>
                  <a:pt x="502341" y="426606"/>
                </a:lnTo>
                <a:lnTo>
                  <a:pt x="502341" y="350019"/>
                </a:lnTo>
                <a:close/>
                <a:moveTo>
                  <a:pt x="388110" y="335711"/>
                </a:moveTo>
                <a:lnTo>
                  <a:pt x="509507" y="335711"/>
                </a:lnTo>
                <a:cubicBezTo>
                  <a:pt x="513300" y="335711"/>
                  <a:pt x="516673" y="339078"/>
                  <a:pt x="516673" y="342865"/>
                </a:cubicBezTo>
                <a:lnTo>
                  <a:pt x="516673" y="479628"/>
                </a:lnTo>
                <a:cubicBezTo>
                  <a:pt x="516673" y="483415"/>
                  <a:pt x="513300" y="486360"/>
                  <a:pt x="509507" y="486360"/>
                </a:cubicBezTo>
                <a:lnTo>
                  <a:pt x="388110" y="486360"/>
                </a:lnTo>
                <a:cubicBezTo>
                  <a:pt x="383895" y="486360"/>
                  <a:pt x="380944" y="483415"/>
                  <a:pt x="380944" y="479628"/>
                </a:cubicBezTo>
                <a:lnTo>
                  <a:pt x="380944" y="342865"/>
                </a:lnTo>
                <a:cubicBezTo>
                  <a:pt x="380944" y="339078"/>
                  <a:pt x="383895" y="335711"/>
                  <a:pt x="388110" y="335711"/>
                </a:cubicBezTo>
                <a:close/>
                <a:moveTo>
                  <a:pt x="108203" y="285602"/>
                </a:moveTo>
                <a:lnTo>
                  <a:pt x="134465" y="300817"/>
                </a:lnTo>
                <a:cubicBezTo>
                  <a:pt x="137854" y="302930"/>
                  <a:pt x="139125" y="307156"/>
                  <a:pt x="137007" y="310960"/>
                </a:cubicBezTo>
                <a:cubicBezTo>
                  <a:pt x="134889" y="314341"/>
                  <a:pt x="130653" y="315186"/>
                  <a:pt x="127264" y="313495"/>
                </a:cubicBezTo>
                <a:lnTo>
                  <a:pt x="113710" y="305466"/>
                </a:lnTo>
                <a:cubicBezTo>
                  <a:pt x="114134" y="308847"/>
                  <a:pt x="115404" y="312228"/>
                  <a:pt x="116251" y="315609"/>
                </a:cubicBezTo>
                <a:cubicBezTo>
                  <a:pt x="138277" y="402246"/>
                  <a:pt x="223840" y="454652"/>
                  <a:pt x="311097" y="434788"/>
                </a:cubicBezTo>
                <a:cubicBezTo>
                  <a:pt x="314909" y="433943"/>
                  <a:pt x="318722" y="436056"/>
                  <a:pt x="319992" y="440282"/>
                </a:cubicBezTo>
                <a:cubicBezTo>
                  <a:pt x="320839" y="443663"/>
                  <a:pt x="318298" y="447890"/>
                  <a:pt x="314486" y="448735"/>
                </a:cubicBezTo>
                <a:cubicBezTo>
                  <a:pt x="300508" y="451693"/>
                  <a:pt x="287377" y="453384"/>
                  <a:pt x="273822" y="453384"/>
                </a:cubicBezTo>
                <a:cubicBezTo>
                  <a:pt x="194190" y="453384"/>
                  <a:pt x="122605" y="399711"/>
                  <a:pt x="102273" y="318990"/>
                </a:cubicBezTo>
                <a:cubicBezTo>
                  <a:pt x="101426" y="316876"/>
                  <a:pt x="101003" y="314763"/>
                  <a:pt x="100579" y="312650"/>
                </a:cubicBezTo>
                <a:lnTo>
                  <a:pt x="95073" y="321525"/>
                </a:lnTo>
                <a:cubicBezTo>
                  <a:pt x="93802" y="324061"/>
                  <a:pt x="91684" y="325329"/>
                  <a:pt x="89142" y="325329"/>
                </a:cubicBezTo>
                <a:cubicBezTo>
                  <a:pt x="87872" y="325329"/>
                  <a:pt x="86601" y="324906"/>
                  <a:pt x="85330" y="324061"/>
                </a:cubicBezTo>
                <a:cubicBezTo>
                  <a:pt x="81942" y="322371"/>
                  <a:pt x="80671" y="317722"/>
                  <a:pt x="82789" y="314341"/>
                </a:cubicBezTo>
                <a:lnTo>
                  <a:pt x="98461" y="288138"/>
                </a:lnTo>
                <a:cubicBezTo>
                  <a:pt x="100579" y="284757"/>
                  <a:pt x="104815" y="283489"/>
                  <a:pt x="108203" y="285602"/>
                </a:cubicBezTo>
                <a:close/>
                <a:moveTo>
                  <a:pt x="427304" y="273614"/>
                </a:moveTo>
                <a:cubicBezTo>
                  <a:pt x="424341" y="273614"/>
                  <a:pt x="420954" y="274882"/>
                  <a:pt x="418414" y="277418"/>
                </a:cubicBezTo>
                <a:lnTo>
                  <a:pt x="369307" y="326444"/>
                </a:lnTo>
                <a:cubicBezTo>
                  <a:pt x="366767" y="328979"/>
                  <a:pt x="365497" y="332361"/>
                  <a:pt x="365497" y="335742"/>
                </a:cubicBezTo>
                <a:lnTo>
                  <a:pt x="365497" y="533536"/>
                </a:lnTo>
                <a:lnTo>
                  <a:pt x="377774" y="533536"/>
                </a:lnTo>
                <a:lnTo>
                  <a:pt x="396401" y="508178"/>
                </a:lnTo>
                <a:cubicBezTo>
                  <a:pt x="398941" y="504797"/>
                  <a:pt x="402751" y="502683"/>
                  <a:pt x="406984" y="502683"/>
                </a:cubicBezTo>
                <a:lnTo>
                  <a:pt x="492497" y="502683"/>
                </a:lnTo>
                <a:cubicBezTo>
                  <a:pt x="496307" y="502683"/>
                  <a:pt x="500540" y="504797"/>
                  <a:pt x="503080" y="508178"/>
                </a:cubicBezTo>
                <a:lnTo>
                  <a:pt x="522130" y="533536"/>
                </a:lnTo>
                <a:lnTo>
                  <a:pt x="533984" y="533536"/>
                </a:lnTo>
                <a:lnTo>
                  <a:pt x="533984" y="273614"/>
                </a:lnTo>
                <a:lnTo>
                  <a:pt x="517897" y="273614"/>
                </a:lnTo>
                <a:lnTo>
                  <a:pt x="517897" y="291365"/>
                </a:lnTo>
                <a:cubicBezTo>
                  <a:pt x="517897" y="295168"/>
                  <a:pt x="514510" y="298550"/>
                  <a:pt x="510700" y="298550"/>
                </a:cubicBezTo>
                <a:cubicBezTo>
                  <a:pt x="506890" y="298550"/>
                  <a:pt x="503504" y="295168"/>
                  <a:pt x="503504" y="291365"/>
                </a:cubicBezTo>
                <a:lnTo>
                  <a:pt x="503504" y="273614"/>
                </a:lnTo>
                <a:lnTo>
                  <a:pt x="479797" y="273614"/>
                </a:lnTo>
                <a:lnTo>
                  <a:pt x="479797" y="291365"/>
                </a:lnTo>
                <a:cubicBezTo>
                  <a:pt x="479797" y="295168"/>
                  <a:pt x="476410" y="298550"/>
                  <a:pt x="472600" y="298550"/>
                </a:cubicBezTo>
                <a:cubicBezTo>
                  <a:pt x="468367" y="298550"/>
                  <a:pt x="465404" y="295168"/>
                  <a:pt x="465404" y="291365"/>
                </a:cubicBezTo>
                <a:lnTo>
                  <a:pt x="465404" y="273614"/>
                </a:lnTo>
                <a:lnTo>
                  <a:pt x="441697" y="273614"/>
                </a:lnTo>
                <a:lnTo>
                  <a:pt x="441697" y="291365"/>
                </a:lnTo>
                <a:cubicBezTo>
                  <a:pt x="441697" y="295168"/>
                  <a:pt x="438311" y="298550"/>
                  <a:pt x="434501" y="298550"/>
                </a:cubicBezTo>
                <a:cubicBezTo>
                  <a:pt x="430691" y="298550"/>
                  <a:pt x="427304" y="295168"/>
                  <a:pt x="427304" y="291365"/>
                </a:cubicBezTo>
                <a:close/>
                <a:moveTo>
                  <a:pt x="427304" y="259244"/>
                </a:moveTo>
                <a:lnTo>
                  <a:pt x="541180" y="259244"/>
                </a:lnTo>
                <a:cubicBezTo>
                  <a:pt x="544990" y="259244"/>
                  <a:pt x="548377" y="262625"/>
                  <a:pt x="548377" y="266429"/>
                </a:cubicBezTo>
                <a:lnTo>
                  <a:pt x="548377" y="540298"/>
                </a:lnTo>
                <a:cubicBezTo>
                  <a:pt x="548377" y="544524"/>
                  <a:pt x="544990" y="547906"/>
                  <a:pt x="541180" y="547906"/>
                </a:cubicBezTo>
                <a:lnTo>
                  <a:pt x="358301" y="547906"/>
                </a:lnTo>
                <a:cubicBezTo>
                  <a:pt x="354067" y="547906"/>
                  <a:pt x="351104" y="544524"/>
                  <a:pt x="351104" y="540298"/>
                </a:cubicBezTo>
                <a:lnTo>
                  <a:pt x="351104" y="335742"/>
                </a:lnTo>
                <a:cubicBezTo>
                  <a:pt x="351104" y="328557"/>
                  <a:pt x="354067" y="321795"/>
                  <a:pt x="358724" y="316723"/>
                </a:cubicBezTo>
                <a:lnTo>
                  <a:pt x="408254" y="267274"/>
                </a:lnTo>
                <a:cubicBezTo>
                  <a:pt x="413334" y="262203"/>
                  <a:pt x="420531" y="259244"/>
                  <a:pt x="427304" y="259244"/>
                </a:cubicBezTo>
                <a:close/>
                <a:moveTo>
                  <a:pt x="37171" y="167172"/>
                </a:moveTo>
                <a:lnTo>
                  <a:pt x="15136" y="229118"/>
                </a:lnTo>
                <a:cubicBezTo>
                  <a:pt x="13864" y="232937"/>
                  <a:pt x="14288" y="236756"/>
                  <a:pt x="16831" y="239726"/>
                </a:cubicBezTo>
                <a:cubicBezTo>
                  <a:pt x="18526" y="242696"/>
                  <a:pt x="22340" y="244393"/>
                  <a:pt x="25730" y="244393"/>
                </a:cubicBezTo>
                <a:lnTo>
                  <a:pt x="282528" y="244393"/>
                </a:lnTo>
                <a:cubicBezTo>
                  <a:pt x="286342" y="244393"/>
                  <a:pt x="289732" y="242696"/>
                  <a:pt x="291851" y="239726"/>
                </a:cubicBezTo>
                <a:cubicBezTo>
                  <a:pt x="293970" y="236756"/>
                  <a:pt x="294394" y="232937"/>
                  <a:pt x="293123" y="229118"/>
                </a:cubicBezTo>
                <a:lnTo>
                  <a:pt x="271087" y="167172"/>
                </a:lnTo>
                <a:close/>
                <a:moveTo>
                  <a:pt x="314201" y="100125"/>
                </a:moveTo>
                <a:cubicBezTo>
                  <a:pt x="372117" y="113314"/>
                  <a:pt x="419464" y="155010"/>
                  <a:pt x="441024" y="210747"/>
                </a:cubicBezTo>
                <a:lnTo>
                  <a:pt x="448634" y="197557"/>
                </a:lnTo>
                <a:cubicBezTo>
                  <a:pt x="450748" y="194153"/>
                  <a:pt x="454975" y="192877"/>
                  <a:pt x="458357" y="195004"/>
                </a:cubicBezTo>
                <a:cubicBezTo>
                  <a:pt x="461739" y="197132"/>
                  <a:pt x="462584" y="201386"/>
                  <a:pt x="460471" y="204790"/>
                </a:cubicBezTo>
                <a:lnTo>
                  <a:pt x="445252" y="231169"/>
                </a:lnTo>
                <a:cubicBezTo>
                  <a:pt x="443984" y="233296"/>
                  <a:pt x="441447" y="234573"/>
                  <a:pt x="438911" y="234573"/>
                </a:cubicBezTo>
                <a:cubicBezTo>
                  <a:pt x="438065" y="234573"/>
                  <a:pt x="436797" y="234573"/>
                  <a:pt x="435529" y="233296"/>
                </a:cubicBezTo>
                <a:lnTo>
                  <a:pt x="409319" y="218405"/>
                </a:lnTo>
                <a:cubicBezTo>
                  <a:pt x="405937" y="215852"/>
                  <a:pt x="404668" y="211597"/>
                  <a:pt x="406782" y="208194"/>
                </a:cubicBezTo>
                <a:cubicBezTo>
                  <a:pt x="408896" y="204790"/>
                  <a:pt x="413123" y="203939"/>
                  <a:pt x="416505" y="205641"/>
                </a:cubicBezTo>
                <a:lnTo>
                  <a:pt x="425806" y="211172"/>
                </a:lnTo>
                <a:cubicBezTo>
                  <a:pt x="405514" y="162669"/>
                  <a:pt x="362817" y="125653"/>
                  <a:pt x="310819" y="113740"/>
                </a:cubicBezTo>
                <a:cubicBezTo>
                  <a:pt x="307015" y="113314"/>
                  <a:pt x="304478" y="109059"/>
                  <a:pt x="305746" y="105230"/>
                </a:cubicBezTo>
                <a:cubicBezTo>
                  <a:pt x="306169" y="101401"/>
                  <a:pt x="309974" y="98848"/>
                  <a:pt x="314201" y="100125"/>
                </a:cubicBezTo>
                <a:close/>
                <a:moveTo>
                  <a:pt x="61753" y="29842"/>
                </a:moveTo>
                <a:lnTo>
                  <a:pt x="247946" y="29842"/>
                </a:lnTo>
                <a:cubicBezTo>
                  <a:pt x="252177" y="29842"/>
                  <a:pt x="255563" y="32807"/>
                  <a:pt x="255563" y="37042"/>
                </a:cubicBezTo>
                <a:lnTo>
                  <a:pt x="255563" y="128526"/>
                </a:lnTo>
                <a:cubicBezTo>
                  <a:pt x="255563" y="132337"/>
                  <a:pt x="252177" y="135726"/>
                  <a:pt x="247946" y="135726"/>
                </a:cubicBezTo>
                <a:cubicBezTo>
                  <a:pt x="244137" y="135726"/>
                  <a:pt x="241175" y="132337"/>
                  <a:pt x="241175" y="128526"/>
                </a:cubicBezTo>
                <a:lnTo>
                  <a:pt x="241175" y="44242"/>
                </a:lnTo>
                <a:lnTo>
                  <a:pt x="68523" y="44242"/>
                </a:lnTo>
                <a:lnTo>
                  <a:pt x="68523" y="128526"/>
                </a:lnTo>
                <a:cubicBezTo>
                  <a:pt x="68523" y="132337"/>
                  <a:pt x="65561" y="135726"/>
                  <a:pt x="61753" y="135726"/>
                </a:cubicBezTo>
                <a:cubicBezTo>
                  <a:pt x="57521" y="135726"/>
                  <a:pt x="54559" y="132337"/>
                  <a:pt x="54559" y="128526"/>
                </a:cubicBezTo>
                <a:lnTo>
                  <a:pt x="54559" y="37042"/>
                </a:lnTo>
                <a:cubicBezTo>
                  <a:pt x="54559" y="32807"/>
                  <a:pt x="57521" y="29842"/>
                  <a:pt x="61753" y="29842"/>
                </a:cubicBezTo>
                <a:close/>
                <a:moveTo>
                  <a:pt x="52850" y="14002"/>
                </a:moveTo>
                <a:cubicBezTo>
                  <a:pt x="45223" y="14002"/>
                  <a:pt x="39290" y="20366"/>
                  <a:pt x="39290" y="28003"/>
                </a:cubicBezTo>
                <a:lnTo>
                  <a:pt x="39290" y="152746"/>
                </a:lnTo>
                <a:lnTo>
                  <a:pt x="268968" y="152746"/>
                </a:lnTo>
                <a:lnTo>
                  <a:pt x="268968" y="28003"/>
                </a:lnTo>
                <a:cubicBezTo>
                  <a:pt x="268968" y="20366"/>
                  <a:pt x="262612" y="14002"/>
                  <a:pt x="255408" y="14002"/>
                </a:cubicBezTo>
                <a:close/>
                <a:moveTo>
                  <a:pt x="52850" y="0"/>
                </a:moveTo>
                <a:lnTo>
                  <a:pt x="255408" y="0"/>
                </a:lnTo>
                <a:cubicBezTo>
                  <a:pt x="271087" y="0"/>
                  <a:pt x="283376" y="12729"/>
                  <a:pt x="283376" y="28003"/>
                </a:cubicBezTo>
                <a:lnTo>
                  <a:pt x="283376" y="158686"/>
                </a:lnTo>
                <a:lnTo>
                  <a:pt x="306683" y="224451"/>
                </a:lnTo>
                <a:cubicBezTo>
                  <a:pt x="309649" y="232513"/>
                  <a:pt x="308378" y="240999"/>
                  <a:pt x="303717" y="248212"/>
                </a:cubicBezTo>
                <a:cubicBezTo>
                  <a:pt x="298631" y="254576"/>
                  <a:pt x="290580" y="258819"/>
                  <a:pt x="282528" y="258819"/>
                </a:cubicBezTo>
                <a:lnTo>
                  <a:pt x="25730" y="258819"/>
                </a:lnTo>
                <a:cubicBezTo>
                  <a:pt x="17678" y="258819"/>
                  <a:pt x="9627" y="254576"/>
                  <a:pt x="4965" y="248212"/>
                </a:cubicBezTo>
                <a:cubicBezTo>
                  <a:pt x="-120" y="240999"/>
                  <a:pt x="-1391" y="232513"/>
                  <a:pt x="1575" y="224451"/>
                </a:cubicBezTo>
                <a:lnTo>
                  <a:pt x="24882" y="158686"/>
                </a:lnTo>
                <a:lnTo>
                  <a:pt x="24882" y="28003"/>
                </a:lnTo>
                <a:cubicBezTo>
                  <a:pt x="24882" y="12729"/>
                  <a:pt x="37171" y="0"/>
                  <a:pt x="52850" y="0"/>
                </a:cubicBezTo>
                <a:close/>
              </a:path>
            </a:pathLst>
          </a:custGeom>
          <a:solidFill>
            <a:srgbClr val="E31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g362e811117f_0_228"/>
          <p:cNvSpPr/>
          <p:nvPr/>
        </p:nvSpPr>
        <p:spPr>
          <a:xfrm>
            <a:off x="5345050" y="4647447"/>
            <a:ext cx="503853" cy="547902"/>
          </a:xfrm>
          <a:custGeom>
            <a:rect b="b" l="l" r="r" t="t"/>
            <a:pathLst>
              <a:path extrusionOk="0" h="547902" w="503853">
                <a:moveTo>
                  <a:pt x="137803" y="351992"/>
                </a:moveTo>
                <a:cubicBezTo>
                  <a:pt x="128489" y="351992"/>
                  <a:pt x="120868" y="359201"/>
                  <a:pt x="120868" y="367258"/>
                </a:cubicBezTo>
                <a:lnTo>
                  <a:pt x="131452" y="533485"/>
                </a:lnTo>
                <a:lnTo>
                  <a:pt x="378276" y="533485"/>
                </a:lnTo>
                <a:lnTo>
                  <a:pt x="388437" y="366834"/>
                </a:lnTo>
                <a:cubicBezTo>
                  <a:pt x="388437" y="359201"/>
                  <a:pt x="380816" y="351992"/>
                  <a:pt x="371502" y="351992"/>
                </a:cubicBezTo>
                <a:close/>
                <a:moveTo>
                  <a:pt x="137803" y="337574"/>
                </a:moveTo>
                <a:lnTo>
                  <a:pt x="371502" y="337574"/>
                </a:lnTo>
                <a:cubicBezTo>
                  <a:pt x="388860" y="337574"/>
                  <a:pt x="402831" y="351144"/>
                  <a:pt x="402831" y="367258"/>
                </a:cubicBezTo>
                <a:lnTo>
                  <a:pt x="399444" y="419416"/>
                </a:lnTo>
                <a:cubicBezTo>
                  <a:pt x="437971" y="421960"/>
                  <a:pt x="459139" y="435953"/>
                  <a:pt x="459986" y="436802"/>
                </a:cubicBezTo>
                <a:cubicBezTo>
                  <a:pt x="463373" y="438922"/>
                  <a:pt x="464220" y="443162"/>
                  <a:pt x="462103" y="446555"/>
                </a:cubicBezTo>
                <a:cubicBezTo>
                  <a:pt x="460833" y="448675"/>
                  <a:pt x="458716" y="449523"/>
                  <a:pt x="456176" y="449523"/>
                </a:cubicBezTo>
                <a:cubicBezTo>
                  <a:pt x="454906" y="449523"/>
                  <a:pt x="453635" y="449523"/>
                  <a:pt x="452365" y="448675"/>
                </a:cubicBezTo>
                <a:cubicBezTo>
                  <a:pt x="451942" y="448675"/>
                  <a:pt x="432890" y="435953"/>
                  <a:pt x="398598" y="433833"/>
                </a:cubicBezTo>
                <a:lnTo>
                  <a:pt x="392247" y="533485"/>
                </a:lnTo>
                <a:lnTo>
                  <a:pt x="407488" y="533485"/>
                </a:lnTo>
                <a:cubicBezTo>
                  <a:pt x="411722" y="533485"/>
                  <a:pt x="414686" y="536453"/>
                  <a:pt x="414686" y="540269"/>
                </a:cubicBezTo>
                <a:cubicBezTo>
                  <a:pt x="414686" y="544510"/>
                  <a:pt x="411722" y="547902"/>
                  <a:pt x="407488" y="547902"/>
                </a:cubicBezTo>
                <a:lnTo>
                  <a:pt x="384626" y="547902"/>
                </a:lnTo>
                <a:lnTo>
                  <a:pt x="124678" y="547902"/>
                </a:lnTo>
                <a:lnTo>
                  <a:pt x="101817" y="547902"/>
                </a:lnTo>
                <a:cubicBezTo>
                  <a:pt x="98006" y="547902"/>
                  <a:pt x="94619" y="544510"/>
                  <a:pt x="94619" y="540269"/>
                </a:cubicBezTo>
                <a:cubicBezTo>
                  <a:pt x="94619" y="536453"/>
                  <a:pt x="98006" y="533485"/>
                  <a:pt x="101817" y="533485"/>
                </a:cubicBezTo>
                <a:lnTo>
                  <a:pt x="117058" y="533485"/>
                </a:lnTo>
                <a:lnTo>
                  <a:pt x="110707" y="433409"/>
                </a:lnTo>
                <a:cubicBezTo>
                  <a:pt x="73874" y="434681"/>
                  <a:pt x="53553" y="448251"/>
                  <a:pt x="53553" y="448251"/>
                </a:cubicBezTo>
                <a:cubicBezTo>
                  <a:pt x="52283" y="449099"/>
                  <a:pt x="51012" y="449523"/>
                  <a:pt x="49742" y="449523"/>
                </a:cubicBezTo>
                <a:cubicBezTo>
                  <a:pt x="47202" y="449523"/>
                  <a:pt x="45085" y="448675"/>
                  <a:pt x="43392" y="446555"/>
                </a:cubicBezTo>
                <a:cubicBezTo>
                  <a:pt x="41275" y="443162"/>
                  <a:pt x="42122" y="438922"/>
                  <a:pt x="45509" y="436377"/>
                </a:cubicBezTo>
                <a:cubicBezTo>
                  <a:pt x="46355" y="435529"/>
                  <a:pt x="69217" y="420688"/>
                  <a:pt x="109861" y="418992"/>
                </a:cubicBezTo>
                <a:lnTo>
                  <a:pt x="106474" y="367682"/>
                </a:lnTo>
                <a:cubicBezTo>
                  <a:pt x="106474" y="351144"/>
                  <a:pt x="120445" y="337574"/>
                  <a:pt x="137803" y="337574"/>
                </a:cubicBezTo>
                <a:close/>
                <a:moveTo>
                  <a:pt x="137270" y="266702"/>
                </a:moveTo>
                <a:lnTo>
                  <a:pt x="366358" y="266702"/>
                </a:lnTo>
                <a:cubicBezTo>
                  <a:pt x="412515" y="266702"/>
                  <a:pt x="452742" y="297603"/>
                  <a:pt x="465446" y="341626"/>
                </a:cubicBezTo>
                <a:lnTo>
                  <a:pt x="502710" y="475813"/>
                </a:lnTo>
                <a:cubicBezTo>
                  <a:pt x="505251" y="484702"/>
                  <a:pt x="503557" y="494438"/>
                  <a:pt x="497628" y="502057"/>
                </a:cubicBezTo>
                <a:cubicBezTo>
                  <a:pt x="491700" y="509677"/>
                  <a:pt x="482808" y="514333"/>
                  <a:pt x="473068" y="514333"/>
                </a:cubicBezTo>
                <a:lnTo>
                  <a:pt x="424795" y="514333"/>
                </a:lnTo>
                <a:cubicBezTo>
                  <a:pt x="420560" y="514333"/>
                  <a:pt x="417596" y="510947"/>
                  <a:pt x="417596" y="507137"/>
                </a:cubicBezTo>
                <a:cubicBezTo>
                  <a:pt x="417596" y="503327"/>
                  <a:pt x="420560" y="499941"/>
                  <a:pt x="424795" y="499941"/>
                </a:cubicBezTo>
                <a:lnTo>
                  <a:pt x="473068" y="499941"/>
                </a:lnTo>
                <a:cubicBezTo>
                  <a:pt x="478573" y="499941"/>
                  <a:pt x="483231" y="497824"/>
                  <a:pt x="486195" y="493591"/>
                </a:cubicBezTo>
                <a:cubicBezTo>
                  <a:pt x="489159" y="489358"/>
                  <a:pt x="490430" y="484279"/>
                  <a:pt x="489159" y="479622"/>
                </a:cubicBezTo>
                <a:lnTo>
                  <a:pt x="451472" y="345436"/>
                </a:lnTo>
                <a:cubicBezTo>
                  <a:pt x="440886" y="307339"/>
                  <a:pt x="406163" y="281094"/>
                  <a:pt x="366358" y="281094"/>
                </a:cubicBezTo>
                <a:lnTo>
                  <a:pt x="137270" y="281094"/>
                </a:lnTo>
                <a:cubicBezTo>
                  <a:pt x="97466" y="281094"/>
                  <a:pt x="62743" y="307339"/>
                  <a:pt x="52156" y="345436"/>
                </a:cubicBezTo>
                <a:lnTo>
                  <a:pt x="14893" y="479622"/>
                </a:lnTo>
                <a:cubicBezTo>
                  <a:pt x="13199" y="484279"/>
                  <a:pt x="14469" y="489358"/>
                  <a:pt x="17433" y="493591"/>
                </a:cubicBezTo>
                <a:cubicBezTo>
                  <a:pt x="20821" y="497824"/>
                  <a:pt x="25055" y="499941"/>
                  <a:pt x="30560" y="499941"/>
                </a:cubicBezTo>
                <a:lnTo>
                  <a:pt x="82222" y="499941"/>
                </a:lnTo>
                <a:cubicBezTo>
                  <a:pt x="86456" y="499941"/>
                  <a:pt x="89844" y="503327"/>
                  <a:pt x="89844" y="507137"/>
                </a:cubicBezTo>
                <a:cubicBezTo>
                  <a:pt x="89844" y="510947"/>
                  <a:pt x="86456" y="514333"/>
                  <a:pt x="82222" y="514333"/>
                </a:cubicBezTo>
                <a:lnTo>
                  <a:pt x="30560" y="514333"/>
                </a:lnTo>
                <a:cubicBezTo>
                  <a:pt x="20821" y="514333"/>
                  <a:pt x="11928" y="509677"/>
                  <a:pt x="6000" y="502057"/>
                </a:cubicBezTo>
                <a:cubicBezTo>
                  <a:pt x="495" y="494438"/>
                  <a:pt x="-1622" y="484702"/>
                  <a:pt x="1342" y="475813"/>
                </a:cubicBezTo>
                <a:lnTo>
                  <a:pt x="38606" y="341626"/>
                </a:lnTo>
                <a:cubicBezTo>
                  <a:pt x="50886" y="297603"/>
                  <a:pt x="91114" y="266702"/>
                  <a:pt x="137270" y="266702"/>
                </a:cubicBezTo>
                <a:close/>
                <a:moveTo>
                  <a:pt x="251849" y="154009"/>
                </a:moveTo>
                <a:cubicBezTo>
                  <a:pt x="240396" y="154009"/>
                  <a:pt x="232761" y="159916"/>
                  <a:pt x="232761" y="165823"/>
                </a:cubicBezTo>
                <a:cubicBezTo>
                  <a:pt x="232761" y="171730"/>
                  <a:pt x="241245" y="177215"/>
                  <a:pt x="251849" y="177215"/>
                </a:cubicBezTo>
                <a:cubicBezTo>
                  <a:pt x="262029" y="177215"/>
                  <a:pt x="270937" y="171730"/>
                  <a:pt x="270937" y="165823"/>
                </a:cubicBezTo>
                <a:cubicBezTo>
                  <a:pt x="270937" y="159916"/>
                  <a:pt x="262878" y="154009"/>
                  <a:pt x="251849" y="154009"/>
                </a:cubicBezTo>
                <a:close/>
                <a:moveTo>
                  <a:pt x="362558" y="132068"/>
                </a:moveTo>
                <a:cubicBezTo>
                  <a:pt x="360861" y="141772"/>
                  <a:pt x="357892" y="150211"/>
                  <a:pt x="353650" y="158650"/>
                </a:cubicBezTo>
                <a:lnTo>
                  <a:pt x="360012" y="158650"/>
                </a:lnTo>
                <a:cubicBezTo>
                  <a:pt x="363830" y="158650"/>
                  <a:pt x="367223" y="156962"/>
                  <a:pt x="368920" y="153587"/>
                </a:cubicBezTo>
                <a:cubicBezTo>
                  <a:pt x="370617" y="150211"/>
                  <a:pt x="370617" y="146414"/>
                  <a:pt x="368920" y="143038"/>
                </a:cubicBezTo>
                <a:close/>
                <a:moveTo>
                  <a:pt x="253546" y="13924"/>
                </a:moveTo>
                <a:cubicBezTo>
                  <a:pt x="200100" y="13924"/>
                  <a:pt x="156411" y="57384"/>
                  <a:pt x="156411" y="110549"/>
                </a:cubicBezTo>
                <a:cubicBezTo>
                  <a:pt x="156411" y="164135"/>
                  <a:pt x="200100" y="207173"/>
                  <a:pt x="253546" y="207173"/>
                </a:cubicBezTo>
                <a:cubicBezTo>
                  <a:pt x="283238" y="207173"/>
                  <a:pt x="309960" y="194093"/>
                  <a:pt x="327776" y="172996"/>
                </a:cubicBezTo>
                <a:lnTo>
                  <a:pt x="283662" y="172996"/>
                </a:lnTo>
                <a:cubicBezTo>
                  <a:pt x="280269" y="183545"/>
                  <a:pt x="267119" y="191983"/>
                  <a:pt x="251849" y="191983"/>
                </a:cubicBezTo>
                <a:cubicBezTo>
                  <a:pt x="232761" y="191983"/>
                  <a:pt x="218340" y="180591"/>
                  <a:pt x="218340" y="165823"/>
                </a:cubicBezTo>
                <a:cubicBezTo>
                  <a:pt x="218340" y="151055"/>
                  <a:pt x="232761" y="139663"/>
                  <a:pt x="251849" y="139663"/>
                </a:cubicBezTo>
                <a:cubicBezTo>
                  <a:pt x="267119" y="139663"/>
                  <a:pt x="280269" y="147680"/>
                  <a:pt x="283662" y="158650"/>
                </a:cubicBezTo>
                <a:lnTo>
                  <a:pt x="337531" y="158650"/>
                </a:lnTo>
                <a:cubicBezTo>
                  <a:pt x="346015" y="144304"/>
                  <a:pt x="350257" y="128270"/>
                  <a:pt x="350257" y="110549"/>
                </a:cubicBezTo>
                <a:cubicBezTo>
                  <a:pt x="350257" y="57384"/>
                  <a:pt x="306991" y="13924"/>
                  <a:pt x="253546" y="13924"/>
                </a:cubicBezTo>
                <a:close/>
                <a:moveTo>
                  <a:pt x="253546" y="0"/>
                </a:moveTo>
                <a:cubicBezTo>
                  <a:pt x="313778" y="0"/>
                  <a:pt x="363406" y="48101"/>
                  <a:pt x="364678" y="107595"/>
                </a:cubicBezTo>
                <a:lnTo>
                  <a:pt x="364678" y="108017"/>
                </a:lnTo>
                <a:lnTo>
                  <a:pt x="381645" y="135865"/>
                </a:lnTo>
                <a:cubicBezTo>
                  <a:pt x="385887" y="143882"/>
                  <a:pt x="385887" y="153165"/>
                  <a:pt x="381645" y="160760"/>
                </a:cubicBezTo>
                <a:cubicBezTo>
                  <a:pt x="376979" y="168355"/>
                  <a:pt x="368920" y="172996"/>
                  <a:pt x="360012" y="172996"/>
                </a:cubicBezTo>
                <a:lnTo>
                  <a:pt x="345591" y="172996"/>
                </a:lnTo>
                <a:cubicBezTo>
                  <a:pt x="325655" y="202110"/>
                  <a:pt x="291721" y="221519"/>
                  <a:pt x="253546" y="221519"/>
                </a:cubicBezTo>
                <a:cubicBezTo>
                  <a:pt x="192041" y="221519"/>
                  <a:pt x="141989" y="171730"/>
                  <a:pt x="141989" y="110549"/>
                </a:cubicBezTo>
                <a:cubicBezTo>
                  <a:pt x="141989" y="49367"/>
                  <a:pt x="192041" y="0"/>
                  <a:pt x="253546" y="0"/>
                </a:cubicBezTo>
                <a:close/>
              </a:path>
            </a:pathLst>
          </a:custGeom>
          <a:solidFill>
            <a:srgbClr val="E31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g362e811117f_0_228"/>
          <p:cNvSpPr/>
          <p:nvPr/>
        </p:nvSpPr>
        <p:spPr>
          <a:xfrm>
            <a:off x="5345050" y="5532918"/>
            <a:ext cx="577746" cy="534850"/>
          </a:xfrm>
          <a:custGeom>
            <a:rect b="b" l="l" r="r" t="t"/>
            <a:pathLst>
              <a:path extrusionOk="0" h="534850" w="577746">
                <a:moveTo>
                  <a:pt x="409958" y="495560"/>
                </a:moveTo>
                <a:cubicBezTo>
                  <a:pt x="403196" y="495560"/>
                  <a:pt x="397702" y="501052"/>
                  <a:pt x="397702" y="508234"/>
                </a:cubicBezTo>
                <a:cubicBezTo>
                  <a:pt x="397702" y="514993"/>
                  <a:pt x="403196" y="520486"/>
                  <a:pt x="409958" y="520486"/>
                </a:cubicBezTo>
                <a:cubicBezTo>
                  <a:pt x="416721" y="520486"/>
                  <a:pt x="422215" y="514993"/>
                  <a:pt x="422215" y="508234"/>
                </a:cubicBezTo>
                <a:cubicBezTo>
                  <a:pt x="422215" y="501052"/>
                  <a:pt x="416721" y="495560"/>
                  <a:pt x="409958" y="495560"/>
                </a:cubicBezTo>
                <a:close/>
                <a:moveTo>
                  <a:pt x="91290" y="495560"/>
                </a:moveTo>
                <a:cubicBezTo>
                  <a:pt x="84105" y="495560"/>
                  <a:pt x="78611" y="501052"/>
                  <a:pt x="78611" y="508234"/>
                </a:cubicBezTo>
                <a:cubicBezTo>
                  <a:pt x="78611" y="514993"/>
                  <a:pt x="84105" y="520486"/>
                  <a:pt x="91290" y="520486"/>
                </a:cubicBezTo>
                <a:cubicBezTo>
                  <a:pt x="97629" y="520486"/>
                  <a:pt x="103546" y="514993"/>
                  <a:pt x="103546" y="508234"/>
                </a:cubicBezTo>
                <a:cubicBezTo>
                  <a:pt x="103546" y="501052"/>
                  <a:pt x="97629" y="495560"/>
                  <a:pt x="91290" y="495560"/>
                </a:cubicBezTo>
                <a:close/>
                <a:moveTo>
                  <a:pt x="53428" y="289084"/>
                </a:moveTo>
                <a:lnTo>
                  <a:pt x="129938" y="289084"/>
                </a:lnTo>
                <a:cubicBezTo>
                  <a:pt x="134189" y="289084"/>
                  <a:pt x="137589" y="292156"/>
                  <a:pt x="137589" y="296105"/>
                </a:cubicBezTo>
                <a:cubicBezTo>
                  <a:pt x="137589" y="300055"/>
                  <a:pt x="134189" y="303565"/>
                  <a:pt x="129938" y="303565"/>
                </a:cubicBezTo>
                <a:lnTo>
                  <a:pt x="53428" y="303565"/>
                </a:lnTo>
                <a:cubicBezTo>
                  <a:pt x="49603" y="303565"/>
                  <a:pt x="46627" y="300055"/>
                  <a:pt x="46627" y="296105"/>
                </a:cubicBezTo>
                <a:cubicBezTo>
                  <a:pt x="46627" y="292156"/>
                  <a:pt x="49603" y="289084"/>
                  <a:pt x="53428" y="289084"/>
                </a:cubicBezTo>
                <a:close/>
                <a:moveTo>
                  <a:pt x="294156" y="242499"/>
                </a:moveTo>
                <a:lnTo>
                  <a:pt x="272179" y="304180"/>
                </a:lnTo>
                <a:cubicBezTo>
                  <a:pt x="270911" y="307982"/>
                  <a:pt x="271333" y="311784"/>
                  <a:pt x="273869" y="314742"/>
                </a:cubicBezTo>
                <a:cubicBezTo>
                  <a:pt x="275982" y="318121"/>
                  <a:pt x="279363" y="319389"/>
                  <a:pt x="282745" y="319389"/>
                </a:cubicBezTo>
                <a:lnTo>
                  <a:pt x="538863" y="319389"/>
                </a:lnTo>
                <a:cubicBezTo>
                  <a:pt x="542667" y="319389"/>
                  <a:pt x="545625" y="318121"/>
                  <a:pt x="548161" y="314742"/>
                </a:cubicBezTo>
                <a:cubicBezTo>
                  <a:pt x="550274" y="311784"/>
                  <a:pt x="550697" y="307982"/>
                  <a:pt x="549429" y="304180"/>
                </a:cubicBezTo>
                <a:lnTo>
                  <a:pt x="527452" y="242499"/>
                </a:lnTo>
                <a:close/>
                <a:moveTo>
                  <a:pt x="53428" y="242457"/>
                </a:moveTo>
                <a:lnTo>
                  <a:pt x="129938" y="242457"/>
                </a:lnTo>
                <a:cubicBezTo>
                  <a:pt x="134189" y="242457"/>
                  <a:pt x="137589" y="245867"/>
                  <a:pt x="137589" y="249704"/>
                </a:cubicBezTo>
                <a:cubicBezTo>
                  <a:pt x="137589" y="253967"/>
                  <a:pt x="134189" y="256951"/>
                  <a:pt x="129938" y="256951"/>
                </a:cubicBezTo>
                <a:lnTo>
                  <a:pt x="53428" y="256951"/>
                </a:lnTo>
                <a:cubicBezTo>
                  <a:pt x="49603" y="256951"/>
                  <a:pt x="46627" y="253967"/>
                  <a:pt x="46627" y="249704"/>
                </a:cubicBezTo>
                <a:cubicBezTo>
                  <a:pt x="46627" y="245867"/>
                  <a:pt x="49603" y="242457"/>
                  <a:pt x="53428" y="242457"/>
                </a:cubicBezTo>
                <a:close/>
                <a:moveTo>
                  <a:pt x="318659" y="106309"/>
                </a:moveTo>
                <a:lnTo>
                  <a:pt x="504852" y="106309"/>
                </a:lnTo>
                <a:cubicBezTo>
                  <a:pt x="509084" y="106309"/>
                  <a:pt x="512469" y="109697"/>
                  <a:pt x="512469" y="113509"/>
                </a:cubicBezTo>
                <a:lnTo>
                  <a:pt x="512469" y="204992"/>
                </a:lnTo>
                <a:cubicBezTo>
                  <a:pt x="512469" y="208804"/>
                  <a:pt x="509084" y="212192"/>
                  <a:pt x="504852" y="212192"/>
                </a:cubicBezTo>
                <a:cubicBezTo>
                  <a:pt x="501043" y="212192"/>
                  <a:pt x="498081" y="208804"/>
                  <a:pt x="498081" y="204992"/>
                </a:cubicBezTo>
                <a:lnTo>
                  <a:pt x="498081" y="120709"/>
                </a:lnTo>
                <a:lnTo>
                  <a:pt x="325430" y="120709"/>
                </a:lnTo>
                <a:lnTo>
                  <a:pt x="325430" y="204992"/>
                </a:lnTo>
                <a:cubicBezTo>
                  <a:pt x="325430" y="208804"/>
                  <a:pt x="322467" y="212192"/>
                  <a:pt x="318659" y="212192"/>
                </a:cubicBezTo>
                <a:cubicBezTo>
                  <a:pt x="314427" y="212192"/>
                  <a:pt x="311465" y="208804"/>
                  <a:pt x="311465" y="204992"/>
                </a:cubicBezTo>
                <a:lnTo>
                  <a:pt x="311465" y="113509"/>
                </a:lnTo>
                <a:cubicBezTo>
                  <a:pt x="311465" y="109697"/>
                  <a:pt x="314427" y="106309"/>
                  <a:pt x="318659" y="106309"/>
                </a:cubicBezTo>
                <a:close/>
                <a:moveTo>
                  <a:pt x="309793" y="90409"/>
                </a:moveTo>
                <a:cubicBezTo>
                  <a:pt x="302186" y="90409"/>
                  <a:pt x="296269" y="96324"/>
                  <a:pt x="296269" y="103928"/>
                </a:cubicBezTo>
                <a:lnTo>
                  <a:pt x="296269" y="228135"/>
                </a:lnTo>
                <a:lnTo>
                  <a:pt x="525338" y="228135"/>
                </a:lnTo>
                <a:lnTo>
                  <a:pt x="525338" y="103928"/>
                </a:lnTo>
                <a:cubicBezTo>
                  <a:pt x="525338" y="96324"/>
                  <a:pt x="519422" y="90409"/>
                  <a:pt x="511814" y="90409"/>
                </a:cubicBezTo>
                <a:close/>
                <a:moveTo>
                  <a:pt x="92320" y="58950"/>
                </a:moveTo>
                <a:cubicBezTo>
                  <a:pt x="83345" y="58950"/>
                  <a:pt x="76079" y="65628"/>
                  <a:pt x="76079" y="74392"/>
                </a:cubicBezTo>
                <a:cubicBezTo>
                  <a:pt x="76079" y="82739"/>
                  <a:pt x="83345" y="89835"/>
                  <a:pt x="92320" y="89835"/>
                </a:cubicBezTo>
                <a:cubicBezTo>
                  <a:pt x="100868" y="89835"/>
                  <a:pt x="108134" y="82739"/>
                  <a:pt x="108134" y="74392"/>
                </a:cubicBezTo>
                <a:cubicBezTo>
                  <a:pt x="108134" y="65628"/>
                  <a:pt x="100868" y="58950"/>
                  <a:pt x="92320" y="58950"/>
                </a:cubicBezTo>
                <a:close/>
                <a:moveTo>
                  <a:pt x="92320" y="44760"/>
                </a:moveTo>
                <a:cubicBezTo>
                  <a:pt x="108989" y="44760"/>
                  <a:pt x="122666" y="58115"/>
                  <a:pt x="122666" y="74392"/>
                </a:cubicBezTo>
                <a:cubicBezTo>
                  <a:pt x="122666" y="90669"/>
                  <a:pt x="108989" y="104025"/>
                  <a:pt x="92320" y="104025"/>
                </a:cubicBezTo>
                <a:cubicBezTo>
                  <a:pt x="75651" y="104025"/>
                  <a:pt x="61547" y="90669"/>
                  <a:pt x="61547" y="74392"/>
                </a:cubicBezTo>
                <a:cubicBezTo>
                  <a:pt x="61547" y="58115"/>
                  <a:pt x="75651" y="44760"/>
                  <a:pt x="92320" y="44760"/>
                </a:cubicBezTo>
                <a:close/>
                <a:moveTo>
                  <a:pt x="30007" y="14364"/>
                </a:moveTo>
                <a:lnTo>
                  <a:pt x="30007" y="380647"/>
                </a:lnTo>
                <a:lnTo>
                  <a:pt x="152572" y="380647"/>
                </a:lnTo>
                <a:lnTo>
                  <a:pt x="152572" y="14364"/>
                </a:lnTo>
                <a:close/>
                <a:moveTo>
                  <a:pt x="22400" y="0"/>
                </a:moveTo>
                <a:lnTo>
                  <a:pt x="159757" y="0"/>
                </a:lnTo>
                <a:cubicBezTo>
                  <a:pt x="163561" y="0"/>
                  <a:pt x="166519" y="2957"/>
                  <a:pt x="166519" y="6760"/>
                </a:cubicBezTo>
                <a:lnTo>
                  <a:pt x="166519" y="387407"/>
                </a:lnTo>
                <a:cubicBezTo>
                  <a:pt x="166519" y="391209"/>
                  <a:pt x="163561" y="394589"/>
                  <a:pt x="159757" y="394589"/>
                </a:cubicBezTo>
                <a:lnTo>
                  <a:pt x="98475" y="394589"/>
                </a:lnTo>
                <a:lnTo>
                  <a:pt x="98475" y="482463"/>
                </a:lnTo>
                <a:cubicBezTo>
                  <a:pt x="107773" y="484998"/>
                  <a:pt x="114958" y="492602"/>
                  <a:pt x="117071" y="501897"/>
                </a:cubicBezTo>
                <a:lnTo>
                  <a:pt x="384178" y="501897"/>
                </a:lnTo>
                <a:cubicBezTo>
                  <a:pt x="385868" y="492180"/>
                  <a:pt x="393898" y="484575"/>
                  <a:pt x="403619" y="482463"/>
                </a:cubicBezTo>
                <a:lnTo>
                  <a:pt x="403619" y="333753"/>
                </a:lnTo>
                <a:lnTo>
                  <a:pt x="282745" y="333753"/>
                </a:lnTo>
                <a:cubicBezTo>
                  <a:pt x="274714" y="333753"/>
                  <a:pt x="266684" y="329951"/>
                  <a:pt x="262035" y="323191"/>
                </a:cubicBezTo>
                <a:cubicBezTo>
                  <a:pt x="256964" y="316009"/>
                  <a:pt x="255696" y="307560"/>
                  <a:pt x="258654" y="299533"/>
                </a:cubicBezTo>
                <a:lnTo>
                  <a:pt x="281899" y="234050"/>
                </a:lnTo>
                <a:lnTo>
                  <a:pt x="281899" y="103928"/>
                </a:lnTo>
                <a:cubicBezTo>
                  <a:pt x="281899" y="88719"/>
                  <a:pt x="294156" y="76045"/>
                  <a:pt x="309793" y="76045"/>
                </a:cubicBezTo>
                <a:lnTo>
                  <a:pt x="511814" y="76045"/>
                </a:lnTo>
                <a:cubicBezTo>
                  <a:pt x="527452" y="76045"/>
                  <a:pt x="539708" y="88719"/>
                  <a:pt x="539708" y="103928"/>
                </a:cubicBezTo>
                <a:lnTo>
                  <a:pt x="539708" y="234050"/>
                </a:lnTo>
                <a:lnTo>
                  <a:pt x="562953" y="299533"/>
                </a:lnTo>
                <a:cubicBezTo>
                  <a:pt x="565912" y="307560"/>
                  <a:pt x="564644" y="316009"/>
                  <a:pt x="559995" y="323191"/>
                </a:cubicBezTo>
                <a:cubicBezTo>
                  <a:pt x="554923" y="329951"/>
                  <a:pt x="546893" y="333753"/>
                  <a:pt x="538863" y="333753"/>
                </a:cubicBezTo>
                <a:lnTo>
                  <a:pt x="417989" y="333753"/>
                </a:lnTo>
                <a:lnTo>
                  <a:pt x="417989" y="482886"/>
                </a:lnTo>
                <a:cubicBezTo>
                  <a:pt x="426864" y="485420"/>
                  <a:pt x="434049" y="493025"/>
                  <a:pt x="435739" y="501897"/>
                </a:cubicBezTo>
                <a:lnTo>
                  <a:pt x="570561" y="501897"/>
                </a:lnTo>
                <a:cubicBezTo>
                  <a:pt x="574787" y="501897"/>
                  <a:pt x="577746" y="505277"/>
                  <a:pt x="577746" y="509501"/>
                </a:cubicBezTo>
                <a:cubicBezTo>
                  <a:pt x="577746" y="513304"/>
                  <a:pt x="574787" y="516261"/>
                  <a:pt x="570561" y="516261"/>
                </a:cubicBezTo>
                <a:lnTo>
                  <a:pt x="435317" y="516261"/>
                </a:lnTo>
                <a:cubicBezTo>
                  <a:pt x="431936" y="527245"/>
                  <a:pt x="421792" y="534850"/>
                  <a:pt x="409958" y="534850"/>
                </a:cubicBezTo>
                <a:cubicBezTo>
                  <a:pt x="398125" y="534850"/>
                  <a:pt x="387981" y="527245"/>
                  <a:pt x="384600" y="516261"/>
                </a:cubicBezTo>
                <a:lnTo>
                  <a:pt x="116648" y="516261"/>
                </a:lnTo>
                <a:cubicBezTo>
                  <a:pt x="112844" y="527245"/>
                  <a:pt x="103124" y="534850"/>
                  <a:pt x="91290" y="534850"/>
                </a:cubicBezTo>
                <a:cubicBezTo>
                  <a:pt x="79456" y="534850"/>
                  <a:pt x="69313" y="527245"/>
                  <a:pt x="65932" y="516261"/>
                </a:cubicBezTo>
                <a:lnTo>
                  <a:pt x="7185" y="516261"/>
                </a:lnTo>
                <a:cubicBezTo>
                  <a:pt x="3381" y="516261"/>
                  <a:pt x="0" y="513304"/>
                  <a:pt x="0" y="509501"/>
                </a:cubicBezTo>
                <a:cubicBezTo>
                  <a:pt x="0" y="505277"/>
                  <a:pt x="3381" y="501897"/>
                  <a:pt x="7185" y="501897"/>
                </a:cubicBezTo>
                <a:lnTo>
                  <a:pt x="65086" y="501897"/>
                </a:lnTo>
                <a:cubicBezTo>
                  <a:pt x="67622" y="492602"/>
                  <a:pt x="74807" y="484998"/>
                  <a:pt x="83682" y="482463"/>
                </a:cubicBezTo>
                <a:lnTo>
                  <a:pt x="83682" y="394589"/>
                </a:lnTo>
                <a:lnTo>
                  <a:pt x="22400" y="394589"/>
                </a:lnTo>
                <a:cubicBezTo>
                  <a:pt x="18596" y="394589"/>
                  <a:pt x="15215" y="391209"/>
                  <a:pt x="15215" y="387407"/>
                </a:cubicBezTo>
                <a:lnTo>
                  <a:pt x="15215" y="6760"/>
                </a:lnTo>
                <a:cubicBezTo>
                  <a:pt x="15215" y="2957"/>
                  <a:pt x="18596" y="0"/>
                  <a:pt x="22400" y="0"/>
                </a:cubicBezTo>
                <a:close/>
              </a:path>
            </a:pathLst>
          </a:custGeom>
          <a:solidFill>
            <a:srgbClr val="E317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36e2adfddbe_4_13" title="CS - Secretaria de movilidad  (32 de 118).jpg"/>
          <p:cNvPicPr preferRelativeResize="0"/>
          <p:nvPr/>
        </p:nvPicPr>
        <p:blipFill rotWithShape="1">
          <a:blip r:embed="rId3">
            <a:alphaModFix/>
          </a:blip>
          <a:srcRect b="17214" l="10466" r="0" t="7215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6e2adfddbe_4_13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 rot="10800000">
            <a:off x="0" y="-1"/>
            <a:ext cx="12192000" cy="674872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g36e2adfddbe_4_13"/>
          <p:cNvSpPr txBox="1"/>
          <p:nvPr>
            <p:ph idx="4294967295" type="ctrTitle"/>
          </p:nvPr>
        </p:nvSpPr>
        <p:spPr>
          <a:xfrm>
            <a:off x="0" y="2037775"/>
            <a:ext cx="6836400" cy="2517600"/>
          </a:xfrm>
          <a:prstGeom prst="rect">
            <a:avLst/>
          </a:prstGeom>
          <a:solidFill>
            <a:srgbClr val="000000">
              <a:alpha val="49019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34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Sistema Interoperable de Recaudo (SIR)</a:t>
            </a:r>
            <a:endParaRPr b="1" i="0" sz="34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t/>
            </a:r>
            <a:endParaRPr b="1" i="0" sz="35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Sistema Central y sus interfaces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Infraestructura de soporte</a:t>
            </a:r>
            <a:endParaRPr b="1" i="0" sz="2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6e2adfddbe_4_13"/>
          <p:cNvSpPr txBox="1"/>
          <p:nvPr>
            <p:ph idx="4294967295" type="subTitle"/>
          </p:nvPr>
        </p:nvSpPr>
        <p:spPr>
          <a:xfrm>
            <a:off x="565050" y="5488600"/>
            <a:ext cx="2138700" cy="45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08000" lIns="180000" spcFirstLastPara="1" rIns="180000" wrap="square" tIns="108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None/>
            </a:pPr>
            <a:r>
              <a:rPr b="0" i="0" lang="es-CO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11 de julio de 2025</a:t>
            </a:r>
            <a:endParaRPr b="0" i="0" sz="16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36e2adfddbe_4_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50" y="495300"/>
            <a:ext cx="1400925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g36e2adfddbe_4_13" title="img.png"/>
          <p:cNvPicPr preferRelativeResize="0"/>
          <p:nvPr/>
        </p:nvPicPr>
        <p:blipFill rotWithShape="1">
          <a:blip r:embed="rId6">
            <a:alphaModFix/>
          </a:blip>
          <a:srcRect b="0" l="0" r="0" t="25667"/>
          <a:stretch/>
        </p:blipFill>
        <p:spPr>
          <a:xfrm>
            <a:off x="6174675" y="54638"/>
            <a:ext cx="4945175" cy="6748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3" name="Google Shape;273;g36e2adfddbe_4_13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274" name="Google Shape;274;g36e2adfddbe_4_13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5" name="Google Shape;275;g36e2adfddbe_4_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6" name="Google Shape;276;g36e2adfddbe_4_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36e5a852362_1_17"/>
          <p:cNvSpPr/>
          <p:nvPr/>
        </p:nvSpPr>
        <p:spPr>
          <a:xfrm>
            <a:off x="4296800" y="2049450"/>
            <a:ext cx="5816700" cy="3947700"/>
          </a:xfrm>
          <a:prstGeom prst="roundRect">
            <a:avLst>
              <a:gd fmla="val 3468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g36e5a852362_1_17"/>
          <p:cNvSpPr/>
          <p:nvPr/>
        </p:nvSpPr>
        <p:spPr>
          <a:xfrm>
            <a:off x="765250" y="2049450"/>
            <a:ext cx="3209700" cy="30474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g36e5a852362_1_17"/>
          <p:cNvSpPr/>
          <p:nvPr/>
        </p:nvSpPr>
        <p:spPr>
          <a:xfrm>
            <a:off x="1005049" y="1861050"/>
            <a:ext cx="121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g36e5a852362_1_17"/>
          <p:cNvSpPr txBox="1"/>
          <p:nvPr/>
        </p:nvSpPr>
        <p:spPr>
          <a:xfrm>
            <a:off x="1021900" y="2300175"/>
            <a:ext cx="26439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 esta fase, se definen las características técnicas, arquitectónicas y operativas de la infraestructura, los ambientes necesarios, las capacidades mínimas y los criterios de seguridad y continuidad. También se establecen dependencias con otros componentes y esquemas de licenciamiento y control de acceso.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g36e5a852362_1_17"/>
          <p:cNvSpPr txBox="1"/>
          <p:nvPr/>
        </p:nvSpPr>
        <p:spPr>
          <a:xfrm>
            <a:off x="1080498" y="1843650"/>
            <a:ext cx="130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g36e5a852362_1_17"/>
          <p:cNvSpPr/>
          <p:nvPr/>
        </p:nvSpPr>
        <p:spPr>
          <a:xfrm>
            <a:off x="4502150" y="1866275"/>
            <a:ext cx="130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g36e5a852362_1_17"/>
          <p:cNvSpPr txBox="1"/>
          <p:nvPr/>
        </p:nvSpPr>
        <p:spPr>
          <a:xfrm>
            <a:off x="4634459" y="1843650"/>
            <a:ext cx="15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36e5a852362_1_17"/>
          <p:cNvSpPr txBox="1"/>
          <p:nvPr/>
        </p:nvSpPr>
        <p:spPr>
          <a:xfrm>
            <a:off x="4296812" y="2432400"/>
            <a:ext cx="5553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Documento de diseño de infraestructura (arquitectura, capacidades, ambientes).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Catálogo de servicios y recursos tecnológicos por componente.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Plan de gestión de ambientes y continuidad del servicio.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Esquema de monitoreo, respaldo y recuperación.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Matriz de cumplimiento de seguridad y normativas (ISO, PCI-DSS).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Especificación de interfaces con otros componentes del SIR.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53" name="Google Shape;653;g36e5a852362_1_17"/>
          <p:cNvCxnSpPr>
            <a:stCxn id="646" idx="3"/>
          </p:cNvCxnSpPr>
          <p:nvPr/>
        </p:nvCxnSpPr>
        <p:spPr>
          <a:xfrm>
            <a:off x="3974950" y="3573150"/>
            <a:ext cx="317400" cy="0"/>
          </a:xfrm>
          <a:prstGeom prst="straightConnector1">
            <a:avLst/>
          </a:prstGeom>
          <a:noFill/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4" name="Google Shape;654;g36e5a852362_1_17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Etapas para la infraestructura 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55" name="Google Shape;655;g36e5a852362_1_17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6" name="Google Shape;656;g36e5a852362_1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g36e5a852362_1_17"/>
          <p:cNvSpPr txBox="1"/>
          <p:nvPr/>
        </p:nvSpPr>
        <p:spPr>
          <a:xfrm>
            <a:off x="565150" y="875050"/>
            <a:ext cx="789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Etapa 1. </a:t>
            </a:r>
            <a:r>
              <a:rPr b="1" i="0" lang="es-CO" sz="17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Diseño</a:t>
            </a: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, Desarrollo e Implementación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36e5a852362_2_1"/>
          <p:cNvSpPr/>
          <p:nvPr/>
        </p:nvSpPr>
        <p:spPr>
          <a:xfrm>
            <a:off x="4296800" y="2049450"/>
            <a:ext cx="5816700" cy="2131200"/>
          </a:xfrm>
          <a:prstGeom prst="roundRect">
            <a:avLst>
              <a:gd fmla="val 3468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36e5a852362_2_1"/>
          <p:cNvSpPr/>
          <p:nvPr/>
        </p:nvSpPr>
        <p:spPr>
          <a:xfrm>
            <a:off x="765250" y="2049450"/>
            <a:ext cx="3209700" cy="2904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36e5a852362_2_1"/>
          <p:cNvSpPr/>
          <p:nvPr/>
        </p:nvSpPr>
        <p:spPr>
          <a:xfrm>
            <a:off x="1005049" y="1861050"/>
            <a:ext cx="121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g36e5a852362_2_1"/>
          <p:cNvSpPr txBox="1"/>
          <p:nvPr/>
        </p:nvSpPr>
        <p:spPr>
          <a:xfrm>
            <a:off x="1021900" y="2300175"/>
            <a:ext cx="2643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Aquí se realiza el aprovisionamiento, configuración inicial y validación técnica de los recursos de infraestructura. Esto incluye el despliegue de entornos diferenciados, instalación de servicios base, configuración de red y seguridad, e integración con componentes funcionales.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g36e5a852362_2_1"/>
          <p:cNvSpPr txBox="1"/>
          <p:nvPr/>
        </p:nvSpPr>
        <p:spPr>
          <a:xfrm>
            <a:off x="1080498" y="1843650"/>
            <a:ext cx="130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36e5a852362_2_1"/>
          <p:cNvSpPr/>
          <p:nvPr/>
        </p:nvSpPr>
        <p:spPr>
          <a:xfrm>
            <a:off x="4502150" y="1866275"/>
            <a:ext cx="130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36e5a852362_2_1"/>
          <p:cNvSpPr txBox="1"/>
          <p:nvPr/>
        </p:nvSpPr>
        <p:spPr>
          <a:xfrm>
            <a:off x="4634459" y="1843650"/>
            <a:ext cx="15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36e5a852362_2_1"/>
          <p:cNvSpPr txBox="1"/>
          <p:nvPr/>
        </p:nvSpPr>
        <p:spPr>
          <a:xfrm>
            <a:off x="4296812" y="2432400"/>
            <a:ext cx="55530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Ambientes de desarrollo, pruebas y homologación operativos, funcionales y documentados.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Informe de pruebas técnicas sobre disponibilidad, escalabilidad y recuperación ante fallos.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Integración técnica verificada con el sistema central del SIR y otros componentes.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Documentación técnica completa de la infraestructura.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1" name="Google Shape;671;g36e5a852362_2_1"/>
          <p:cNvCxnSpPr>
            <a:stCxn id="664" idx="3"/>
          </p:cNvCxnSpPr>
          <p:nvPr/>
        </p:nvCxnSpPr>
        <p:spPr>
          <a:xfrm>
            <a:off x="3974950" y="3501600"/>
            <a:ext cx="317400" cy="0"/>
          </a:xfrm>
          <a:prstGeom prst="straightConnector1">
            <a:avLst/>
          </a:prstGeom>
          <a:noFill/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2" name="Google Shape;672;g36e5a852362_2_1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Etapas para la infraestructura 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3" name="Google Shape;673;g36e5a852362_2_1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4" name="Google Shape;674;g36e5a852362_2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g36e5a852362_2_1"/>
          <p:cNvSpPr txBox="1"/>
          <p:nvPr/>
        </p:nvSpPr>
        <p:spPr>
          <a:xfrm>
            <a:off x="565150" y="875050"/>
            <a:ext cx="789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Etapa 1. Diseño, </a:t>
            </a:r>
            <a:r>
              <a:rPr b="1" i="0" lang="es-CO" sz="17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Desarrollo</a:t>
            </a:r>
            <a:r>
              <a:rPr b="1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 e Implementación</a:t>
            </a:r>
            <a:endParaRPr b="1" i="0" sz="17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6e5a852362_2_15"/>
          <p:cNvSpPr/>
          <p:nvPr/>
        </p:nvSpPr>
        <p:spPr>
          <a:xfrm>
            <a:off x="4296800" y="2049450"/>
            <a:ext cx="5816700" cy="2590500"/>
          </a:xfrm>
          <a:prstGeom prst="roundRect">
            <a:avLst>
              <a:gd fmla="val 3468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g36e5a852362_2_15"/>
          <p:cNvSpPr/>
          <p:nvPr/>
        </p:nvSpPr>
        <p:spPr>
          <a:xfrm>
            <a:off x="765250" y="2049450"/>
            <a:ext cx="3209700" cy="27183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g36e5a852362_2_15"/>
          <p:cNvSpPr/>
          <p:nvPr/>
        </p:nvSpPr>
        <p:spPr>
          <a:xfrm>
            <a:off x="1005050" y="1861050"/>
            <a:ext cx="17010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g36e5a852362_2_15"/>
          <p:cNvSpPr txBox="1"/>
          <p:nvPr/>
        </p:nvSpPr>
        <p:spPr>
          <a:xfrm>
            <a:off x="1021900" y="2300175"/>
            <a:ext cx="2643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Esta subetapa se enfoca en habilitar el entorno de producción del SIR y asegurar condiciones de operación estables, seguras y trazables. Implica la migración desde los entornos de prueba y la validación de esquemas de respaldo, continuidad y monitoreo.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g36e5a852362_2_15"/>
          <p:cNvSpPr txBox="1"/>
          <p:nvPr/>
        </p:nvSpPr>
        <p:spPr>
          <a:xfrm>
            <a:off x="1080501" y="1843650"/>
            <a:ext cx="218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Implementación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36e5a852362_2_15"/>
          <p:cNvSpPr/>
          <p:nvPr/>
        </p:nvSpPr>
        <p:spPr>
          <a:xfrm>
            <a:off x="4502150" y="1866275"/>
            <a:ext cx="13074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g36e5a852362_2_15"/>
          <p:cNvSpPr txBox="1"/>
          <p:nvPr/>
        </p:nvSpPr>
        <p:spPr>
          <a:xfrm>
            <a:off x="4634459" y="1843650"/>
            <a:ext cx="156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Productos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36e5a852362_2_15"/>
          <p:cNvSpPr txBox="1"/>
          <p:nvPr/>
        </p:nvSpPr>
        <p:spPr>
          <a:xfrm>
            <a:off x="4296812" y="2432400"/>
            <a:ext cx="55530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Entorno de producción activo, monitoreado y estabilizado.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Reporte técnico de validación funcional y operativa de la infraestructura.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Registro de licencias, accesos administrativos, claves y elementos de continuidad entregados.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Manuales de operación, monitoreo, mantenimiento y escalamiento.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Acta de entrega y aceptación técnica por parte de la Secretaría Distrital de Movilidad.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9" name="Google Shape;689;g36e5a852362_2_15"/>
          <p:cNvCxnSpPr>
            <a:stCxn id="682" idx="3"/>
          </p:cNvCxnSpPr>
          <p:nvPr/>
        </p:nvCxnSpPr>
        <p:spPr>
          <a:xfrm>
            <a:off x="3974950" y="3408600"/>
            <a:ext cx="317400" cy="0"/>
          </a:xfrm>
          <a:prstGeom prst="straightConnector1">
            <a:avLst/>
          </a:prstGeom>
          <a:noFill/>
          <a:ln cap="flat" cmpd="sng" w="9525">
            <a:solidFill>
              <a:srgbClr val="0E284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0" name="Google Shape;690;g36e5a852362_2_15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Etapas para la infraestructura 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1" name="Google Shape;691;g36e5a852362_2_15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2" name="Google Shape;692;g36e5a852362_2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g36e5a852362_2_15"/>
          <p:cNvSpPr txBox="1"/>
          <p:nvPr/>
        </p:nvSpPr>
        <p:spPr>
          <a:xfrm>
            <a:off x="565150" y="875050"/>
            <a:ext cx="7897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Etapa 1. </a:t>
            </a:r>
            <a:r>
              <a:rPr b="1" i="0" lang="es-CO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Diseño,</a:t>
            </a: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s-CO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 </a:t>
            </a: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 </a:t>
            </a:r>
            <a:r>
              <a:rPr b="1" i="0" lang="es-CO" sz="17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Implementación</a:t>
            </a:r>
            <a:endParaRPr b="1" i="0" sz="17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g36e5a852362_2_29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Etapas para la infraestructura 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0" name="Google Shape;700;g36e5a852362_2_29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1" name="Google Shape;701;g36e5a852362_2_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g36e5a852362_2_29"/>
          <p:cNvSpPr txBox="1"/>
          <p:nvPr/>
        </p:nvSpPr>
        <p:spPr>
          <a:xfrm>
            <a:off x="540575" y="1588700"/>
            <a:ext cx="97776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17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Durante esta etapa, el Operador del SIR es responsable de garantizar la disponibilidad, estabilidad, escalabilidad y seguridad de la infraestructura tecnológica. Esto incluye todos los recursos de cómputo, red, almacenamiento, respaldo, telecomunicaciones y seguridad. La gestión debe estar alineada con principios de alta disponibilidad, continuidad operativa, eficiencia de recursos y cumplimiento normativo.</a:t>
            </a:r>
            <a:endParaRPr b="0" i="0" sz="17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36e5a852362_2_29"/>
          <p:cNvSpPr txBox="1"/>
          <p:nvPr/>
        </p:nvSpPr>
        <p:spPr>
          <a:xfrm>
            <a:off x="540575" y="11467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s-CO" sz="17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Etapa 2: Operación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g36e5a852362_2_29"/>
          <p:cNvSpPr/>
          <p:nvPr/>
        </p:nvSpPr>
        <p:spPr>
          <a:xfrm>
            <a:off x="565150" y="3426975"/>
            <a:ext cx="8415600" cy="25290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36e5a852362_2_29"/>
          <p:cNvSpPr/>
          <p:nvPr/>
        </p:nvSpPr>
        <p:spPr>
          <a:xfrm>
            <a:off x="804950" y="3238575"/>
            <a:ext cx="21267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36e5a852362_2_29"/>
          <p:cNvSpPr txBox="1"/>
          <p:nvPr/>
        </p:nvSpPr>
        <p:spPr>
          <a:xfrm>
            <a:off x="880400" y="3221175"/>
            <a:ext cx="2484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Operación Continua: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36e5a852362_2_29"/>
          <p:cNvSpPr txBox="1"/>
          <p:nvPr/>
        </p:nvSpPr>
        <p:spPr>
          <a:xfrm>
            <a:off x="804950" y="3778675"/>
            <a:ext cx="79161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Garantía de disponibilidad del servicio en niveles superiores al </a:t>
            </a: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5"/>
                  </a:ext>
                </a:extLst>
              </a:rPr>
              <a:t>99.99%</a:t>
            </a: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Administración activa de ambientes funcionales diferenciados (operación, pruebas, certificación, desarrollo, DRP).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Monitoreo continuo de recursos tecnológicos críticos (procesamiento, memoria, conectividad, etc.).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Supervisión de seguridad perimetral, control de accesos e integridad de datos.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Soporte técnico permanente para actualizaciones de sistemas y plataformas.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Ejecución automatizada de respaldos y pruebas de restauración.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accesos, usuarios, credenciales y licencias.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362e811117f_0_296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3" name="Google Shape;713;g362e811117f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g362e811117f_0_296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5" name="Google Shape;715;g362e811117f_0_2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g362e811117f_0_296"/>
          <p:cNvSpPr/>
          <p:nvPr/>
        </p:nvSpPr>
        <p:spPr>
          <a:xfrm>
            <a:off x="639975" y="1474588"/>
            <a:ext cx="8415600" cy="20526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g362e811117f_0_296"/>
          <p:cNvSpPr/>
          <p:nvPr/>
        </p:nvSpPr>
        <p:spPr>
          <a:xfrm>
            <a:off x="879775" y="1286188"/>
            <a:ext cx="29928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g362e811117f_0_296"/>
          <p:cNvSpPr txBox="1"/>
          <p:nvPr/>
        </p:nvSpPr>
        <p:spPr>
          <a:xfrm>
            <a:off x="955225" y="1268788"/>
            <a:ext cx="337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Mantenimiento y Actualización: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g362e811117f_0_296"/>
          <p:cNvSpPr txBox="1"/>
          <p:nvPr/>
        </p:nvSpPr>
        <p:spPr>
          <a:xfrm>
            <a:off x="630000" y="1836338"/>
            <a:ext cx="81498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6"/>
                  </a:ext>
                </a:extLst>
              </a:rPr>
              <a:t>Autoescalamiento</a:t>
            </a: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de recursos en función de métricas de uso.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Optimización del uso de recursos para eficiencia operativa.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Actualización de versiones de software base y aplicación de parches de seguridad.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Revisión periódica de condiciones de conectividad y redundancia.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Revisión y ajuste del DRP.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Aplicación de mejoras técnicas sugeridas por fabricantes y auditores.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Mantenimiento de la información operacional en línea por al menos tres años.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362e811117f_0_296"/>
          <p:cNvSpPr/>
          <p:nvPr/>
        </p:nvSpPr>
        <p:spPr>
          <a:xfrm>
            <a:off x="639975" y="4196013"/>
            <a:ext cx="8415600" cy="1508400"/>
          </a:xfrm>
          <a:prstGeom prst="roundRect">
            <a:avLst>
              <a:gd fmla="val 5927" name="adj"/>
            </a:avLst>
          </a:prstGeom>
          <a:noFill/>
          <a:ln cap="flat" cmpd="sng" w="9525">
            <a:solidFill>
              <a:srgbClr val="E31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362e811117f_0_296"/>
          <p:cNvSpPr/>
          <p:nvPr/>
        </p:nvSpPr>
        <p:spPr>
          <a:xfrm>
            <a:off x="879775" y="4007613"/>
            <a:ext cx="4303800" cy="365400"/>
          </a:xfrm>
          <a:prstGeom prst="roundRect">
            <a:avLst>
              <a:gd fmla="val 5927" name="adj"/>
            </a:avLst>
          </a:prstGeom>
          <a:solidFill>
            <a:srgbClr val="E317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g362e811117f_0_296"/>
          <p:cNvSpPr txBox="1"/>
          <p:nvPr/>
        </p:nvSpPr>
        <p:spPr>
          <a:xfrm>
            <a:off x="955225" y="3990213"/>
            <a:ext cx="515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-CO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Gestión de Interoperabilidad y Documentación:</a:t>
            </a:r>
            <a:endParaRPr b="1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362e811117f_0_296"/>
          <p:cNvSpPr txBox="1"/>
          <p:nvPr/>
        </p:nvSpPr>
        <p:spPr>
          <a:xfrm>
            <a:off x="660900" y="4524513"/>
            <a:ext cx="7912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Registro estructurado de configuraciones activas, recursos y roles de acceso.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Manuales actualizados de arquitectura de infraestructura, operación y soporte técnico.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Registro de incidentes tecnológicos, eventos críticos y resultados de pruebas.</a:t>
            </a:r>
            <a:endParaRPr b="0" i="0" sz="14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●"/>
            </a:pPr>
            <a:r>
              <a:rPr b="0" i="0" lang="es-CO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Consolidación de entregables para transferencia tecnológica al cierre del contrato.</a:t>
            </a:r>
            <a:endParaRPr b="0" i="0" sz="14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362e811117f_0_296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Etapas para la infraestructura 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" title="CS - Secretaria de movilidad  (1 de 47).jpg"/>
          <p:cNvPicPr preferRelativeResize="0"/>
          <p:nvPr/>
        </p:nvPicPr>
        <p:blipFill rotWithShape="1">
          <a:blip r:embed="rId3">
            <a:alphaModFix/>
          </a:blip>
          <a:srcRect b="15604" l="0" r="0" t="0"/>
          <a:stretch/>
        </p:blipFill>
        <p:spPr>
          <a:xfrm>
            <a:off x="0" y="-2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10"/>
          <p:cNvPicPr preferRelativeResize="0"/>
          <p:nvPr/>
        </p:nvPicPr>
        <p:blipFill rotWithShape="1">
          <a:blip r:embed="rId4">
            <a:alphaModFix/>
          </a:blip>
          <a:srcRect b="0" l="10289" r="0" t="0"/>
          <a:stretch/>
        </p:blipFill>
        <p:spPr>
          <a:xfrm>
            <a:off x="891600" y="0"/>
            <a:ext cx="1130039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85400" y="739950"/>
            <a:ext cx="1387475" cy="116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0"/>
          <p:cNvSpPr txBox="1"/>
          <p:nvPr>
            <p:ph idx="4294967295" type="title"/>
          </p:nvPr>
        </p:nvSpPr>
        <p:spPr>
          <a:xfrm>
            <a:off x="559900" y="4700600"/>
            <a:ext cx="3878700" cy="7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lang="es-CO" sz="5100">
                <a:solidFill>
                  <a:schemeClr val="lt1"/>
                </a:solidFill>
              </a:rPr>
              <a:t>GRACIAS</a:t>
            </a:r>
            <a:endParaRPr b="0" sz="5100">
              <a:solidFill>
                <a:schemeClr val="lt1"/>
              </a:solidFill>
            </a:endParaRPr>
          </a:p>
        </p:txBody>
      </p:sp>
      <p:pic>
        <p:nvPicPr>
          <p:cNvPr id="733" name="Google Shape;73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80648" y="5610224"/>
            <a:ext cx="196365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10"/>
          <p:cNvSpPr txBox="1"/>
          <p:nvPr/>
        </p:nvSpPr>
        <p:spPr>
          <a:xfrm>
            <a:off x="7982050" y="2621950"/>
            <a:ext cx="3343200" cy="29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 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secretariamovilidadbogota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 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sectormovilidad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@movilidadbogota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@sectormovilidad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s-CO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www.movilidadbogota.gov.co</a:t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Google Shape;735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317350" y="2733250"/>
            <a:ext cx="271300" cy="19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375225" y="3052800"/>
            <a:ext cx="155550" cy="28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343837" y="3470125"/>
            <a:ext cx="218325" cy="22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330312" y="3855400"/>
            <a:ext cx="245375" cy="2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Google Shape;739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339137" y="4238700"/>
            <a:ext cx="227725" cy="2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0" name="Google Shape;740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1333337" y="4615525"/>
            <a:ext cx="239325" cy="27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1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325237" y="5006725"/>
            <a:ext cx="255525" cy="25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63052bfb69_1_60"/>
          <p:cNvSpPr txBox="1"/>
          <p:nvPr>
            <p:ph idx="4294967295" type="ctrTitle"/>
          </p:nvPr>
        </p:nvSpPr>
        <p:spPr>
          <a:xfrm>
            <a:off x="366100" y="2863367"/>
            <a:ext cx="6874800" cy="2337600"/>
          </a:xfrm>
          <a:prstGeom prst="rect">
            <a:avLst/>
          </a:prstGeom>
          <a:noFill/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0" i="0" lang="es-CO" sz="27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Sesión 3</a:t>
            </a:r>
            <a:br>
              <a:rPr b="0" i="0" lang="es-CO" sz="3500" u="none" cap="none" strike="noStrike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b="0" i="0" lang="es-CO" sz="3500" u="none" cap="none" strike="noStrike">
                <a:solidFill>
                  <a:srgbClr val="FFB71B"/>
                </a:solidFill>
                <a:latin typeface="Arial Black"/>
                <a:ea typeface="Arial Black"/>
                <a:cs typeface="Arial Black"/>
                <a:sym typeface="Arial Black"/>
              </a:rPr>
              <a:t>Comparte tus preguntas </a:t>
            </a:r>
            <a:r>
              <a:rPr b="0" i="0" lang="es-CO" sz="35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 través del siguiente código QR</a:t>
            </a:r>
            <a:endParaRPr b="0" i="0" sz="35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748" name="Google Shape;748;g363052bfb69_1_60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749" name="Google Shape;749;g363052bfb69_1_60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50" name="Google Shape;750;g363052bfb69_1_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1" name="Google Shape;751;g363052bfb69_1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g363052bfb69_1_60"/>
          <p:cNvSpPr/>
          <p:nvPr/>
        </p:nvSpPr>
        <p:spPr>
          <a:xfrm>
            <a:off x="-13267" y="0"/>
            <a:ext cx="12192000" cy="19101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3" name="Google Shape;753;g363052bfb69_1_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5050" y="495300"/>
            <a:ext cx="1400926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g363052bfb69_1_60" title="img.png"/>
          <p:cNvPicPr preferRelativeResize="0"/>
          <p:nvPr/>
        </p:nvPicPr>
        <p:blipFill rotWithShape="1">
          <a:blip r:embed="rId6">
            <a:alphaModFix/>
          </a:blip>
          <a:srcRect b="0" l="0" r="0" t="24812"/>
          <a:stretch/>
        </p:blipFill>
        <p:spPr>
          <a:xfrm>
            <a:off x="10367500" y="-1"/>
            <a:ext cx="1383601" cy="19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5" name="Google Shape;755;g363052bfb69_1_60"/>
          <p:cNvSpPr txBox="1"/>
          <p:nvPr/>
        </p:nvSpPr>
        <p:spPr>
          <a:xfrm>
            <a:off x="2613200" y="684900"/>
            <a:ext cx="78927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O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Transformación tecnológica del transporte público en Bogotá: </a:t>
            </a:r>
            <a:r>
              <a:rPr b="1" i="0" lang="es-CO" sz="2000" u="none" cap="none" strike="noStrike">
                <a:solidFill>
                  <a:srgbClr val="FFB71B"/>
                </a:solidFill>
                <a:latin typeface="Arial"/>
                <a:ea typeface="Arial"/>
                <a:cs typeface="Arial"/>
                <a:sym typeface="Arial"/>
              </a:rPr>
              <a:t>Sistema Interoperable de Recaudo</a:t>
            </a:r>
            <a:endParaRPr b="1" i="0" sz="2300" u="none" cap="none" strike="noStrike">
              <a:solidFill>
                <a:srgbClr val="FFB71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6" name="Google Shape;756;g363052bfb69_1_60" title="sesion 3.png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40867" y="2299367"/>
            <a:ext cx="3569232" cy="3569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" title="CS - Secretaria de movilidad  (40 de 42).jpg"/>
          <p:cNvPicPr preferRelativeResize="0"/>
          <p:nvPr/>
        </p:nvPicPr>
        <p:blipFill rotWithShape="1">
          <a:blip r:embed="rId3">
            <a:alphaModFix/>
          </a:blip>
          <a:srcRect b="0" l="0" r="0" t="1560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"/>
          <p:cNvSpPr txBox="1"/>
          <p:nvPr>
            <p:ph idx="4294967295" type="ctrTitle"/>
          </p:nvPr>
        </p:nvSpPr>
        <p:spPr>
          <a:xfrm>
            <a:off x="0" y="3632425"/>
            <a:ext cx="6118500" cy="8970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txBody>
          <a:bodyPr anchorCtr="0" anchor="b" bIns="252000" lIns="720000" spcFirstLastPara="1" rIns="360000" wrap="square" tIns="2520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3600"/>
              <a:buFont typeface="Arial Black"/>
              <a:buNone/>
            </a:pPr>
            <a:r>
              <a:rPr b="1" i="0" lang="es-CO" sz="2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Sistema Central del SIR</a:t>
            </a:r>
            <a:endParaRPr b="1" i="0" sz="2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83" name="Google Shape;283;p2"/>
          <p:cNvGrpSpPr/>
          <p:nvPr/>
        </p:nvGrpSpPr>
        <p:grpSpPr>
          <a:xfrm>
            <a:off x="0" y="6065600"/>
            <a:ext cx="12192000" cy="792300"/>
            <a:chOff x="0" y="6065600"/>
            <a:chExt cx="12192000" cy="792300"/>
          </a:xfrm>
        </p:grpSpPr>
        <p:sp>
          <p:nvSpPr>
            <p:cNvPr id="284" name="Google Shape;284;p2"/>
            <p:cNvSpPr/>
            <p:nvPr/>
          </p:nvSpPr>
          <p:spPr>
            <a:xfrm>
              <a:off x="0" y="6758000"/>
              <a:ext cx="12192000" cy="99900"/>
            </a:xfrm>
            <a:prstGeom prst="rect">
              <a:avLst/>
            </a:prstGeom>
            <a:solidFill>
              <a:srgbClr val="E3172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5" name="Google Shape;285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66325" y="6065600"/>
              <a:ext cx="2868051" cy="7646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6" name="Google Shape;28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266538" y="6180767"/>
            <a:ext cx="1724526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6c457bd13f_0_37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g36c457bd13f_0_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6c457bd13f_0_37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 del Sistema Central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4" name="Google Shape;294;g36c457bd13f_0_37"/>
          <p:cNvSpPr/>
          <p:nvPr/>
        </p:nvSpPr>
        <p:spPr>
          <a:xfrm>
            <a:off x="630000" y="1170000"/>
            <a:ext cx="9668700" cy="4811400"/>
          </a:xfrm>
          <a:prstGeom prst="rect">
            <a:avLst/>
          </a:prstGeom>
          <a:solidFill>
            <a:srgbClr val="FFB71B">
              <a:alpha val="980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5" name="Google Shape;295;g36c457bd13f_0_37"/>
          <p:cNvSpPr/>
          <p:nvPr/>
        </p:nvSpPr>
        <p:spPr>
          <a:xfrm>
            <a:off x="6486378" y="1356849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Identificación y configuración de elementos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36c457bd13f_0_37"/>
          <p:cNvSpPr/>
          <p:nvPr/>
        </p:nvSpPr>
        <p:spPr>
          <a:xfrm rot="-5400000">
            <a:off x="939908" y="1854807"/>
            <a:ext cx="1367100" cy="371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Tarifas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g36c457bd13f_0_37"/>
          <p:cNvSpPr/>
          <p:nvPr/>
        </p:nvSpPr>
        <p:spPr>
          <a:xfrm>
            <a:off x="6486378" y="2124467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cuentas de usuarios y de transporte</a:t>
            </a:r>
            <a:endParaRPr b="1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36c457bd13f_0_37"/>
          <p:cNvSpPr/>
          <p:nvPr/>
        </p:nvSpPr>
        <p:spPr>
          <a:xfrm>
            <a:off x="1979006" y="1356849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Configuración y simulación de tarifas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36c457bd13f_0_37"/>
          <p:cNvSpPr/>
          <p:nvPr/>
        </p:nvSpPr>
        <p:spPr>
          <a:xfrm>
            <a:off x="3861790" y="1356849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Reconstrucción de viajes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36c457bd13f_0_37"/>
          <p:cNvSpPr/>
          <p:nvPr/>
        </p:nvSpPr>
        <p:spPr>
          <a:xfrm>
            <a:off x="1979006" y="2124467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Cálculo de tarifas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36c457bd13f_0_37"/>
          <p:cNvSpPr/>
          <p:nvPr/>
        </p:nvSpPr>
        <p:spPr>
          <a:xfrm>
            <a:off x="3861790" y="2114496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Interfaces de información de tarifas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6c457bd13f_0_37"/>
          <p:cNvSpPr/>
          <p:nvPr/>
        </p:nvSpPr>
        <p:spPr>
          <a:xfrm rot="-5400000">
            <a:off x="939908" y="3389989"/>
            <a:ext cx="1367100" cy="371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Procesamiento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36c457bd13f_0_37"/>
          <p:cNvSpPr/>
          <p:nvPr/>
        </p:nvSpPr>
        <p:spPr>
          <a:xfrm>
            <a:off x="1979765" y="2892086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Transacciones “tullave”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g36c457bd13f_0_37"/>
          <p:cNvSpPr/>
          <p:nvPr/>
        </p:nvSpPr>
        <p:spPr>
          <a:xfrm>
            <a:off x="1979765" y="3659705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Transacciones con base en cuenta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g36c457bd13f_0_37"/>
          <p:cNvSpPr/>
          <p:nvPr/>
        </p:nvSpPr>
        <p:spPr>
          <a:xfrm>
            <a:off x="3877801" y="2892086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1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Gestor de pagos</a:t>
            </a:r>
            <a:endParaRPr b="0" i="0" sz="11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36c457bd13f_0_37"/>
          <p:cNvSpPr/>
          <p:nvPr/>
        </p:nvSpPr>
        <p:spPr>
          <a:xfrm>
            <a:off x="1979765" y="4427321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recargas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36c457bd13f_0_37"/>
          <p:cNvSpPr/>
          <p:nvPr/>
        </p:nvSpPr>
        <p:spPr>
          <a:xfrm>
            <a:off x="3861790" y="4427337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Generación y envío de cobros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36c457bd13f_0_37"/>
          <p:cNvSpPr/>
          <p:nvPr/>
        </p:nvSpPr>
        <p:spPr>
          <a:xfrm>
            <a:off x="1979006" y="5194956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saldos inactivos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6c457bd13f_0_37"/>
          <p:cNvSpPr/>
          <p:nvPr/>
        </p:nvSpPr>
        <p:spPr>
          <a:xfrm>
            <a:off x="3861790" y="5194956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medios de pago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g36c457bd13f_0_37"/>
          <p:cNvSpPr/>
          <p:nvPr/>
        </p:nvSpPr>
        <p:spPr>
          <a:xfrm>
            <a:off x="6486378" y="2892100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Seguridad de medios de pago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36c457bd13f_0_37"/>
          <p:cNvSpPr/>
          <p:nvPr/>
        </p:nvSpPr>
        <p:spPr>
          <a:xfrm>
            <a:off x="3877801" y="3659719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riesgos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g36c457bd13f_0_37"/>
          <p:cNvSpPr/>
          <p:nvPr/>
        </p:nvSpPr>
        <p:spPr>
          <a:xfrm>
            <a:off x="6486378" y="3659719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Portal web usuarios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6c457bd13f_0_37"/>
          <p:cNvSpPr/>
          <p:nvPr/>
        </p:nvSpPr>
        <p:spPr>
          <a:xfrm>
            <a:off x="6486378" y="4427337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Portal web instituciones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g36c457bd13f_0_37"/>
          <p:cNvSpPr/>
          <p:nvPr/>
        </p:nvSpPr>
        <p:spPr>
          <a:xfrm>
            <a:off x="6486378" y="5194956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APP móvil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6c457bd13f_0_37"/>
          <p:cNvSpPr/>
          <p:nvPr/>
        </p:nvSpPr>
        <p:spPr>
          <a:xfrm>
            <a:off x="8357027" y="2892100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Gestión de PQRS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36c457bd13f_0_37"/>
          <p:cNvSpPr/>
          <p:nvPr/>
        </p:nvSpPr>
        <p:spPr>
          <a:xfrm>
            <a:off x="8357027" y="1356862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Monitoreo de dispositivos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36c457bd13f_0_37"/>
          <p:cNvSpPr/>
          <p:nvPr/>
        </p:nvSpPr>
        <p:spPr>
          <a:xfrm>
            <a:off x="8357027" y="2124481"/>
            <a:ext cx="1727400" cy="605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Maestro de dispositivos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36c457bd13f_0_37"/>
          <p:cNvSpPr/>
          <p:nvPr/>
        </p:nvSpPr>
        <p:spPr>
          <a:xfrm rot="-5400000">
            <a:off x="-1114391" y="3367589"/>
            <a:ext cx="4393800" cy="3720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Funcionalidades Core 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36c457bd13f_0_37"/>
          <p:cNvSpPr/>
          <p:nvPr/>
        </p:nvSpPr>
        <p:spPr>
          <a:xfrm rot="-5400000">
            <a:off x="5085776" y="2218769"/>
            <a:ext cx="2140800" cy="4167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Funcionalidades de Soporte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36c457bd13f_0_37"/>
          <p:cNvSpPr/>
          <p:nvPr/>
        </p:nvSpPr>
        <p:spPr>
          <a:xfrm rot="-5400000">
            <a:off x="5085776" y="4521625"/>
            <a:ext cx="2140800" cy="416700"/>
          </a:xfrm>
          <a:prstGeom prst="rect">
            <a:avLst/>
          </a:prstGeom>
          <a:solidFill>
            <a:srgbClr val="E317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Funcionalidades de acceso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y exp. usuario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36c457bd13f_0_37"/>
          <p:cNvSpPr/>
          <p:nvPr/>
        </p:nvSpPr>
        <p:spPr>
          <a:xfrm rot="-5400000">
            <a:off x="939908" y="4936968"/>
            <a:ext cx="1367100" cy="371400"/>
          </a:xfrm>
          <a:prstGeom prst="rect">
            <a:avLst/>
          </a:prstGeom>
          <a:solidFill>
            <a:srgbClr val="FEFFF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F4F"/>
              </a:buClr>
              <a:buSzPts val="1100"/>
              <a:buFont typeface="Mulish"/>
              <a:buNone/>
            </a:pPr>
            <a:r>
              <a:rPr b="1" i="0" lang="es-CO" sz="1200" u="none" cap="none" strike="noStrik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Recargas y Otros</a:t>
            </a:r>
            <a:endParaRPr b="0" i="0" sz="12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" name="Google Shape;327;g36c457bd13f_0_88"/>
          <p:cNvGraphicFramePr/>
          <p:nvPr/>
        </p:nvGraphicFramePr>
        <p:xfrm>
          <a:off x="630000" y="117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{7F675A11-83BC-4224-A903-7417D79F7280}</a:tableStyleId>
              </a:tblPr>
              <a:tblGrid>
                <a:gridCol w="1312750"/>
                <a:gridCol w="2397125"/>
                <a:gridCol w="583012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Componente 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Nombre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</a:tr>
              <a:tr h="381000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Tarificación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Configuración.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Administrar la configuración de tarifas, productos, usuarios, dispositivos y la red de transporte.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Reconstrucción del viaje.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Conectar validaciones para establecer trayectos completos del </a:t>
                      </a: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  <a:extLst>
                            <a:ext uri="http://customooxmlschemas.google.com/">
                              <go:slidesCustomData xmlns:go="http://customooxmlschemas.google.com/" textRoundtripDataId="0"/>
                            </a:ext>
                          </a:extLst>
                        </a:rPr>
                        <a:t>usuario</a:t>
                      </a: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Cálculo de tarifas.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Determinar el valor a cobrar según la política tarifaria y el viaje.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Interfaces de información de tarifas.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Interfaces para otros sistemas del esquema tarifario configurado.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Agregación de transacciones.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Consolida transacciones para la facturación periódica de instituciones y pagos EMV.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8" name="Google Shape;328;g36c457bd13f_0_88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 del Sistema Central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9" name="Google Shape;329;g36c457bd13f_0_88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g36c457bd13f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g36c457bd13f_0_88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g36c457bd13f_0_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" name="Google Shape;338;g36e2adfddbe_0_14"/>
          <p:cNvGraphicFramePr/>
          <p:nvPr/>
        </p:nvGraphicFramePr>
        <p:xfrm>
          <a:off x="630000" y="1169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{7F675A11-83BC-4224-A903-7417D79F7280}</a:tableStyleId>
              </a:tblPr>
              <a:tblGrid>
                <a:gridCol w="1469475"/>
                <a:gridCol w="2323925"/>
                <a:gridCol w="57466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Componente 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Nombre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</a:tr>
              <a:tr h="381000"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Procesamiento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Procesamiento de transacciones con base en cuenta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Procesamiento de las transacciones con cuentas del </a:t>
                      </a: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  <a:extLst>
                            <a:ext uri="http://customooxmlschemas.google.com/">
                              <go:slidesCustomData xmlns:go="http://customooxmlschemas.google.com/" textRoundtripDataId="1"/>
                            </a:ext>
                          </a:extLst>
                        </a:rPr>
                        <a:t>sistema</a:t>
                      </a: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Procesamiento de transacciones T</a:t>
                      </a: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  <a:extLst>
                            <a:ext uri="http://customooxmlschemas.google.com/">
                              <go:slidesCustomData xmlns:go="http://customooxmlschemas.google.com/" textRoundtripDataId="2"/>
                            </a:ext>
                          </a:extLst>
                        </a:rPr>
                        <a:t>ullave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Consolidación de transacciones en coordinación con el sistema central de TRANSMILENIO.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Validación y acceso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Verifica medios de pago, autoriza acceso y registra validaciones.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Proveedor de servicios de pago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Facilita la aceptación y procesamiento de pagos electrónicos del sector financiero.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Gestión de listas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Consolida y distribuye reportes de bloqueo/desbloqueo de cuentas y medios de pago.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Gestión de fraude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Detecta y previene fraudes mediante acciones tecnológicas.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39" name="Google Shape;339;g36e2adfddbe_0_14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 del Sistema Central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0" name="Google Shape;340;g36e2adfddbe_0_14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g36e2adfddbe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g36e2adfddbe_0_14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g36e2adfddbe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" name="Google Shape;349;g362e811117f_0_70"/>
          <p:cNvGraphicFramePr/>
          <p:nvPr/>
        </p:nvGraphicFramePr>
        <p:xfrm>
          <a:off x="630000" y="117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{7F675A11-83BC-4224-A903-7417D79F7280}</a:tableStyleId>
              </a:tblPr>
              <a:tblGrid>
                <a:gridCol w="1388550"/>
                <a:gridCol w="2215200"/>
                <a:gridCol w="59362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Componente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Nombre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B71B"/>
                    </a:solidFill>
                  </a:tcPr>
                </a:tc>
              </a:tr>
              <a:tr h="381000"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Recargas y otros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Manejo de recargas de la cuenta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Soporta múltiples métodos de recarga y su procesamiento.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Transferencia de saldos entre cuentas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Permite la transferencia de saldos entre cuentas de transporte.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Históricos de recaudo y consumos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Almacena la trazabilidad de eventos del sistema.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Cuentas institucionales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Gestiona cuentas para instituciones, permitiendo inscribir usuarios y asignar saldos.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Gestión del ciclo de vida de los medios de pago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Habilita emisión, activación, bloqueo y cancelación de medios de pago.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Configuración de medios de pago interoperables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Configura la vinculación, personalización y beneficios de medios de pago.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0" name="Google Shape;350;g362e811117f_0_70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 del Sistema Central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1" name="Google Shape;351;g362e811117f_0_70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g362e811117f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g362e811117f_0_70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4" name="Google Shape;354;g362e811117f_0_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" name="Google Shape;360;g36e2adfddbe_0_20"/>
          <p:cNvGraphicFramePr/>
          <p:nvPr/>
        </p:nvGraphicFramePr>
        <p:xfrm>
          <a:off x="630000" y="117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{7F675A11-83BC-4224-A903-7417D79F7280}</a:tableStyleId>
              </a:tblPr>
              <a:tblGrid>
                <a:gridCol w="1388550"/>
                <a:gridCol w="2215200"/>
                <a:gridCol w="5936250"/>
              </a:tblGrid>
              <a:tr h="43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Componente 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Nombre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71B"/>
                    </a:solidFill>
                  </a:tcPr>
                </a:tc>
              </a:tr>
              <a:tr h="662300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Soporte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Información y saldos de usuarios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Gestiona datos de identificación, saldos y transacciones de usuarios.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6623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Tokens para identificación de usuarios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Genera y administra identificadores únicos y seguros para usuarios.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8941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Despliegue parametrizable de la configuración a dispositivos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Actualiza parámetros operativos en validadores y dispositivos.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3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Conciliación de transacciones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Reconcilia registros de validaciones e investiga discrepancias.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23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Soporte a usuarios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Provee infraestructura tecnológica para la gestión de soporte y </a:t>
                      </a: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  <a:extLst>
                            <a:ext uri="http://customooxmlschemas.google.com/">
                              <go:slidesCustomData xmlns:go="http://customooxmlschemas.google.com/" textRoundtripDataId="3"/>
                            </a:ext>
                          </a:extLst>
                        </a:rPr>
                        <a:t>PQRs</a:t>
                      </a: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 de usuarios.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1" name="Google Shape;361;g36e2adfddbe_0_20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 del Sistema Central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2" name="Google Shape;362;g36e2adfddbe_0_20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g36e2adfddbe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36e2adfddbe_0_20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g36e2adfddbe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1" name="Google Shape;371;g362e811117f_0_93"/>
          <p:cNvGraphicFramePr/>
          <p:nvPr/>
        </p:nvGraphicFramePr>
        <p:xfrm>
          <a:off x="630000" y="1170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{7F675A11-83BC-4224-A903-7417D79F7280}</a:tableStyleId>
              </a:tblPr>
              <a:tblGrid>
                <a:gridCol w="1286100"/>
                <a:gridCol w="2317650"/>
                <a:gridCol w="5936250"/>
              </a:tblGrid>
              <a:tr h="430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Componente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Nombre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B71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Descripción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FFB71B"/>
                    </a:solidFill>
                  </a:tcPr>
                </a:tc>
              </a:tr>
              <a:tr h="9634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>
                          <a:solidFill>
                            <a:srgbClr val="434343"/>
                          </a:solidFill>
                        </a:rPr>
                        <a:t>Acceso a usuarios</a:t>
                      </a:r>
                      <a:endParaRPr b="1"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Despliegue de un sitio web y una aplicación móvil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Ofrece autogestión de cuentas, historial y transferencias para usuarios.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713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Despliegue de un sitio web para instituciones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Permite la administración de cuentas y acceso a historiales para instituciones.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85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Recopilación y reenvío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 sz="1400" u="none" cap="none" strike="noStrike">
                          <a:solidFill>
                            <a:srgbClr val="434343"/>
                          </a:solidFill>
                        </a:rPr>
                        <a:t>Consolida y distribuye información transaccional y operativa.</a:t>
                      </a:r>
                      <a:endParaRPr sz="1400" u="none" cap="none" strike="noStrike">
                        <a:solidFill>
                          <a:srgbClr val="434343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72" name="Google Shape;372;g362e811117f_0_93"/>
          <p:cNvSpPr txBox="1"/>
          <p:nvPr/>
        </p:nvSpPr>
        <p:spPr>
          <a:xfrm>
            <a:off x="540000" y="320950"/>
            <a:ext cx="9319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s-CO" sz="2400" u="none" cap="none" strike="noStrike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Funcionalidades del Sistema Central</a:t>
            </a:r>
            <a:endParaRPr b="0" i="0" sz="2400" u="none" cap="none" strike="noStrike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3" name="Google Shape;373;g362e811117f_0_93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4" name="Google Shape;374;g362e811117f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g362e811117f_0_93"/>
          <p:cNvSpPr/>
          <p:nvPr/>
        </p:nvSpPr>
        <p:spPr>
          <a:xfrm rot="10800000">
            <a:off x="10429300" y="1075"/>
            <a:ext cx="1449000" cy="20526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B71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6" name="Google Shape;376;g362e811117f_0_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09387" y="813500"/>
            <a:ext cx="1088826" cy="91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