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embeddedFontLst>
    <p:embeddedFont>
      <p:font typeface="Arial Black"/>
      <p:regular r:id="rId33"/>
    </p:embeddedFont>
    <p:embeddedFont>
      <p:font typeface="Montserrat ExtraBold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51">
          <p15:clr>
            <a:srgbClr val="747775"/>
          </p15:clr>
        </p15:guide>
        <p15:guide id="2" orient="horz" pos="454">
          <p15:clr>
            <a:srgbClr val="747775"/>
          </p15:clr>
        </p15:guide>
        <p15:guide id="3" orient="horz" pos="3996">
          <p15:clr>
            <a:srgbClr val="747775"/>
          </p15:clr>
        </p15:guide>
        <p15:guide id="4" pos="6480">
          <p15:clr>
            <a:srgbClr val="747775"/>
          </p15:clr>
        </p15:guide>
        <p15:guide id="5" orient="horz" pos="737">
          <p15:clr>
            <a:srgbClr val="747775"/>
          </p15:clr>
        </p15:guide>
        <p15:guide id="6" pos="6973">
          <p15:clr>
            <a:srgbClr val="747775"/>
          </p15:clr>
        </p15:guide>
        <p15:guide id="7" orient="horz" pos="3798">
          <p15:clr>
            <a:srgbClr val="747775"/>
          </p15:clr>
        </p15:guide>
        <p15:guide id="8" orient="horz" pos="1961">
          <p15:clr>
            <a:srgbClr val="747775"/>
          </p15:clr>
        </p15:guide>
        <p15:guide id="9" pos="360">
          <p15:clr>
            <a:srgbClr val="747775"/>
          </p15:clr>
        </p15:guide>
        <p15:guide id="10" pos="744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iY/0U0tMMxj30lCed48iyhH2ZH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DB11AB-69F4-471C-9D7F-FC82520496AC}">
  <a:tblStyle styleId="{91DB11AB-69F4-471C-9D7F-FC82520496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51" orient="horz"/>
        <p:guide pos="454" orient="horz"/>
        <p:guide pos="3996" orient="horz"/>
        <p:guide pos="6480"/>
        <p:guide pos="737" orient="horz"/>
        <p:guide pos="6973"/>
        <p:guide pos="3798" orient="horz"/>
        <p:guide pos="1961" orient="horz"/>
        <p:guide pos="360"/>
        <p:guide pos="7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ExtraBold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ExtraBol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300fa00fe_13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6300fa00fe_13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6300fa00fe_13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6300fa00fe_9_4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36300fa00fe_9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36300fa00fe_9_4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6300fa00fe_9_4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36300fa00fe_9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36300fa00fe_9_4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6300fa00fe_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6300fa00fe_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g36300fa00fe_9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1" name="Google Shape;5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6d8ffa0a0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36d8ffa0a0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g36d8ffa0a0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6d8ffa0a05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36d8ffa0a05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g36d8ffa0a05_1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6d1eef272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g36d1eef272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9" name="Google Shape;589;g36d1eef272e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6979acf3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g36979acf3c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6979acf3c2_0_5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g36979acf3c2_0_5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4" name="Google Shape;624;g36979acf3c2_0_5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6d1eef272e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g36d1eef272e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g36d1eef272e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2e89ed02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62e89ed02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362e89ed02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6300fa00fe_11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36300fa00fe_11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1" name="Google Shape;681;g36300fa00fe_11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6c45e9d7a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g36c45e9d7a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6c45e9d7a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g36c45e9d7a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6" name="Google Shape;716;g36c45e9d7ab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6d1eef272e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g36d1eef272e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0" name="Google Shape;750;g36d1eef272e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6300fa00fe_11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g36300fa00fe_11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9" name="Google Shape;759;g36300fa00fe_11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3" name="Google Shape;7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6300fa00fe_13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g36300fa00fe_13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1" name="Google Shape;801;g36300fa00fe_13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2fc5ca0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362fc5ca0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2fc5ca0d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62fc5ca0d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362fc5ca0d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2fc5ca0da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62fc5ca0d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300fa00fe_9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6300fa00fe_9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36300fa00fe_9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6300fa00fe_9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36300fa00fe_9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36300fa00fe_9_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300fa00fe_9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36300fa00fe_9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36300fa00fe_9_3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300fa00fe_9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36300fa00fe_9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36300fa00fe_9_3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ágen">
  <p:cSld name="TWO_OBJECT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5"/>
          <p:cNvSpPr/>
          <p:nvPr>
            <p:ph idx="2" type="pic"/>
          </p:nvPr>
        </p:nvSpPr>
        <p:spPr>
          <a:xfrm>
            <a:off x="5578325" y="1986435"/>
            <a:ext cx="4350300" cy="41904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5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2 imágenes">
  <p:cSld name="TWO_OBJECTS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04" name="Google Shape;204;p16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6"/>
          <p:cNvSpPr/>
          <p:nvPr>
            <p:ph idx="2" type="pic"/>
          </p:nvPr>
        </p:nvSpPr>
        <p:spPr>
          <a:xfrm>
            <a:off x="5578325" y="1986430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16"/>
          <p:cNvSpPr/>
          <p:nvPr>
            <p:ph idx="3" type="pic"/>
          </p:nvPr>
        </p:nvSpPr>
        <p:spPr>
          <a:xfrm>
            <a:off x="5578325" y="4183905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6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6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3 imágenes 1">
  <p:cSld name="TWO_OBJECTS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/>
        </p:nvSpPr>
        <p:spPr>
          <a:xfrm>
            <a:off x="3237608" y="4109825"/>
            <a:ext cx="21381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>
            <p:ph idx="2" type="pic"/>
          </p:nvPr>
        </p:nvSpPr>
        <p:spPr>
          <a:xfrm>
            <a:off x="961225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17"/>
          <p:cNvSpPr/>
          <p:nvPr>
            <p:ph idx="3" type="pic"/>
          </p:nvPr>
        </p:nvSpPr>
        <p:spPr>
          <a:xfrm>
            <a:off x="3237625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17"/>
          <p:cNvSpPr/>
          <p:nvPr>
            <p:ph idx="4" type="pic"/>
          </p:nvPr>
        </p:nvSpPr>
        <p:spPr>
          <a:xfrm>
            <a:off x="5514013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17"/>
          <p:cNvSpPr/>
          <p:nvPr>
            <p:ph idx="5" type="pic"/>
          </p:nvPr>
        </p:nvSpPr>
        <p:spPr>
          <a:xfrm>
            <a:off x="7790413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9613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6" name="Google Shape;216;p17"/>
          <p:cNvSpPr txBox="1"/>
          <p:nvPr>
            <p:ph idx="6" type="body"/>
          </p:nvPr>
        </p:nvSpPr>
        <p:spPr>
          <a:xfrm>
            <a:off x="32376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7" name="Google Shape;217;p17"/>
          <p:cNvSpPr txBox="1"/>
          <p:nvPr>
            <p:ph idx="7" type="body"/>
          </p:nvPr>
        </p:nvSpPr>
        <p:spPr>
          <a:xfrm>
            <a:off x="55139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8" name="Google Shape;218;p17"/>
          <p:cNvSpPr txBox="1"/>
          <p:nvPr>
            <p:ph idx="8" type="body"/>
          </p:nvPr>
        </p:nvSpPr>
        <p:spPr>
          <a:xfrm>
            <a:off x="77902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9" name="Google Shape;219;p17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7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7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mapas">
  <p:cSld name="Título y mapa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>
            <p:ph type="title"/>
          </p:nvPr>
        </p:nvSpPr>
        <p:spPr>
          <a:xfrm>
            <a:off x="952425" y="834000"/>
            <a:ext cx="8979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8"/>
          <p:cNvSpPr/>
          <p:nvPr>
            <p:ph idx="2" type="pic"/>
          </p:nvPr>
        </p:nvSpPr>
        <p:spPr>
          <a:xfrm>
            <a:off x="952500" y="1881775"/>
            <a:ext cx="10287300" cy="45069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18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8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mapas 1">
  <p:cSld name="Título y mapa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952425" y="834000"/>
            <a:ext cx="8979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9"/>
          <p:cNvSpPr/>
          <p:nvPr>
            <p:ph idx="2" type="pic"/>
          </p:nvPr>
        </p:nvSpPr>
        <p:spPr>
          <a:xfrm>
            <a:off x="9525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19"/>
          <p:cNvSpPr/>
          <p:nvPr>
            <p:ph idx="3" type="pic"/>
          </p:nvPr>
        </p:nvSpPr>
        <p:spPr>
          <a:xfrm>
            <a:off x="35854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19"/>
          <p:cNvSpPr/>
          <p:nvPr>
            <p:ph idx="4" type="pic"/>
          </p:nvPr>
        </p:nvSpPr>
        <p:spPr>
          <a:xfrm>
            <a:off x="88512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19"/>
          <p:cNvSpPr/>
          <p:nvPr>
            <p:ph idx="5" type="pic"/>
          </p:nvPr>
        </p:nvSpPr>
        <p:spPr>
          <a:xfrm>
            <a:off x="62183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9525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4" name="Google Shape;234;p19"/>
          <p:cNvSpPr txBox="1"/>
          <p:nvPr>
            <p:ph idx="6" type="body"/>
          </p:nvPr>
        </p:nvSpPr>
        <p:spPr>
          <a:xfrm>
            <a:off x="35854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5" name="Google Shape;235;p19"/>
          <p:cNvSpPr txBox="1"/>
          <p:nvPr>
            <p:ph idx="7" type="body"/>
          </p:nvPr>
        </p:nvSpPr>
        <p:spPr>
          <a:xfrm>
            <a:off x="62183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6" name="Google Shape;236;p19"/>
          <p:cNvSpPr txBox="1"/>
          <p:nvPr>
            <p:ph idx="8" type="body"/>
          </p:nvPr>
        </p:nvSpPr>
        <p:spPr>
          <a:xfrm>
            <a:off x="88512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7" name="Google Shape;237;p19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9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TWO_OBJECT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41" name="Google Shape;241;p22"/>
          <p:cNvSpPr txBox="1"/>
          <p:nvPr>
            <p:ph idx="2" type="body"/>
          </p:nvPr>
        </p:nvSpPr>
        <p:spPr>
          <a:xfrm>
            <a:off x="5578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42" name="Google Shape;242;p22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2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2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3 imágenes">
  <p:cSld name="TWO_OBJECTS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5578325" y="1986430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5578325" y="4183900"/>
            <a:ext cx="20754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23"/>
          <p:cNvSpPr/>
          <p:nvPr>
            <p:ph idx="4" type="pic"/>
          </p:nvPr>
        </p:nvSpPr>
        <p:spPr>
          <a:xfrm>
            <a:off x="7853225" y="4183900"/>
            <a:ext cx="20754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23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3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2fc5ca0da_0_320"/>
          <p:cNvSpPr txBox="1"/>
          <p:nvPr>
            <p:ph type="title"/>
          </p:nvPr>
        </p:nvSpPr>
        <p:spPr>
          <a:xfrm>
            <a:off x="607907" y="770881"/>
            <a:ext cx="11092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 i="0" sz="200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5" name="Google Shape;15;g362fc5ca0da_0_320"/>
          <p:cNvSpPr txBox="1"/>
          <p:nvPr>
            <p:ph idx="1" type="body"/>
          </p:nvPr>
        </p:nvSpPr>
        <p:spPr>
          <a:xfrm>
            <a:off x="2086560" y="2412900"/>
            <a:ext cx="8018700" cy="3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 i="0" sz="20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6" name="Google Shape;16;g362fc5ca0da_0_320"/>
          <p:cNvSpPr txBox="1"/>
          <p:nvPr>
            <p:ph idx="11" type="ftr"/>
          </p:nvPr>
        </p:nvSpPr>
        <p:spPr>
          <a:xfrm>
            <a:off x="4145281" y="6377956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362fc5ca0da_0_320"/>
          <p:cNvSpPr txBox="1"/>
          <p:nvPr>
            <p:ph idx="10" type="dt"/>
          </p:nvPr>
        </p:nvSpPr>
        <p:spPr>
          <a:xfrm>
            <a:off x="609600" y="6377956"/>
            <a:ext cx="2804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362fc5ca0da_0_320"/>
          <p:cNvSpPr txBox="1"/>
          <p:nvPr>
            <p:ph idx="12" type="sldNum"/>
          </p:nvPr>
        </p:nvSpPr>
        <p:spPr>
          <a:xfrm>
            <a:off x="8778241" y="6377956"/>
            <a:ext cx="2804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6c456912ee_0_7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6c456912ee_0_7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6c456912ee_0_7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6c456912ee_0_7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36c456912ee_0_7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g36c456912ee_0_7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 b="11738" l="0" r="0" t="386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/>
          <p:nvPr>
            <p:ph type="ctrTitle"/>
          </p:nvPr>
        </p:nvSpPr>
        <p:spPr>
          <a:xfrm>
            <a:off x="0" y="2952175"/>
            <a:ext cx="6328500" cy="21639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b="1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subTitle"/>
          </p:nvPr>
        </p:nvSpPr>
        <p:spPr>
          <a:xfrm>
            <a:off x="565050" y="5149825"/>
            <a:ext cx="5763300" cy="7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3">
            <a:alphaModFix/>
          </a:blip>
          <a:srcRect b="394" l="0" r="0" t="396"/>
          <a:stretch/>
        </p:blipFill>
        <p:spPr>
          <a:xfrm>
            <a:off x="0" y="6064264"/>
            <a:ext cx="12192000" cy="79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2" title="AQUI SI PASA_Mesa de trabajo 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050" y="297925"/>
            <a:ext cx="1859775" cy="1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_1_1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>
            <p:ph idx="2" type="pic"/>
          </p:nvPr>
        </p:nvSpPr>
        <p:spPr>
          <a:xfrm>
            <a:off x="12525" y="12525"/>
            <a:ext cx="12192000" cy="67809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3"/>
          <p:cNvSpPr txBox="1"/>
          <p:nvPr>
            <p:ph type="ctrTitle"/>
          </p:nvPr>
        </p:nvSpPr>
        <p:spPr>
          <a:xfrm>
            <a:off x="0" y="3632425"/>
            <a:ext cx="6118500" cy="19518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 Black"/>
              <a:buNone/>
              <a:defRPr b="1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64264"/>
            <a:ext cx="12192000" cy="79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BLANK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4" title="AQUI SI PASA_Mesa de trabajo 1 copi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961200" y="1986300"/>
            <a:ext cx="8967300" cy="4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43" name="Google Shape;43;p20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0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">
  <p:cSld name="Diseño personalizado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21"/>
          <p:cNvGrpSpPr/>
          <p:nvPr/>
        </p:nvGrpSpPr>
        <p:grpSpPr>
          <a:xfrm>
            <a:off x="8472520" y="5713073"/>
            <a:ext cx="3069217" cy="633480"/>
            <a:chOff x="12623801" y="4913316"/>
            <a:chExt cx="2838451" cy="592037"/>
          </a:xfrm>
        </p:grpSpPr>
        <p:grpSp>
          <p:nvGrpSpPr>
            <p:cNvPr id="47" name="Google Shape;47;p21"/>
            <p:cNvGrpSpPr/>
            <p:nvPr/>
          </p:nvGrpSpPr>
          <p:grpSpPr>
            <a:xfrm>
              <a:off x="13409614" y="5083178"/>
              <a:ext cx="788988" cy="271463"/>
              <a:chOff x="13409614" y="5083178"/>
              <a:chExt cx="788988" cy="271463"/>
            </a:xfrm>
          </p:grpSpPr>
          <p:sp>
            <p:nvSpPr>
              <p:cNvPr id="48" name="Google Shape;48;p21"/>
              <p:cNvSpPr/>
              <p:nvPr/>
            </p:nvSpPr>
            <p:spPr>
              <a:xfrm>
                <a:off x="13409614" y="5224466"/>
                <a:ext cx="107950" cy="128588"/>
              </a:xfrm>
              <a:custGeom>
                <a:rect b="b" l="l" r="r" t="t"/>
                <a:pathLst>
                  <a:path extrusionOk="0" h="361" w="304">
                    <a:moveTo>
                      <a:pt x="58" y="361"/>
                    </a:moveTo>
                    <a:lnTo>
                      <a:pt x="0" y="361"/>
                    </a:lnTo>
                    <a:lnTo>
                      <a:pt x="24" y="0"/>
                    </a:lnTo>
                    <a:lnTo>
                      <a:pt x="92" y="0"/>
                    </a:lnTo>
                    <a:lnTo>
                      <a:pt x="141" y="176"/>
                    </a:lnTo>
                    <a:lnTo>
                      <a:pt x="152" y="231"/>
                    </a:lnTo>
                    <a:lnTo>
                      <a:pt x="153" y="231"/>
                    </a:lnTo>
                    <a:cubicBezTo>
                      <a:pt x="158" y="206"/>
                      <a:pt x="162" y="187"/>
                      <a:pt x="165" y="176"/>
                    </a:cubicBezTo>
                    <a:lnTo>
                      <a:pt x="213" y="0"/>
                    </a:lnTo>
                    <a:lnTo>
                      <a:pt x="282" y="0"/>
                    </a:lnTo>
                    <a:lnTo>
                      <a:pt x="304" y="361"/>
                    </a:lnTo>
                    <a:lnTo>
                      <a:pt x="247" y="361"/>
                    </a:lnTo>
                    <a:lnTo>
                      <a:pt x="235" y="160"/>
                    </a:lnTo>
                    <a:cubicBezTo>
                      <a:pt x="234" y="143"/>
                      <a:pt x="234" y="127"/>
                      <a:pt x="235" y="114"/>
                    </a:cubicBezTo>
                    <a:lnTo>
                      <a:pt x="235" y="105"/>
                    </a:lnTo>
                    <a:lnTo>
                      <a:pt x="234" y="105"/>
                    </a:lnTo>
                    <a:cubicBezTo>
                      <a:pt x="229" y="129"/>
                      <a:pt x="225" y="148"/>
                      <a:pt x="222" y="162"/>
                    </a:cubicBezTo>
                    <a:lnTo>
                      <a:pt x="183" y="299"/>
                    </a:lnTo>
                    <a:lnTo>
                      <a:pt x="122" y="299"/>
                    </a:lnTo>
                    <a:lnTo>
                      <a:pt x="84" y="162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70" y="114"/>
                    </a:lnTo>
                    <a:cubicBezTo>
                      <a:pt x="70" y="115"/>
                      <a:pt x="70" y="116"/>
                      <a:pt x="70" y="118"/>
                    </a:cubicBezTo>
                    <a:cubicBezTo>
                      <a:pt x="71" y="120"/>
                      <a:pt x="71" y="123"/>
                      <a:pt x="71" y="126"/>
                    </a:cubicBezTo>
                    <a:cubicBezTo>
                      <a:pt x="71" y="130"/>
                      <a:pt x="71" y="133"/>
                      <a:pt x="71" y="136"/>
                    </a:cubicBezTo>
                    <a:cubicBezTo>
                      <a:pt x="71" y="144"/>
                      <a:pt x="71" y="152"/>
                      <a:pt x="71" y="160"/>
                    </a:cubicBezTo>
                    <a:lnTo>
                      <a:pt x="58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1"/>
              <p:cNvSpPr/>
              <p:nvPr/>
            </p:nvSpPr>
            <p:spPr>
              <a:xfrm>
                <a:off x="13531851" y="5222878"/>
                <a:ext cx="103188" cy="131763"/>
              </a:xfrm>
              <a:custGeom>
                <a:rect b="b" l="l" r="r" t="t"/>
                <a:pathLst>
                  <a:path extrusionOk="0" h="373" w="291">
                    <a:moveTo>
                      <a:pt x="64" y="184"/>
                    </a:moveTo>
                    <a:cubicBezTo>
                      <a:pt x="64" y="224"/>
                      <a:pt x="71" y="255"/>
                      <a:pt x="85" y="279"/>
                    </a:cubicBezTo>
                    <a:cubicBezTo>
                      <a:pt x="100" y="302"/>
                      <a:pt x="120" y="314"/>
                      <a:pt x="145" y="314"/>
                    </a:cubicBezTo>
                    <a:cubicBezTo>
                      <a:pt x="171" y="314"/>
                      <a:pt x="190" y="302"/>
                      <a:pt x="205" y="279"/>
                    </a:cubicBezTo>
                    <a:cubicBezTo>
                      <a:pt x="219" y="256"/>
                      <a:pt x="227" y="224"/>
                      <a:pt x="227" y="185"/>
                    </a:cubicBezTo>
                    <a:cubicBezTo>
                      <a:pt x="227" y="146"/>
                      <a:pt x="220" y="116"/>
                      <a:pt x="205" y="93"/>
                    </a:cubicBezTo>
                    <a:cubicBezTo>
                      <a:pt x="191" y="71"/>
                      <a:pt x="171" y="60"/>
                      <a:pt x="145" y="60"/>
                    </a:cubicBezTo>
                    <a:cubicBezTo>
                      <a:pt x="120" y="60"/>
                      <a:pt x="100" y="71"/>
                      <a:pt x="85" y="93"/>
                    </a:cubicBezTo>
                    <a:cubicBezTo>
                      <a:pt x="71" y="116"/>
                      <a:pt x="64" y="146"/>
                      <a:pt x="64" y="184"/>
                    </a:cubicBezTo>
                    <a:moveTo>
                      <a:pt x="0" y="184"/>
                    </a:moveTo>
                    <a:cubicBezTo>
                      <a:pt x="0" y="130"/>
                      <a:pt x="13" y="86"/>
                      <a:pt x="40" y="52"/>
                    </a:cubicBezTo>
                    <a:cubicBezTo>
                      <a:pt x="66" y="17"/>
                      <a:pt x="101" y="0"/>
                      <a:pt x="145" y="0"/>
                    </a:cubicBezTo>
                    <a:cubicBezTo>
                      <a:pt x="189" y="0"/>
                      <a:pt x="225" y="17"/>
                      <a:pt x="251" y="52"/>
                    </a:cubicBezTo>
                    <a:cubicBezTo>
                      <a:pt x="278" y="86"/>
                      <a:pt x="291" y="130"/>
                      <a:pt x="291" y="185"/>
                    </a:cubicBezTo>
                    <a:cubicBezTo>
                      <a:pt x="291" y="241"/>
                      <a:pt x="278" y="286"/>
                      <a:pt x="251" y="321"/>
                    </a:cubicBezTo>
                    <a:cubicBezTo>
                      <a:pt x="225" y="356"/>
                      <a:pt x="189" y="373"/>
                      <a:pt x="145" y="373"/>
                    </a:cubicBezTo>
                    <a:cubicBezTo>
                      <a:pt x="101" y="373"/>
                      <a:pt x="66" y="356"/>
                      <a:pt x="39" y="321"/>
                    </a:cubicBezTo>
                    <a:cubicBezTo>
                      <a:pt x="13" y="286"/>
                      <a:pt x="0" y="240"/>
                      <a:pt x="0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1"/>
              <p:cNvSpPr/>
              <p:nvPr/>
            </p:nvSpPr>
            <p:spPr>
              <a:xfrm>
                <a:off x="13641389" y="5224466"/>
                <a:ext cx="93663" cy="128588"/>
              </a:xfrm>
              <a:custGeom>
                <a:rect b="b" l="l" r="r" t="t"/>
                <a:pathLst>
                  <a:path extrusionOk="0" h="361" w="263">
                    <a:moveTo>
                      <a:pt x="163" y="361"/>
                    </a:moveTo>
                    <a:lnTo>
                      <a:pt x="100" y="361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122" y="235"/>
                    </a:lnTo>
                    <a:lnTo>
                      <a:pt x="131" y="288"/>
                    </a:lnTo>
                    <a:lnTo>
                      <a:pt x="133" y="288"/>
                    </a:lnTo>
                    <a:cubicBezTo>
                      <a:pt x="135" y="266"/>
                      <a:pt x="138" y="249"/>
                      <a:pt x="142" y="235"/>
                    </a:cubicBezTo>
                    <a:lnTo>
                      <a:pt x="197" y="0"/>
                    </a:lnTo>
                    <a:lnTo>
                      <a:pt x="263" y="0"/>
                    </a:lnTo>
                    <a:lnTo>
                      <a:pt x="163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1"/>
              <p:cNvSpPr/>
              <p:nvPr/>
            </p:nvSpPr>
            <p:spPr>
              <a:xfrm>
                <a:off x="13746164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1"/>
              <p:cNvSpPr/>
              <p:nvPr/>
            </p:nvSpPr>
            <p:spPr>
              <a:xfrm>
                <a:off x="13792201" y="5224466"/>
                <a:ext cx="61913" cy="128588"/>
              </a:xfrm>
              <a:custGeom>
                <a:rect b="b" l="l" r="r" t="t"/>
                <a:pathLst>
                  <a:path extrusionOk="0" h="81" w="39">
                    <a:moveTo>
                      <a:pt x="39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39" y="68"/>
                    </a:lnTo>
                    <a:lnTo>
                      <a:pt x="39" y="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1"/>
              <p:cNvSpPr/>
              <p:nvPr/>
            </p:nvSpPr>
            <p:spPr>
              <a:xfrm>
                <a:off x="13868401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1"/>
              <p:cNvSpPr/>
              <p:nvPr/>
            </p:nvSpPr>
            <p:spPr>
              <a:xfrm>
                <a:off x="13912851" y="5224466"/>
                <a:ext cx="87313" cy="128588"/>
              </a:xfrm>
              <a:custGeom>
                <a:rect b="b" l="l" r="r" t="t"/>
                <a:pathLst>
                  <a:path extrusionOk="0" h="361" w="245">
                    <a:moveTo>
                      <a:pt x="62" y="56"/>
                    </a:moveTo>
                    <a:lnTo>
                      <a:pt x="62" y="306"/>
                    </a:lnTo>
                    <a:lnTo>
                      <a:pt x="97" y="306"/>
                    </a:lnTo>
                    <a:cubicBezTo>
                      <a:pt x="124" y="306"/>
                      <a:pt x="145" y="295"/>
                      <a:pt x="159" y="273"/>
                    </a:cubicBezTo>
                    <a:cubicBezTo>
                      <a:pt x="174" y="252"/>
                      <a:pt x="181" y="221"/>
                      <a:pt x="181" y="180"/>
                    </a:cubicBezTo>
                    <a:cubicBezTo>
                      <a:pt x="181" y="141"/>
                      <a:pt x="174" y="110"/>
                      <a:pt x="159" y="88"/>
                    </a:cubicBezTo>
                    <a:cubicBezTo>
                      <a:pt x="144" y="67"/>
                      <a:pt x="124" y="56"/>
                      <a:pt x="97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0" y="16"/>
                      <a:pt x="206" y="48"/>
                    </a:cubicBezTo>
                    <a:cubicBezTo>
                      <a:pt x="232" y="80"/>
                      <a:pt x="245" y="124"/>
                      <a:pt x="245" y="180"/>
                    </a:cubicBezTo>
                    <a:cubicBezTo>
                      <a:pt x="245" y="237"/>
                      <a:pt x="232" y="281"/>
                      <a:pt x="206" y="313"/>
                    </a:cubicBezTo>
                    <a:cubicBezTo>
                      <a:pt x="180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1"/>
              <p:cNvSpPr/>
              <p:nvPr/>
            </p:nvSpPr>
            <p:spPr>
              <a:xfrm>
                <a:off x="14008101" y="5224466"/>
                <a:ext cx="90488" cy="128588"/>
              </a:xfrm>
              <a:custGeom>
                <a:rect b="b" l="l" r="r" t="t"/>
                <a:pathLst>
                  <a:path extrusionOk="0" h="361" w="257">
                    <a:moveTo>
                      <a:pt x="118" y="119"/>
                    </a:moveTo>
                    <a:lnTo>
                      <a:pt x="94" y="216"/>
                    </a:lnTo>
                    <a:lnTo>
                      <a:pt x="163" y="216"/>
                    </a:lnTo>
                    <a:lnTo>
                      <a:pt x="140" y="119"/>
                    </a:lnTo>
                    <a:lnTo>
                      <a:pt x="129" y="63"/>
                    </a:lnTo>
                    <a:lnTo>
                      <a:pt x="128" y="63"/>
                    </a:lnTo>
                    <a:cubicBezTo>
                      <a:pt x="125" y="85"/>
                      <a:pt x="121" y="103"/>
                      <a:pt x="118" y="119"/>
                    </a:cubicBezTo>
                    <a:close/>
                    <a:moveTo>
                      <a:pt x="62" y="361"/>
                    </a:moveTo>
                    <a:lnTo>
                      <a:pt x="0" y="361"/>
                    </a:lnTo>
                    <a:lnTo>
                      <a:pt x="95" y="0"/>
                    </a:lnTo>
                    <a:lnTo>
                      <a:pt x="162" y="0"/>
                    </a:lnTo>
                    <a:lnTo>
                      <a:pt x="257" y="361"/>
                    </a:lnTo>
                    <a:lnTo>
                      <a:pt x="195" y="361"/>
                    </a:lnTo>
                    <a:lnTo>
                      <a:pt x="173" y="268"/>
                    </a:lnTo>
                    <a:lnTo>
                      <a:pt x="84" y="268"/>
                    </a:lnTo>
                    <a:lnTo>
                      <a:pt x="62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1"/>
              <p:cNvSpPr/>
              <p:nvPr/>
            </p:nvSpPr>
            <p:spPr>
              <a:xfrm>
                <a:off x="14111289" y="5224466"/>
                <a:ext cx="87313" cy="128588"/>
              </a:xfrm>
              <a:custGeom>
                <a:rect b="b" l="l" r="r" t="t"/>
                <a:pathLst>
                  <a:path extrusionOk="0" h="361" w="246">
                    <a:moveTo>
                      <a:pt x="62" y="56"/>
                    </a:moveTo>
                    <a:lnTo>
                      <a:pt x="62" y="306"/>
                    </a:lnTo>
                    <a:lnTo>
                      <a:pt x="98" y="306"/>
                    </a:lnTo>
                    <a:cubicBezTo>
                      <a:pt x="124" y="306"/>
                      <a:pt x="145" y="295"/>
                      <a:pt x="160" y="273"/>
                    </a:cubicBezTo>
                    <a:cubicBezTo>
                      <a:pt x="174" y="252"/>
                      <a:pt x="182" y="221"/>
                      <a:pt x="182" y="180"/>
                    </a:cubicBezTo>
                    <a:cubicBezTo>
                      <a:pt x="182" y="141"/>
                      <a:pt x="174" y="110"/>
                      <a:pt x="159" y="88"/>
                    </a:cubicBezTo>
                    <a:cubicBezTo>
                      <a:pt x="145" y="67"/>
                      <a:pt x="124" y="56"/>
                      <a:pt x="98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1" y="16"/>
                      <a:pt x="206" y="48"/>
                    </a:cubicBezTo>
                    <a:cubicBezTo>
                      <a:pt x="233" y="80"/>
                      <a:pt x="246" y="124"/>
                      <a:pt x="246" y="180"/>
                    </a:cubicBezTo>
                    <a:cubicBezTo>
                      <a:pt x="246" y="237"/>
                      <a:pt x="233" y="281"/>
                      <a:pt x="206" y="313"/>
                    </a:cubicBezTo>
                    <a:cubicBezTo>
                      <a:pt x="181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1"/>
              <p:cNvSpPr/>
              <p:nvPr/>
            </p:nvSpPr>
            <p:spPr>
              <a:xfrm>
                <a:off x="13515976" y="5100641"/>
                <a:ext cx="39688" cy="73025"/>
              </a:xfrm>
              <a:custGeom>
                <a:rect b="b" l="l" r="r" t="t"/>
                <a:pathLst>
                  <a:path extrusionOk="0" h="207" w="110">
                    <a:moveTo>
                      <a:pt x="0" y="187"/>
                    </a:moveTo>
                    <a:lnTo>
                      <a:pt x="16" y="158"/>
                    </a:lnTo>
                    <a:cubicBezTo>
                      <a:pt x="26" y="169"/>
                      <a:pt x="38" y="175"/>
                      <a:pt x="50" y="175"/>
                    </a:cubicBezTo>
                    <a:cubicBezTo>
                      <a:pt x="58" y="175"/>
                      <a:pt x="64" y="172"/>
                      <a:pt x="68" y="168"/>
                    </a:cubicBezTo>
                    <a:cubicBezTo>
                      <a:pt x="73" y="163"/>
                      <a:pt x="75" y="157"/>
                      <a:pt x="75" y="150"/>
                    </a:cubicBezTo>
                    <a:cubicBezTo>
                      <a:pt x="75" y="145"/>
                      <a:pt x="74" y="140"/>
                      <a:pt x="71" y="136"/>
                    </a:cubicBezTo>
                    <a:cubicBezTo>
                      <a:pt x="68" y="132"/>
                      <a:pt x="65" y="129"/>
                      <a:pt x="61" y="125"/>
                    </a:cubicBezTo>
                    <a:cubicBezTo>
                      <a:pt x="57" y="122"/>
                      <a:pt x="52" y="119"/>
                      <a:pt x="47" y="116"/>
                    </a:cubicBezTo>
                    <a:cubicBezTo>
                      <a:pt x="42" y="113"/>
                      <a:pt x="37" y="110"/>
                      <a:pt x="32" y="106"/>
                    </a:cubicBezTo>
                    <a:cubicBezTo>
                      <a:pt x="27" y="102"/>
                      <a:pt x="23" y="98"/>
                      <a:pt x="19" y="94"/>
                    </a:cubicBezTo>
                    <a:cubicBezTo>
                      <a:pt x="14" y="90"/>
                      <a:pt x="11" y="84"/>
                      <a:pt x="8" y="78"/>
                    </a:cubicBezTo>
                    <a:cubicBezTo>
                      <a:pt x="6" y="72"/>
                      <a:pt x="4" y="64"/>
                      <a:pt x="4" y="57"/>
                    </a:cubicBezTo>
                    <a:cubicBezTo>
                      <a:pt x="4" y="40"/>
                      <a:pt x="10" y="26"/>
                      <a:pt x="21" y="16"/>
                    </a:cubicBezTo>
                    <a:cubicBezTo>
                      <a:pt x="31" y="5"/>
                      <a:pt x="46" y="0"/>
                      <a:pt x="64" y="0"/>
                    </a:cubicBezTo>
                    <a:cubicBezTo>
                      <a:pt x="81" y="0"/>
                      <a:pt x="96" y="4"/>
                      <a:pt x="108" y="13"/>
                    </a:cubicBezTo>
                    <a:lnTo>
                      <a:pt x="96" y="43"/>
                    </a:lnTo>
                    <a:cubicBezTo>
                      <a:pt x="92" y="40"/>
                      <a:pt x="87" y="38"/>
                      <a:pt x="81" y="35"/>
                    </a:cubicBezTo>
                    <a:cubicBezTo>
                      <a:pt x="75" y="33"/>
                      <a:pt x="69" y="32"/>
                      <a:pt x="65" y="32"/>
                    </a:cubicBezTo>
                    <a:cubicBezTo>
                      <a:pt x="56" y="32"/>
                      <a:pt x="50" y="34"/>
                      <a:pt x="46" y="39"/>
                    </a:cubicBezTo>
                    <a:cubicBezTo>
                      <a:pt x="41" y="43"/>
                      <a:pt x="39" y="49"/>
                      <a:pt x="39" y="56"/>
                    </a:cubicBezTo>
                    <a:cubicBezTo>
                      <a:pt x="39" y="68"/>
                      <a:pt x="47" y="78"/>
                      <a:pt x="64" y="88"/>
                    </a:cubicBezTo>
                    <a:cubicBezTo>
                      <a:pt x="70" y="91"/>
                      <a:pt x="76" y="95"/>
                      <a:pt x="80" y="97"/>
                    </a:cubicBezTo>
                    <a:cubicBezTo>
                      <a:pt x="84" y="100"/>
                      <a:pt x="89" y="104"/>
                      <a:pt x="94" y="109"/>
                    </a:cubicBezTo>
                    <a:cubicBezTo>
                      <a:pt x="99" y="114"/>
                      <a:pt x="103" y="120"/>
                      <a:pt x="106" y="126"/>
                    </a:cubicBezTo>
                    <a:cubicBezTo>
                      <a:pt x="108" y="133"/>
                      <a:pt x="110" y="140"/>
                      <a:pt x="110" y="148"/>
                    </a:cubicBezTo>
                    <a:cubicBezTo>
                      <a:pt x="110" y="165"/>
                      <a:pt x="105" y="179"/>
                      <a:pt x="94" y="190"/>
                    </a:cubicBezTo>
                    <a:cubicBezTo>
                      <a:pt x="84" y="201"/>
                      <a:pt x="70" y="207"/>
                      <a:pt x="52" y="207"/>
                    </a:cubicBezTo>
                    <a:cubicBezTo>
                      <a:pt x="31" y="207"/>
                      <a:pt x="14" y="200"/>
                      <a:pt x="0" y="18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1"/>
              <p:cNvSpPr/>
              <p:nvPr/>
            </p:nvSpPr>
            <p:spPr>
              <a:xfrm>
                <a:off x="13565189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8" y="6"/>
                    </a:lnTo>
                    <a:lnTo>
                      <a:pt x="8" y="18"/>
                    </a:lnTo>
                    <a:lnTo>
                      <a:pt x="19" y="18"/>
                    </a:lnTo>
                    <a:lnTo>
                      <a:pt x="19" y="25"/>
                    </a:lnTo>
                    <a:lnTo>
                      <a:pt x="8" y="25"/>
                    </a:lnTo>
                    <a:lnTo>
                      <a:pt x="8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1"/>
              <p:cNvSpPr/>
              <p:nvPr/>
            </p:nvSpPr>
            <p:spPr>
              <a:xfrm>
                <a:off x="13604876" y="5100641"/>
                <a:ext cx="49213" cy="73025"/>
              </a:xfrm>
              <a:custGeom>
                <a:rect b="b" l="l" r="r" t="t"/>
                <a:pathLst>
                  <a:path extrusionOk="0" h="207" w="140">
                    <a:moveTo>
                      <a:pt x="88" y="0"/>
                    </a:moveTo>
                    <a:cubicBezTo>
                      <a:pt x="108" y="0"/>
                      <a:pt x="124" y="5"/>
                      <a:pt x="137" y="16"/>
                    </a:cubicBezTo>
                    <a:lnTo>
                      <a:pt x="123" y="46"/>
                    </a:lnTo>
                    <a:cubicBezTo>
                      <a:pt x="119" y="42"/>
                      <a:pt x="114" y="39"/>
                      <a:pt x="108" y="36"/>
                    </a:cubicBezTo>
                    <a:cubicBezTo>
                      <a:pt x="101" y="33"/>
                      <a:pt x="95" y="32"/>
                      <a:pt x="89" y="32"/>
                    </a:cubicBezTo>
                    <a:cubicBezTo>
                      <a:pt x="72" y="32"/>
                      <a:pt x="59" y="39"/>
                      <a:pt x="50" y="52"/>
                    </a:cubicBezTo>
                    <a:cubicBezTo>
                      <a:pt x="40" y="65"/>
                      <a:pt x="36" y="82"/>
                      <a:pt x="36" y="101"/>
                    </a:cubicBezTo>
                    <a:cubicBezTo>
                      <a:pt x="36" y="122"/>
                      <a:pt x="40" y="139"/>
                      <a:pt x="50" y="153"/>
                    </a:cubicBezTo>
                    <a:cubicBezTo>
                      <a:pt x="60" y="167"/>
                      <a:pt x="73" y="174"/>
                      <a:pt x="89" y="174"/>
                    </a:cubicBezTo>
                    <a:cubicBezTo>
                      <a:pt x="101" y="174"/>
                      <a:pt x="114" y="169"/>
                      <a:pt x="126" y="159"/>
                    </a:cubicBezTo>
                    <a:lnTo>
                      <a:pt x="140" y="189"/>
                    </a:lnTo>
                    <a:cubicBezTo>
                      <a:pt x="126" y="201"/>
                      <a:pt x="108" y="207"/>
                      <a:pt x="86" y="207"/>
                    </a:cubicBezTo>
                    <a:cubicBezTo>
                      <a:pt x="60" y="207"/>
                      <a:pt x="39" y="197"/>
                      <a:pt x="23" y="178"/>
                    </a:cubicBezTo>
                    <a:cubicBezTo>
                      <a:pt x="8" y="158"/>
                      <a:pt x="0" y="133"/>
                      <a:pt x="0" y="103"/>
                    </a:cubicBezTo>
                    <a:cubicBezTo>
                      <a:pt x="0" y="72"/>
                      <a:pt x="8" y="48"/>
                      <a:pt x="24" y="28"/>
                    </a:cubicBezTo>
                    <a:cubicBezTo>
                      <a:pt x="40" y="9"/>
                      <a:pt x="61" y="0"/>
                      <a:pt x="88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1"/>
              <p:cNvSpPr/>
              <p:nvPr/>
            </p:nvSpPr>
            <p:spPr>
              <a:xfrm>
                <a:off x="13662026" y="5102228"/>
                <a:ext cx="44450" cy="69850"/>
              </a:xfrm>
              <a:custGeom>
                <a:rect b="b" l="l" r="r" t="t"/>
                <a:pathLst>
                  <a:path extrusionOk="0" h="200" w="125">
                    <a:moveTo>
                      <a:pt x="35" y="31"/>
                    </a:moveTo>
                    <a:lnTo>
                      <a:pt x="35" y="95"/>
                    </a:lnTo>
                    <a:lnTo>
                      <a:pt x="53" y="95"/>
                    </a:lnTo>
                    <a:cubicBezTo>
                      <a:pt x="61" y="95"/>
                      <a:pt x="67" y="92"/>
                      <a:pt x="72" y="86"/>
                    </a:cubicBezTo>
                    <a:cubicBezTo>
                      <a:pt x="77" y="80"/>
                      <a:pt x="80" y="72"/>
                      <a:pt x="80" y="62"/>
                    </a:cubicBezTo>
                    <a:cubicBezTo>
                      <a:pt x="80" y="50"/>
                      <a:pt x="76" y="41"/>
                      <a:pt x="69" y="35"/>
                    </a:cubicBezTo>
                    <a:cubicBezTo>
                      <a:pt x="64" y="32"/>
                      <a:pt x="5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8" y="0"/>
                      <a:pt x="77" y="2"/>
                      <a:pt x="85" y="6"/>
                    </a:cubicBezTo>
                    <a:cubicBezTo>
                      <a:pt x="94" y="11"/>
                      <a:pt x="101" y="18"/>
                      <a:pt x="107" y="27"/>
                    </a:cubicBezTo>
                    <a:cubicBezTo>
                      <a:pt x="112" y="36"/>
                      <a:pt x="115" y="47"/>
                      <a:pt x="115" y="59"/>
                    </a:cubicBezTo>
                    <a:cubicBezTo>
                      <a:pt x="115" y="71"/>
                      <a:pt x="112" y="82"/>
                      <a:pt x="107" y="92"/>
                    </a:cubicBezTo>
                    <a:cubicBezTo>
                      <a:pt x="101" y="102"/>
                      <a:pt x="94" y="110"/>
                      <a:pt x="86" y="114"/>
                    </a:cubicBezTo>
                    <a:lnTo>
                      <a:pt x="86" y="115"/>
                    </a:lnTo>
                    <a:cubicBezTo>
                      <a:pt x="88" y="118"/>
                      <a:pt x="90" y="122"/>
                      <a:pt x="91" y="126"/>
                    </a:cubicBezTo>
                    <a:lnTo>
                      <a:pt x="125" y="200"/>
                    </a:lnTo>
                    <a:lnTo>
                      <a:pt x="87" y="200"/>
                    </a:lnTo>
                    <a:lnTo>
                      <a:pt x="56" y="125"/>
                    </a:lnTo>
                    <a:lnTo>
                      <a:pt x="35" y="125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1"/>
              <p:cNvSpPr/>
              <p:nvPr/>
            </p:nvSpPr>
            <p:spPr>
              <a:xfrm>
                <a:off x="13714414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1"/>
              <p:cNvSpPr/>
              <p:nvPr/>
            </p:nvSpPr>
            <p:spPr>
              <a:xfrm>
                <a:off x="13752514" y="5102228"/>
                <a:ext cx="47625" cy="69850"/>
              </a:xfrm>
              <a:custGeom>
                <a:rect b="b" l="l" r="r" t="t"/>
                <a:pathLst>
                  <a:path extrusionOk="0" h="44" w="30">
                    <a:moveTo>
                      <a:pt x="19" y="44"/>
                    </a:moveTo>
                    <a:lnTo>
                      <a:pt x="11" y="44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9" y="6"/>
                    </a:lnTo>
                    <a:lnTo>
                      <a:pt x="19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1"/>
              <p:cNvSpPr/>
              <p:nvPr/>
            </p:nvSpPr>
            <p:spPr>
              <a:xfrm>
                <a:off x="13795376" y="5102228"/>
                <a:ext cx="50800" cy="69850"/>
              </a:xfrm>
              <a:custGeom>
                <a:rect b="b" l="l" r="r" t="t"/>
                <a:pathLst>
                  <a:path extrusionOk="0" h="200" w="142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7" y="66"/>
                    </a:lnTo>
                    <a:lnTo>
                      <a:pt x="71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52" y="0"/>
                    </a:lnTo>
                    <a:lnTo>
                      <a:pt x="89" y="0"/>
                    </a:lnTo>
                    <a:lnTo>
                      <a:pt x="142" y="200"/>
                    </a:lnTo>
                    <a:lnTo>
                      <a:pt x="108" y="200"/>
                    </a:lnTo>
                    <a:lnTo>
                      <a:pt x="95" y="149"/>
                    </a:lnTo>
                    <a:lnTo>
                      <a:pt x="46" y="149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1"/>
              <p:cNvSpPr/>
              <p:nvPr/>
            </p:nvSpPr>
            <p:spPr>
              <a:xfrm>
                <a:off x="13854114" y="5102228"/>
                <a:ext cx="42863" cy="69850"/>
              </a:xfrm>
              <a:custGeom>
                <a:rect b="b" l="l" r="r" t="t"/>
                <a:pathLst>
                  <a:path extrusionOk="0" h="200" w="124">
                    <a:moveTo>
                      <a:pt x="34" y="31"/>
                    </a:moveTo>
                    <a:lnTo>
                      <a:pt x="34" y="95"/>
                    </a:lnTo>
                    <a:lnTo>
                      <a:pt x="52" y="95"/>
                    </a:lnTo>
                    <a:cubicBezTo>
                      <a:pt x="60" y="95"/>
                      <a:pt x="66" y="92"/>
                      <a:pt x="71" y="86"/>
                    </a:cubicBezTo>
                    <a:cubicBezTo>
                      <a:pt x="77" y="80"/>
                      <a:pt x="79" y="72"/>
                      <a:pt x="79" y="62"/>
                    </a:cubicBezTo>
                    <a:cubicBezTo>
                      <a:pt x="79" y="50"/>
                      <a:pt x="76" y="41"/>
                      <a:pt x="68" y="35"/>
                    </a:cubicBezTo>
                    <a:cubicBezTo>
                      <a:pt x="64" y="32"/>
                      <a:pt x="58" y="31"/>
                      <a:pt x="53" y="31"/>
                    </a:cubicBezTo>
                    <a:lnTo>
                      <a:pt x="34" y="31"/>
                    </a:ln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7" y="0"/>
                      <a:pt x="76" y="2"/>
                      <a:pt x="84" y="6"/>
                    </a:cubicBezTo>
                    <a:cubicBezTo>
                      <a:pt x="93" y="11"/>
                      <a:pt x="101" y="18"/>
                      <a:pt x="106" y="27"/>
                    </a:cubicBezTo>
                    <a:cubicBezTo>
                      <a:pt x="111" y="36"/>
                      <a:pt x="114" y="47"/>
                      <a:pt x="114" y="59"/>
                    </a:cubicBezTo>
                    <a:cubicBezTo>
                      <a:pt x="114" y="71"/>
                      <a:pt x="111" y="82"/>
                      <a:pt x="106" y="92"/>
                    </a:cubicBezTo>
                    <a:cubicBezTo>
                      <a:pt x="101" y="102"/>
                      <a:pt x="94" y="110"/>
                      <a:pt x="85" y="114"/>
                    </a:cubicBezTo>
                    <a:lnTo>
                      <a:pt x="85" y="115"/>
                    </a:lnTo>
                    <a:cubicBezTo>
                      <a:pt x="87" y="118"/>
                      <a:pt x="89" y="122"/>
                      <a:pt x="91" y="126"/>
                    </a:cubicBezTo>
                    <a:lnTo>
                      <a:pt x="124" y="200"/>
                    </a:lnTo>
                    <a:lnTo>
                      <a:pt x="86" y="200"/>
                    </a:lnTo>
                    <a:lnTo>
                      <a:pt x="56" y="125"/>
                    </a:lnTo>
                    <a:lnTo>
                      <a:pt x="34" y="125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1"/>
              <p:cNvSpPr/>
              <p:nvPr/>
            </p:nvSpPr>
            <p:spPr>
              <a:xfrm>
                <a:off x="13904914" y="5083178"/>
                <a:ext cx="19050" cy="88900"/>
              </a:xfrm>
              <a:custGeom>
                <a:rect b="b" l="l" r="r" t="t"/>
                <a:pathLst>
                  <a:path extrusionOk="0" h="252" w="54">
                    <a:moveTo>
                      <a:pt x="30" y="39"/>
                    </a:moveTo>
                    <a:lnTo>
                      <a:pt x="3" y="39"/>
                    </a:lnTo>
                    <a:lnTo>
                      <a:pt x="21" y="0"/>
                    </a:lnTo>
                    <a:lnTo>
                      <a:pt x="54" y="0"/>
                    </a:lnTo>
                    <a:lnTo>
                      <a:pt x="30" y="39"/>
                    </a:lnTo>
                    <a:close/>
                    <a:moveTo>
                      <a:pt x="35" y="252"/>
                    </a:moveTo>
                    <a:lnTo>
                      <a:pt x="0" y="252"/>
                    </a:lnTo>
                    <a:lnTo>
                      <a:pt x="0" y="52"/>
                    </a:lnTo>
                    <a:lnTo>
                      <a:pt x="35" y="52"/>
                    </a:lnTo>
                    <a:lnTo>
                      <a:pt x="35" y="2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1"/>
              <p:cNvSpPr/>
              <p:nvPr/>
            </p:nvSpPr>
            <p:spPr>
              <a:xfrm>
                <a:off x="13923964" y="5102228"/>
                <a:ext cx="50800" cy="69850"/>
              </a:xfrm>
              <a:custGeom>
                <a:rect b="b" l="l" r="r" t="t"/>
                <a:pathLst>
                  <a:path extrusionOk="0" h="200" w="143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8" y="66"/>
                    </a:lnTo>
                    <a:lnTo>
                      <a:pt x="72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53" y="0"/>
                    </a:lnTo>
                    <a:lnTo>
                      <a:pt x="90" y="0"/>
                    </a:lnTo>
                    <a:lnTo>
                      <a:pt x="143" y="200"/>
                    </a:lnTo>
                    <a:lnTo>
                      <a:pt x="108" y="200"/>
                    </a:lnTo>
                    <a:lnTo>
                      <a:pt x="96" y="149"/>
                    </a:lnTo>
                    <a:lnTo>
                      <a:pt x="47" y="149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1"/>
              <p:cNvSpPr/>
              <p:nvPr/>
            </p:nvSpPr>
            <p:spPr>
              <a:xfrm>
                <a:off x="13998576" y="5102228"/>
                <a:ext cx="49213" cy="69850"/>
              </a:xfrm>
              <a:custGeom>
                <a:rect b="b" l="l" r="r" t="t"/>
                <a:pathLst>
                  <a:path extrusionOk="0" h="200" w="137">
                    <a:moveTo>
                      <a:pt x="35" y="31"/>
                    </a:moveTo>
                    <a:lnTo>
                      <a:pt x="35" y="169"/>
                    </a:lnTo>
                    <a:lnTo>
                      <a:pt x="54" y="169"/>
                    </a:lnTo>
                    <a:cubicBezTo>
                      <a:pt x="69" y="169"/>
                      <a:pt x="81" y="163"/>
                      <a:pt x="89" y="151"/>
                    </a:cubicBezTo>
                    <a:cubicBezTo>
                      <a:pt x="97" y="139"/>
                      <a:pt x="101" y="122"/>
                      <a:pt x="101" y="100"/>
                    </a:cubicBezTo>
                    <a:cubicBezTo>
                      <a:pt x="101" y="78"/>
                      <a:pt x="97" y="61"/>
                      <a:pt x="89" y="49"/>
                    </a:cubicBezTo>
                    <a:cubicBezTo>
                      <a:pt x="80" y="37"/>
                      <a:pt x="6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56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1" y="0"/>
                      <a:pt x="100" y="9"/>
                      <a:pt x="115" y="26"/>
                    </a:cubicBezTo>
                    <a:cubicBezTo>
                      <a:pt x="129" y="44"/>
                      <a:pt x="137" y="69"/>
                      <a:pt x="137" y="100"/>
                    </a:cubicBezTo>
                    <a:cubicBezTo>
                      <a:pt x="137" y="131"/>
                      <a:pt x="129" y="156"/>
                      <a:pt x="115" y="174"/>
                    </a:cubicBezTo>
                    <a:cubicBezTo>
                      <a:pt x="100" y="191"/>
                      <a:pt x="81" y="200"/>
                      <a:pt x="56" y="2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1"/>
              <p:cNvSpPr/>
              <p:nvPr/>
            </p:nvSpPr>
            <p:spPr>
              <a:xfrm>
                <a:off x="14057314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21"/>
            <p:cNvGrpSpPr/>
            <p:nvPr/>
          </p:nvGrpSpPr>
          <p:grpSpPr>
            <a:xfrm>
              <a:off x="12623801" y="4997453"/>
              <a:ext cx="660475" cy="507900"/>
              <a:chOff x="12623801" y="4997453"/>
              <a:chExt cx="660475" cy="507900"/>
            </a:xfrm>
          </p:grpSpPr>
          <p:sp>
            <p:nvSpPr>
              <p:cNvPr id="70" name="Google Shape;70;p21"/>
              <p:cNvSpPr/>
              <p:nvPr/>
            </p:nvSpPr>
            <p:spPr>
              <a:xfrm>
                <a:off x="13274676" y="4997453"/>
                <a:ext cx="9600" cy="507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1"/>
              <p:cNvSpPr/>
              <p:nvPr/>
            </p:nvSpPr>
            <p:spPr>
              <a:xfrm>
                <a:off x="12623801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6" y="72"/>
                    </a:moveTo>
                    <a:lnTo>
                      <a:pt x="59" y="28"/>
                    </a:lnTo>
                    <a:lnTo>
                      <a:pt x="43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4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1"/>
              <p:cNvSpPr/>
              <p:nvPr/>
            </p:nvSpPr>
            <p:spPr>
              <a:xfrm>
                <a:off x="12669839" y="5387978"/>
                <a:ext cx="30163" cy="41275"/>
              </a:xfrm>
              <a:custGeom>
                <a:rect b="b" l="l" r="r" t="t"/>
                <a:pathLst>
                  <a:path extrusionOk="0" h="26" w="19">
                    <a:moveTo>
                      <a:pt x="0" y="2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1"/>
              <p:cNvSpPr/>
              <p:nvPr/>
            </p:nvSpPr>
            <p:spPr>
              <a:xfrm>
                <a:off x="12700001" y="5386391"/>
                <a:ext cx="36513" cy="44450"/>
              </a:xfrm>
              <a:custGeom>
                <a:rect b="b" l="l" r="r" t="t"/>
                <a:pathLst>
                  <a:path extrusionOk="0" h="124" w="105">
                    <a:moveTo>
                      <a:pt x="82" y="78"/>
                    </a:moveTo>
                    <a:lnTo>
                      <a:pt x="105" y="85"/>
                    </a:lnTo>
                    <a:cubicBezTo>
                      <a:pt x="102" y="98"/>
                      <a:pt x="96" y="108"/>
                      <a:pt x="87" y="115"/>
                    </a:cubicBezTo>
                    <a:cubicBezTo>
                      <a:pt x="79" y="121"/>
                      <a:pt x="68" y="124"/>
                      <a:pt x="55" y="124"/>
                    </a:cubicBezTo>
                    <a:cubicBezTo>
                      <a:pt x="39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3"/>
                      <a:pt x="5" y="27"/>
                      <a:pt x="16" y="16"/>
                    </a:cubicBezTo>
                    <a:cubicBezTo>
                      <a:pt x="26" y="5"/>
                      <a:pt x="40" y="0"/>
                      <a:pt x="57" y="0"/>
                    </a:cubicBezTo>
                    <a:cubicBezTo>
                      <a:pt x="71" y="0"/>
                      <a:pt x="83" y="4"/>
                      <a:pt x="93" y="13"/>
                    </a:cubicBezTo>
                    <a:cubicBezTo>
                      <a:pt x="98" y="18"/>
                      <a:pt x="102" y="25"/>
                      <a:pt x="105" y="35"/>
                    </a:cubicBezTo>
                    <a:lnTo>
                      <a:pt x="81" y="41"/>
                    </a:lnTo>
                    <a:cubicBezTo>
                      <a:pt x="79" y="34"/>
                      <a:pt x="76" y="29"/>
                      <a:pt x="72" y="26"/>
                    </a:cubicBezTo>
                    <a:cubicBezTo>
                      <a:pt x="67" y="22"/>
                      <a:pt x="62" y="20"/>
                      <a:pt x="55" y="20"/>
                    </a:cubicBezTo>
                    <a:cubicBezTo>
                      <a:pt x="46" y="20"/>
                      <a:pt x="39" y="24"/>
                      <a:pt x="34" y="30"/>
                    </a:cubicBezTo>
                    <a:cubicBezTo>
                      <a:pt x="28" y="36"/>
                      <a:pt x="25" y="47"/>
                      <a:pt x="25" y="61"/>
                    </a:cubicBezTo>
                    <a:cubicBezTo>
                      <a:pt x="25" y="76"/>
                      <a:pt x="28" y="87"/>
                      <a:pt x="34" y="94"/>
                    </a:cubicBezTo>
                    <a:cubicBezTo>
                      <a:pt x="39" y="100"/>
                      <a:pt x="46" y="103"/>
                      <a:pt x="55" y="103"/>
                    </a:cubicBezTo>
                    <a:cubicBezTo>
                      <a:pt x="61" y="103"/>
                      <a:pt x="67" y="101"/>
                      <a:pt x="72" y="97"/>
                    </a:cubicBezTo>
                    <a:cubicBezTo>
                      <a:pt x="76" y="93"/>
                      <a:pt x="80" y="86"/>
                      <a:pt x="82" y="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1"/>
              <p:cNvSpPr/>
              <p:nvPr/>
            </p:nvSpPr>
            <p:spPr>
              <a:xfrm>
                <a:off x="12736514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6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1"/>
              <p:cNvSpPr/>
              <p:nvPr/>
            </p:nvSpPr>
            <p:spPr>
              <a:xfrm>
                <a:off x="12782551" y="5387978"/>
                <a:ext cx="30163" cy="41275"/>
              </a:xfrm>
              <a:custGeom>
                <a:rect b="b" l="l" r="r" t="t"/>
                <a:pathLst>
                  <a:path extrusionOk="0" h="26" w="19">
                    <a:moveTo>
                      <a:pt x="0" y="2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1"/>
              <p:cNvSpPr/>
              <p:nvPr/>
            </p:nvSpPr>
            <p:spPr>
              <a:xfrm>
                <a:off x="12815889" y="5387978"/>
                <a:ext cx="36513" cy="41275"/>
              </a:xfrm>
              <a:custGeom>
                <a:rect b="b" l="l" r="r" t="t"/>
                <a:pathLst>
                  <a:path extrusionOk="0" h="120" w="101">
                    <a:moveTo>
                      <a:pt x="24" y="20"/>
                    </a:moveTo>
                    <a:lnTo>
                      <a:pt x="24" y="100"/>
                    </a:lnTo>
                    <a:lnTo>
                      <a:pt x="42" y="100"/>
                    </a:lnTo>
                    <a:cubicBezTo>
                      <a:pt x="49" y="100"/>
                      <a:pt x="54" y="99"/>
                      <a:pt x="57" y="98"/>
                    </a:cubicBezTo>
                    <a:cubicBezTo>
                      <a:pt x="61" y="98"/>
                      <a:pt x="64" y="96"/>
                      <a:pt x="67" y="94"/>
                    </a:cubicBezTo>
                    <a:cubicBezTo>
                      <a:pt x="69" y="91"/>
                      <a:pt x="71" y="87"/>
                      <a:pt x="73" y="82"/>
                    </a:cubicBezTo>
                    <a:cubicBezTo>
                      <a:pt x="75" y="76"/>
                      <a:pt x="76" y="69"/>
                      <a:pt x="76" y="60"/>
                    </a:cubicBezTo>
                    <a:cubicBezTo>
                      <a:pt x="76" y="51"/>
                      <a:pt x="75" y="43"/>
                      <a:pt x="73" y="38"/>
                    </a:cubicBezTo>
                    <a:cubicBezTo>
                      <a:pt x="71" y="34"/>
                      <a:pt x="69" y="30"/>
                      <a:pt x="66" y="27"/>
                    </a:cubicBezTo>
                    <a:cubicBezTo>
                      <a:pt x="63" y="24"/>
                      <a:pt x="60" y="22"/>
                      <a:pt x="55" y="21"/>
                    </a:cubicBezTo>
                    <a:cubicBezTo>
                      <a:pt x="52" y="20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2" y="0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90" y="18"/>
                      <a:pt x="94" y="25"/>
                      <a:pt x="97" y="32"/>
                    </a:cubicBezTo>
                    <a:cubicBezTo>
                      <a:pt x="99" y="40"/>
                      <a:pt x="101" y="50"/>
                      <a:pt x="101" y="61"/>
                    </a:cubicBezTo>
                    <a:cubicBezTo>
                      <a:pt x="101" y="71"/>
                      <a:pt x="100" y="79"/>
                      <a:pt x="97" y="87"/>
                    </a:cubicBezTo>
                    <a:cubicBezTo>
                      <a:pt x="94" y="95"/>
                      <a:pt x="90" y="102"/>
                      <a:pt x="84" y="108"/>
                    </a:cubicBezTo>
                    <a:cubicBezTo>
                      <a:pt x="80" y="112"/>
                      <a:pt x="74" y="115"/>
                      <a:pt x="67" y="117"/>
                    </a:cubicBezTo>
                    <a:cubicBezTo>
                      <a:pt x="62" y="119"/>
                      <a:pt x="54" y="120"/>
                      <a:pt x="45" y="120"/>
                    </a:cubicBez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1"/>
              <p:cNvSpPr/>
              <p:nvPr/>
            </p:nvSpPr>
            <p:spPr>
              <a:xfrm>
                <a:off x="12855576" y="5375278"/>
                <a:ext cx="15875" cy="53975"/>
              </a:xfrm>
              <a:custGeom>
                <a:rect b="b" l="l" r="r" t="t"/>
                <a:pathLst>
                  <a:path extrusionOk="0" h="156" w="43">
                    <a:moveTo>
                      <a:pt x="0" y="36"/>
                    </a:moveTo>
                    <a:lnTo>
                      <a:pt x="24" y="36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36"/>
                    </a:lnTo>
                    <a:close/>
                    <a:moveTo>
                      <a:pt x="6" y="24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20" y="24"/>
                    </a:lnTo>
                    <a:lnTo>
                      <a:pt x="6" y="2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1"/>
              <p:cNvSpPr/>
              <p:nvPr/>
            </p:nvSpPr>
            <p:spPr>
              <a:xfrm>
                <a:off x="12868276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1"/>
              <p:cNvSpPr/>
              <p:nvPr/>
            </p:nvSpPr>
            <p:spPr>
              <a:xfrm>
                <a:off x="12931776" y="5387978"/>
                <a:ext cx="41275" cy="41275"/>
              </a:xfrm>
              <a:custGeom>
                <a:rect b="b" l="l" r="r" t="t"/>
                <a:pathLst>
                  <a:path extrusionOk="0" h="26" w="26">
                    <a:moveTo>
                      <a:pt x="0" y="2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3" y="18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5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1"/>
              <p:cNvSpPr/>
              <p:nvPr/>
            </p:nvSpPr>
            <p:spPr>
              <a:xfrm>
                <a:off x="12976226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1"/>
              <p:cNvSpPr/>
              <p:nvPr/>
            </p:nvSpPr>
            <p:spPr>
              <a:xfrm>
                <a:off x="13007976" y="5387978"/>
                <a:ext cx="39688" cy="41275"/>
              </a:xfrm>
              <a:custGeom>
                <a:rect b="b" l="l" r="r" t="t"/>
                <a:pathLst>
                  <a:path extrusionOk="0" h="26" w="25">
                    <a:moveTo>
                      <a:pt x="10" y="26"/>
                    </a:moveTo>
                    <a:lnTo>
                      <a:pt x="10" y="1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6" y="15"/>
                    </a:lnTo>
                    <a:lnTo>
                      <a:pt x="16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1"/>
              <p:cNvSpPr/>
              <p:nvPr/>
            </p:nvSpPr>
            <p:spPr>
              <a:xfrm>
                <a:off x="13044489" y="5386391"/>
                <a:ext cx="41275" cy="44450"/>
              </a:xfrm>
              <a:custGeom>
                <a:rect b="b" l="l" r="r" t="t"/>
                <a:pathLst>
                  <a:path extrusionOk="0" h="124" w="117">
                    <a:moveTo>
                      <a:pt x="25" y="62"/>
                    </a:moveTo>
                    <a:cubicBezTo>
                      <a:pt x="25" y="75"/>
                      <a:pt x="28" y="86"/>
                      <a:pt x="34" y="93"/>
                    </a:cubicBezTo>
                    <a:cubicBezTo>
                      <a:pt x="41" y="100"/>
                      <a:pt x="49" y="103"/>
                      <a:pt x="59" y="103"/>
                    </a:cubicBezTo>
                    <a:cubicBezTo>
                      <a:pt x="68" y="103"/>
                      <a:pt x="76" y="100"/>
                      <a:pt x="82" y="93"/>
                    </a:cubicBezTo>
                    <a:cubicBezTo>
                      <a:pt x="89" y="86"/>
                      <a:pt x="92" y="75"/>
                      <a:pt x="92" y="61"/>
                    </a:cubicBezTo>
                    <a:cubicBezTo>
                      <a:pt x="92" y="48"/>
                      <a:pt x="89" y="37"/>
                      <a:pt x="83" y="31"/>
                    </a:cubicBezTo>
                    <a:cubicBezTo>
                      <a:pt x="77" y="24"/>
                      <a:pt x="68" y="20"/>
                      <a:pt x="59" y="20"/>
                    </a:cubicBezTo>
                    <a:cubicBezTo>
                      <a:pt x="48" y="20"/>
                      <a:pt x="40" y="24"/>
                      <a:pt x="34" y="31"/>
                    </a:cubicBezTo>
                    <a:cubicBezTo>
                      <a:pt x="28" y="38"/>
                      <a:pt x="25" y="48"/>
                      <a:pt x="25" y="62"/>
                    </a:cubicBezTo>
                    <a:close/>
                    <a:moveTo>
                      <a:pt x="0" y="63"/>
                    </a:moveTo>
                    <a:cubicBezTo>
                      <a:pt x="0" y="50"/>
                      <a:pt x="2" y="40"/>
                      <a:pt x="5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0"/>
                      <a:pt x="27" y="7"/>
                      <a:pt x="32" y="4"/>
                    </a:cubicBezTo>
                    <a:cubicBezTo>
                      <a:pt x="40" y="1"/>
                      <a:pt x="48" y="0"/>
                      <a:pt x="58" y="0"/>
                    </a:cubicBezTo>
                    <a:cubicBezTo>
                      <a:pt x="76" y="0"/>
                      <a:pt x="90" y="5"/>
                      <a:pt x="101" y="16"/>
                    </a:cubicBezTo>
                    <a:cubicBezTo>
                      <a:pt x="111" y="27"/>
                      <a:pt x="117" y="42"/>
                      <a:pt x="117" y="62"/>
                    </a:cubicBezTo>
                    <a:cubicBezTo>
                      <a:pt x="117" y="81"/>
                      <a:pt x="111" y="97"/>
                      <a:pt x="101" y="108"/>
                    </a:cubicBezTo>
                    <a:cubicBezTo>
                      <a:pt x="90" y="119"/>
                      <a:pt x="76" y="124"/>
                      <a:pt x="59" y="124"/>
                    </a:cubicBezTo>
                    <a:cubicBezTo>
                      <a:pt x="41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1"/>
              <p:cNvSpPr/>
              <p:nvPr/>
            </p:nvSpPr>
            <p:spPr>
              <a:xfrm>
                <a:off x="13088939" y="5387978"/>
                <a:ext cx="38100" cy="41275"/>
              </a:xfrm>
              <a:custGeom>
                <a:rect b="b" l="l" r="r" t="t"/>
                <a:pathLst>
                  <a:path extrusionOk="0" h="120" w="108">
                    <a:moveTo>
                      <a:pt x="24" y="51"/>
                    </a:moveTo>
                    <a:lnTo>
                      <a:pt x="42" y="51"/>
                    </a:lnTo>
                    <a:cubicBezTo>
                      <a:pt x="54" y="51"/>
                      <a:pt x="61" y="50"/>
                      <a:pt x="64" y="49"/>
                    </a:cubicBezTo>
                    <a:cubicBezTo>
                      <a:pt x="67" y="48"/>
                      <a:pt x="69" y="46"/>
                      <a:pt x="71" y="44"/>
                    </a:cubicBezTo>
                    <a:cubicBezTo>
                      <a:pt x="73" y="42"/>
                      <a:pt x="73" y="38"/>
                      <a:pt x="73" y="35"/>
                    </a:cubicBezTo>
                    <a:cubicBezTo>
                      <a:pt x="73" y="31"/>
                      <a:pt x="72" y="28"/>
                      <a:pt x="70" y="25"/>
                    </a:cubicBezTo>
                    <a:cubicBezTo>
                      <a:pt x="68" y="23"/>
                      <a:pt x="65" y="21"/>
                      <a:pt x="61" y="20"/>
                    </a:cubicBezTo>
                    <a:cubicBezTo>
                      <a:pt x="59" y="20"/>
                      <a:pt x="53" y="20"/>
                      <a:pt x="43" y="20"/>
                    </a:cubicBezTo>
                    <a:lnTo>
                      <a:pt x="24" y="20"/>
                    </a:lnTo>
                    <a:lnTo>
                      <a:pt x="24" y="51"/>
                    </a:lnTo>
                    <a:close/>
                    <a:moveTo>
                      <a:pt x="0" y="120"/>
                    </a:moveTo>
                    <a:lnTo>
                      <a:pt x="0" y="0"/>
                    </a:lnTo>
                    <a:lnTo>
                      <a:pt x="51" y="0"/>
                    </a:lnTo>
                    <a:cubicBezTo>
                      <a:pt x="64" y="0"/>
                      <a:pt x="73" y="1"/>
                      <a:pt x="79" y="3"/>
                    </a:cubicBezTo>
                    <a:cubicBezTo>
                      <a:pt x="85" y="5"/>
                      <a:pt x="90" y="9"/>
                      <a:pt x="93" y="14"/>
                    </a:cubicBezTo>
                    <a:cubicBezTo>
                      <a:pt x="97" y="20"/>
                      <a:pt x="99" y="26"/>
                      <a:pt x="99" y="33"/>
                    </a:cubicBezTo>
                    <a:cubicBezTo>
                      <a:pt x="99" y="42"/>
                      <a:pt x="96" y="50"/>
                      <a:pt x="91" y="56"/>
                    </a:cubicBezTo>
                    <a:cubicBezTo>
                      <a:pt x="85" y="62"/>
                      <a:pt x="78" y="65"/>
                      <a:pt x="67" y="67"/>
                    </a:cubicBezTo>
                    <a:cubicBezTo>
                      <a:pt x="72" y="70"/>
                      <a:pt x="76" y="73"/>
                      <a:pt x="80" y="77"/>
                    </a:cubicBezTo>
                    <a:cubicBezTo>
                      <a:pt x="83" y="81"/>
                      <a:pt x="88" y="87"/>
                      <a:pt x="94" y="97"/>
                    </a:cubicBezTo>
                    <a:lnTo>
                      <a:pt x="108" y="120"/>
                    </a:lnTo>
                    <a:lnTo>
                      <a:pt x="79" y="120"/>
                    </a:lnTo>
                    <a:lnTo>
                      <a:pt x="62" y="94"/>
                    </a:lnTo>
                    <a:cubicBezTo>
                      <a:pt x="55" y="85"/>
                      <a:pt x="51" y="79"/>
                      <a:pt x="49" y="76"/>
                    </a:cubicBezTo>
                    <a:cubicBezTo>
                      <a:pt x="47" y="74"/>
                      <a:pt x="44" y="72"/>
                      <a:pt x="42" y="71"/>
                    </a:cubicBezTo>
                    <a:cubicBezTo>
                      <a:pt x="39" y="70"/>
                      <a:pt x="35" y="70"/>
                      <a:pt x="29" y="70"/>
                    </a:cubicBezTo>
                    <a:lnTo>
                      <a:pt x="24" y="70"/>
                    </a:lnTo>
                    <a:lnTo>
                      <a:pt x="24" y="120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1"/>
              <p:cNvSpPr/>
              <p:nvPr/>
            </p:nvSpPr>
            <p:spPr>
              <a:xfrm>
                <a:off x="13041314" y="5491166"/>
                <a:ext cx="78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1"/>
              <p:cNvSpPr/>
              <p:nvPr/>
            </p:nvSpPr>
            <p:spPr>
              <a:xfrm>
                <a:off x="12655551" y="5456241"/>
                <a:ext cx="34925" cy="42863"/>
              </a:xfrm>
              <a:custGeom>
                <a:rect b="b" l="l" r="r" t="t"/>
                <a:pathLst>
                  <a:path extrusionOk="0" h="119" w="99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8" y="98"/>
                      <a:pt x="53" y="98"/>
                      <a:pt x="56" y="97"/>
                    </a:cubicBezTo>
                    <a:cubicBezTo>
                      <a:pt x="60" y="96"/>
                      <a:pt x="63" y="95"/>
                      <a:pt x="66" y="92"/>
                    </a:cubicBezTo>
                    <a:cubicBezTo>
                      <a:pt x="68" y="90"/>
                      <a:pt x="70" y="86"/>
                      <a:pt x="72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2" y="38"/>
                    </a:cubicBezTo>
                    <a:cubicBezTo>
                      <a:pt x="70" y="33"/>
                      <a:pt x="68" y="30"/>
                      <a:pt x="65" y="27"/>
                    </a:cubicBezTo>
                    <a:cubicBezTo>
                      <a:pt x="62" y="24"/>
                      <a:pt x="59" y="22"/>
                      <a:pt x="54" y="21"/>
                    </a:cubicBezTo>
                    <a:cubicBezTo>
                      <a:pt x="51" y="21"/>
                      <a:pt x="44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3" y="0"/>
                      <a:pt x="61" y="1"/>
                      <a:pt x="66" y="2"/>
                    </a:cubicBezTo>
                    <a:cubicBezTo>
                      <a:pt x="73" y="4"/>
                      <a:pt x="79" y="8"/>
                      <a:pt x="84" y="13"/>
                    </a:cubicBezTo>
                    <a:cubicBezTo>
                      <a:pt x="89" y="19"/>
                      <a:pt x="93" y="25"/>
                      <a:pt x="95" y="33"/>
                    </a:cubicBezTo>
                    <a:cubicBezTo>
                      <a:pt x="98" y="40"/>
                      <a:pt x="99" y="49"/>
                      <a:pt x="99" y="60"/>
                    </a:cubicBezTo>
                    <a:cubicBezTo>
                      <a:pt x="99" y="70"/>
                      <a:pt x="98" y="79"/>
                      <a:pt x="96" y="86"/>
                    </a:cubicBezTo>
                    <a:cubicBezTo>
                      <a:pt x="93" y="94"/>
                      <a:pt x="88" y="101"/>
                      <a:pt x="83" y="107"/>
                    </a:cubicBezTo>
                    <a:cubicBezTo>
                      <a:pt x="79" y="111"/>
                      <a:pt x="73" y="114"/>
                      <a:pt x="66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1"/>
              <p:cNvSpPr/>
              <p:nvPr/>
            </p:nvSpPr>
            <p:spPr>
              <a:xfrm>
                <a:off x="12693651" y="5456241"/>
                <a:ext cx="31750" cy="42863"/>
              </a:xfrm>
              <a:custGeom>
                <a:rect b="b" l="l" r="r" t="t"/>
                <a:pathLst>
                  <a:path extrusionOk="0" h="27" w="20">
                    <a:moveTo>
                      <a:pt x="0" y="2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5" y="15"/>
                    </a:lnTo>
                    <a:lnTo>
                      <a:pt x="5" y="22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1"/>
              <p:cNvSpPr/>
              <p:nvPr/>
            </p:nvSpPr>
            <p:spPr>
              <a:xfrm>
                <a:off x="12746039" y="5456241"/>
                <a:ext cx="34925" cy="42863"/>
              </a:xfrm>
              <a:custGeom>
                <a:rect b="b" l="l" r="r" t="t"/>
                <a:pathLst>
                  <a:path extrusionOk="0" h="119" w="99">
                    <a:moveTo>
                      <a:pt x="24" y="67"/>
                    </a:moveTo>
                    <a:lnTo>
                      <a:pt x="24" y="98"/>
                    </a:lnTo>
                    <a:lnTo>
                      <a:pt x="46" y="98"/>
                    </a:lnTo>
                    <a:cubicBezTo>
                      <a:pt x="55" y="98"/>
                      <a:pt x="60" y="98"/>
                      <a:pt x="63" y="98"/>
                    </a:cubicBezTo>
                    <a:cubicBezTo>
                      <a:pt x="66" y="97"/>
                      <a:pt x="69" y="96"/>
                      <a:pt x="71" y="93"/>
                    </a:cubicBezTo>
                    <a:cubicBezTo>
                      <a:pt x="73" y="91"/>
                      <a:pt x="75" y="87"/>
                      <a:pt x="75" y="83"/>
                    </a:cubicBezTo>
                    <a:cubicBezTo>
                      <a:pt x="75" y="79"/>
                      <a:pt x="74" y="76"/>
                      <a:pt x="72" y="74"/>
                    </a:cubicBezTo>
                    <a:cubicBezTo>
                      <a:pt x="70" y="71"/>
                      <a:pt x="68" y="70"/>
                      <a:pt x="65" y="69"/>
                    </a:cubicBezTo>
                    <a:cubicBezTo>
                      <a:pt x="61" y="67"/>
                      <a:pt x="54" y="67"/>
                      <a:pt x="43" y="67"/>
                    </a:cubicBezTo>
                    <a:lnTo>
                      <a:pt x="24" y="67"/>
                    </a:lnTo>
                    <a:close/>
                    <a:moveTo>
                      <a:pt x="24" y="20"/>
                    </a:moveTo>
                    <a:lnTo>
                      <a:pt x="24" y="47"/>
                    </a:lnTo>
                    <a:lnTo>
                      <a:pt x="40" y="47"/>
                    </a:lnTo>
                    <a:cubicBezTo>
                      <a:pt x="49" y="47"/>
                      <a:pt x="55" y="47"/>
                      <a:pt x="57" y="47"/>
                    </a:cubicBezTo>
                    <a:cubicBezTo>
                      <a:pt x="61" y="46"/>
                      <a:pt x="64" y="45"/>
                      <a:pt x="67" y="42"/>
                    </a:cubicBezTo>
                    <a:cubicBezTo>
                      <a:pt x="69" y="40"/>
                      <a:pt x="70" y="37"/>
                      <a:pt x="70" y="33"/>
                    </a:cubicBezTo>
                    <a:cubicBezTo>
                      <a:pt x="70" y="30"/>
                      <a:pt x="69" y="27"/>
                      <a:pt x="67" y="24"/>
                    </a:cubicBezTo>
                    <a:cubicBezTo>
                      <a:pt x="65" y="22"/>
                      <a:pt x="62" y="21"/>
                      <a:pt x="58" y="20"/>
                    </a:cubicBezTo>
                    <a:cubicBezTo>
                      <a:pt x="56" y="20"/>
                      <a:pt x="49" y="20"/>
                      <a:pt x="38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cubicBezTo>
                      <a:pt x="57" y="0"/>
                      <a:pt x="64" y="1"/>
                      <a:pt x="68" y="1"/>
                    </a:cubicBezTo>
                    <a:cubicBezTo>
                      <a:pt x="73" y="2"/>
                      <a:pt x="77" y="4"/>
                      <a:pt x="81" y="6"/>
                    </a:cubicBezTo>
                    <a:cubicBezTo>
                      <a:pt x="84" y="9"/>
                      <a:pt x="87" y="12"/>
                      <a:pt x="90" y="16"/>
                    </a:cubicBezTo>
                    <a:cubicBezTo>
                      <a:pt x="92" y="20"/>
                      <a:pt x="93" y="25"/>
                      <a:pt x="93" y="30"/>
                    </a:cubicBezTo>
                    <a:cubicBezTo>
                      <a:pt x="93" y="35"/>
                      <a:pt x="92" y="41"/>
                      <a:pt x="89" y="45"/>
                    </a:cubicBezTo>
                    <a:cubicBezTo>
                      <a:pt x="86" y="50"/>
                      <a:pt x="82" y="53"/>
                      <a:pt x="77" y="56"/>
                    </a:cubicBezTo>
                    <a:cubicBezTo>
                      <a:pt x="84" y="58"/>
                      <a:pt x="90" y="61"/>
                      <a:pt x="93" y="66"/>
                    </a:cubicBezTo>
                    <a:cubicBezTo>
                      <a:pt x="97" y="71"/>
                      <a:pt x="99" y="77"/>
                      <a:pt x="99" y="84"/>
                    </a:cubicBezTo>
                    <a:cubicBezTo>
                      <a:pt x="99" y="90"/>
                      <a:pt x="98" y="95"/>
                      <a:pt x="95" y="100"/>
                    </a:cubicBezTo>
                    <a:cubicBezTo>
                      <a:pt x="93" y="105"/>
                      <a:pt x="90" y="109"/>
                      <a:pt x="85" y="112"/>
                    </a:cubicBezTo>
                    <a:cubicBezTo>
                      <a:pt x="81" y="115"/>
                      <a:pt x="75" y="117"/>
                      <a:pt x="69" y="118"/>
                    </a:cubicBezTo>
                    <a:cubicBezTo>
                      <a:pt x="65" y="118"/>
                      <a:pt x="55" y="118"/>
                      <a:pt x="40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1"/>
              <p:cNvSpPr/>
              <p:nvPr/>
            </p:nvSpPr>
            <p:spPr>
              <a:xfrm>
                <a:off x="12784139" y="5456241"/>
                <a:ext cx="39688" cy="42863"/>
              </a:xfrm>
              <a:custGeom>
                <a:rect b="b" l="l" r="r" t="t"/>
                <a:pathLst>
                  <a:path extrusionOk="0" h="123" w="114">
                    <a:moveTo>
                      <a:pt x="24" y="61"/>
                    </a:moveTo>
                    <a:cubicBezTo>
                      <a:pt x="24" y="75"/>
                      <a:pt x="27" y="85"/>
                      <a:pt x="34" y="92"/>
                    </a:cubicBezTo>
                    <a:cubicBezTo>
                      <a:pt x="40" y="99"/>
                      <a:pt x="48" y="102"/>
                      <a:pt x="57" y="102"/>
                    </a:cubicBezTo>
                    <a:cubicBezTo>
                      <a:pt x="67" y="102"/>
                      <a:pt x="74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7" y="37"/>
                      <a:pt x="81" y="31"/>
                    </a:cubicBezTo>
                    <a:cubicBezTo>
                      <a:pt x="75" y="24"/>
                      <a:pt x="67" y="21"/>
                      <a:pt x="57" y="21"/>
                    </a:cubicBezTo>
                    <a:cubicBezTo>
                      <a:pt x="47" y="21"/>
                      <a:pt x="39" y="24"/>
                      <a:pt x="33" y="31"/>
                    </a:cubicBezTo>
                    <a:cubicBezTo>
                      <a:pt x="27" y="37"/>
                      <a:pt x="24" y="48"/>
                      <a:pt x="24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1" y="40"/>
                      <a:pt x="5" y="32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1" y="11"/>
                      <a:pt x="26" y="7"/>
                      <a:pt x="31" y="5"/>
                    </a:cubicBezTo>
                    <a:cubicBezTo>
                      <a:pt x="39" y="2"/>
                      <a:pt x="47" y="0"/>
                      <a:pt x="57" y="0"/>
                    </a:cubicBezTo>
                    <a:cubicBezTo>
                      <a:pt x="74" y="0"/>
                      <a:pt x="88" y="6"/>
                      <a:pt x="99" y="16"/>
                    </a:cubicBezTo>
                    <a:cubicBezTo>
                      <a:pt x="109" y="27"/>
                      <a:pt x="114" y="42"/>
                      <a:pt x="114" y="62"/>
                    </a:cubicBezTo>
                    <a:cubicBezTo>
                      <a:pt x="114" y="81"/>
                      <a:pt x="109" y="96"/>
                      <a:pt x="99" y="106"/>
                    </a:cubicBezTo>
                    <a:cubicBezTo>
                      <a:pt x="88" y="117"/>
                      <a:pt x="75" y="123"/>
                      <a:pt x="57" y="123"/>
                    </a:cubicBezTo>
                    <a:cubicBezTo>
                      <a:pt x="40" y="123"/>
                      <a:pt x="26" y="117"/>
                      <a:pt x="15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1"/>
              <p:cNvSpPr/>
              <p:nvPr/>
            </p:nvSpPr>
            <p:spPr>
              <a:xfrm>
                <a:off x="12828589" y="5456241"/>
                <a:ext cx="38100" cy="42863"/>
              </a:xfrm>
              <a:custGeom>
                <a:rect b="b" l="l" r="r" t="t"/>
                <a:pathLst>
                  <a:path extrusionOk="0" h="123" w="111">
                    <a:moveTo>
                      <a:pt x="59" y="77"/>
                    </a:moveTo>
                    <a:lnTo>
                      <a:pt x="59" y="57"/>
                    </a:lnTo>
                    <a:lnTo>
                      <a:pt x="111" y="57"/>
                    </a:lnTo>
                    <a:lnTo>
                      <a:pt x="111" y="104"/>
                    </a:lnTo>
                    <a:cubicBezTo>
                      <a:pt x="106" y="109"/>
                      <a:pt x="99" y="113"/>
                      <a:pt x="89" y="117"/>
                    </a:cubicBezTo>
                    <a:cubicBezTo>
                      <a:pt x="80" y="121"/>
                      <a:pt x="70" y="123"/>
                      <a:pt x="60" y="123"/>
                    </a:cubicBezTo>
                    <a:cubicBezTo>
                      <a:pt x="48" y="123"/>
                      <a:pt x="37" y="120"/>
                      <a:pt x="28" y="115"/>
                    </a:cubicBezTo>
                    <a:cubicBezTo>
                      <a:pt x="19" y="110"/>
                      <a:pt x="12" y="102"/>
                      <a:pt x="7" y="92"/>
                    </a:cubicBezTo>
                    <a:cubicBezTo>
                      <a:pt x="3" y="83"/>
                      <a:pt x="0" y="72"/>
                      <a:pt x="0" y="61"/>
                    </a:cubicBezTo>
                    <a:cubicBezTo>
                      <a:pt x="0" y="49"/>
                      <a:pt x="3" y="38"/>
                      <a:pt x="8" y="28"/>
                    </a:cubicBezTo>
                    <a:cubicBezTo>
                      <a:pt x="13" y="18"/>
                      <a:pt x="21" y="11"/>
                      <a:pt x="31" y="6"/>
                    </a:cubicBezTo>
                    <a:cubicBezTo>
                      <a:pt x="38" y="2"/>
                      <a:pt x="48" y="0"/>
                      <a:pt x="59" y="0"/>
                    </a:cubicBezTo>
                    <a:cubicBezTo>
                      <a:pt x="74" y="0"/>
                      <a:pt x="85" y="3"/>
                      <a:pt x="93" y="9"/>
                    </a:cubicBezTo>
                    <a:cubicBezTo>
                      <a:pt x="102" y="15"/>
                      <a:pt x="107" y="24"/>
                      <a:pt x="109" y="35"/>
                    </a:cubicBezTo>
                    <a:lnTo>
                      <a:pt x="86" y="39"/>
                    </a:lnTo>
                    <a:cubicBezTo>
                      <a:pt x="84" y="34"/>
                      <a:pt x="81" y="29"/>
                      <a:pt x="76" y="26"/>
                    </a:cubicBezTo>
                    <a:cubicBezTo>
                      <a:pt x="72" y="22"/>
                      <a:pt x="66" y="21"/>
                      <a:pt x="59" y="21"/>
                    </a:cubicBezTo>
                    <a:cubicBezTo>
                      <a:pt x="49" y="21"/>
                      <a:pt x="40" y="24"/>
                      <a:pt x="34" y="31"/>
                    </a:cubicBezTo>
                    <a:cubicBezTo>
                      <a:pt x="28" y="37"/>
                      <a:pt x="25" y="47"/>
                      <a:pt x="25" y="60"/>
                    </a:cubicBezTo>
                    <a:cubicBezTo>
                      <a:pt x="25" y="74"/>
                      <a:pt x="28" y="84"/>
                      <a:pt x="34" y="92"/>
                    </a:cubicBezTo>
                    <a:cubicBezTo>
                      <a:pt x="40" y="99"/>
                      <a:pt x="49" y="102"/>
                      <a:pt x="59" y="102"/>
                    </a:cubicBezTo>
                    <a:cubicBezTo>
                      <a:pt x="64" y="102"/>
                      <a:pt x="69" y="101"/>
                      <a:pt x="74" y="99"/>
                    </a:cubicBezTo>
                    <a:cubicBezTo>
                      <a:pt x="79" y="97"/>
                      <a:pt x="83" y="95"/>
                      <a:pt x="87" y="92"/>
                    </a:cubicBezTo>
                    <a:lnTo>
                      <a:pt x="87" y="77"/>
                    </a:lnTo>
                    <a:lnTo>
                      <a:pt x="59" y="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1"/>
              <p:cNvSpPr/>
              <p:nvPr/>
            </p:nvSpPr>
            <p:spPr>
              <a:xfrm>
                <a:off x="12871451" y="5456241"/>
                <a:ext cx="39688" cy="42863"/>
              </a:xfrm>
              <a:custGeom>
                <a:rect b="b" l="l" r="r" t="t"/>
                <a:pathLst>
                  <a:path extrusionOk="0" h="123" w="115">
                    <a:moveTo>
                      <a:pt x="25" y="61"/>
                    </a:moveTo>
                    <a:cubicBezTo>
                      <a:pt x="25" y="75"/>
                      <a:pt x="28" y="85"/>
                      <a:pt x="34" y="92"/>
                    </a:cubicBezTo>
                    <a:cubicBezTo>
                      <a:pt x="40" y="99"/>
                      <a:pt x="48" y="102"/>
                      <a:pt x="58" y="102"/>
                    </a:cubicBezTo>
                    <a:cubicBezTo>
                      <a:pt x="67" y="102"/>
                      <a:pt x="75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8" y="37"/>
                      <a:pt x="82" y="31"/>
                    </a:cubicBezTo>
                    <a:cubicBezTo>
                      <a:pt x="76" y="24"/>
                      <a:pt x="68" y="21"/>
                      <a:pt x="58" y="21"/>
                    </a:cubicBezTo>
                    <a:cubicBezTo>
                      <a:pt x="48" y="21"/>
                      <a:pt x="40" y="24"/>
                      <a:pt x="34" y="31"/>
                    </a:cubicBezTo>
                    <a:cubicBezTo>
                      <a:pt x="28" y="37"/>
                      <a:pt x="25" y="48"/>
                      <a:pt x="25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2" y="40"/>
                      <a:pt x="6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1"/>
                      <a:pt x="26" y="7"/>
                      <a:pt x="32" y="5"/>
                    </a:cubicBezTo>
                    <a:cubicBezTo>
                      <a:pt x="39" y="2"/>
                      <a:pt x="48" y="0"/>
                      <a:pt x="57" y="0"/>
                    </a:cubicBezTo>
                    <a:cubicBezTo>
                      <a:pt x="75" y="0"/>
                      <a:pt x="89" y="6"/>
                      <a:pt x="99" y="16"/>
                    </a:cubicBezTo>
                    <a:cubicBezTo>
                      <a:pt x="110" y="27"/>
                      <a:pt x="115" y="42"/>
                      <a:pt x="115" y="62"/>
                    </a:cubicBezTo>
                    <a:cubicBezTo>
                      <a:pt x="115" y="81"/>
                      <a:pt x="110" y="96"/>
                      <a:pt x="100" y="106"/>
                    </a:cubicBezTo>
                    <a:cubicBezTo>
                      <a:pt x="89" y="117"/>
                      <a:pt x="75" y="123"/>
                      <a:pt x="58" y="123"/>
                    </a:cubicBezTo>
                    <a:cubicBezTo>
                      <a:pt x="40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1"/>
              <p:cNvSpPr/>
              <p:nvPr/>
            </p:nvSpPr>
            <p:spPr>
              <a:xfrm>
                <a:off x="12911139" y="5456241"/>
                <a:ext cx="33338" cy="42863"/>
              </a:xfrm>
              <a:custGeom>
                <a:rect b="b" l="l" r="r" t="t"/>
                <a:pathLst>
                  <a:path extrusionOk="0" h="27" w="21">
                    <a:moveTo>
                      <a:pt x="8" y="27"/>
                    </a:move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13" y="5"/>
                    </a:lnTo>
                    <a:lnTo>
                      <a:pt x="13" y="27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1"/>
              <p:cNvSpPr/>
              <p:nvPr/>
            </p:nvSpPr>
            <p:spPr>
              <a:xfrm>
                <a:off x="12941301" y="5445128"/>
                <a:ext cx="41275" cy="53975"/>
              </a:xfrm>
              <a:custGeom>
                <a:rect b="b" l="l" r="r" t="t"/>
                <a:pathLst>
                  <a:path extrusionOk="0" h="154" w="119">
                    <a:moveTo>
                      <a:pt x="50" y="24"/>
                    </a:moveTo>
                    <a:lnTo>
                      <a:pt x="61" y="0"/>
                    </a:lnTo>
                    <a:lnTo>
                      <a:pt x="86" y="0"/>
                    </a:lnTo>
                    <a:lnTo>
                      <a:pt x="64" y="24"/>
                    </a:lnTo>
                    <a:lnTo>
                      <a:pt x="50" y="24"/>
                    </a:lnTo>
                    <a:close/>
                    <a:moveTo>
                      <a:pt x="75" y="107"/>
                    </a:moveTo>
                    <a:lnTo>
                      <a:pt x="58" y="63"/>
                    </a:lnTo>
                    <a:lnTo>
                      <a:pt x="42" y="107"/>
                    </a:lnTo>
                    <a:lnTo>
                      <a:pt x="75" y="107"/>
                    </a:lnTo>
                    <a:close/>
                    <a:moveTo>
                      <a:pt x="119" y="154"/>
                    </a:moveTo>
                    <a:lnTo>
                      <a:pt x="93" y="154"/>
                    </a:lnTo>
                    <a:lnTo>
                      <a:pt x="82" y="127"/>
                    </a:lnTo>
                    <a:lnTo>
                      <a:pt x="35" y="127"/>
                    </a:lnTo>
                    <a:lnTo>
                      <a:pt x="25" y="154"/>
                    </a:lnTo>
                    <a:lnTo>
                      <a:pt x="0" y="154"/>
                    </a:lnTo>
                    <a:lnTo>
                      <a:pt x="46" y="35"/>
                    </a:lnTo>
                    <a:lnTo>
                      <a:pt x="71" y="35"/>
                    </a:lnTo>
                    <a:lnTo>
                      <a:pt x="119" y="15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1"/>
              <p:cNvSpPr/>
              <p:nvPr/>
            </p:nvSpPr>
            <p:spPr>
              <a:xfrm>
                <a:off x="13006389" y="5456241"/>
                <a:ext cx="34925" cy="42863"/>
              </a:xfrm>
              <a:custGeom>
                <a:rect b="b" l="l" r="r" t="t"/>
                <a:pathLst>
                  <a:path extrusionOk="0" h="119" w="10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9" y="98"/>
                      <a:pt x="54" y="98"/>
                      <a:pt x="57" y="97"/>
                    </a:cubicBezTo>
                    <a:cubicBezTo>
                      <a:pt x="61" y="96"/>
                      <a:pt x="64" y="95"/>
                      <a:pt x="66" y="92"/>
                    </a:cubicBezTo>
                    <a:cubicBezTo>
                      <a:pt x="69" y="90"/>
                      <a:pt x="71" y="86"/>
                      <a:pt x="73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3" y="38"/>
                    </a:cubicBezTo>
                    <a:cubicBezTo>
                      <a:pt x="71" y="33"/>
                      <a:pt x="69" y="30"/>
                      <a:pt x="66" y="27"/>
                    </a:cubicBezTo>
                    <a:cubicBezTo>
                      <a:pt x="63" y="24"/>
                      <a:pt x="59" y="22"/>
                      <a:pt x="55" y="21"/>
                    </a:cubicBezTo>
                    <a:cubicBezTo>
                      <a:pt x="51" y="21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1" y="1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89" y="19"/>
                      <a:pt x="93" y="25"/>
                      <a:pt x="96" y="33"/>
                    </a:cubicBezTo>
                    <a:cubicBezTo>
                      <a:pt x="98" y="40"/>
                      <a:pt x="100" y="49"/>
                      <a:pt x="100" y="60"/>
                    </a:cubicBezTo>
                    <a:cubicBezTo>
                      <a:pt x="100" y="70"/>
                      <a:pt x="98" y="79"/>
                      <a:pt x="96" y="86"/>
                    </a:cubicBezTo>
                    <a:cubicBezTo>
                      <a:pt x="93" y="94"/>
                      <a:pt x="89" y="101"/>
                      <a:pt x="83" y="107"/>
                    </a:cubicBezTo>
                    <a:cubicBezTo>
                      <a:pt x="79" y="111"/>
                      <a:pt x="74" y="114"/>
                      <a:pt x="67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1"/>
              <p:cNvSpPr/>
              <p:nvPr/>
            </p:nvSpPr>
            <p:spPr>
              <a:xfrm>
                <a:off x="13050839" y="5456241"/>
                <a:ext cx="36513" cy="42863"/>
              </a:xfrm>
              <a:custGeom>
                <a:rect b="b" l="l" r="r" t="t"/>
                <a:pathLst>
                  <a:path extrusionOk="0" h="123" w="104">
                    <a:moveTo>
                      <a:pt x="80" y="77"/>
                    </a:moveTo>
                    <a:lnTo>
                      <a:pt x="104" y="84"/>
                    </a:lnTo>
                    <a:cubicBezTo>
                      <a:pt x="100" y="97"/>
                      <a:pt x="94" y="107"/>
                      <a:pt x="86" y="113"/>
                    </a:cubicBezTo>
                    <a:cubicBezTo>
                      <a:pt x="78" y="119"/>
                      <a:pt x="67" y="123"/>
                      <a:pt x="54" y="123"/>
                    </a:cubicBezTo>
                    <a:cubicBezTo>
                      <a:pt x="39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ubicBezTo>
                      <a:pt x="0" y="43"/>
                      <a:pt x="6" y="27"/>
                      <a:pt x="16" y="17"/>
                    </a:cubicBezTo>
                    <a:cubicBezTo>
                      <a:pt x="26" y="6"/>
                      <a:pt x="39" y="0"/>
                      <a:pt x="56" y="0"/>
                    </a:cubicBezTo>
                    <a:cubicBezTo>
                      <a:pt x="70" y="0"/>
                      <a:pt x="82" y="4"/>
                      <a:pt x="91" y="13"/>
                    </a:cubicBezTo>
                    <a:cubicBezTo>
                      <a:pt x="97" y="18"/>
                      <a:pt x="101" y="25"/>
                      <a:pt x="103" y="35"/>
                    </a:cubicBezTo>
                    <a:lnTo>
                      <a:pt x="80" y="40"/>
                    </a:lnTo>
                    <a:cubicBezTo>
                      <a:pt x="78" y="34"/>
                      <a:pt x="75" y="29"/>
                      <a:pt x="71" y="26"/>
                    </a:cubicBezTo>
                    <a:cubicBezTo>
                      <a:pt x="66" y="22"/>
                      <a:pt x="61" y="21"/>
                      <a:pt x="55" y="21"/>
                    </a:cubicBezTo>
                    <a:cubicBezTo>
                      <a:pt x="46" y="21"/>
                      <a:pt x="39" y="24"/>
                      <a:pt x="33" y="30"/>
                    </a:cubicBezTo>
                    <a:cubicBezTo>
                      <a:pt x="28" y="36"/>
                      <a:pt x="25" y="46"/>
                      <a:pt x="25" y="61"/>
                    </a:cubicBezTo>
                    <a:cubicBezTo>
                      <a:pt x="25" y="76"/>
                      <a:pt x="28" y="86"/>
                      <a:pt x="33" y="93"/>
                    </a:cubicBezTo>
                    <a:cubicBezTo>
                      <a:pt x="39" y="99"/>
                      <a:pt x="45" y="102"/>
                      <a:pt x="54" y="102"/>
                    </a:cubicBezTo>
                    <a:cubicBezTo>
                      <a:pt x="61" y="102"/>
                      <a:pt x="66" y="100"/>
                      <a:pt x="71" y="96"/>
                    </a:cubicBezTo>
                    <a:cubicBezTo>
                      <a:pt x="75" y="92"/>
                      <a:pt x="79" y="86"/>
                      <a:pt x="80" y="7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1"/>
              <p:cNvSpPr/>
              <p:nvPr/>
            </p:nvSpPr>
            <p:spPr>
              <a:xfrm>
                <a:off x="13087351" y="5491166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>
                <a:off x="12949239" y="5187953"/>
                <a:ext cx="17463" cy="12700"/>
              </a:xfrm>
              <a:custGeom>
                <a:rect b="b" l="l" r="r" t="t"/>
                <a:pathLst>
                  <a:path extrusionOk="0" h="38" w="48">
                    <a:moveTo>
                      <a:pt x="32" y="21"/>
                    </a:moveTo>
                    <a:cubicBezTo>
                      <a:pt x="32" y="21"/>
                      <a:pt x="39" y="3"/>
                      <a:pt x="36" y="1"/>
                    </a:cubicBezTo>
                    <a:cubicBezTo>
                      <a:pt x="32" y="0"/>
                      <a:pt x="19" y="14"/>
                      <a:pt x="19" y="14"/>
                    </a:cubicBezTo>
                    <a:cubicBezTo>
                      <a:pt x="16" y="3"/>
                      <a:pt x="0" y="3"/>
                      <a:pt x="0" y="3"/>
                    </a:cubicBezTo>
                    <a:lnTo>
                      <a:pt x="0" y="7"/>
                    </a:lnTo>
                    <a:cubicBezTo>
                      <a:pt x="11" y="8"/>
                      <a:pt x="13" y="23"/>
                      <a:pt x="10" y="28"/>
                    </a:cubicBezTo>
                    <a:cubicBezTo>
                      <a:pt x="9" y="31"/>
                      <a:pt x="20" y="38"/>
                      <a:pt x="23" y="35"/>
                    </a:cubicBezTo>
                    <a:cubicBezTo>
                      <a:pt x="26" y="30"/>
                      <a:pt x="40" y="26"/>
                      <a:pt x="46" y="35"/>
                    </a:cubicBezTo>
                    <a:lnTo>
                      <a:pt x="48" y="33"/>
                    </a:lnTo>
                    <a:cubicBezTo>
                      <a:pt x="48" y="33"/>
                      <a:pt x="43" y="19"/>
                      <a:pt x="32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1"/>
              <p:cNvSpPr/>
              <p:nvPr/>
            </p:nvSpPr>
            <p:spPr>
              <a:xfrm>
                <a:off x="12912726" y="5194303"/>
                <a:ext cx="52388" cy="71438"/>
              </a:xfrm>
              <a:custGeom>
                <a:rect b="b" l="l" r="r" t="t"/>
                <a:pathLst>
                  <a:path extrusionOk="0" h="199" w="149">
                    <a:moveTo>
                      <a:pt x="113" y="61"/>
                    </a:moveTo>
                    <a:cubicBezTo>
                      <a:pt x="100" y="80"/>
                      <a:pt x="85" y="84"/>
                      <a:pt x="75" y="78"/>
                    </a:cubicBezTo>
                    <a:cubicBezTo>
                      <a:pt x="65" y="73"/>
                      <a:pt x="62" y="57"/>
                      <a:pt x="75" y="39"/>
                    </a:cubicBezTo>
                    <a:cubicBezTo>
                      <a:pt x="87" y="21"/>
                      <a:pt x="105" y="11"/>
                      <a:pt x="115" y="17"/>
                    </a:cubicBezTo>
                    <a:cubicBezTo>
                      <a:pt x="124" y="22"/>
                      <a:pt x="124" y="42"/>
                      <a:pt x="113" y="61"/>
                    </a:cubicBezTo>
                    <a:close/>
                    <a:moveTo>
                      <a:pt x="116" y="14"/>
                    </a:moveTo>
                    <a:cubicBezTo>
                      <a:pt x="92" y="0"/>
                      <a:pt x="63" y="3"/>
                      <a:pt x="51" y="22"/>
                    </a:cubicBezTo>
                    <a:cubicBezTo>
                      <a:pt x="40" y="40"/>
                      <a:pt x="48" y="65"/>
                      <a:pt x="71" y="79"/>
                    </a:cubicBezTo>
                    <a:cubicBezTo>
                      <a:pt x="55" y="81"/>
                      <a:pt x="34" y="59"/>
                      <a:pt x="34" y="59"/>
                    </a:cubicBezTo>
                    <a:cubicBezTo>
                      <a:pt x="25" y="76"/>
                      <a:pt x="41" y="85"/>
                      <a:pt x="54" y="90"/>
                    </a:cubicBezTo>
                    <a:cubicBezTo>
                      <a:pt x="4" y="124"/>
                      <a:pt x="4" y="184"/>
                      <a:pt x="0" y="199"/>
                    </a:cubicBezTo>
                    <a:lnTo>
                      <a:pt x="25" y="198"/>
                    </a:lnTo>
                    <a:cubicBezTo>
                      <a:pt x="30" y="178"/>
                      <a:pt x="18" y="132"/>
                      <a:pt x="70" y="96"/>
                    </a:cubicBezTo>
                    <a:cubicBezTo>
                      <a:pt x="99" y="130"/>
                      <a:pt x="113" y="105"/>
                      <a:pt x="113" y="105"/>
                    </a:cubicBezTo>
                    <a:cubicBezTo>
                      <a:pt x="105" y="102"/>
                      <a:pt x="86" y="97"/>
                      <a:pt x="76" y="83"/>
                    </a:cubicBezTo>
                    <a:cubicBezTo>
                      <a:pt x="100" y="96"/>
                      <a:pt x="126" y="92"/>
                      <a:pt x="137" y="75"/>
                    </a:cubicBezTo>
                    <a:cubicBezTo>
                      <a:pt x="149" y="56"/>
                      <a:pt x="140" y="29"/>
                      <a:pt x="116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1"/>
              <p:cNvSpPr/>
              <p:nvPr/>
            </p:nvSpPr>
            <p:spPr>
              <a:xfrm>
                <a:off x="12784139" y="5187953"/>
                <a:ext cx="17463" cy="12700"/>
              </a:xfrm>
              <a:custGeom>
                <a:rect b="b" l="l" r="r" t="t"/>
                <a:pathLst>
                  <a:path extrusionOk="0" h="38" w="49">
                    <a:moveTo>
                      <a:pt x="26" y="35"/>
                    </a:moveTo>
                    <a:cubicBezTo>
                      <a:pt x="28" y="38"/>
                      <a:pt x="40" y="31"/>
                      <a:pt x="39" y="28"/>
                    </a:cubicBezTo>
                    <a:cubicBezTo>
                      <a:pt x="36" y="23"/>
                      <a:pt x="38" y="8"/>
                      <a:pt x="49" y="7"/>
                    </a:cubicBezTo>
                    <a:lnTo>
                      <a:pt x="49" y="3"/>
                    </a:lnTo>
                    <a:cubicBezTo>
                      <a:pt x="49" y="3"/>
                      <a:pt x="33" y="3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3"/>
                      <a:pt x="16" y="21"/>
                      <a:pt x="16" y="21"/>
                    </a:cubicBezTo>
                    <a:cubicBezTo>
                      <a:pt x="6" y="19"/>
                      <a:pt x="0" y="33"/>
                      <a:pt x="0" y="33"/>
                    </a:cubicBezTo>
                    <a:lnTo>
                      <a:pt x="2" y="35"/>
                    </a:lnTo>
                    <a:cubicBezTo>
                      <a:pt x="9" y="26"/>
                      <a:pt x="23" y="30"/>
                      <a:pt x="26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1"/>
              <p:cNvSpPr/>
              <p:nvPr/>
            </p:nvSpPr>
            <p:spPr>
              <a:xfrm>
                <a:off x="12784139" y="5194303"/>
                <a:ext cx="52388" cy="71438"/>
              </a:xfrm>
              <a:custGeom>
                <a:rect b="b" l="l" r="r" t="t"/>
                <a:pathLst>
                  <a:path extrusionOk="0" h="199" w="149">
                    <a:moveTo>
                      <a:pt x="75" y="78"/>
                    </a:moveTo>
                    <a:cubicBezTo>
                      <a:pt x="65" y="84"/>
                      <a:pt x="50" y="80"/>
                      <a:pt x="37" y="61"/>
                    </a:cubicBezTo>
                    <a:cubicBezTo>
                      <a:pt x="25" y="42"/>
                      <a:pt x="25" y="22"/>
                      <a:pt x="35" y="17"/>
                    </a:cubicBezTo>
                    <a:cubicBezTo>
                      <a:pt x="45" y="11"/>
                      <a:pt x="63" y="21"/>
                      <a:pt x="75" y="39"/>
                    </a:cubicBezTo>
                    <a:cubicBezTo>
                      <a:pt x="88" y="57"/>
                      <a:pt x="84" y="73"/>
                      <a:pt x="75" y="78"/>
                    </a:cubicBezTo>
                    <a:moveTo>
                      <a:pt x="95" y="90"/>
                    </a:moveTo>
                    <a:cubicBezTo>
                      <a:pt x="108" y="85"/>
                      <a:pt x="125" y="76"/>
                      <a:pt x="116" y="59"/>
                    </a:cubicBezTo>
                    <a:cubicBezTo>
                      <a:pt x="116" y="59"/>
                      <a:pt x="95" y="81"/>
                      <a:pt x="79" y="79"/>
                    </a:cubicBezTo>
                    <a:cubicBezTo>
                      <a:pt x="101" y="65"/>
                      <a:pt x="110" y="40"/>
                      <a:pt x="98" y="22"/>
                    </a:cubicBezTo>
                    <a:cubicBezTo>
                      <a:pt x="87" y="3"/>
                      <a:pt x="57" y="0"/>
                      <a:pt x="34" y="14"/>
                    </a:cubicBezTo>
                    <a:cubicBezTo>
                      <a:pt x="10" y="29"/>
                      <a:pt x="0" y="56"/>
                      <a:pt x="12" y="75"/>
                    </a:cubicBezTo>
                    <a:cubicBezTo>
                      <a:pt x="24" y="92"/>
                      <a:pt x="50" y="96"/>
                      <a:pt x="73" y="83"/>
                    </a:cubicBezTo>
                    <a:cubicBezTo>
                      <a:pt x="64" y="97"/>
                      <a:pt x="45" y="102"/>
                      <a:pt x="37" y="105"/>
                    </a:cubicBezTo>
                    <a:cubicBezTo>
                      <a:pt x="37" y="105"/>
                      <a:pt x="50" y="130"/>
                      <a:pt x="80" y="96"/>
                    </a:cubicBezTo>
                    <a:cubicBezTo>
                      <a:pt x="131" y="133"/>
                      <a:pt x="120" y="178"/>
                      <a:pt x="124" y="198"/>
                    </a:cubicBezTo>
                    <a:lnTo>
                      <a:pt x="149" y="199"/>
                    </a:lnTo>
                    <a:cubicBezTo>
                      <a:pt x="146" y="184"/>
                      <a:pt x="146" y="124"/>
                      <a:pt x="95" y="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1"/>
              <p:cNvSpPr/>
              <p:nvPr/>
            </p:nvSpPr>
            <p:spPr>
              <a:xfrm>
                <a:off x="12898439" y="5233991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33" y="15"/>
                    </a:moveTo>
                    <a:cubicBezTo>
                      <a:pt x="23" y="5"/>
                      <a:pt x="11" y="0"/>
                      <a:pt x="1" y="0"/>
                    </a:cubicBezTo>
                    <a:cubicBezTo>
                      <a:pt x="0" y="13"/>
                      <a:pt x="3" y="25"/>
                      <a:pt x="13" y="35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1"/>
              <p:cNvSpPr/>
              <p:nvPr/>
            </p:nvSpPr>
            <p:spPr>
              <a:xfrm>
                <a:off x="12834939" y="5233991"/>
                <a:ext cx="15875" cy="19050"/>
              </a:xfrm>
              <a:custGeom>
                <a:rect b="b" l="l" r="r" t="t"/>
                <a:pathLst>
                  <a:path extrusionOk="0" h="51" w="46">
                    <a:moveTo>
                      <a:pt x="13" y="15"/>
                    </a:moveTo>
                    <a:cubicBezTo>
                      <a:pt x="4" y="25"/>
                      <a:pt x="0" y="39"/>
                      <a:pt x="1" y="51"/>
                    </a:cubicBezTo>
                    <a:cubicBezTo>
                      <a:pt x="13" y="51"/>
                      <a:pt x="24" y="46"/>
                      <a:pt x="33" y="35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5"/>
                      <a:pt x="1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1"/>
              <p:cNvSpPr/>
              <p:nvPr/>
            </p:nvSpPr>
            <p:spPr>
              <a:xfrm>
                <a:off x="12784139" y="5064128"/>
                <a:ext cx="180974" cy="214313"/>
              </a:xfrm>
              <a:custGeom>
                <a:rect b="b" l="l" r="r" t="t"/>
                <a:pathLst>
                  <a:path extrusionOk="0" h="604" w="511">
                    <a:moveTo>
                      <a:pt x="291" y="355"/>
                    </a:moveTo>
                    <a:cubicBezTo>
                      <a:pt x="273" y="341"/>
                      <a:pt x="293" y="335"/>
                      <a:pt x="298" y="340"/>
                    </a:cubicBezTo>
                    <a:cubicBezTo>
                      <a:pt x="342" y="377"/>
                      <a:pt x="382" y="351"/>
                      <a:pt x="382" y="351"/>
                    </a:cubicBezTo>
                    <a:cubicBezTo>
                      <a:pt x="350" y="341"/>
                      <a:pt x="335" y="305"/>
                      <a:pt x="335" y="305"/>
                    </a:cubicBezTo>
                    <a:cubicBezTo>
                      <a:pt x="400" y="343"/>
                      <a:pt x="450" y="300"/>
                      <a:pt x="450" y="300"/>
                    </a:cubicBezTo>
                    <a:cubicBezTo>
                      <a:pt x="406" y="308"/>
                      <a:pt x="373" y="267"/>
                      <a:pt x="373" y="267"/>
                    </a:cubicBezTo>
                    <a:cubicBezTo>
                      <a:pt x="440" y="283"/>
                      <a:pt x="486" y="238"/>
                      <a:pt x="486" y="238"/>
                    </a:cubicBezTo>
                    <a:cubicBezTo>
                      <a:pt x="461" y="240"/>
                      <a:pt x="400" y="214"/>
                      <a:pt x="400" y="214"/>
                    </a:cubicBezTo>
                    <a:cubicBezTo>
                      <a:pt x="498" y="211"/>
                      <a:pt x="507" y="141"/>
                      <a:pt x="508" y="141"/>
                    </a:cubicBezTo>
                    <a:cubicBezTo>
                      <a:pt x="481" y="159"/>
                      <a:pt x="409" y="151"/>
                      <a:pt x="409" y="151"/>
                    </a:cubicBezTo>
                    <a:cubicBezTo>
                      <a:pt x="511" y="114"/>
                      <a:pt x="503" y="30"/>
                      <a:pt x="503" y="30"/>
                    </a:cubicBezTo>
                    <a:cubicBezTo>
                      <a:pt x="482" y="62"/>
                      <a:pt x="383" y="93"/>
                      <a:pt x="383" y="93"/>
                    </a:cubicBezTo>
                    <a:cubicBezTo>
                      <a:pt x="356" y="102"/>
                      <a:pt x="334" y="126"/>
                      <a:pt x="334" y="154"/>
                    </a:cubicBezTo>
                    <a:cubicBezTo>
                      <a:pt x="333" y="165"/>
                      <a:pt x="322" y="175"/>
                      <a:pt x="311" y="175"/>
                    </a:cubicBezTo>
                    <a:cubicBezTo>
                      <a:pt x="284" y="175"/>
                      <a:pt x="285" y="136"/>
                      <a:pt x="285" y="118"/>
                    </a:cubicBezTo>
                    <a:cubicBezTo>
                      <a:pt x="285" y="91"/>
                      <a:pt x="284" y="60"/>
                      <a:pt x="264" y="60"/>
                    </a:cubicBezTo>
                    <a:lnTo>
                      <a:pt x="225" y="60"/>
                    </a:lnTo>
                    <a:cubicBezTo>
                      <a:pt x="218" y="60"/>
                      <a:pt x="206" y="59"/>
                      <a:pt x="201" y="65"/>
                    </a:cubicBezTo>
                    <a:cubicBezTo>
                      <a:pt x="191" y="77"/>
                      <a:pt x="193" y="108"/>
                      <a:pt x="197" y="102"/>
                    </a:cubicBezTo>
                    <a:cubicBezTo>
                      <a:pt x="197" y="102"/>
                      <a:pt x="212" y="98"/>
                      <a:pt x="222" y="102"/>
                    </a:cubicBezTo>
                    <a:cubicBezTo>
                      <a:pt x="235" y="105"/>
                      <a:pt x="225" y="144"/>
                      <a:pt x="225" y="153"/>
                    </a:cubicBezTo>
                    <a:cubicBezTo>
                      <a:pt x="225" y="164"/>
                      <a:pt x="215" y="175"/>
                      <a:pt x="202" y="175"/>
                    </a:cubicBezTo>
                    <a:cubicBezTo>
                      <a:pt x="190" y="175"/>
                      <a:pt x="179" y="165"/>
                      <a:pt x="178" y="154"/>
                    </a:cubicBezTo>
                    <a:cubicBezTo>
                      <a:pt x="178" y="126"/>
                      <a:pt x="156" y="102"/>
                      <a:pt x="130" y="93"/>
                    </a:cubicBezTo>
                    <a:cubicBezTo>
                      <a:pt x="130" y="93"/>
                      <a:pt x="29" y="62"/>
                      <a:pt x="8" y="30"/>
                    </a:cubicBezTo>
                    <a:cubicBezTo>
                      <a:pt x="8" y="30"/>
                      <a:pt x="0" y="115"/>
                      <a:pt x="104" y="153"/>
                    </a:cubicBezTo>
                    <a:cubicBezTo>
                      <a:pt x="104" y="153"/>
                      <a:pt x="30" y="159"/>
                      <a:pt x="3" y="141"/>
                    </a:cubicBezTo>
                    <a:cubicBezTo>
                      <a:pt x="4" y="141"/>
                      <a:pt x="17" y="214"/>
                      <a:pt x="115" y="217"/>
                    </a:cubicBezTo>
                    <a:cubicBezTo>
                      <a:pt x="115" y="217"/>
                      <a:pt x="51" y="239"/>
                      <a:pt x="27" y="236"/>
                    </a:cubicBezTo>
                    <a:cubicBezTo>
                      <a:pt x="27" y="236"/>
                      <a:pt x="73" y="289"/>
                      <a:pt x="142" y="273"/>
                    </a:cubicBezTo>
                    <a:cubicBezTo>
                      <a:pt x="142" y="273"/>
                      <a:pt x="105" y="308"/>
                      <a:pt x="61" y="300"/>
                    </a:cubicBezTo>
                    <a:cubicBezTo>
                      <a:pt x="61" y="300"/>
                      <a:pt x="110" y="344"/>
                      <a:pt x="176" y="308"/>
                    </a:cubicBezTo>
                    <a:cubicBezTo>
                      <a:pt x="176" y="308"/>
                      <a:pt x="162" y="341"/>
                      <a:pt x="130" y="351"/>
                    </a:cubicBezTo>
                    <a:cubicBezTo>
                      <a:pt x="130" y="351"/>
                      <a:pt x="170" y="377"/>
                      <a:pt x="216" y="340"/>
                    </a:cubicBezTo>
                    <a:cubicBezTo>
                      <a:pt x="221" y="333"/>
                      <a:pt x="240" y="341"/>
                      <a:pt x="221" y="355"/>
                    </a:cubicBezTo>
                    <a:cubicBezTo>
                      <a:pt x="197" y="374"/>
                      <a:pt x="162" y="378"/>
                      <a:pt x="147" y="409"/>
                    </a:cubicBezTo>
                    <a:lnTo>
                      <a:pt x="165" y="413"/>
                    </a:lnTo>
                    <a:cubicBezTo>
                      <a:pt x="144" y="434"/>
                      <a:pt x="117" y="463"/>
                      <a:pt x="114" y="463"/>
                    </a:cubicBezTo>
                    <a:cubicBezTo>
                      <a:pt x="114" y="463"/>
                      <a:pt x="108" y="454"/>
                      <a:pt x="87" y="465"/>
                    </a:cubicBezTo>
                    <a:cubicBezTo>
                      <a:pt x="77" y="470"/>
                      <a:pt x="71" y="483"/>
                      <a:pt x="79" y="488"/>
                    </a:cubicBezTo>
                    <a:cubicBezTo>
                      <a:pt x="79" y="488"/>
                      <a:pt x="76" y="505"/>
                      <a:pt x="95" y="504"/>
                    </a:cubicBezTo>
                    <a:cubicBezTo>
                      <a:pt x="95" y="504"/>
                      <a:pt x="103" y="518"/>
                      <a:pt x="119" y="507"/>
                    </a:cubicBezTo>
                    <a:cubicBezTo>
                      <a:pt x="134" y="497"/>
                      <a:pt x="118" y="500"/>
                      <a:pt x="115" y="496"/>
                    </a:cubicBezTo>
                    <a:cubicBezTo>
                      <a:pt x="113" y="493"/>
                      <a:pt x="116" y="494"/>
                      <a:pt x="116" y="494"/>
                    </a:cubicBezTo>
                    <a:cubicBezTo>
                      <a:pt x="124" y="493"/>
                      <a:pt x="134" y="484"/>
                      <a:pt x="127" y="477"/>
                    </a:cubicBezTo>
                    <a:cubicBezTo>
                      <a:pt x="127" y="476"/>
                      <a:pt x="162" y="453"/>
                      <a:pt x="189" y="437"/>
                    </a:cubicBezTo>
                    <a:lnTo>
                      <a:pt x="192" y="454"/>
                    </a:lnTo>
                    <a:cubicBezTo>
                      <a:pt x="201" y="442"/>
                      <a:pt x="214" y="434"/>
                      <a:pt x="229" y="429"/>
                    </a:cubicBezTo>
                    <a:cubicBezTo>
                      <a:pt x="213" y="451"/>
                      <a:pt x="203" y="477"/>
                      <a:pt x="209" y="512"/>
                    </a:cubicBezTo>
                    <a:cubicBezTo>
                      <a:pt x="209" y="512"/>
                      <a:pt x="213" y="499"/>
                      <a:pt x="235" y="497"/>
                    </a:cubicBezTo>
                    <a:cubicBezTo>
                      <a:pt x="235" y="497"/>
                      <a:pt x="205" y="533"/>
                      <a:pt x="253" y="604"/>
                    </a:cubicBezTo>
                    <a:cubicBezTo>
                      <a:pt x="302" y="533"/>
                      <a:pt x="274" y="497"/>
                      <a:pt x="274" y="497"/>
                    </a:cubicBezTo>
                    <a:cubicBezTo>
                      <a:pt x="295" y="499"/>
                      <a:pt x="301" y="512"/>
                      <a:pt x="301" y="512"/>
                    </a:cubicBezTo>
                    <a:cubicBezTo>
                      <a:pt x="306" y="476"/>
                      <a:pt x="296" y="451"/>
                      <a:pt x="279" y="428"/>
                    </a:cubicBezTo>
                    <a:cubicBezTo>
                      <a:pt x="295" y="433"/>
                      <a:pt x="307" y="441"/>
                      <a:pt x="317" y="454"/>
                    </a:cubicBezTo>
                    <a:lnTo>
                      <a:pt x="320" y="437"/>
                    </a:lnTo>
                    <a:cubicBezTo>
                      <a:pt x="346" y="453"/>
                      <a:pt x="382" y="476"/>
                      <a:pt x="382" y="477"/>
                    </a:cubicBezTo>
                    <a:cubicBezTo>
                      <a:pt x="375" y="484"/>
                      <a:pt x="386" y="493"/>
                      <a:pt x="392" y="494"/>
                    </a:cubicBezTo>
                    <a:cubicBezTo>
                      <a:pt x="392" y="494"/>
                      <a:pt x="395" y="493"/>
                      <a:pt x="394" y="496"/>
                    </a:cubicBezTo>
                    <a:cubicBezTo>
                      <a:pt x="391" y="500"/>
                      <a:pt x="375" y="497"/>
                      <a:pt x="390" y="507"/>
                    </a:cubicBezTo>
                    <a:cubicBezTo>
                      <a:pt x="405" y="518"/>
                      <a:pt x="414" y="504"/>
                      <a:pt x="414" y="504"/>
                    </a:cubicBezTo>
                    <a:cubicBezTo>
                      <a:pt x="433" y="505"/>
                      <a:pt x="430" y="488"/>
                      <a:pt x="430" y="488"/>
                    </a:cubicBezTo>
                    <a:cubicBezTo>
                      <a:pt x="438" y="483"/>
                      <a:pt x="432" y="470"/>
                      <a:pt x="420" y="465"/>
                    </a:cubicBezTo>
                    <a:cubicBezTo>
                      <a:pt x="400" y="454"/>
                      <a:pt x="394" y="463"/>
                      <a:pt x="394" y="463"/>
                    </a:cubicBezTo>
                    <a:cubicBezTo>
                      <a:pt x="391" y="463"/>
                      <a:pt x="364" y="434"/>
                      <a:pt x="344" y="413"/>
                    </a:cubicBezTo>
                    <a:lnTo>
                      <a:pt x="362" y="409"/>
                    </a:lnTo>
                    <a:cubicBezTo>
                      <a:pt x="349" y="380"/>
                      <a:pt x="314" y="373"/>
                      <a:pt x="291" y="355"/>
                    </a:cubicBezTo>
                    <a:moveTo>
                      <a:pt x="278" y="51"/>
                    </a:moveTo>
                    <a:lnTo>
                      <a:pt x="300" y="18"/>
                    </a:lnTo>
                    <a:lnTo>
                      <a:pt x="266" y="30"/>
                    </a:lnTo>
                    <a:lnTo>
                      <a:pt x="254" y="0"/>
                    </a:lnTo>
                    <a:lnTo>
                      <a:pt x="242" y="30"/>
                    </a:lnTo>
                    <a:lnTo>
                      <a:pt x="207" y="18"/>
                    </a:lnTo>
                    <a:lnTo>
                      <a:pt x="230" y="51"/>
                    </a:lnTo>
                    <a:lnTo>
                      <a:pt x="278" y="51"/>
                    </a:lnTo>
                    <a:close/>
                    <a:moveTo>
                      <a:pt x="229" y="82"/>
                    </a:moveTo>
                    <a:cubicBezTo>
                      <a:pt x="229" y="76"/>
                      <a:pt x="233" y="72"/>
                      <a:pt x="239" y="72"/>
                    </a:cubicBezTo>
                    <a:cubicBezTo>
                      <a:pt x="245" y="72"/>
                      <a:pt x="249" y="76"/>
                      <a:pt x="249" y="82"/>
                    </a:cubicBezTo>
                    <a:cubicBezTo>
                      <a:pt x="249" y="87"/>
                      <a:pt x="245" y="91"/>
                      <a:pt x="239" y="91"/>
                    </a:cubicBezTo>
                    <a:cubicBezTo>
                      <a:pt x="233" y="91"/>
                      <a:pt x="229" y="87"/>
                      <a:pt x="229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1"/>
              <p:cNvSpPr/>
              <p:nvPr/>
            </p:nvSpPr>
            <p:spPr>
              <a:xfrm>
                <a:off x="12744451" y="5048253"/>
                <a:ext cx="14288" cy="25400"/>
              </a:xfrm>
              <a:custGeom>
                <a:rect b="b" l="l" r="r" t="t"/>
                <a:pathLst>
                  <a:path extrusionOk="0" h="70" w="42">
                    <a:moveTo>
                      <a:pt x="19" y="69"/>
                    </a:moveTo>
                    <a:cubicBezTo>
                      <a:pt x="29" y="70"/>
                      <a:pt x="40" y="60"/>
                      <a:pt x="41" y="40"/>
                    </a:cubicBezTo>
                    <a:cubicBezTo>
                      <a:pt x="42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9" y="68"/>
                      <a:pt x="19" y="6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1"/>
              <p:cNvSpPr/>
              <p:nvPr/>
            </p:nvSpPr>
            <p:spPr>
              <a:xfrm>
                <a:off x="12746039" y="5156203"/>
                <a:ext cx="15875" cy="25400"/>
              </a:xfrm>
              <a:custGeom>
                <a:rect b="b" l="l" r="r" t="t"/>
                <a:pathLst>
                  <a:path extrusionOk="0" h="69" w="42">
                    <a:moveTo>
                      <a:pt x="41" y="36"/>
                    </a:moveTo>
                    <a:cubicBezTo>
                      <a:pt x="40" y="15"/>
                      <a:pt x="28" y="0"/>
                      <a:pt x="17" y="1"/>
                    </a:cubicBezTo>
                    <a:cubicBezTo>
                      <a:pt x="7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2" y="68"/>
                    </a:cubicBezTo>
                    <a:cubicBezTo>
                      <a:pt x="33" y="67"/>
                      <a:pt x="42" y="56"/>
                      <a:pt x="41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1"/>
              <p:cNvSpPr/>
              <p:nvPr/>
            </p:nvSpPr>
            <p:spPr>
              <a:xfrm>
                <a:off x="12844464" y="5305428"/>
                <a:ext cx="25400" cy="17463"/>
              </a:xfrm>
              <a:custGeom>
                <a:rect b="b" l="l" r="r" t="t"/>
                <a:pathLst>
                  <a:path extrusionOk="0" h="46" w="73">
                    <a:moveTo>
                      <a:pt x="44" y="3"/>
                    </a:moveTo>
                    <a:cubicBezTo>
                      <a:pt x="22" y="0"/>
                      <a:pt x="4" y="5"/>
                      <a:pt x="2" y="14"/>
                    </a:cubicBezTo>
                    <a:cubicBezTo>
                      <a:pt x="0" y="24"/>
                      <a:pt x="14" y="37"/>
                      <a:pt x="34" y="41"/>
                    </a:cubicBezTo>
                    <a:cubicBezTo>
                      <a:pt x="55" y="46"/>
                      <a:pt x="69" y="38"/>
                      <a:pt x="71" y="28"/>
                    </a:cubicBezTo>
                    <a:cubicBezTo>
                      <a:pt x="73" y="19"/>
                      <a:pt x="64" y="7"/>
                      <a:pt x="4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1"/>
              <p:cNvSpPr/>
              <p:nvPr/>
            </p:nvSpPr>
            <p:spPr>
              <a:xfrm>
                <a:off x="12750801" y="5262566"/>
                <a:ext cx="20638" cy="23813"/>
              </a:xfrm>
              <a:custGeom>
                <a:rect b="b" l="l" r="r" t="t"/>
                <a:pathLst>
                  <a:path extrusionOk="0" h="67" w="57">
                    <a:moveTo>
                      <a:pt x="46" y="25"/>
                    </a:moveTo>
                    <a:cubicBezTo>
                      <a:pt x="35" y="8"/>
                      <a:pt x="17" y="0"/>
                      <a:pt x="9" y="5"/>
                    </a:cubicBezTo>
                    <a:cubicBezTo>
                      <a:pt x="0" y="11"/>
                      <a:pt x="0" y="29"/>
                      <a:pt x="12" y="46"/>
                    </a:cubicBezTo>
                    <a:cubicBezTo>
                      <a:pt x="24" y="63"/>
                      <a:pt x="38" y="67"/>
                      <a:pt x="46" y="61"/>
                    </a:cubicBezTo>
                    <a:cubicBezTo>
                      <a:pt x="55" y="56"/>
                      <a:pt x="57" y="42"/>
                      <a:pt x="46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1"/>
              <p:cNvSpPr/>
              <p:nvPr/>
            </p:nvSpPr>
            <p:spPr>
              <a:xfrm>
                <a:off x="12980989" y="5262566"/>
                <a:ext cx="20638" cy="23813"/>
              </a:xfrm>
              <a:custGeom>
                <a:rect b="b" l="l" r="r" t="t"/>
                <a:pathLst>
                  <a:path extrusionOk="0" h="67" w="58">
                    <a:moveTo>
                      <a:pt x="11" y="25"/>
                    </a:moveTo>
                    <a:cubicBezTo>
                      <a:pt x="0" y="42"/>
                      <a:pt x="2" y="56"/>
                      <a:pt x="11" y="61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29"/>
                      <a:pt x="58" y="11"/>
                      <a:pt x="49" y="5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1"/>
              <p:cNvSpPr/>
              <p:nvPr/>
            </p:nvSpPr>
            <p:spPr>
              <a:xfrm>
                <a:off x="12992101" y="5048253"/>
                <a:ext cx="15875" cy="25400"/>
              </a:xfrm>
              <a:custGeom>
                <a:rect b="b" l="l" r="r" t="t"/>
                <a:pathLst>
                  <a:path extrusionOk="0" h="70" w="43">
                    <a:moveTo>
                      <a:pt x="24" y="69"/>
                    </a:moveTo>
                    <a:cubicBezTo>
                      <a:pt x="33" y="68"/>
                      <a:pt x="43" y="56"/>
                      <a:pt x="42" y="37"/>
                    </a:cubicBezTo>
                    <a:cubicBezTo>
                      <a:pt x="41" y="16"/>
                      <a:pt x="29" y="0"/>
                      <a:pt x="18" y="1"/>
                    </a:cubicBezTo>
                    <a:cubicBezTo>
                      <a:pt x="8" y="2"/>
                      <a:pt x="0" y="19"/>
                      <a:pt x="1" y="40"/>
                    </a:cubicBezTo>
                    <a:cubicBezTo>
                      <a:pt x="2" y="60"/>
                      <a:pt x="13" y="70"/>
                      <a:pt x="24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1"/>
              <p:cNvSpPr/>
              <p:nvPr/>
            </p:nvSpPr>
            <p:spPr>
              <a:xfrm>
                <a:off x="12725401" y="4999041"/>
                <a:ext cx="300037" cy="350838"/>
              </a:xfrm>
              <a:custGeom>
                <a:rect b="b" l="l" r="r" t="t"/>
                <a:pathLst>
                  <a:path extrusionOk="0" h="989" w="847">
                    <a:moveTo>
                      <a:pt x="819" y="574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9"/>
                      <a:pt x="790" y="635"/>
                      <a:pt x="783" y="647"/>
                    </a:cubicBezTo>
                    <a:lnTo>
                      <a:pt x="766" y="634"/>
                    </a:lnTo>
                    <a:cubicBezTo>
                      <a:pt x="792" y="582"/>
                      <a:pt x="756" y="564"/>
                      <a:pt x="758" y="532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4"/>
                      <a:pt x="764" y="517"/>
                    </a:cubicBezTo>
                    <a:cubicBezTo>
                      <a:pt x="740" y="515"/>
                      <a:pt x="722" y="498"/>
                      <a:pt x="723" y="479"/>
                    </a:cubicBezTo>
                    <a:cubicBezTo>
                      <a:pt x="725" y="459"/>
                      <a:pt x="748" y="445"/>
                      <a:pt x="774" y="446"/>
                    </a:cubicBezTo>
                    <a:cubicBezTo>
                      <a:pt x="799" y="448"/>
                      <a:pt x="819" y="466"/>
                      <a:pt x="818" y="485"/>
                    </a:cubicBezTo>
                    <a:cubicBezTo>
                      <a:pt x="816" y="504"/>
                      <a:pt x="795" y="518"/>
                      <a:pt x="770" y="518"/>
                    </a:cubicBezTo>
                    <a:cubicBezTo>
                      <a:pt x="782" y="527"/>
                      <a:pt x="810" y="523"/>
                      <a:pt x="810" y="523"/>
                    </a:cubicBezTo>
                    <a:cubicBezTo>
                      <a:pt x="807" y="543"/>
                      <a:pt x="783" y="537"/>
                      <a:pt x="772" y="533"/>
                    </a:cubicBezTo>
                    <a:cubicBezTo>
                      <a:pt x="771" y="540"/>
                      <a:pt x="772" y="547"/>
                      <a:pt x="781" y="565"/>
                    </a:cubicBezTo>
                    <a:cubicBezTo>
                      <a:pt x="783" y="569"/>
                      <a:pt x="784" y="572"/>
                      <a:pt x="785" y="575"/>
                    </a:cubicBezTo>
                    <a:cubicBezTo>
                      <a:pt x="787" y="569"/>
                      <a:pt x="791" y="562"/>
                      <a:pt x="796" y="557"/>
                    </a:cubicBezTo>
                    <a:cubicBezTo>
                      <a:pt x="805" y="549"/>
                      <a:pt x="817" y="545"/>
                      <a:pt x="830" y="546"/>
                    </a:cubicBezTo>
                    <a:cubicBezTo>
                      <a:pt x="831" y="555"/>
                      <a:pt x="827" y="565"/>
                      <a:pt x="819" y="574"/>
                    </a:cubicBezTo>
                    <a:moveTo>
                      <a:pt x="802" y="745"/>
                    </a:moveTo>
                    <a:cubicBezTo>
                      <a:pt x="797" y="736"/>
                      <a:pt x="784" y="740"/>
                      <a:pt x="781" y="745"/>
                    </a:cubicBezTo>
                    <a:cubicBezTo>
                      <a:pt x="780" y="747"/>
                      <a:pt x="768" y="740"/>
                      <a:pt x="769" y="738"/>
                    </a:cubicBezTo>
                    <a:cubicBezTo>
                      <a:pt x="772" y="733"/>
                      <a:pt x="771" y="720"/>
                      <a:pt x="760" y="718"/>
                    </a:cubicBezTo>
                    <a:lnTo>
                      <a:pt x="761" y="715"/>
                    </a:lnTo>
                    <a:cubicBezTo>
                      <a:pt x="761" y="715"/>
                      <a:pt x="775" y="715"/>
                      <a:pt x="779" y="724"/>
                    </a:cubicBezTo>
                    <a:cubicBezTo>
                      <a:pt x="779" y="724"/>
                      <a:pt x="791" y="712"/>
                      <a:pt x="794" y="714"/>
                    </a:cubicBezTo>
                    <a:cubicBezTo>
                      <a:pt x="796" y="716"/>
                      <a:pt x="789" y="732"/>
                      <a:pt x="789" y="732"/>
                    </a:cubicBezTo>
                    <a:cubicBezTo>
                      <a:pt x="800" y="730"/>
                      <a:pt x="806" y="743"/>
                      <a:pt x="806" y="743"/>
                    </a:cubicBezTo>
                    <a:lnTo>
                      <a:pt x="802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1"/>
                      <a:pt x="735" y="809"/>
                    </a:cubicBezTo>
                    <a:cubicBezTo>
                      <a:pt x="743" y="822"/>
                      <a:pt x="760" y="827"/>
                      <a:pt x="768" y="829"/>
                    </a:cubicBezTo>
                    <a:cubicBezTo>
                      <a:pt x="768" y="829"/>
                      <a:pt x="756" y="851"/>
                      <a:pt x="731" y="824"/>
                    </a:cubicBezTo>
                    <a:cubicBezTo>
                      <a:pt x="720" y="840"/>
                      <a:pt x="701" y="845"/>
                      <a:pt x="686" y="857"/>
                    </a:cubicBezTo>
                    <a:cubicBezTo>
                      <a:pt x="690" y="855"/>
                      <a:pt x="695" y="855"/>
                      <a:pt x="700" y="855"/>
                    </a:cubicBezTo>
                    <a:cubicBezTo>
                      <a:pt x="713" y="855"/>
                      <a:pt x="724" y="862"/>
                      <a:pt x="732" y="870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0" y="877"/>
                      <a:pt x="673" y="870"/>
                    </a:cubicBezTo>
                    <a:cubicBezTo>
                      <a:pt x="667" y="878"/>
                      <a:pt x="663" y="887"/>
                      <a:pt x="660" y="900"/>
                    </a:cubicBezTo>
                    <a:lnTo>
                      <a:pt x="637" y="901"/>
                    </a:lnTo>
                    <a:cubicBezTo>
                      <a:pt x="642" y="882"/>
                      <a:pt x="663" y="850"/>
                      <a:pt x="691" y="837"/>
                    </a:cubicBezTo>
                    <a:cubicBezTo>
                      <a:pt x="710" y="827"/>
                      <a:pt x="716" y="823"/>
                      <a:pt x="719" y="816"/>
                    </a:cubicBezTo>
                    <a:cubicBezTo>
                      <a:pt x="707" y="813"/>
                      <a:pt x="685" y="804"/>
                      <a:pt x="695" y="787"/>
                    </a:cubicBezTo>
                    <a:cubicBezTo>
                      <a:pt x="695" y="787"/>
                      <a:pt x="714" y="806"/>
                      <a:pt x="729" y="805"/>
                    </a:cubicBezTo>
                    <a:cubicBezTo>
                      <a:pt x="709" y="791"/>
                      <a:pt x="702" y="767"/>
                      <a:pt x="713" y="752"/>
                    </a:cubicBezTo>
                    <a:cubicBezTo>
                      <a:pt x="724" y="735"/>
                      <a:pt x="751" y="733"/>
                      <a:pt x="772" y="746"/>
                    </a:cubicBezTo>
                    <a:cubicBezTo>
                      <a:pt x="794" y="760"/>
                      <a:pt x="802" y="785"/>
                      <a:pt x="792" y="801"/>
                    </a:cubicBezTo>
                    <a:moveTo>
                      <a:pt x="423" y="833"/>
                    </a:moveTo>
                    <a:cubicBezTo>
                      <a:pt x="369" y="799"/>
                      <a:pt x="318" y="792"/>
                      <a:pt x="255" y="792"/>
                    </a:cubicBezTo>
                    <a:cubicBezTo>
                      <a:pt x="191" y="792"/>
                      <a:pt x="145" y="742"/>
                      <a:pt x="145" y="682"/>
                    </a:cubicBezTo>
                    <a:lnTo>
                      <a:pt x="144" y="171"/>
                    </a:lnTo>
                    <a:cubicBezTo>
                      <a:pt x="212" y="208"/>
                      <a:pt x="361" y="183"/>
                      <a:pt x="426" y="149"/>
                    </a:cubicBezTo>
                    <a:cubicBezTo>
                      <a:pt x="492" y="184"/>
                      <a:pt x="640" y="207"/>
                      <a:pt x="709" y="171"/>
                    </a:cubicBezTo>
                    <a:lnTo>
                      <a:pt x="708" y="682"/>
                    </a:lnTo>
                    <a:cubicBezTo>
                      <a:pt x="708" y="742"/>
                      <a:pt x="654" y="792"/>
                      <a:pt x="590" y="792"/>
                    </a:cubicBezTo>
                    <a:cubicBezTo>
                      <a:pt x="528" y="792"/>
                      <a:pt x="477" y="799"/>
                      <a:pt x="423" y="833"/>
                    </a:cubicBezTo>
                    <a:moveTo>
                      <a:pt x="529" y="914"/>
                    </a:moveTo>
                    <a:cubicBezTo>
                      <a:pt x="517" y="906"/>
                      <a:pt x="507" y="903"/>
                      <a:pt x="497" y="901"/>
                    </a:cubicBezTo>
                    <a:cubicBezTo>
                      <a:pt x="497" y="911"/>
                      <a:pt x="493" y="921"/>
                      <a:pt x="485" y="928"/>
                    </a:cubicBezTo>
                    <a:cubicBezTo>
                      <a:pt x="477" y="938"/>
                      <a:pt x="466" y="942"/>
                      <a:pt x="455" y="942"/>
                    </a:cubicBezTo>
                    <a:cubicBezTo>
                      <a:pt x="455" y="930"/>
                      <a:pt x="460" y="918"/>
                      <a:pt x="467" y="908"/>
                    </a:cubicBezTo>
                    <a:cubicBezTo>
                      <a:pt x="470" y="905"/>
                      <a:pt x="474" y="903"/>
                      <a:pt x="478" y="901"/>
                    </a:cubicBezTo>
                    <a:cubicBezTo>
                      <a:pt x="459" y="903"/>
                      <a:pt x="442" y="912"/>
                      <a:pt x="423" y="908"/>
                    </a:cubicBezTo>
                    <a:cubicBezTo>
                      <a:pt x="425" y="944"/>
                      <a:pt x="400" y="936"/>
                      <a:pt x="400" y="936"/>
                    </a:cubicBezTo>
                    <a:cubicBezTo>
                      <a:pt x="403" y="929"/>
                      <a:pt x="412" y="915"/>
                      <a:pt x="408" y="899"/>
                    </a:cubicBezTo>
                    <a:cubicBezTo>
                      <a:pt x="403" y="922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1" y="840"/>
                      <a:pt x="382" y="844"/>
                    </a:cubicBezTo>
                    <a:cubicBezTo>
                      <a:pt x="401" y="849"/>
                      <a:pt x="413" y="870"/>
                      <a:pt x="410" y="893"/>
                    </a:cubicBezTo>
                    <a:cubicBezTo>
                      <a:pt x="421" y="883"/>
                      <a:pt x="420" y="858"/>
                      <a:pt x="420" y="858"/>
                    </a:cubicBezTo>
                    <a:cubicBezTo>
                      <a:pt x="440" y="863"/>
                      <a:pt x="431" y="884"/>
                      <a:pt x="425" y="894"/>
                    </a:cubicBezTo>
                    <a:cubicBezTo>
                      <a:pt x="432" y="896"/>
                      <a:pt x="440" y="896"/>
                      <a:pt x="460" y="891"/>
                    </a:cubicBezTo>
                    <a:cubicBezTo>
                      <a:pt x="490" y="881"/>
                      <a:pt x="529" y="889"/>
                      <a:pt x="546" y="899"/>
                    </a:cubicBezTo>
                    <a:lnTo>
                      <a:pt x="529" y="914"/>
                    </a:lnTo>
                    <a:close/>
                    <a:moveTo>
                      <a:pt x="329" y="886"/>
                    </a:moveTo>
                    <a:cubicBezTo>
                      <a:pt x="323" y="884"/>
                      <a:pt x="311" y="891"/>
                      <a:pt x="313" y="901"/>
                    </a:cubicBezTo>
                    <a:lnTo>
                      <a:pt x="310" y="901"/>
                    </a:lnTo>
                    <a:cubicBezTo>
                      <a:pt x="310" y="901"/>
                      <a:pt x="304" y="889"/>
                      <a:pt x="313" y="882"/>
                    </a:cubicBezTo>
                    <a:cubicBezTo>
                      <a:pt x="313" y="882"/>
                      <a:pt x="296" y="875"/>
                      <a:pt x="297" y="872"/>
                    </a:cubicBezTo>
                    <a:cubicBezTo>
                      <a:pt x="298" y="870"/>
                      <a:pt x="315" y="870"/>
                      <a:pt x="315" y="870"/>
                    </a:cubicBezTo>
                    <a:cubicBezTo>
                      <a:pt x="310" y="861"/>
                      <a:pt x="320" y="851"/>
                      <a:pt x="320" y="851"/>
                    </a:cubicBezTo>
                    <a:lnTo>
                      <a:pt x="324" y="853"/>
                    </a:lnTo>
                    <a:cubicBezTo>
                      <a:pt x="317" y="862"/>
                      <a:pt x="326" y="872"/>
                      <a:pt x="331" y="873"/>
                    </a:cubicBezTo>
                    <a:cubicBezTo>
                      <a:pt x="334" y="874"/>
                      <a:pt x="331" y="887"/>
                      <a:pt x="329" y="886"/>
                    </a:cubicBezTo>
                    <a:moveTo>
                      <a:pt x="193" y="900"/>
                    </a:moveTo>
                    <a:cubicBezTo>
                      <a:pt x="190" y="887"/>
                      <a:pt x="186" y="877"/>
                      <a:pt x="180" y="870"/>
                    </a:cubicBezTo>
                    <a:cubicBezTo>
                      <a:pt x="172" y="877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70"/>
                    </a:cubicBezTo>
                    <a:cubicBezTo>
                      <a:pt x="128" y="862"/>
                      <a:pt x="140" y="855"/>
                      <a:pt x="153" y="855"/>
                    </a:cubicBezTo>
                    <a:cubicBezTo>
                      <a:pt x="158" y="855"/>
                      <a:pt x="163" y="855"/>
                      <a:pt x="167" y="856"/>
                    </a:cubicBezTo>
                    <a:cubicBezTo>
                      <a:pt x="152" y="845"/>
                      <a:pt x="133" y="840"/>
                      <a:pt x="122" y="824"/>
                    </a:cubicBezTo>
                    <a:cubicBezTo>
                      <a:pt x="97" y="851"/>
                      <a:pt x="85" y="829"/>
                      <a:pt x="85" y="829"/>
                    </a:cubicBezTo>
                    <a:cubicBezTo>
                      <a:pt x="93" y="827"/>
                      <a:pt x="111" y="822"/>
                      <a:pt x="119" y="808"/>
                    </a:cubicBezTo>
                    <a:cubicBezTo>
                      <a:pt x="98" y="821"/>
                      <a:pt x="73" y="818"/>
                      <a:pt x="61" y="801"/>
                    </a:cubicBezTo>
                    <a:cubicBezTo>
                      <a:pt x="50" y="785"/>
                      <a:pt x="59" y="760"/>
                      <a:pt x="81" y="746"/>
                    </a:cubicBezTo>
                    <a:cubicBezTo>
                      <a:pt x="102" y="733"/>
                      <a:pt x="129" y="735"/>
                      <a:pt x="140" y="751"/>
                    </a:cubicBezTo>
                    <a:cubicBezTo>
                      <a:pt x="151" y="767"/>
                      <a:pt x="144" y="791"/>
                      <a:pt x="123" y="805"/>
                    </a:cubicBezTo>
                    <a:cubicBezTo>
                      <a:pt x="138" y="806"/>
                      <a:pt x="158" y="787"/>
                      <a:pt x="158" y="787"/>
                    </a:cubicBezTo>
                    <a:cubicBezTo>
                      <a:pt x="168" y="804"/>
                      <a:pt x="145" y="813"/>
                      <a:pt x="134" y="816"/>
                    </a:cubicBezTo>
                    <a:cubicBezTo>
                      <a:pt x="137" y="823"/>
                      <a:pt x="143" y="827"/>
                      <a:pt x="162" y="837"/>
                    </a:cubicBezTo>
                    <a:cubicBezTo>
                      <a:pt x="189" y="850"/>
                      <a:pt x="211" y="882"/>
                      <a:pt x="215" y="901"/>
                    </a:cubicBezTo>
                    <a:lnTo>
                      <a:pt x="193" y="900"/>
                    </a:lnTo>
                    <a:close/>
                    <a:moveTo>
                      <a:pt x="49" y="745"/>
                    </a:moveTo>
                    <a:lnTo>
                      <a:pt x="47" y="743"/>
                    </a:lnTo>
                    <a:cubicBezTo>
                      <a:pt x="47" y="743"/>
                      <a:pt x="53" y="730"/>
                      <a:pt x="64" y="732"/>
                    </a:cubicBezTo>
                    <a:cubicBezTo>
                      <a:pt x="64" y="732"/>
                      <a:pt x="56" y="716"/>
                      <a:pt x="59" y="714"/>
                    </a:cubicBezTo>
                    <a:cubicBezTo>
                      <a:pt x="62" y="712"/>
                      <a:pt x="74" y="724"/>
                      <a:pt x="74" y="724"/>
                    </a:cubicBezTo>
                    <a:cubicBezTo>
                      <a:pt x="77" y="715"/>
                      <a:pt x="91" y="715"/>
                      <a:pt x="91" y="715"/>
                    </a:cubicBezTo>
                    <a:lnTo>
                      <a:pt x="93" y="718"/>
                    </a:lnTo>
                    <a:cubicBezTo>
                      <a:pt x="82" y="720"/>
                      <a:pt x="80" y="733"/>
                      <a:pt x="83" y="738"/>
                    </a:cubicBezTo>
                    <a:cubicBezTo>
                      <a:pt x="85" y="740"/>
                      <a:pt x="73" y="747"/>
                      <a:pt x="72" y="745"/>
                    </a:cubicBezTo>
                    <a:cubicBezTo>
                      <a:pt x="69" y="740"/>
                      <a:pt x="56" y="736"/>
                      <a:pt x="49" y="745"/>
                    </a:cubicBezTo>
                    <a:close/>
                    <a:moveTo>
                      <a:pt x="24" y="546"/>
                    </a:moveTo>
                    <a:cubicBezTo>
                      <a:pt x="36" y="545"/>
                      <a:pt x="48" y="549"/>
                      <a:pt x="56" y="557"/>
                    </a:cubicBezTo>
                    <a:cubicBezTo>
                      <a:pt x="63" y="562"/>
                      <a:pt x="66" y="569"/>
                      <a:pt x="67" y="575"/>
                    </a:cubicBezTo>
                    <a:cubicBezTo>
                      <a:pt x="69" y="572"/>
                      <a:pt x="70" y="569"/>
                      <a:pt x="71" y="565"/>
                    </a:cubicBezTo>
                    <a:cubicBezTo>
                      <a:pt x="80" y="547"/>
                      <a:pt x="82" y="540"/>
                      <a:pt x="81" y="533"/>
                    </a:cubicBezTo>
                    <a:cubicBezTo>
                      <a:pt x="69" y="537"/>
                      <a:pt x="46" y="543"/>
                      <a:pt x="42" y="523"/>
                    </a:cubicBezTo>
                    <a:cubicBezTo>
                      <a:pt x="42" y="523"/>
                      <a:pt x="71" y="527"/>
                      <a:pt x="82" y="518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8"/>
                      <a:pt x="79" y="446"/>
                    </a:cubicBezTo>
                    <a:cubicBezTo>
                      <a:pt x="105" y="445"/>
                      <a:pt x="127" y="459"/>
                      <a:pt x="130" y="479"/>
                    </a:cubicBezTo>
                    <a:cubicBezTo>
                      <a:pt x="131" y="498"/>
                      <a:pt x="113" y="515"/>
                      <a:pt x="88" y="517"/>
                    </a:cubicBezTo>
                    <a:cubicBezTo>
                      <a:pt x="103" y="524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2"/>
                    </a:cubicBezTo>
                    <a:cubicBezTo>
                      <a:pt x="98" y="564"/>
                      <a:pt x="62" y="582"/>
                      <a:pt x="87" y="634"/>
                    </a:cubicBezTo>
                    <a:lnTo>
                      <a:pt x="69" y="647"/>
                    </a:lnTo>
                    <a:cubicBezTo>
                      <a:pt x="63" y="635"/>
                      <a:pt x="60" y="609"/>
                      <a:pt x="65" y="585"/>
                    </a:cubicBezTo>
                    <a:cubicBezTo>
                      <a:pt x="54" y="586"/>
                      <a:pt x="42" y="581"/>
                      <a:pt x="34" y="574"/>
                    </a:cubicBezTo>
                    <a:cubicBezTo>
                      <a:pt x="25" y="565"/>
                      <a:pt x="22" y="555"/>
                      <a:pt x="24" y="546"/>
                    </a:cubicBezTo>
                    <a:moveTo>
                      <a:pt x="104" y="425"/>
                    </a:moveTo>
                    <a:lnTo>
                      <a:pt x="103" y="428"/>
                    </a:lnTo>
                    <a:cubicBezTo>
                      <a:pt x="93" y="424"/>
                      <a:pt x="84" y="434"/>
                      <a:pt x="85" y="439"/>
                    </a:cubicBezTo>
                    <a:cubicBezTo>
                      <a:pt x="85" y="443"/>
                      <a:pt x="72" y="444"/>
                      <a:pt x="72" y="441"/>
                    </a:cubicBezTo>
                    <a:cubicBezTo>
                      <a:pt x="72" y="435"/>
                      <a:pt x="62" y="426"/>
                      <a:pt x="52" y="430"/>
                    </a:cubicBezTo>
                    <a:lnTo>
                      <a:pt x="51" y="427"/>
                    </a:lnTo>
                    <a:cubicBezTo>
                      <a:pt x="51" y="427"/>
                      <a:pt x="62" y="419"/>
                      <a:pt x="70" y="425"/>
                    </a:cubicBezTo>
                    <a:cubicBezTo>
                      <a:pt x="70" y="425"/>
                      <a:pt x="72" y="408"/>
                      <a:pt x="76" y="408"/>
                    </a:cubicBezTo>
                    <a:cubicBezTo>
                      <a:pt x="79" y="407"/>
                      <a:pt x="84" y="424"/>
                      <a:pt x="84" y="424"/>
                    </a:cubicBezTo>
                    <a:cubicBezTo>
                      <a:pt x="91" y="418"/>
                      <a:pt x="104" y="425"/>
                      <a:pt x="104" y="425"/>
                    </a:cubicBezTo>
                    <a:close/>
                    <a:moveTo>
                      <a:pt x="80" y="141"/>
                    </a:moveTo>
                    <a:cubicBezTo>
                      <a:pt x="106" y="142"/>
                      <a:pt x="125" y="160"/>
                      <a:pt x="124" y="180"/>
                    </a:cubicBezTo>
                    <a:cubicBezTo>
                      <a:pt x="122" y="198"/>
                      <a:pt x="102" y="212"/>
                      <a:pt x="78" y="213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2"/>
                      <a:pt x="78" y="227"/>
                    </a:cubicBezTo>
                    <a:cubicBezTo>
                      <a:pt x="77" y="234"/>
                      <a:pt x="79" y="241"/>
                      <a:pt x="87" y="260"/>
                    </a:cubicBezTo>
                    <a:cubicBezTo>
                      <a:pt x="100" y="287"/>
                      <a:pt x="98" y="325"/>
                      <a:pt x="89" y="342"/>
                    </a:cubicBezTo>
                    <a:lnTo>
                      <a:pt x="72" y="328"/>
                    </a:lnTo>
                    <a:cubicBezTo>
                      <a:pt x="78" y="316"/>
                      <a:pt x="80" y="306"/>
                      <a:pt x="81" y="297"/>
                    </a:cubicBezTo>
                    <a:cubicBezTo>
                      <a:pt x="71" y="298"/>
                      <a:pt x="60" y="295"/>
                      <a:pt x="51" y="289"/>
                    </a:cubicBezTo>
                    <a:cubicBezTo>
                      <a:pt x="40" y="283"/>
                      <a:pt x="34" y="272"/>
                      <a:pt x="33" y="263"/>
                    </a:cubicBezTo>
                    <a:cubicBezTo>
                      <a:pt x="45" y="261"/>
                      <a:pt x="58" y="263"/>
                      <a:pt x="69" y="269"/>
                    </a:cubicBezTo>
                    <a:cubicBezTo>
                      <a:pt x="73" y="272"/>
                      <a:pt x="76" y="275"/>
                      <a:pt x="79" y="278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4"/>
                      <a:pt x="30" y="210"/>
                      <a:pt x="30" y="210"/>
                    </a:cubicBezTo>
                    <a:cubicBezTo>
                      <a:pt x="39" y="212"/>
                      <a:pt x="54" y="218"/>
                      <a:pt x="69" y="213"/>
                    </a:cubicBezTo>
                    <a:cubicBezTo>
                      <a:pt x="45" y="209"/>
                      <a:pt x="28" y="192"/>
                      <a:pt x="29" y="174"/>
                    </a:cubicBezTo>
                    <a:cubicBezTo>
                      <a:pt x="31" y="154"/>
                      <a:pt x="54" y="139"/>
                      <a:pt x="80" y="141"/>
                    </a:cubicBezTo>
                    <a:close/>
                    <a:moveTo>
                      <a:pt x="74" y="118"/>
                    </a:moveTo>
                    <a:cubicBezTo>
                      <a:pt x="74" y="118"/>
                      <a:pt x="80" y="102"/>
                      <a:pt x="83" y="103"/>
                    </a:cubicBezTo>
                    <a:cubicBezTo>
                      <a:pt x="86" y="103"/>
                      <a:pt x="88" y="120"/>
                      <a:pt x="88" y="120"/>
                    </a:cubicBezTo>
                    <a:cubicBezTo>
                      <a:pt x="97" y="113"/>
                      <a:pt x="108" y="123"/>
                      <a:pt x="108" y="123"/>
                    </a:cubicBezTo>
                    <a:lnTo>
                      <a:pt x="107" y="125"/>
                    </a:lnTo>
                    <a:cubicBezTo>
                      <a:pt x="97" y="121"/>
                      <a:pt x="87" y="130"/>
                      <a:pt x="87" y="135"/>
                    </a:cubicBezTo>
                    <a:cubicBezTo>
                      <a:pt x="86" y="138"/>
                      <a:pt x="73" y="137"/>
                      <a:pt x="73" y="134"/>
                    </a:cubicBezTo>
                    <a:cubicBezTo>
                      <a:pt x="73" y="129"/>
                      <a:pt x="66" y="118"/>
                      <a:pt x="56" y="123"/>
                    </a:cubicBezTo>
                    <a:lnTo>
                      <a:pt x="55" y="120"/>
                    </a:lnTo>
                    <a:cubicBezTo>
                      <a:pt x="55" y="120"/>
                      <a:pt x="68" y="112"/>
                      <a:pt x="74" y="118"/>
                    </a:cubicBezTo>
                    <a:moveTo>
                      <a:pt x="172" y="124"/>
                    </a:moveTo>
                    <a:cubicBezTo>
                      <a:pt x="186" y="128"/>
                      <a:pt x="196" y="130"/>
                      <a:pt x="206" y="130"/>
                    </a:cubicBezTo>
                    <a:cubicBezTo>
                      <a:pt x="204" y="120"/>
                      <a:pt x="205" y="110"/>
                      <a:pt x="211" y="100"/>
                    </a:cubicBezTo>
                    <a:cubicBezTo>
                      <a:pt x="216" y="89"/>
                      <a:pt x="226" y="83"/>
                      <a:pt x="237" y="81"/>
                    </a:cubicBezTo>
                    <a:cubicBezTo>
                      <a:pt x="240" y="93"/>
                      <a:pt x="239" y="105"/>
                      <a:pt x="233" y="115"/>
                    </a:cubicBezTo>
                    <a:cubicBezTo>
                      <a:pt x="230" y="120"/>
                      <a:pt x="227" y="123"/>
                      <a:pt x="224" y="126"/>
                    </a:cubicBezTo>
                    <a:cubicBezTo>
                      <a:pt x="243" y="120"/>
                      <a:pt x="256" y="108"/>
                      <a:pt x="276" y="107"/>
                    </a:cubicBezTo>
                    <a:cubicBezTo>
                      <a:pt x="266" y="73"/>
                      <a:pt x="291" y="74"/>
                      <a:pt x="291" y="74"/>
                    </a:cubicBezTo>
                    <a:cubicBezTo>
                      <a:pt x="290" y="81"/>
                      <a:pt x="284" y="98"/>
                      <a:pt x="292" y="112"/>
                    </a:cubicBezTo>
                    <a:cubicBezTo>
                      <a:pt x="292" y="88"/>
                      <a:pt x="308" y="70"/>
                      <a:pt x="327" y="70"/>
                    </a:cubicBezTo>
                    <a:cubicBezTo>
                      <a:pt x="349" y="70"/>
                      <a:pt x="366" y="89"/>
                      <a:pt x="366" y="114"/>
                    </a:cubicBezTo>
                    <a:cubicBezTo>
                      <a:pt x="367" y="139"/>
                      <a:pt x="351" y="160"/>
                      <a:pt x="331" y="160"/>
                    </a:cubicBezTo>
                    <a:cubicBezTo>
                      <a:pt x="310" y="160"/>
                      <a:pt x="293" y="142"/>
                      <a:pt x="292" y="118"/>
                    </a:cubicBezTo>
                    <a:cubicBezTo>
                      <a:pt x="283" y="130"/>
                      <a:pt x="290" y="156"/>
                      <a:pt x="290" y="156"/>
                    </a:cubicBezTo>
                    <a:cubicBezTo>
                      <a:pt x="270" y="155"/>
                      <a:pt x="274" y="131"/>
                      <a:pt x="276" y="120"/>
                    </a:cubicBezTo>
                    <a:cubicBezTo>
                      <a:pt x="270" y="120"/>
                      <a:pt x="262" y="123"/>
                      <a:pt x="245" y="132"/>
                    </a:cubicBezTo>
                    <a:cubicBezTo>
                      <a:pt x="218" y="148"/>
                      <a:pt x="178" y="148"/>
                      <a:pt x="159" y="141"/>
                    </a:cubicBezTo>
                    <a:lnTo>
                      <a:pt x="172" y="124"/>
                    </a:lnTo>
                    <a:close/>
                    <a:moveTo>
                      <a:pt x="373" y="108"/>
                    </a:moveTo>
                    <a:cubicBezTo>
                      <a:pt x="378" y="108"/>
                      <a:pt x="389" y="100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1"/>
                      <a:pt x="389" y="108"/>
                    </a:cubicBezTo>
                    <a:cubicBezTo>
                      <a:pt x="389" y="108"/>
                      <a:pt x="407" y="111"/>
                      <a:pt x="407" y="114"/>
                    </a:cubicBezTo>
                    <a:cubicBezTo>
                      <a:pt x="407" y="117"/>
                      <a:pt x="390" y="121"/>
                      <a:pt x="390" y="121"/>
                    </a:cubicBezTo>
                    <a:cubicBezTo>
                      <a:pt x="397" y="128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9"/>
                      <a:pt x="379" y="121"/>
                      <a:pt x="373" y="121"/>
                    </a:cubicBezTo>
                    <a:cubicBezTo>
                      <a:pt x="370" y="121"/>
                      <a:pt x="370" y="108"/>
                      <a:pt x="373" y="108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100"/>
                      <a:pt x="473" y="108"/>
                      <a:pt x="479" y="108"/>
                    </a:cubicBezTo>
                    <a:cubicBezTo>
                      <a:pt x="482" y="108"/>
                      <a:pt x="482" y="121"/>
                      <a:pt x="479" y="121"/>
                    </a:cubicBezTo>
                    <a:cubicBezTo>
                      <a:pt x="472" y="121"/>
                      <a:pt x="462" y="129"/>
                      <a:pt x="465" y="139"/>
                    </a:cubicBezTo>
                    <a:lnTo>
                      <a:pt x="462" y="139"/>
                    </a:lnTo>
                    <a:cubicBezTo>
                      <a:pt x="462" y="139"/>
                      <a:pt x="455" y="128"/>
                      <a:pt x="461" y="121"/>
                    </a:cubicBezTo>
                    <a:cubicBezTo>
                      <a:pt x="461" y="121"/>
                      <a:pt x="444" y="117"/>
                      <a:pt x="444" y="114"/>
                    </a:cubicBezTo>
                    <a:cubicBezTo>
                      <a:pt x="444" y="111"/>
                      <a:pt x="462" y="108"/>
                      <a:pt x="462" y="108"/>
                    </a:cubicBezTo>
                    <a:cubicBezTo>
                      <a:pt x="456" y="101"/>
                      <a:pt x="464" y="89"/>
                      <a:pt x="464" y="89"/>
                    </a:cubicBezTo>
                    <a:close/>
                    <a:moveTo>
                      <a:pt x="524" y="70"/>
                    </a:moveTo>
                    <a:cubicBezTo>
                      <a:pt x="543" y="70"/>
                      <a:pt x="559" y="88"/>
                      <a:pt x="559" y="112"/>
                    </a:cubicBezTo>
                    <a:cubicBezTo>
                      <a:pt x="567" y="98"/>
                      <a:pt x="561" y="81"/>
                      <a:pt x="560" y="74"/>
                    </a:cubicBezTo>
                    <a:cubicBezTo>
                      <a:pt x="560" y="74"/>
                      <a:pt x="585" y="73"/>
                      <a:pt x="576" y="107"/>
                    </a:cubicBezTo>
                    <a:cubicBezTo>
                      <a:pt x="595" y="108"/>
                      <a:pt x="608" y="120"/>
                      <a:pt x="627" y="126"/>
                    </a:cubicBezTo>
                    <a:cubicBezTo>
                      <a:pt x="624" y="123"/>
                      <a:pt x="621" y="120"/>
                      <a:pt x="619" y="115"/>
                    </a:cubicBezTo>
                    <a:cubicBezTo>
                      <a:pt x="612" y="105"/>
                      <a:pt x="611" y="93"/>
                      <a:pt x="614" y="81"/>
                    </a:cubicBezTo>
                    <a:cubicBezTo>
                      <a:pt x="625" y="83"/>
                      <a:pt x="635" y="89"/>
                      <a:pt x="640" y="100"/>
                    </a:cubicBezTo>
                    <a:cubicBezTo>
                      <a:pt x="646" y="110"/>
                      <a:pt x="647" y="120"/>
                      <a:pt x="645" y="130"/>
                    </a:cubicBezTo>
                    <a:cubicBezTo>
                      <a:pt x="655" y="130"/>
                      <a:pt x="666" y="128"/>
                      <a:pt x="679" y="124"/>
                    </a:cubicBezTo>
                    <a:lnTo>
                      <a:pt x="692" y="141"/>
                    </a:lnTo>
                    <a:cubicBezTo>
                      <a:pt x="674" y="148"/>
                      <a:pt x="634" y="148"/>
                      <a:pt x="607" y="132"/>
                    </a:cubicBezTo>
                    <a:cubicBezTo>
                      <a:pt x="589" y="123"/>
                      <a:pt x="582" y="120"/>
                      <a:pt x="575" y="120"/>
                    </a:cubicBezTo>
                    <a:cubicBezTo>
                      <a:pt x="578" y="131"/>
                      <a:pt x="581" y="155"/>
                      <a:pt x="561" y="156"/>
                    </a:cubicBezTo>
                    <a:cubicBezTo>
                      <a:pt x="561" y="156"/>
                      <a:pt x="568" y="130"/>
                      <a:pt x="559" y="118"/>
                    </a:cubicBezTo>
                    <a:cubicBezTo>
                      <a:pt x="558" y="142"/>
                      <a:pt x="541" y="160"/>
                      <a:pt x="521" y="160"/>
                    </a:cubicBezTo>
                    <a:cubicBezTo>
                      <a:pt x="500" y="160"/>
                      <a:pt x="484" y="139"/>
                      <a:pt x="485" y="114"/>
                    </a:cubicBezTo>
                    <a:cubicBezTo>
                      <a:pt x="485" y="89"/>
                      <a:pt x="502" y="70"/>
                      <a:pt x="524" y="70"/>
                    </a:cubicBezTo>
                    <a:moveTo>
                      <a:pt x="802" y="427"/>
                    </a:moveTo>
                    <a:lnTo>
                      <a:pt x="801" y="430"/>
                    </a:lnTo>
                    <a:cubicBezTo>
                      <a:pt x="791" y="426"/>
                      <a:pt x="781" y="435"/>
                      <a:pt x="781" y="441"/>
                    </a:cubicBezTo>
                    <a:cubicBezTo>
                      <a:pt x="781" y="444"/>
                      <a:pt x="767" y="443"/>
                      <a:pt x="767" y="440"/>
                    </a:cubicBezTo>
                    <a:cubicBezTo>
                      <a:pt x="768" y="434"/>
                      <a:pt x="760" y="424"/>
                      <a:pt x="750" y="428"/>
                    </a:cubicBezTo>
                    <a:lnTo>
                      <a:pt x="749" y="425"/>
                    </a:lnTo>
                    <a:cubicBezTo>
                      <a:pt x="749" y="425"/>
                      <a:pt x="762" y="418"/>
                      <a:pt x="768" y="424"/>
                    </a:cubicBezTo>
                    <a:cubicBezTo>
                      <a:pt x="768" y="424"/>
                      <a:pt x="774" y="407"/>
                      <a:pt x="777" y="408"/>
                    </a:cubicBezTo>
                    <a:cubicBezTo>
                      <a:pt x="780" y="408"/>
                      <a:pt x="782" y="425"/>
                      <a:pt x="782" y="425"/>
                    </a:cubicBezTo>
                    <a:cubicBezTo>
                      <a:pt x="791" y="419"/>
                      <a:pt x="802" y="427"/>
                      <a:pt x="802" y="427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4"/>
                      <a:pt x="824" y="174"/>
                    </a:cubicBezTo>
                    <a:cubicBezTo>
                      <a:pt x="825" y="192"/>
                      <a:pt x="808" y="209"/>
                      <a:pt x="784" y="213"/>
                    </a:cubicBezTo>
                    <a:cubicBezTo>
                      <a:pt x="799" y="218"/>
                      <a:pt x="814" y="212"/>
                      <a:pt x="823" y="210"/>
                    </a:cubicBezTo>
                    <a:cubicBezTo>
                      <a:pt x="823" y="210"/>
                      <a:pt x="826" y="234"/>
                      <a:pt x="789" y="226"/>
                    </a:cubicBezTo>
                    <a:cubicBezTo>
                      <a:pt x="790" y="246"/>
                      <a:pt x="778" y="260"/>
                      <a:pt x="773" y="279"/>
                    </a:cubicBezTo>
                    <a:cubicBezTo>
                      <a:pt x="776" y="276"/>
                      <a:pt x="779" y="272"/>
                      <a:pt x="784" y="269"/>
                    </a:cubicBezTo>
                    <a:cubicBezTo>
                      <a:pt x="795" y="263"/>
                      <a:pt x="808" y="261"/>
                      <a:pt x="820" y="263"/>
                    </a:cubicBezTo>
                    <a:cubicBezTo>
                      <a:pt x="818" y="272"/>
                      <a:pt x="812" y="283"/>
                      <a:pt x="802" y="289"/>
                    </a:cubicBezTo>
                    <a:cubicBezTo>
                      <a:pt x="793" y="295"/>
                      <a:pt x="782" y="298"/>
                      <a:pt x="771" y="297"/>
                    </a:cubicBezTo>
                    <a:cubicBezTo>
                      <a:pt x="772" y="306"/>
                      <a:pt x="775" y="316"/>
                      <a:pt x="781" y="328"/>
                    </a:cubicBezTo>
                    <a:lnTo>
                      <a:pt x="763" y="342"/>
                    </a:lnTo>
                    <a:cubicBezTo>
                      <a:pt x="755" y="325"/>
                      <a:pt x="752" y="287"/>
                      <a:pt x="766" y="260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2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3"/>
                    </a:cubicBezTo>
                    <a:cubicBezTo>
                      <a:pt x="751" y="212"/>
                      <a:pt x="731" y="198"/>
                      <a:pt x="729" y="180"/>
                    </a:cubicBezTo>
                    <a:cubicBezTo>
                      <a:pt x="728" y="160"/>
                      <a:pt x="747" y="142"/>
                      <a:pt x="773" y="141"/>
                    </a:cubicBezTo>
                    <a:moveTo>
                      <a:pt x="764" y="119"/>
                    </a:moveTo>
                    <a:cubicBezTo>
                      <a:pt x="764" y="119"/>
                      <a:pt x="767" y="103"/>
                      <a:pt x="770" y="103"/>
                    </a:cubicBezTo>
                    <a:cubicBezTo>
                      <a:pt x="773" y="102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3"/>
                    </a:lnTo>
                    <a:cubicBezTo>
                      <a:pt x="787" y="118"/>
                      <a:pt x="779" y="129"/>
                      <a:pt x="780" y="134"/>
                    </a:cubicBezTo>
                    <a:cubicBezTo>
                      <a:pt x="780" y="137"/>
                      <a:pt x="766" y="138"/>
                      <a:pt x="766" y="135"/>
                    </a:cubicBezTo>
                    <a:cubicBezTo>
                      <a:pt x="766" y="130"/>
                      <a:pt x="756" y="121"/>
                      <a:pt x="746" y="125"/>
                    </a:cubicBezTo>
                    <a:lnTo>
                      <a:pt x="745" y="123"/>
                    </a:lnTo>
                    <a:cubicBezTo>
                      <a:pt x="745" y="123"/>
                      <a:pt x="756" y="113"/>
                      <a:pt x="764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70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6"/>
                      <a:pt x="172" y="926"/>
                    </a:cubicBezTo>
                    <a:cubicBezTo>
                      <a:pt x="263" y="926"/>
                      <a:pt x="345" y="939"/>
                      <a:pt x="424" y="989"/>
                    </a:cubicBezTo>
                    <a:cubicBezTo>
                      <a:pt x="503" y="940"/>
                      <a:pt x="583" y="926"/>
                      <a:pt x="675" y="926"/>
                    </a:cubicBezTo>
                    <a:cubicBezTo>
                      <a:pt x="770" y="926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6" y="70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1"/>
              <p:cNvSpPr/>
              <p:nvPr/>
            </p:nvSpPr>
            <p:spPr>
              <a:xfrm>
                <a:off x="12828589" y="5032378"/>
                <a:ext cx="25400" cy="14288"/>
              </a:xfrm>
              <a:custGeom>
                <a:rect b="b" l="l" r="r" t="t"/>
                <a:pathLst>
                  <a:path extrusionOk="0" h="40" w="71">
                    <a:moveTo>
                      <a:pt x="33" y="39"/>
                    </a:moveTo>
                    <a:cubicBezTo>
                      <a:pt x="54" y="38"/>
                      <a:pt x="70" y="30"/>
                      <a:pt x="71" y="19"/>
                    </a:cubicBezTo>
                    <a:cubicBezTo>
                      <a:pt x="71" y="10"/>
                      <a:pt x="54" y="0"/>
                      <a:pt x="32" y="0"/>
                    </a:cubicBezTo>
                    <a:cubicBezTo>
                      <a:pt x="12" y="1"/>
                      <a:pt x="1" y="11"/>
                      <a:pt x="1" y="20"/>
                    </a:cubicBezTo>
                    <a:cubicBezTo>
                      <a:pt x="0" y="31"/>
                      <a:pt x="12" y="40"/>
                      <a:pt x="33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1"/>
              <p:cNvSpPr/>
              <p:nvPr/>
            </p:nvSpPr>
            <p:spPr>
              <a:xfrm>
                <a:off x="12896851" y="5032378"/>
                <a:ext cx="25400" cy="14288"/>
              </a:xfrm>
              <a:custGeom>
                <a:rect b="b" l="l" r="r" t="t"/>
                <a:pathLst>
                  <a:path extrusionOk="0" h="41" w="71">
                    <a:moveTo>
                      <a:pt x="70" y="21"/>
                    </a:moveTo>
                    <a:cubicBezTo>
                      <a:pt x="70" y="12"/>
                      <a:pt x="59" y="2"/>
                      <a:pt x="39" y="0"/>
                    </a:cubicBezTo>
                    <a:cubicBezTo>
                      <a:pt x="17" y="0"/>
                      <a:pt x="0" y="11"/>
                      <a:pt x="0" y="20"/>
                    </a:cubicBezTo>
                    <a:cubicBezTo>
                      <a:pt x="1" y="31"/>
                      <a:pt x="17" y="39"/>
                      <a:pt x="38" y="40"/>
                    </a:cubicBezTo>
                    <a:cubicBezTo>
                      <a:pt x="59" y="41"/>
                      <a:pt x="71" y="32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1"/>
              <p:cNvSpPr/>
              <p:nvPr/>
            </p:nvSpPr>
            <p:spPr>
              <a:xfrm>
                <a:off x="12990514" y="5156203"/>
                <a:ext cx="14288" cy="25400"/>
              </a:xfrm>
              <a:custGeom>
                <a:rect b="b" l="l" r="r" t="t"/>
                <a:pathLst>
                  <a:path extrusionOk="0" h="69" w="43">
                    <a:moveTo>
                      <a:pt x="42" y="39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10" y="67"/>
                      <a:pt x="19" y="68"/>
                    </a:cubicBezTo>
                    <a:cubicBezTo>
                      <a:pt x="30" y="69"/>
                      <a:pt x="41" y="59"/>
                      <a:pt x="42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p21"/>
            <p:cNvGrpSpPr/>
            <p:nvPr/>
          </p:nvGrpSpPr>
          <p:grpSpPr>
            <a:xfrm>
              <a:off x="14466889" y="4913316"/>
              <a:ext cx="995363" cy="506413"/>
              <a:chOff x="14466889" y="4913316"/>
              <a:chExt cx="995363" cy="506413"/>
            </a:xfrm>
          </p:grpSpPr>
          <p:sp>
            <p:nvSpPr>
              <p:cNvPr id="114" name="Google Shape;114;p21"/>
              <p:cNvSpPr/>
              <p:nvPr/>
            </p:nvSpPr>
            <p:spPr>
              <a:xfrm>
                <a:off x="14466889" y="5189541"/>
                <a:ext cx="115888" cy="160338"/>
              </a:xfrm>
              <a:custGeom>
                <a:rect b="b" l="l" r="r" t="t"/>
                <a:pathLst>
                  <a:path extrusionOk="0" h="451" w="328">
                    <a:moveTo>
                      <a:pt x="313" y="141"/>
                    </a:moveTo>
                    <a:cubicBezTo>
                      <a:pt x="313" y="63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8" y="387"/>
                      <a:pt x="328" y="310"/>
                    </a:cubicBezTo>
                    <a:cubicBezTo>
                      <a:pt x="328" y="275"/>
                      <a:pt x="315" y="241"/>
                      <a:pt x="292" y="215"/>
                    </a:cubicBezTo>
                    <a:cubicBezTo>
                      <a:pt x="306" y="193"/>
                      <a:pt x="313" y="168"/>
                      <a:pt x="313" y="141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5" y="98"/>
                      <a:pt x="215" y="117"/>
                      <a:pt x="215" y="141"/>
                    </a:cubicBezTo>
                    <a:cubicBezTo>
                      <a:pt x="215" y="165"/>
                      <a:pt x="195" y="184"/>
                      <a:pt x="171" y="184"/>
                    </a:cubicBezTo>
                    <a:lnTo>
                      <a:pt x="115" y="184"/>
                    </a:lnTo>
                    <a:lnTo>
                      <a:pt x="115" y="98"/>
                    </a:lnTo>
                    <a:close/>
                    <a:moveTo>
                      <a:pt x="186" y="352"/>
                    </a:moveTo>
                    <a:lnTo>
                      <a:pt x="115" y="352"/>
                    </a:lnTo>
                    <a:lnTo>
                      <a:pt x="115" y="266"/>
                    </a:lnTo>
                    <a:lnTo>
                      <a:pt x="186" y="266"/>
                    </a:lnTo>
                    <a:cubicBezTo>
                      <a:pt x="210" y="266"/>
                      <a:pt x="230" y="286"/>
                      <a:pt x="230" y="310"/>
                    </a:cubicBezTo>
                    <a:cubicBezTo>
                      <a:pt x="230" y="333"/>
                      <a:pt x="210" y="352"/>
                      <a:pt x="186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>
                <a:off x="14589126" y="5186366"/>
                <a:ext cx="161925" cy="168275"/>
              </a:xfrm>
              <a:custGeom>
                <a:rect b="b" l="l" r="r" t="t"/>
                <a:pathLst>
                  <a:path extrusionOk="0" h="471" w="455">
                    <a:moveTo>
                      <a:pt x="228" y="0"/>
                    </a:move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06"/>
                      <a:pt x="353" y="0"/>
                      <a:pt x="228" y="0"/>
                    </a:cubicBezTo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14758989" y="5186366"/>
                <a:ext cx="152400" cy="168275"/>
              </a:xfrm>
              <a:custGeom>
                <a:rect b="b" l="l" r="r" t="t"/>
                <a:pathLst>
                  <a:path extrusionOk="0" h="471" w="432">
                    <a:moveTo>
                      <a:pt x="256" y="305"/>
                    </a:moveTo>
                    <a:lnTo>
                      <a:pt x="310" y="305"/>
                    </a:lnTo>
                    <a:lnTo>
                      <a:pt x="310" y="329"/>
                    </a:lnTo>
                    <a:cubicBezTo>
                      <a:pt x="290" y="342"/>
                      <a:pt x="266" y="349"/>
                      <a:pt x="243" y="349"/>
                    </a:cubicBezTo>
                    <a:cubicBezTo>
                      <a:pt x="176" y="349"/>
                      <a:pt x="122" y="298"/>
                      <a:pt x="122" y="235"/>
                    </a:cubicBezTo>
                    <a:cubicBezTo>
                      <a:pt x="122" y="173"/>
                      <a:pt x="176" y="122"/>
                      <a:pt x="243" y="122"/>
                    </a:cubicBezTo>
                    <a:cubicBezTo>
                      <a:pt x="274" y="122"/>
                      <a:pt x="304" y="134"/>
                      <a:pt x="326" y="154"/>
                    </a:cubicBezTo>
                    <a:lnTo>
                      <a:pt x="338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5"/>
                    </a:cubicBezTo>
                    <a:cubicBezTo>
                      <a:pt x="0" y="365"/>
                      <a:pt x="109" y="471"/>
                      <a:pt x="243" y="471"/>
                    </a:cubicBezTo>
                    <a:cubicBezTo>
                      <a:pt x="265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2"/>
                    </a:lnTo>
                    <a:lnTo>
                      <a:pt x="256" y="182"/>
                    </a:lnTo>
                    <a:lnTo>
                      <a:pt x="256" y="30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>
                <a:off x="15086014" y="5187953"/>
                <a:ext cx="149225" cy="163513"/>
              </a:xfrm>
              <a:custGeom>
                <a:rect b="b" l="l" r="r" t="t"/>
                <a:pathLst>
                  <a:path extrusionOk="0" h="103" w="94">
                    <a:moveTo>
                      <a:pt x="31" y="31"/>
                    </a:moveTo>
                    <a:lnTo>
                      <a:pt x="31" y="103"/>
                    </a:lnTo>
                    <a:lnTo>
                      <a:pt x="63" y="103"/>
                    </a:lnTo>
                    <a:lnTo>
                      <a:pt x="63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1"/>
              <p:cNvSpPr/>
              <p:nvPr/>
            </p:nvSpPr>
            <p:spPr>
              <a:xfrm>
                <a:off x="15203489" y="5157791"/>
                <a:ext cx="258763" cy="261938"/>
              </a:xfrm>
              <a:custGeom>
                <a:rect b="b" l="l" r="r" t="t"/>
                <a:pathLst>
                  <a:path extrusionOk="0" h="165" w="163">
                    <a:moveTo>
                      <a:pt x="163" y="165"/>
                    </a:moveTo>
                    <a:lnTo>
                      <a:pt x="101" y="0"/>
                    </a:lnTo>
                    <a:lnTo>
                      <a:pt x="46" y="0"/>
                    </a:lnTo>
                    <a:lnTo>
                      <a:pt x="0" y="122"/>
                    </a:lnTo>
                    <a:lnTo>
                      <a:pt x="34" y="122"/>
                    </a:lnTo>
                    <a:lnTo>
                      <a:pt x="73" y="21"/>
                    </a:lnTo>
                    <a:lnTo>
                      <a:pt x="129" y="165"/>
                    </a:lnTo>
                    <a:lnTo>
                      <a:pt x="163" y="16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1"/>
              <p:cNvSpPr/>
              <p:nvPr/>
            </p:nvSpPr>
            <p:spPr>
              <a:xfrm>
                <a:off x="14920914" y="5186366"/>
                <a:ext cx="161925" cy="168275"/>
              </a:xfrm>
              <a:custGeom>
                <a:rect b="b" l="l" r="r" t="t"/>
                <a:pathLst>
                  <a:path extrusionOk="0" h="471" w="455">
                    <a:moveTo>
                      <a:pt x="428" y="124"/>
                    </a:moveTo>
                    <a:lnTo>
                      <a:pt x="428" y="124"/>
                    </a:lnTo>
                    <a:cubicBezTo>
                      <a:pt x="390" y="50"/>
                      <a:pt x="314" y="0"/>
                      <a:pt x="228" y="0"/>
                    </a:cubicBez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95"/>
                      <a:pt x="446" y="157"/>
                      <a:pt x="428" y="124"/>
                    </a:cubicBezTo>
                    <a:close/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>
                <a:off x="15200314" y="4919666"/>
                <a:ext cx="234950" cy="238125"/>
              </a:xfrm>
              <a:custGeom>
                <a:rect b="b" l="l" r="r" t="t"/>
                <a:pathLst>
                  <a:path extrusionOk="0" h="150" w="148">
                    <a:moveTo>
                      <a:pt x="117" y="96"/>
                    </a:moveTo>
                    <a:lnTo>
                      <a:pt x="148" y="84"/>
                    </a:lnTo>
                    <a:lnTo>
                      <a:pt x="107" y="69"/>
                    </a:lnTo>
                    <a:lnTo>
                      <a:pt x="81" y="0"/>
                    </a:lnTo>
                    <a:lnTo>
                      <a:pt x="54" y="51"/>
                    </a:lnTo>
                    <a:lnTo>
                      <a:pt x="0" y="40"/>
                    </a:lnTo>
                    <a:lnTo>
                      <a:pt x="38" y="82"/>
                    </a:lnTo>
                    <a:lnTo>
                      <a:pt x="20" y="132"/>
                    </a:lnTo>
                    <a:lnTo>
                      <a:pt x="88" y="108"/>
                    </a:lnTo>
                    <a:lnTo>
                      <a:pt x="137" y="150"/>
                    </a:lnTo>
                    <a:lnTo>
                      <a:pt x="117" y="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1"/>
              <p:cNvSpPr/>
              <p:nvPr/>
            </p:nvSpPr>
            <p:spPr>
              <a:xfrm>
                <a:off x="15151101" y="5035553"/>
                <a:ext cx="74613" cy="65088"/>
              </a:xfrm>
              <a:custGeom>
                <a:rect b="b" l="l" r="r" t="t"/>
                <a:pathLst>
                  <a:path extrusionOk="0" h="41" w="47">
                    <a:moveTo>
                      <a:pt x="35" y="26"/>
                    </a:moveTo>
                    <a:lnTo>
                      <a:pt x="47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7" y="26"/>
                    </a:lnTo>
                    <a:lnTo>
                      <a:pt x="12" y="41"/>
                    </a:lnTo>
                    <a:lnTo>
                      <a:pt x="28" y="30"/>
                    </a:lnTo>
                    <a:lnTo>
                      <a:pt x="40" y="4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1"/>
              <p:cNvSpPr/>
              <p:nvPr/>
            </p:nvSpPr>
            <p:spPr>
              <a:xfrm>
                <a:off x="15362239" y="4913316"/>
                <a:ext cx="79375" cy="68263"/>
              </a:xfrm>
              <a:custGeom>
                <a:rect b="b" l="l" r="r" t="t"/>
                <a:pathLst>
                  <a:path extrusionOk="0" h="43" w="50">
                    <a:moveTo>
                      <a:pt x="37" y="27"/>
                    </a:moveTo>
                    <a:lnTo>
                      <a:pt x="50" y="19"/>
                    </a:lnTo>
                    <a:lnTo>
                      <a:pt x="34" y="16"/>
                    </a:lnTo>
                    <a:lnTo>
                      <a:pt x="30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8" y="28"/>
                    </a:lnTo>
                    <a:lnTo>
                      <a:pt x="12" y="43"/>
                    </a:lnTo>
                    <a:lnTo>
                      <a:pt x="29" y="32"/>
                    </a:lnTo>
                    <a:lnTo>
                      <a:pt x="42" y="43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23;p21"/>
            <p:cNvSpPr/>
            <p:nvPr/>
          </p:nvSpPr>
          <p:spPr>
            <a:xfrm>
              <a:off x="14308139" y="4997453"/>
              <a:ext cx="9600" cy="507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 b="23824" l="0" r="0" t="23824"/>
          <a:stretch/>
        </p:blipFill>
        <p:spPr>
          <a:xfrm>
            <a:off x="0" y="0"/>
            <a:ext cx="12191805" cy="68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4087300" y="125"/>
            <a:ext cx="8104800" cy="6858000"/>
          </a:xfrm>
          <a:prstGeom prst="rect">
            <a:avLst/>
          </a:prstGeom>
          <a:gradFill>
            <a:gsLst>
              <a:gs pos="0">
                <a:srgbClr val="BED000"/>
              </a:gs>
              <a:gs pos="32000">
                <a:srgbClr val="BED000"/>
              </a:gs>
              <a:gs pos="100000">
                <a:srgbClr val="BED000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0" y="4353462"/>
            <a:ext cx="12191700" cy="2500500"/>
          </a:xfrm>
          <a:prstGeom prst="rect">
            <a:avLst/>
          </a:prstGeom>
          <a:gradFill>
            <a:gsLst>
              <a:gs pos="0">
                <a:srgbClr val="0C0C0C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06802" y="4587622"/>
            <a:ext cx="5198700" cy="900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CO" sz="5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GRACIAS</a:t>
            </a:r>
            <a:endParaRPr b="0" i="0" sz="5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28" name="Google Shape;128;p21"/>
          <p:cNvGrpSpPr/>
          <p:nvPr/>
        </p:nvGrpSpPr>
        <p:grpSpPr>
          <a:xfrm>
            <a:off x="11300978" y="2725726"/>
            <a:ext cx="284393" cy="2546476"/>
            <a:chOff x="11301413" y="3140076"/>
            <a:chExt cx="238125" cy="2132013"/>
          </a:xfrm>
        </p:grpSpPr>
        <p:sp>
          <p:nvSpPr>
            <p:cNvPr id="129" name="Google Shape;129;p21"/>
            <p:cNvSpPr/>
            <p:nvPr/>
          </p:nvSpPr>
          <p:spPr>
            <a:xfrm>
              <a:off x="11372851" y="3435351"/>
              <a:ext cx="95250" cy="201613"/>
            </a:xfrm>
            <a:custGeom>
              <a:rect b="b" l="l" r="r" t="t"/>
              <a:pathLst>
                <a:path extrusionOk="0" h="531" w="249">
                  <a:moveTo>
                    <a:pt x="239" y="265"/>
                  </a:moveTo>
                  <a:lnTo>
                    <a:pt x="166" y="265"/>
                  </a:lnTo>
                  <a:lnTo>
                    <a:pt x="166" y="531"/>
                  </a:lnTo>
                  <a:lnTo>
                    <a:pt x="67" y="531"/>
                  </a:lnTo>
                  <a:lnTo>
                    <a:pt x="67" y="265"/>
                  </a:lnTo>
                  <a:lnTo>
                    <a:pt x="0" y="265"/>
                  </a:lnTo>
                  <a:lnTo>
                    <a:pt x="0" y="174"/>
                  </a:lnTo>
                  <a:lnTo>
                    <a:pt x="67" y="174"/>
                  </a:lnTo>
                  <a:lnTo>
                    <a:pt x="67" y="120"/>
                  </a:lnTo>
                  <a:cubicBezTo>
                    <a:pt x="67" y="45"/>
                    <a:pt x="87" y="0"/>
                    <a:pt x="175" y="0"/>
                  </a:cubicBezTo>
                  <a:lnTo>
                    <a:pt x="248" y="0"/>
                  </a:lnTo>
                  <a:lnTo>
                    <a:pt x="248" y="91"/>
                  </a:lnTo>
                  <a:lnTo>
                    <a:pt x="202" y="91"/>
                  </a:lnTo>
                  <a:cubicBezTo>
                    <a:pt x="168" y="91"/>
                    <a:pt x="166" y="104"/>
                    <a:pt x="166" y="128"/>
                  </a:cubicBezTo>
                  <a:lnTo>
                    <a:pt x="166" y="174"/>
                  </a:lnTo>
                  <a:lnTo>
                    <a:pt x="249" y="174"/>
                  </a:lnTo>
                  <a:lnTo>
                    <a:pt x="239" y="26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11368088" y="4130676"/>
              <a:ext cx="104775" cy="103188"/>
            </a:xfrm>
            <a:custGeom>
              <a:rect b="b" l="l" r="r" t="t"/>
              <a:pathLst>
                <a:path extrusionOk="0" h="274" w="273">
                  <a:moveTo>
                    <a:pt x="137" y="226"/>
                  </a:moveTo>
                  <a:cubicBezTo>
                    <a:pt x="87" y="226"/>
                    <a:pt x="47" y="186"/>
                    <a:pt x="47" y="137"/>
                  </a:cubicBezTo>
                  <a:cubicBezTo>
                    <a:pt x="47" y="87"/>
                    <a:pt x="87" y="47"/>
                    <a:pt x="137" y="47"/>
                  </a:cubicBezTo>
                  <a:cubicBezTo>
                    <a:pt x="186" y="47"/>
                    <a:pt x="226" y="87"/>
                    <a:pt x="226" y="137"/>
                  </a:cubicBezTo>
                  <a:cubicBezTo>
                    <a:pt x="226" y="186"/>
                    <a:pt x="186" y="226"/>
                    <a:pt x="137" y="226"/>
                  </a:cubicBezTo>
                  <a:close/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2" y="274"/>
                    <a:pt x="273" y="212"/>
                    <a:pt x="273" y="137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11461751" y="4114801"/>
              <a:ext cx="26988" cy="26988"/>
            </a:xfrm>
            <a:custGeom>
              <a:rect b="b" l="l" r="r" t="t"/>
              <a:pathLst>
                <a:path extrusionOk="0" h="69" w="70">
                  <a:moveTo>
                    <a:pt x="35" y="0"/>
                  </a:move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4"/>
                    <a:pt x="4" y="53"/>
                    <a:pt x="11" y="59"/>
                  </a:cubicBezTo>
                  <a:cubicBezTo>
                    <a:pt x="17" y="65"/>
                    <a:pt x="26" y="69"/>
                    <a:pt x="35" y="69"/>
                  </a:cubicBezTo>
                  <a:cubicBezTo>
                    <a:pt x="44" y="69"/>
                    <a:pt x="53" y="65"/>
                    <a:pt x="59" y="59"/>
                  </a:cubicBezTo>
                  <a:cubicBezTo>
                    <a:pt x="66" y="53"/>
                    <a:pt x="70" y="44"/>
                    <a:pt x="70" y="35"/>
                  </a:cubicBezTo>
                  <a:cubicBezTo>
                    <a:pt x="70" y="26"/>
                    <a:pt x="66" y="17"/>
                    <a:pt x="59" y="10"/>
                  </a:cubicBezTo>
                  <a:cubicBezTo>
                    <a:pt x="53" y="4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11318876" y="4081463"/>
              <a:ext cx="203200" cy="201613"/>
            </a:xfrm>
            <a:custGeom>
              <a:rect b="b" l="l" r="r" t="t"/>
              <a:pathLst>
                <a:path extrusionOk="0" h="531" w="531">
                  <a:moveTo>
                    <a:pt x="484" y="385"/>
                  </a:moveTo>
                  <a:cubicBezTo>
                    <a:pt x="484" y="439"/>
                    <a:pt x="439" y="484"/>
                    <a:pt x="384" y="484"/>
                  </a:cubicBezTo>
                  <a:lnTo>
                    <a:pt x="147" y="484"/>
                  </a:lnTo>
                  <a:cubicBezTo>
                    <a:pt x="92" y="484"/>
                    <a:pt x="47" y="439"/>
                    <a:pt x="47" y="385"/>
                  </a:cubicBezTo>
                  <a:lnTo>
                    <a:pt x="47" y="147"/>
                  </a:lnTo>
                  <a:cubicBezTo>
                    <a:pt x="47" y="92"/>
                    <a:pt x="92" y="48"/>
                    <a:pt x="147" y="48"/>
                  </a:cubicBezTo>
                  <a:lnTo>
                    <a:pt x="384" y="48"/>
                  </a:lnTo>
                  <a:cubicBezTo>
                    <a:pt x="439" y="48"/>
                    <a:pt x="484" y="92"/>
                    <a:pt x="484" y="147"/>
                  </a:cubicBezTo>
                  <a:lnTo>
                    <a:pt x="484" y="385"/>
                  </a:lnTo>
                  <a:close/>
                  <a:moveTo>
                    <a:pt x="384" y="0"/>
                  </a:moveTo>
                  <a:lnTo>
                    <a:pt x="147" y="0"/>
                  </a:lnTo>
                  <a:cubicBezTo>
                    <a:pt x="66" y="0"/>
                    <a:pt x="0" y="66"/>
                    <a:pt x="0" y="147"/>
                  </a:cubicBezTo>
                  <a:lnTo>
                    <a:pt x="0" y="385"/>
                  </a:lnTo>
                  <a:cubicBezTo>
                    <a:pt x="0" y="465"/>
                    <a:pt x="66" y="531"/>
                    <a:pt x="147" y="531"/>
                  </a:cubicBezTo>
                  <a:lnTo>
                    <a:pt x="384" y="531"/>
                  </a:lnTo>
                  <a:cubicBezTo>
                    <a:pt x="465" y="531"/>
                    <a:pt x="531" y="465"/>
                    <a:pt x="531" y="385"/>
                  </a:cubicBezTo>
                  <a:lnTo>
                    <a:pt x="531" y="147"/>
                  </a:lnTo>
                  <a:cubicBezTo>
                    <a:pt x="531" y="66"/>
                    <a:pt x="465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11334751" y="3773488"/>
              <a:ext cx="171450" cy="171450"/>
            </a:xfrm>
            <a:custGeom>
              <a:rect b="b" l="l" r="r" t="t"/>
              <a:pathLst>
                <a:path extrusionOk="0" h="453" w="447">
                  <a:moveTo>
                    <a:pt x="331" y="423"/>
                  </a:moveTo>
                  <a:lnTo>
                    <a:pt x="59" y="30"/>
                  </a:lnTo>
                  <a:lnTo>
                    <a:pt x="116" y="30"/>
                  </a:lnTo>
                  <a:lnTo>
                    <a:pt x="386" y="423"/>
                  </a:lnTo>
                  <a:lnTo>
                    <a:pt x="331" y="423"/>
                  </a:lnTo>
                  <a:close/>
                  <a:moveTo>
                    <a:pt x="265" y="190"/>
                  </a:moveTo>
                  <a:lnTo>
                    <a:pt x="429" y="0"/>
                  </a:lnTo>
                  <a:lnTo>
                    <a:pt x="391" y="0"/>
                  </a:lnTo>
                  <a:lnTo>
                    <a:pt x="248" y="165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173" y="252"/>
                  </a:lnTo>
                  <a:lnTo>
                    <a:pt x="0" y="453"/>
                  </a:lnTo>
                  <a:lnTo>
                    <a:pt x="40" y="453"/>
                  </a:lnTo>
                  <a:lnTo>
                    <a:pt x="191" y="278"/>
                  </a:lnTo>
                  <a:lnTo>
                    <a:pt x="311" y="453"/>
                  </a:lnTo>
                  <a:lnTo>
                    <a:pt x="447" y="453"/>
                  </a:lnTo>
                  <a:lnTo>
                    <a:pt x="265" y="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11314113" y="4705351"/>
              <a:ext cx="212725" cy="246063"/>
            </a:xfrm>
            <a:custGeom>
              <a:rect b="b" l="l" r="r" t="t"/>
              <a:pathLst>
                <a:path extrusionOk="0" h="645" w="555">
                  <a:moveTo>
                    <a:pt x="287" y="435"/>
                  </a:moveTo>
                  <a:cubicBezTo>
                    <a:pt x="252" y="437"/>
                    <a:pt x="216" y="421"/>
                    <a:pt x="214" y="387"/>
                  </a:cubicBezTo>
                  <a:cubicBezTo>
                    <a:pt x="212" y="362"/>
                    <a:pt x="232" y="335"/>
                    <a:pt x="289" y="331"/>
                  </a:cubicBezTo>
                  <a:cubicBezTo>
                    <a:pt x="296" y="331"/>
                    <a:pt x="302" y="331"/>
                    <a:pt x="309" y="331"/>
                  </a:cubicBezTo>
                  <a:cubicBezTo>
                    <a:pt x="330" y="331"/>
                    <a:pt x="349" y="333"/>
                    <a:pt x="367" y="337"/>
                  </a:cubicBezTo>
                  <a:cubicBezTo>
                    <a:pt x="360" y="420"/>
                    <a:pt x="321" y="433"/>
                    <a:pt x="287" y="435"/>
                  </a:cubicBezTo>
                  <a:close/>
                  <a:moveTo>
                    <a:pt x="432" y="299"/>
                  </a:moveTo>
                  <a:cubicBezTo>
                    <a:pt x="429" y="297"/>
                    <a:pt x="426" y="296"/>
                    <a:pt x="423" y="295"/>
                  </a:cubicBezTo>
                  <a:cubicBezTo>
                    <a:pt x="418" y="203"/>
                    <a:pt x="368" y="151"/>
                    <a:pt x="284" y="150"/>
                  </a:cubicBezTo>
                  <a:lnTo>
                    <a:pt x="283" y="150"/>
                  </a:lnTo>
                  <a:cubicBezTo>
                    <a:pt x="233" y="150"/>
                    <a:pt x="191" y="172"/>
                    <a:pt x="165" y="211"/>
                  </a:cubicBezTo>
                  <a:lnTo>
                    <a:pt x="211" y="243"/>
                  </a:lnTo>
                  <a:cubicBezTo>
                    <a:pt x="231" y="213"/>
                    <a:pt x="261" y="207"/>
                    <a:pt x="283" y="207"/>
                  </a:cubicBezTo>
                  <a:lnTo>
                    <a:pt x="284" y="207"/>
                  </a:lnTo>
                  <a:cubicBezTo>
                    <a:pt x="311" y="207"/>
                    <a:pt x="332" y="215"/>
                    <a:pt x="346" y="231"/>
                  </a:cubicBezTo>
                  <a:cubicBezTo>
                    <a:pt x="356" y="243"/>
                    <a:pt x="362" y="258"/>
                    <a:pt x="366" y="278"/>
                  </a:cubicBezTo>
                  <a:cubicBezTo>
                    <a:pt x="341" y="274"/>
                    <a:pt x="314" y="273"/>
                    <a:pt x="286" y="274"/>
                  </a:cubicBezTo>
                  <a:cubicBezTo>
                    <a:pt x="206" y="279"/>
                    <a:pt x="155" y="326"/>
                    <a:pt x="158" y="390"/>
                  </a:cubicBezTo>
                  <a:cubicBezTo>
                    <a:pt x="160" y="423"/>
                    <a:pt x="176" y="452"/>
                    <a:pt x="204" y="470"/>
                  </a:cubicBezTo>
                  <a:cubicBezTo>
                    <a:pt x="228" y="486"/>
                    <a:pt x="258" y="493"/>
                    <a:pt x="290" y="492"/>
                  </a:cubicBezTo>
                  <a:cubicBezTo>
                    <a:pt x="332" y="489"/>
                    <a:pt x="365" y="473"/>
                    <a:pt x="388" y="444"/>
                  </a:cubicBezTo>
                  <a:cubicBezTo>
                    <a:pt x="405" y="422"/>
                    <a:pt x="416" y="393"/>
                    <a:pt x="421" y="357"/>
                  </a:cubicBezTo>
                  <a:cubicBezTo>
                    <a:pt x="441" y="369"/>
                    <a:pt x="456" y="385"/>
                    <a:pt x="464" y="404"/>
                  </a:cubicBezTo>
                  <a:cubicBezTo>
                    <a:pt x="478" y="436"/>
                    <a:pt x="478" y="490"/>
                    <a:pt x="435" y="533"/>
                  </a:cubicBezTo>
                  <a:cubicBezTo>
                    <a:pt x="397" y="571"/>
                    <a:pt x="351" y="587"/>
                    <a:pt x="282" y="588"/>
                  </a:cubicBezTo>
                  <a:cubicBezTo>
                    <a:pt x="206" y="587"/>
                    <a:pt x="148" y="563"/>
                    <a:pt x="110" y="515"/>
                  </a:cubicBezTo>
                  <a:cubicBezTo>
                    <a:pt x="75" y="470"/>
                    <a:pt x="57" y="405"/>
                    <a:pt x="56" y="322"/>
                  </a:cubicBezTo>
                  <a:cubicBezTo>
                    <a:pt x="57" y="239"/>
                    <a:pt x="75" y="175"/>
                    <a:pt x="110" y="130"/>
                  </a:cubicBezTo>
                  <a:cubicBezTo>
                    <a:pt x="148" y="82"/>
                    <a:pt x="206" y="57"/>
                    <a:pt x="282" y="57"/>
                  </a:cubicBezTo>
                  <a:cubicBezTo>
                    <a:pt x="359" y="57"/>
                    <a:pt x="418" y="82"/>
                    <a:pt x="457" y="130"/>
                  </a:cubicBezTo>
                  <a:cubicBezTo>
                    <a:pt x="477" y="154"/>
                    <a:pt x="491" y="184"/>
                    <a:pt x="501" y="218"/>
                  </a:cubicBezTo>
                  <a:lnTo>
                    <a:pt x="555" y="204"/>
                  </a:lnTo>
                  <a:cubicBezTo>
                    <a:pt x="543" y="161"/>
                    <a:pt x="525" y="124"/>
                    <a:pt x="500" y="94"/>
                  </a:cubicBezTo>
                  <a:cubicBezTo>
                    <a:pt x="450" y="32"/>
                    <a:pt x="377" y="1"/>
                    <a:pt x="282" y="0"/>
                  </a:cubicBezTo>
                  <a:lnTo>
                    <a:pt x="282" y="0"/>
                  </a:lnTo>
                  <a:cubicBezTo>
                    <a:pt x="188" y="1"/>
                    <a:pt x="115" y="32"/>
                    <a:pt x="67" y="94"/>
                  </a:cubicBezTo>
                  <a:cubicBezTo>
                    <a:pt x="23" y="149"/>
                    <a:pt x="1" y="226"/>
                    <a:pt x="0" y="322"/>
                  </a:cubicBezTo>
                  <a:lnTo>
                    <a:pt x="0" y="322"/>
                  </a:lnTo>
                  <a:lnTo>
                    <a:pt x="0" y="323"/>
                  </a:lnTo>
                  <a:cubicBezTo>
                    <a:pt x="1" y="419"/>
                    <a:pt x="23" y="495"/>
                    <a:pt x="67" y="550"/>
                  </a:cubicBezTo>
                  <a:cubicBezTo>
                    <a:pt x="115" y="612"/>
                    <a:pt x="188" y="644"/>
                    <a:pt x="282" y="645"/>
                  </a:cubicBezTo>
                  <a:lnTo>
                    <a:pt x="282" y="645"/>
                  </a:lnTo>
                  <a:cubicBezTo>
                    <a:pt x="366" y="644"/>
                    <a:pt x="425" y="622"/>
                    <a:pt x="474" y="574"/>
                  </a:cubicBezTo>
                  <a:cubicBezTo>
                    <a:pt x="538" y="510"/>
                    <a:pt x="536" y="430"/>
                    <a:pt x="515" y="381"/>
                  </a:cubicBezTo>
                  <a:cubicBezTo>
                    <a:pt x="500" y="346"/>
                    <a:pt x="471" y="318"/>
                    <a:pt x="432" y="2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11301413" y="5032376"/>
              <a:ext cx="238125" cy="239713"/>
            </a:xfrm>
            <a:custGeom>
              <a:rect b="b" l="l" r="r" t="t"/>
              <a:pathLst>
                <a:path extrusionOk="0" h="626" w="627">
                  <a:moveTo>
                    <a:pt x="459" y="536"/>
                  </a:moveTo>
                  <a:cubicBezTo>
                    <a:pt x="446" y="467"/>
                    <a:pt x="426" y="402"/>
                    <a:pt x="404" y="344"/>
                  </a:cubicBezTo>
                  <a:cubicBezTo>
                    <a:pt x="464" y="334"/>
                    <a:pt x="524" y="338"/>
                    <a:pt x="576" y="356"/>
                  </a:cubicBezTo>
                  <a:cubicBezTo>
                    <a:pt x="564" y="431"/>
                    <a:pt x="520" y="496"/>
                    <a:pt x="459" y="536"/>
                  </a:cubicBezTo>
                  <a:close/>
                  <a:moveTo>
                    <a:pt x="147" y="521"/>
                  </a:moveTo>
                  <a:cubicBezTo>
                    <a:pt x="176" y="460"/>
                    <a:pt x="233" y="407"/>
                    <a:pt x="306" y="374"/>
                  </a:cubicBezTo>
                  <a:cubicBezTo>
                    <a:pt x="323" y="367"/>
                    <a:pt x="340" y="361"/>
                    <a:pt x="358" y="355"/>
                  </a:cubicBezTo>
                  <a:cubicBezTo>
                    <a:pt x="382" y="416"/>
                    <a:pt x="403" y="485"/>
                    <a:pt x="416" y="559"/>
                  </a:cubicBezTo>
                  <a:cubicBezTo>
                    <a:pt x="384" y="572"/>
                    <a:pt x="350" y="579"/>
                    <a:pt x="313" y="579"/>
                  </a:cubicBezTo>
                  <a:cubicBezTo>
                    <a:pt x="251" y="579"/>
                    <a:pt x="193" y="557"/>
                    <a:pt x="147" y="521"/>
                  </a:cubicBezTo>
                  <a:close/>
                  <a:moveTo>
                    <a:pt x="47" y="313"/>
                  </a:moveTo>
                  <a:cubicBezTo>
                    <a:pt x="47" y="310"/>
                    <a:pt x="47" y="307"/>
                    <a:pt x="47" y="303"/>
                  </a:cubicBezTo>
                  <a:cubicBezTo>
                    <a:pt x="55" y="304"/>
                    <a:pt x="63" y="304"/>
                    <a:pt x="73" y="304"/>
                  </a:cubicBezTo>
                  <a:cubicBezTo>
                    <a:pt x="129" y="304"/>
                    <a:pt x="221" y="299"/>
                    <a:pt x="321" y="272"/>
                  </a:cubicBezTo>
                  <a:cubicBezTo>
                    <a:pt x="327" y="285"/>
                    <a:pt x="333" y="298"/>
                    <a:pt x="340" y="312"/>
                  </a:cubicBezTo>
                  <a:cubicBezTo>
                    <a:pt x="322" y="318"/>
                    <a:pt x="304" y="324"/>
                    <a:pt x="287" y="332"/>
                  </a:cubicBezTo>
                  <a:cubicBezTo>
                    <a:pt x="208" y="368"/>
                    <a:pt x="147" y="422"/>
                    <a:pt x="112" y="487"/>
                  </a:cubicBezTo>
                  <a:cubicBezTo>
                    <a:pt x="72" y="440"/>
                    <a:pt x="47" y="379"/>
                    <a:pt x="47" y="313"/>
                  </a:cubicBezTo>
                  <a:close/>
                  <a:moveTo>
                    <a:pt x="198" y="73"/>
                  </a:moveTo>
                  <a:cubicBezTo>
                    <a:pt x="216" y="96"/>
                    <a:pt x="257" y="151"/>
                    <a:pt x="299" y="229"/>
                  </a:cubicBezTo>
                  <a:cubicBezTo>
                    <a:pt x="195" y="256"/>
                    <a:pt x="101" y="258"/>
                    <a:pt x="53" y="257"/>
                  </a:cubicBezTo>
                  <a:cubicBezTo>
                    <a:pt x="70" y="176"/>
                    <a:pt x="125" y="108"/>
                    <a:pt x="198" y="73"/>
                  </a:cubicBezTo>
                  <a:close/>
                  <a:moveTo>
                    <a:pt x="483" y="108"/>
                  </a:moveTo>
                  <a:cubicBezTo>
                    <a:pt x="460" y="139"/>
                    <a:pt x="414" y="190"/>
                    <a:pt x="345" y="216"/>
                  </a:cubicBezTo>
                  <a:cubicBezTo>
                    <a:pt x="306" y="141"/>
                    <a:pt x="267" y="86"/>
                    <a:pt x="244" y="56"/>
                  </a:cubicBezTo>
                  <a:cubicBezTo>
                    <a:pt x="266" y="49"/>
                    <a:pt x="289" y="46"/>
                    <a:pt x="313" y="46"/>
                  </a:cubicBezTo>
                  <a:cubicBezTo>
                    <a:pt x="378" y="46"/>
                    <a:pt x="437" y="69"/>
                    <a:pt x="483" y="108"/>
                  </a:cubicBezTo>
                  <a:close/>
                  <a:moveTo>
                    <a:pt x="366" y="258"/>
                  </a:moveTo>
                  <a:cubicBezTo>
                    <a:pt x="440" y="229"/>
                    <a:pt x="490" y="177"/>
                    <a:pt x="517" y="141"/>
                  </a:cubicBezTo>
                  <a:cubicBezTo>
                    <a:pt x="555" y="186"/>
                    <a:pt x="579" y="244"/>
                    <a:pt x="580" y="308"/>
                  </a:cubicBezTo>
                  <a:cubicBezTo>
                    <a:pt x="520" y="290"/>
                    <a:pt x="453" y="287"/>
                    <a:pt x="386" y="300"/>
                  </a:cubicBezTo>
                  <a:cubicBezTo>
                    <a:pt x="379" y="286"/>
                    <a:pt x="373" y="271"/>
                    <a:pt x="366" y="258"/>
                  </a:cubicBezTo>
                  <a:close/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7" y="486"/>
                    <a:pt x="627" y="313"/>
                  </a:cubicBezTo>
                  <a:cubicBezTo>
                    <a:pt x="627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11312526" y="3140076"/>
              <a:ext cx="217488" cy="146050"/>
            </a:xfrm>
            <a:custGeom>
              <a:rect b="b" l="l" r="r" t="t"/>
              <a:pathLst>
                <a:path extrusionOk="0" h="384" w="571">
                  <a:moveTo>
                    <a:pt x="232" y="274"/>
                  </a:moveTo>
                  <a:lnTo>
                    <a:pt x="232" y="110"/>
                  </a:lnTo>
                  <a:lnTo>
                    <a:pt x="367" y="192"/>
                  </a:lnTo>
                  <a:lnTo>
                    <a:pt x="232" y="274"/>
                  </a:lnTo>
                  <a:close/>
                  <a:moveTo>
                    <a:pt x="475" y="0"/>
                  </a:move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288"/>
                  </a:lnTo>
                  <a:cubicBezTo>
                    <a:pt x="0" y="341"/>
                    <a:pt x="43" y="384"/>
                    <a:pt x="96" y="384"/>
                  </a:cubicBezTo>
                  <a:lnTo>
                    <a:pt x="475" y="384"/>
                  </a:lnTo>
                  <a:cubicBezTo>
                    <a:pt x="528" y="384"/>
                    <a:pt x="571" y="341"/>
                    <a:pt x="571" y="288"/>
                  </a:cubicBezTo>
                  <a:lnTo>
                    <a:pt x="571" y="95"/>
                  </a:lnTo>
                  <a:cubicBezTo>
                    <a:pt x="571" y="43"/>
                    <a:pt x="528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11326813" y="4397376"/>
              <a:ext cx="187325" cy="215900"/>
            </a:xfrm>
            <a:custGeom>
              <a:rect b="b" l="l" r="r" t="t"/>
              <a:pathLst>
                <a:path extrusionOk="0" h="568" w="491">
                  <a:moveTo>
                    <a:pt x="202" y="209"/>
                  </a:moveTo>
                  <a:lnTo>
                    <a:pt x="202" y="307"/>
                  </a:lnTo>
                  <a:cubicBezTo>
                    <a:pt x="202" y="307"/>
                    <a:pt x="99" y="299"/>
                    <a:pt x="99" y="399"/>
                  </a:cubicBezTo>
                  <a:cubicBezTo>
                    <a:pt x="99" y="493"/>
                    <a:pt x="254" y="478"/>
                    <a:pt x="254" y="395"/>
                  </a:cubicBezTo>
                  <a:lnTo>
                    <a:pt x="254" y="0"/>
                  </a:lnTo>
                  <a:lnTo>
                    <a:pt x="356" y="0"/>
                  </a:lnTo>
                  <a:cubicBezTo>
                    <a:pt x="356" y="0"/>
                    <a:pt x="348" y="136"/>
                    <a:pt x="491" y="133"/>
                  </a:cubicBezTo>
                  <a:lnTo>
                    <a:pt x="491" y="238"/>
                  </a:lnTo>
                  <a:cubicBezTo>
                    <a:pt x="491" y="238"/>
                    <a:pt x="405" y="238"/>
                    <a:pt x="358" y="195"/>
                  </a:cubicBezTo>
                  <a:lnTo>
                    <a:pt x="358" y="426"/>
                  </a:lnTo>
                  <a:cubicBezTo>
                    <a:pt x="358" y="426"/>
                    <a:pt x="336" y="568"/>
                    <a:pt x="180" y="568"/>
                  </a:cubicBezTo>
                  <a:cubicBezTo>
                    <a:pt x="25" y="568"/>
                    <a:pt x="0" y="450"/>
                    <a:pt x="0" y="387"/>
                  </a:cubicBezTo>
                  <a:cubicBezTo>
                    <a:pt x="0" y="324"/>
                    <a:pt x="42" y="209"/>
                    <a:pt x="202" y="20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1"/>
          <p:cNvSpPr txBox="1"/>
          <p:nvPr/>
        </p:nvSpPr>
        <p:spPr>
          <a:xfrm>
            <a:off x="7696204" y="2662849"/>
            <a:ext cx="36252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@movilidadbogota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www.movilidadbogota.gov.co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1"/>
          <p:cNvGrpSpPr/>
          <p:nvPr/>
        </p:nvGrpSpPr>
        <p:grpSpPr>
          <a:xfrm>
            <a:off x="9597551" y="5634376"/>
            <a:ext cx="1941513" cy="634987"/>
            <a:chOff x="9598026" y="5715001"/>
            <a:chExt cx="1941513" cy="634987"/>
          </a:xfrm>
        </p:grpSpPr>
        <p:grpSp>
          <p:nvGrpSpPr>
            <p:cNvPr id="140" name="Google Shape;140;p21"/>
            <p:cNvGrpSpPr/>
            <p:nvPr/>
          </p:nvGrpSpPr>
          <p:grpSpPr>
            <a:xfrm>
              <a:off x="9598026" y="5807076"/>
              <a:ext cx="541337" cy="536650"/>
              <a:chOff x="9598026" y="5807076"/>
              <a:chExt cx="541337" cy="536650"/>
            </a:xfrm>
          </p:grpSpPr>
          <p:sp>
            <p:nvSpPr>
              <p:cNvPr id="141" name="Google Shape;141;p21"/>
              <p:cNvSpPr/>
              <p:nvPr/>
            </p:nvSpPr>
            <p:spPr>
              <a:xfrm>
                <a:off x="9598026" y="6223001"/>
                <a:ext cx="47625" cy="46038"/>
              </a:xfrm>
              <a:custGeom>
                <a:rect b="b" l="l" r="r" t="t"/>
                <a:pathLst>
                  <a:path extrusionOk="0" h="120" w="121">
                    <a:moveTo>
                      <a:pt x="43" y="73"/>
                    </a:moveTo>
                    <a:lnTo>
                      <a:pt x="60" y="28"/>
                    </a:lnTo>
                    <a:lnTo>
                      <a:pt x="76" y="73"/>
                    </a:lnTo>
                    <a:lnTo>
                      <a:pt x="43" y="73"/>
                    </a:lnTo>
                    <a:close/>
                    <a:moveTo>
                      <a:pt x="121" y="120"/>
                    </a:move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1"/>
              <p:cNvSpPr/>
              <p:nvPr/>
            </p:nvSpPr>
            <p:spPr>
              <a:xfrm>
                <a:off x="9647238" y="6224588"/>
                <a:ext cx="31750" cy="44450"/>
              </a:xfrm>
              <a:custGeom>
                <a:rect b="b" l="l" r="r" t="t"/>
                <a:pathLst>
                  <a:path extrusionOk="0" h="28" w="20">
                    <a:moveTo>
                      <a:pt x="2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9678988" y="6223001"/>
                <a:ext cx="41275" cy="47625"/>
              </a:xfrm>
              <a:custGeom>
                <a:rect b="b" l="l" r="r" t="t"/>
                <a:pathLst>
                  <a:path extrusionOk="0" h="124" w="105">
                    <a:moveTo>
                      <a:pt x="72" y="97"/>
                    </a:moveTo>
                    <a:cubicBezTo>
                      <a:pt x="67" y="102"/>
                      <a:pt x="61" y="104"/>
                      <a:pt x="55" y="104"/>
                    </a:cubicBezTo>
                    <a:cubicBezTo>
                      <a:pt x="46" y="104"/>
                      <a:pt x="39" y="100"/>
                      <a:pt x="34" y="94"/>
                    </a:cubicBezTo>
                    <a:cubicBezTo>
                      <a:pt x="28" y="87"/>
                      <a:pt x="25" y="77"/>
                      <a:pt x="25" y="61"/>
                    </a:cubicBezTo>
                    <a:cubicBezTo>
                      <a:pt x="25" y="47"/>
                      <a:pt x="28" y="37"/>
                      <a:pt x="34" y="30"/>
                    </a:cubicBezTo>
                    <a:cubicBezTo>
                      <a:pt x="39" y="24"/>
                      <a:pt x="47" y="21"/>
                      <a:pt x="56" y="21"/>
                    </a:cubicBezTo>
                    <a:cubicBezTo>
                      <a:pt x="62" y="21"/>
                      <a:pt x="67" y="22"/>
                      <a:pt x="72" y="26"/>
                    </a:cubicBezTo>
                    <a:cubicBezTo>
                      <a:pt x="77" y="30"/>
                      <a:pt x="80" y="35"/>
                      <a:pt x="81" y="41"/>
                    </a:cubicBezTo>
                    <a:lnTo>
                      <a:pt x="105" y="35"/>
                    </a:lnTo>
                    <a:cubicBezTo>
                      <a:pt x="102" y="26"/>
                      <a:pt x="98" y="18"/>
                      <a:pt x="93" y="13"/>
                    </a:cubicBezTo>
                    <a:cubicBezTo>
                      <a:pt x="83" y="4"/>
                      <a:pt x="72" y="0"/>
                      <a:pt x="57" y="0"/>
                    </a:cubicBezTo>
                    <a:cubicBezTo>
                      <a:pt x="40" y="0"/>
                      <a:pt x="26" y="5"/>
                      <a:pt x="16" y="17"/>
                    </a:cubicBezTo>
                    <a:cubicBezTo>
                      <a:pt x="5" y="28"/>
                      <a:pt x="0" y="43"/>
                      <a:pt x="0" y="63"/>
                    </a:cubicBezTo>
                    <a:cubicBezTo>
                      <a:pt x="0" y="82"/>
                      <a:pt x="5" y="97"/>
                      <a:pt x="16" y="108"/>
                    </a:cubicBezTo>
                    <a:cubicBezTo>
                      <a:pt x="26" y="119"/>
                      <a:pt x="39" y="124"/>
                      <a:pt x="55" y="124"/>
                    </a:cubicBezTo>
                    <a:cubicBezTo>
                      <a:pt x="68" y="124"/>
                      <a:pt x="79" y="121"/>
                      <a:pt x="87" y="115"/>
                    </a:cubicBezTo>
                    <a:cubicBezTo>
                      <a:pt x="96" y="108"/>
                      <a:pt x="102" y="99"/>
                      <a:pt x="105" y="85"/>
                    </a:cubicBezTo>
                    <a:lnTo>
                      <a:pt x="82" y="78"/>
                    </a:lnTo>
                    <a:cubicBezTo>
                      <a:pt x="80" y="87"/>
                      <a:pt x="76" y="93"/>
                      <a:pt x="72" y="9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1"/>
              <p:cNvSpPr/>
              <p:nvPr/>
            </p:nvSpPr>
            <p:spPr>
              <a:xfrm>
                <a:off x="9720263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60" y="28"/>
                    </a:moveTo>
                    <a:lnTo>
                      <a:pt x="77" y="73"/>
                    </a:lnTo>
                    <a:lnTo>
                      <a:pt x="44" y="73"/>
                    </a:lnTo>
                    <a:lnTo>
                      <a:pt x="60" y="28"/>
                    </a:lnTo>
                    <a:close/>
                    <a:moveTo>
                      <a:pt x="36" y="93"/>
                    </a:move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1"/>
              <p:cNvSpPr/>
              <p:nvPr/>
            </p:nvSpPr>
            <p:spPr>
              <a:xfrm>
                <a:off x="9769476" y="6224588"/>
                <a:ext cx="31750" cy="44450"/>
              </a:xfrm>
              <a:custGeom>
                <a:rect b="b" l="l" r="r" t="t"/>
                <a:pathLst>
                  <a:path extrusionOk="0" h="28" w="20">
                    <a:moveTo>
                      <a:pt x="2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9805988" y="6223001"/>
                <a:ext cx="38100" cy="46038"/>
              </a:xfrm>
              <a:custGeom>
                <a:rect b="b" l="l" r="r" t="t"/>
                <a:pathLst>
                  <a:path extrusionOk="0" h="120" w="101">
                    <a:moveTo>
                      <a:pt x="73" y="82"/>
                    </a:moveTo>
                    <a:cubicBezTo>
                      <a:pt x="72" y="88"/>
                      <a:pt x="69" y="91"/>
                      <a:pt x="67" y="94"/>
                    </a:cubicBezTo>
                    <a:cubicBezTo>
                      <a:pt x="64" y="96"/>
                      <a:pt x="61" y="98"/>
                      <a:pt x="57" y="99"/>
                    </a:cubicBezTo>
                    <a:cubicBezTo>
                      <a:pt x="54" y="100"/>
                      <a:pt x="49" y="100"/>
                      <a:pt x="42" y="100"/>
                    </a:cubicBezTo>
                    <a:lnTo>
                      <a:pt x="24" y="100"/>
                    </a:lnTo>
                    <a:lnTo>
                      <a:pt x="24" y="20"/>
                    </a:lnTo>
                    <a:lnTo>
                      <a:pt x="35" y="20"/>
                    </a:lnTo>
                    <a:cubicBezTo>
                      <a:pt x="45" y="20"/>
                      <a:pt x="52" y="21"/>
                      <a:pt x="55" y="21"/>
                    </a:cubicBezTo>
                    <a:cubicBezTo>
                      <a:pt x="60" y="22"/>
                      <a:pt x="63" y="24"/>
                      <a:pt x="66" y="27"/>
                    </a:cubicBezTo>
                    <a:cubicBezTo>
                      <a:pt x="69" y="30"/>
                      <a:pt x="72" y="34"/>
                      <a:pt x="73" y="39"/>
                    </a:cubicBezTo>
                    <a:cubicBezTo>
                      <a:pt x="75" y="44"/>
                      <a:pt x="76" y="51"/>
                      <a:pt x="76" y="60"/>
                    </a:cubicBezTo>
                    <a:cubicBezTo>
                      <a:pt x="76" y="70"/>
                      <a:pt x="75" y="77"/>
                      <a:pt x="73" y="82"/>
                    </a:cubicBezTo>
                    <a:moveTo>
                      <a:pt x="67" y="2"/>
                    </a:moveTo>
                    <a:cubicBezTo>
                      <a:pt x="62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20"/>
                    </a:lnTo>
                    <a:lnTo>
                      <a:pt x="46" y="120"/>
                    </a:lnTo>
                    <a:cubicBezTo>
                      <a:pt x="54" y="120"/>
                      <a:pt x="62" y="120"/>
                      <a:pt x="67" y="118"/>
                    </a:cubicBezTo>
                    <a:cubicBezTo>
                      <a:pt x="74" y="116"/>
                      <a:pt x="80" y="112"/>
                      <a:pt x="84" y="108"/>
                    </a:cubicBezTo>
                    <a:cubicBezTo>
                      <a:pt x="90" y="103"/>
                      <a:pt x="94" y="96"/>
                      <a:pt x="97" y="87"/>
                    </a:cubicBezTo>
                    <a:cubicBezTo>
                      <a:pt x="100" y="80"/>
                      <a:pt x="101" y="71"/>
                      <a:pt x="101" y="61"/>
                    </a:cubicBezTo>
                    <a:cubicBezTo>
                      <a:pt x="101" y="50"/>
                      <a:pt x="99" y="40"/>
                      <a:pt x="97" y="33"/>
                    </a:cubicBezTo>
                    <a:cubicBezTo>
                      <a:pt x="94" y="25"/>
                      <a:pt x="90" y="19"/>
                      <a:pt x="85" y="13"/>
                    </a:cubicBezTo>
                    <a:cubicBezTo>
                      <a:pt x="80" y="8"/>
                      <a:pt x="74" y="4"/>
                      <a:pt x="67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1"/>
              <p:cNvSpPr/>
              <p:nvPr/>
            </p:nvSpPr>
            <p:spPr>
              <a:xfrm>
                <a:off x="9850438" y="6210301"/>
                <a:ext cx="14288" cy="9525"/>
              </a:xfrm>
              <a:custGeom>
                <a:rect b="b" l="l" r="r" t="t"/>
                <a:pathLst>
                  <a:path extrusionOk="0" h="6" w="9">
                    <a:moveTo>
                      <a:pt x="3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1"/>
              <p:cNvSpPr/>
              <p:nvPr/>
            </p:nvSpPr>
            <p:spPr>
              <a:xfrm>
                <a:off x="9847263" y="6223001"/>
                <a:ext cx="9600" cy="45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1"/>
              <p:cNvSpPr/>
              <p:nvPr/>
            </p:nvSpPr>
            <p:spPr>
              <a:xfrm>
                <a:off x="9861551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44" y="73"/>
                    </a:moveTo>
                    <a:lnTo>
                      <a:pt x="60" y="28"/>
                    </a:lnTo>
                    <a:lnTo>
                      <a:pt x="77" y="73"/>
                    </a:lnTo>
                    <a:lnTo>
                      <a:pt x="44" y="73"/>
                    </a:lnTo>
                    <a:close/>
                    <a:moveTo>
                      <a:pt x="47" y="0"/>
                    </a:move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  <a:lnTo>
                      <a:pt x="73" y="0"/>
                    </a:lnTo>
                    <a:lnTo>
                      <a:pt x="47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9929813" y="6223001"/>
                <a:ext cx="44450" cy="46038"/>
              </a:xfrm>
              <a:custGeom>
                <a:rect b="b" l="l" r="r" t="t"/>
                <a:pathLst>
                  <a:path extrusionOk="0" h="29" w="28">
                    <a:moveTo>
                      <a:pt x="28" y="0"/>
                    </a:moveTo>
                    <a:lnTo>
                      <a:pt x="19" y="0"/>
                    </a:lnTo>
                    <a:lnTo>
                      <a:pt x="13" y="2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5" y="7"/>
                    </a:lnTo>
                    <a:lnTo>
                      <a:pt x="11" y="29"/>
                    </a:lnTo>
                    <a:lnTo>
                      <a:pt x="16" y="29"/>
                    </a:lnTo>
                    <a:lnTo>
                      <a:pt x="22" y="7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9977438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44" y="73"/>
                    </a:moveTo>
                    <a:lnTo>
                      <a:pt x="60" y="28"/>
                    </a:lnTo>
                    <a:lnTo>
                      <a:pt x="77" y="73"/>
                    </a:lnTo>
                    <a:lnTo>
                      <a:pt x="44" y="73"/>
                    </a:lnTo>
                    <a:close/>
                    <a:moveTo>
                      <a:pt x="121" y="120"/>
                    </a:move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10012363" y="6223001"/>
                <a:ext cx="42863" cy="46038"/>
              </a:xfrm>
              <a:custGeom>
                <a:rect b="b" l="l" r="r" t="t"/>
                <a:pathLst>
                  <a:path extrusionOk="0" h="29" w="27">
                    <a:moveTo>
                      <a:pt x="0" y="0"/>
                    </a:moveTo>
                    <a:lnTo>
                      <a:pt x="10" y="17"/>
                    </a:lnTo>
                    <a:lnTo>
                      <a:pt x="10" y="29"/>
                    </a:lnTo>
                    <a:lnTo>
                      <a:pt x="16" y="29"/>
                    </a:lnTo>
                    <a:lnTo>
                      <a:pt x="16" y="17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1"/>
              <p:cNvSpPr/>
              <p:nvPr/>
            </p:nvSpPr>
            <p:spPr>
              <a:xfrm>
                <a:off x="10050463" y="6223001"/>
                <a:ext cx="44450" cy="47625"/>
              </a:xfrm>
              <a:custGeom>
                <a:rect b="b" l="l" r="r" t="t"/>
                <a:pathLst>
                  <a:path extrusionOk="0" h="124" w="117">
                    <a:moveTo>
                      <a:pt x="34" y="31"/>
                    </a:moveTo>
                    <a:cubicBezTo>
                      <a:pt x="40" y="24"/>
                      <a:pt x="49" y="21"/>
                      <a:pt x="59" y="21"/>
                    </a:cubicBezTo>
                    <a:cubicBezTo>
                      <a:pt x="68" y="21"/>
                      <a:pt x="77" y="24"/>
                      <a:pt x="83" y="31"/>
                    </a:cubicBezTo>
                    <a:cubicBezTo>
                      <a:pt x="89" y="38"/>
                      <a:pt x="92" y="48"/>
                      <a:pt x="92" y="62"/>
                    </a:cubicBezTo>
                    <a:cubicBezTo>
                      <a:pt x="92" y="76"/>
                      <a:pt x="89" y="86"/>
                      <a:pt x="82" y="93"/>
                    </a:cubicBezTo>
                    <a:cubicBezTo>
                      <a:pt x="76" y="100"/>
                      <a:pt x="68" y="104"/>
                      <a:pt x="59" y="104"/>
                    </a:cubicBezTo>
                    <a:cubicBezTo>
                      <a:pt x="49" y="104"/>
                      <a:pt x="41" y="100"/>
                      <a:pt x="35" y="93"/>
                    </a:cubicBezTo>
                    <a:cubicBezTo>
                      <a:pt x="28" y="86"/>
                      <a:pt x="25" y="76"/>
                      <a:pt x="25" y="62"/>
                    </a:cubicBezTo>
                    <a:cubicBezTo>
                      <a:pt x="25" y="48"/>
                      <a:pt x="28" y="38"/>
                      <a:pt x="34" y="31"/>
                    </a:cubicBezTo>
                    <a:close/>
                    <a:moveTo>
                      <a:pt x="0" y="63"/>
                    </a:moveTo>
                    <a:cubicBezTo>
                      <a:pt x="0" y="82"/>
                      <a:pt x="5" y="97"/>
                      <a:pt x="16" y="108"/>
                    </a:cubicBezTo>
                    <a:cubicBezTo>
                      <a:pt x="26" y="119"/>
                      <a:pt x="41" y="124"/>
                      <a:pt x="59" y="124"/>
                    </a:cubicBezTo>
                    <a:cubicBezTo>
                      <a:pt x="76" y="124"/>
                      <a:pt x="90" y="119"/>
                      <a:pt x="101" y="108"/>
                    </a:cubicBezTo>
                    <a:cubicBezTo>
                      <a:pt x="112" y="97"/>
                      <a:pt x="117" y="82"/>
                      <a:pt x="117" y="62"/>
                    </a:cubicBezTo>
                    <a:cubicBezTo>
                      <a:pt x="117" y="43"/>
                      <a:pt x="112" y="27"/>
                      <a:pt x="101" y="16"/>
                    </a:cubicBezTo>
                    <a:cubicBezTo>
                      <a:pt x="90" y="5"/>
                      <a:pt x="76" y="0"/>
                      <a:pt x="58" y="0"/>
                    </a:cubicBezTo>
                    <a:cubicBezTo>
                      <a:pt x="48" y="0"/>
                      <a:pt x="40" y="1"/>
                      <a:pt x="32" y="5"/>
                    </a:cubicBezTo>
                    <a:cubicBezTo>
                      <a:pt x="27" y="7"/>
                      <a:pt x="21" y="11"/>
                      <a:pt x="17" y="16"/>
                    </a:cubicBezTo>
                    <a:cubicBezTo>
                      <a:pt x="12" y="20"/>
                      <a:pt x="8" y="26"/>
                      <a:pt x="5" y="32"/>
                    </a:cubicBezTo>
                    <a:cubicBezTo>
                      <a:pt x="2" y="40"/>
                      <a:pt x="0" y="51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1"/>
              <p:cNvSpPr/>
              <p:nvPr/>
            </p:nvSpPr>
            <p:spPr>
              <a:xfrm>
                <a:off x="10098088" y="6223001"/>
                <a:ext cx="41275" cy="46038"/>
              </a:xfrm>
              <a:custGeom>
                <a:rect b="b" l="l" r="r" t="t"/>
                <a:pathLst>
                  <a:path extrusionOk="0" h="120" w="108">
                    <a:moveTo>
                      <a:pt x="42" y="51"/>
                    </a:moveTo>
                    <a:lnTo>
                      <a:pt x="24" y="51"/>
                    </a:lnTo>
                    <a:lnTo>
                      <a:pt x="24" y="20"/>
                    </a:lnTo>
                    <a:lnTo>
                      <a:pt x="43" y="20"/>
                    </a:lnTo>
                    <a:cubicBezTo>
                      <a:pt x="53" y="20"/>
                      <a:pt x="59" y="20"/>
                      <a:pt x="61" y="21"/>
                    </a:cubicBezTo>
                    <a:cubicBezTo>
                      <a:pt x="65" y="21"/>
                      <a:pt x="68" y="23"/>
                      <a:pt x="70" y="25"/>
                    </a:cubicBezTo>
                    <a:cubicBezTo>
                      <a:pt x="72" y="28"/>
                      <a:pt x="73" y="31"/>
                      <a:pt x="73" y="35"/>
                    </a:cubicBezTo>
                    <a:cubicBezTo>
                      <a:pt x="73" y="39"/>
                      <a:pt x="73" y="42"/>
                      <a:pt x="71" y="44"/>
                    </a:cubicBezTo>
                    <a:cubicBezTo>
                      <a:pt x="69" y="47"/>
                      <a:pt x="67" y="48"/>
                      <a:pt x="64" y="49"/>
                    </a:cubicBezTo>
                    <a:cubicBezTo>
                      <a:pt x="61" y="50"/>
                      <a:pt x="54" y="51"/>
                      <a:pt x="42" y="51"/>
                    </a:cubicBezTo>
                    <a:close/>
                    <a:moveTo>
                      <a:pt x="94" y="97"/>
                    </a:moveTo>
                    <a:cubicBezTo>
                      <a:pt x="88" y="87"/>
                      <a:pt x="83" y="81"/>
                      <a:pt x="80" y="77"/>
                    </a:cubicBezTo>
                    <a:cubicBezTo>
                      <a:pt x="77" y="74"/>
                      <a:pt x="72" y="70"/>
                      <a:pt x="67" y="67"/>
                    </a:cubicBezTo>
                    <a:cubicBezTo>
                      <a:pt x="78" y="66"/>
                      <a:pt x="85" y="62"/>
                      <a:pt x="91" y="56"/>
                    </a:cubicBezTo>
                    <a:cubicBezTo>
                      <a:pt x="96" y="50"/>
                      <a:pt x="99" y="43"/>
                      <a:pt x="99" y="34"/>
                    </a:cubicBezTo>
                    <a:cubicBezTo>
                      <a:pt x="99" y="27"/>
                      <a:pt x="97" y="20"/>
                      <a:pt x="93" y="15"/>
                    </a:cubicBezTo>
                    <a:cubicBezTo>
                      <a:pt x="90" y="9"/>
                      <a:pt x="85" y="5"/>
                      <a:pt x="79" y="3"/>
                    </a:cubicBezTo>
                    <a:cubicBezTo>
                      <a:pt x="73" y="1"/>
                      <a:pt x="64" y="0"/>
                      <a:pt x="51" y="0"/>
                    </a:cubicBezTo>
                    <a:lnTo>
                      <a:pt x="0" y="0"/>
                    </a:lnTo>
                    <a:lnTo>
                      <a:pt x="0" y="120"/>
                    </a:lnTo>
                    <a:lnTo>
                      <a:pt x="24" y="120"/>
                    </a:lnTo>
                    <a:lnTo>
                      <a:pt x="24" y="70"/>
                    </a:lnTo>
                    <a:lnTo>
                      <a:pt x="29" y="70"/>
                    </a:lnTo>
                    <a:cubicBezTo>
                      <a:pt x="35" y="70"/>
                      <a:pt x="39" y="71"/>
                      <a:pt x="42" y="71"/>
                    </a:cubicBezTo>
                    <a:cubicBezTo>
                      <a:pt x="44" y="72"/>
                      <a:pt x="47" y="74"/>
                      <a:pt x="49" y="76"/>
                    </a:cubicBezTo>
                    <a:cubicBezTo>
                      <a:pt x="51" y="79"/>
                      <a:pt x="56" y="85"/>
                      <a:pt x="62" y="94"/>
                    </a:cubicBezTo>
                    <a:lnTo>
                      <a:pt x="79" y="120"/>
                    </a:lnTo>
                    <a:lnTo>
                      <a:pt x="108" y="120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10047288" y="6334126"/>
                <a:ext cx="7800" cy="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9631363" y="6297613"/>
                <a:ext cx="38100" cy="46038"/>
              </a:xfrm>
              <a:custGeom>
                <a:rect b="b" l="l" r="r" t="t"/>
                <a:pathLst>
                  <a:path extrusionOk="0" h="119" w="99">
                    <a:moveTo>
                      <a:pt x="72" y="81"/>
                    </a:moveTo>
                    <a:cubicBezTo>
                      <a:pt x="71" y="87"/>
                      <a:pt x="68" y="90"/>
                      <a:pt x="66" y="93"/>
                    </a:cubicBezTo>
                    <a:cubicBezTo>
                      <a:pt x="63" y="95"/>
                      <a:pt x="60" y="97"/>
                      <a:pt x="56" y="98"/>
                    </a:cubicBezTo>
                    <a:cubicBezTo>
                      <a:pt x="53" y="98"/>
                      <a:pt x="49" y="99"/>
                      <a:pt x="42" y="99"/>
                    </a:cubicBezTo>
                    <a:lnTo>
                      <a:pt x="24" y="99"/>
                    </a:lnTo>
                    <a:lnTo>
                      <a:pt x="24" y="21"/>
                    </a:lnTo>
                    <a:lnTo>
                      <a:pt x="35" y="21"/>
                    </a:lnTo>
                    <a:cubicBezTo>
                      <a:pt x="44" y="21"/>
                      <a:pt x="51" y="21"/>
                      <a:pt x="54" y="22"/>
                    </a:cubicBezTo>
                    <a:cubicBezTo>
                      <a:pt x="59" y="23"/>
                      <a:pt x="63" y="24"/>
                      <a:pt x="65" y="27"/>
                    </a:cubicBezTo>
                    <a:cubicBezTo>
                      <a:pt x="68" y="30"/>
                      <a:pt x="71" y="34"/>
                      <a:pt x="72" y="39"/>
                    </a:cubicBezTo>
                    <a:cubicBezTo>
                      <a:pt x="74" y="44"/>
                      <a:pt x="75" y="51"/>
                      <a:pt x="75" y="60"/>
                    </a:cubicBezTo>
                    <a:cubicBezTo>
                      <a:pt x="75" y="69"/>
                      <a:pt x="74" y="76"/>
                      <a:pt x="72" y="81"/>
                    </a:cubicBezTo>
                    <a:close/>
                    <a:moveTo>
                      <a:pt x="84" y="14"/>
                    </a:moveTo>
                    <a:cubicBezTo>
                      <a:pt x="79" y="8"/>
                      <a:pt x="73" y="5"/>
                      <a:pt x="66" y="3"/>
                    </a:cubicBezTo>
                    <a:cubicBezTo>
                      <a:pt x="61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5" y="119"/>
                    </a:lnTo>
                    <a:cubicBezTo>
                      <a:pt x="54" y="119"/>
                      <a:pt x="61" y="118"/>
                      <a:pt x="66" y="116"/>
                    </a:cubicBezTo>
                    <a:cubicBezTo>
                      <a:pt x="73" y="114"/>
                      <a:pt x="79" y="111"/>
                      <a:pt x="83" y="107"/>
                    </a:cubicBezTo>
                    <a:cubicBezTo>
                      <a:pt x="88" y="102"/>
                      <a:pt x="93" y="95"/>
                      <a:pt x="96" y="86"/>
                    </a:cubicBezTo>
                    <a:cubicBezTo>
                      <a:pt x="98" y="79"/>
                      <a:pt x="99" y="71"/>
                      <a:pt x="99" y="61"/>
                    </a:cubicBezTo>
                    <a:cubicBezTo>
                      <a:pt x="99" y="50"/>
                      <a:pt x="98" y="40"/>
                      <a:pt x="95" y="33"/>
                    </a:cubicBezTo>
                    <a:cubicBezTo>
                      <a:pt x="93" y="25"/>
                      <a:pt x="89" y="19"/>
                      <a:pt x="84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9672638" y="6297613"/>
                <a:ext cx="33338" cy="46038"/>
              </a:xfrm>
              <a:custGeom>
                <a:rect b="b" l="l" r="r" t="t"/>
                <a:pathLst>
                  <a:path extrusionOk="0" h="29" w="21">
                    <a:moveTo>
                      <a:pt x="6" y="16"/>
                    </a:moveTo>
                    <a:lnTo>
                      <a:pt x="20" y="16"/>
                    </a:lnTo>
                    <a:lnTo>
                      <a:pt x="20" y="12"/>
                    </a:lnTo>
                    <a:lnTo>
                      <a:pt x="6" y="12"/>
                    </a:lnTo>
                    <a:lnTo>
                      <a:pt x="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1" y="29"/>
                    </a:lnTo>
                    <a:lnTo>
                      <a:pt x="21" y="24"/>
                    </a:lnTo>
                    <a:lnTo>
                      <a:pt x="6" y="2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>
                <a:off x="9728201" y="6297613"/>
                <a:ext cx="38100" cy="46038"/>
              </a:xfrm>
              <a:custGeom>
                <a:rect b="b" l="l" r="r" t="t"/>
                <a:pathLst>
                  <a:path extrusionOk="0" h="119" w="99">
                    <a:moveTo>
                      <a:pt x="71" y="93"/>
                    </a:moveTo>
                    <a:cubicBezTo>
                      <a:pt x="69" y="96"/>
                      <a:pt x="66" y="97"/>
                      <a:pt x="63" y="98"/>
                    </a:cubicBezTo>
                    <a:cubicBezTo>
                      <a:pt x="60" y="99"/>
                      <a:pt x="55" y="99"/>
                      <a:pt x="46" y="99"/>
                    </a:cubicBezTo>
                    <a:lnTo>
                      <a:pt x="24" y="99"/>
                    </a:lnTo>
                    <a:lnTo>
                      <a:pt x="24" y="67"/>
                    </a:lnTo>
                    <a:lnTo>
                      <a:pt x="43" y="67"/>
                    </a:lnTo>
                    <a:cubicBezTo>
                      <a:pt x="54" y="67"/>
                      <a:pt x="61" y="68"/>
                      <a:pt x="65" y="69"/>
                    </a:cubicBezTo>
                    <a:cubicBezTo>
                      <a:pt x="68" y="70"/>
                      <a:pt x="70" y="72"/>
                      <a:pt x="72" y="74"/>
                    </a:cubicBezTo>
                    <a:cubicBezTo>
                      <a:pt x="74" y="77"/>
                      <a:pt x="75" y="80"/>
                      <a:pt x="75" y="83"/>
                    </a:cubicBezTo>
                    <a:cubicBezTo>
                      <a:pt x="75" y="88"/>
                      <a:pt x="74" y="91"/>
                      <a:pt x="71" y="93"/>
                    </a:cubicBezTo>
                    <a:moveTo>
                      <a:pt x="24" y="20"/>
                    </a:moveTo>
                    <a:lnTo>
                      <a:pt x="38" y="20"/>
                    </a:lnTo>
                    <a:cubicBezTo>
                      <a:pt x="49" y="20"/>
                      <a:pt x="56" y="20"/>
                      <a:pt x="58" y="21"/>
                    </a:cubicBezTo>
                    <a:cubicBezTo>
                      <a:pt x="62" y="21"/>
                      <a:pt x="65" y="22"/>
                      <a:pt x="67" y="25"/>
                    </a:cubicBezTo>
                    <a:cubicBezTo>
                      <a:pt x="69" y="27"/>
                      <a:pt x="70" y="30"/>
                      <a:pt x="70" y="34"/>
                    </a:cubicBezTo>
                    <a:cubicBezTo>
                      <a:pt x="70" y="37"/>
                      <a:pt x="69" y="41"/>
                      <a:pt x="67" y="43"/>
                    </a:cubicBezTo>
                    <a:cubicBezTo>
                      <a:pt x="64" y="45"/>
                      <a:pt x="61" y="47"/>
                      <a:pt x="57" y="47"/>
                    </a:cubicBezTo>
                    <a:cubicBezTo>
                      <a:pt x="55" y="47"/>
                      <a:pt x="49" y="48"/>
                      <a:pt x="40" y="48"/>
                    </a:cubicBezTo>
                    <a:lnTo>
                      <a:pt x="24" y="48"/>
                    </a:lnTo>
                    <a:lnTo>
                      <a:pt x="24" y="20"/>
                    </a:lnTo>
                    <a:close/>
                    <a:moveTo>
                      <a:pt x="77" y="56"/>
                    </a:moveTo>
                    <a:cubicBezTo>
                      <a:pt x="82" y="54"/>
                      <a:pt x="86" y="50"/>
                      <a:pt x="89" y="45"/>
                    </a:cubicBezTo>
                    <a:cubicBezTo>
                      <a:pt x="92" y="41"/>
                      <a:pt x="93" y="36"/>
                      <a:pt x="93" y="30"/>
                    </a:cubicBezTo>
                    <a:cubicBezTo>
                      <a:pt x="93" y="25"/>
                      <a:pt x="92" y="21"/>
                      <a:pt x="90" y="16"/>
                    </a:cubicBezTo>
                    <a:cubicBezTo>
                      <a:pt x="87" y="12"/>
                      <a:pt x="84" y="9"/>
                      <a:pt x="81" y="7"/>
                    </a:cubicBezTo>
                    <a:cubicBezTo>
                      <a:pt x="77" y="4"/>
                      <a:pt x="73" y="2"/>
                      <a:pt x="68" y="2"/>
                    </a:cubicBezTo>
                    <a:cubicBezTo>
                      <a:pt x="64" y="1"/>
                      <a:pt x="57" y="0"/>
                      <a:pt x="48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0" y="119"/>
                    </a:lnTo>
                    <a:cubicBezTo>
                      <a:pt x="56" y="119"/>
                      <a:pt x="65" y="118"/>
                      <a:pt x="69" y="118"/>
                    </a:cubicBezTo>
                    <a:cubicBezTo>
                      <a:pt x="76" y="117"/>
                      <a:pt x="81" y="115"/>
                      <a:pt x="85" y="112"/>
                    </a:cubicBezTo>
                    <a:cubicBezTo>
                      <a:pt x="90" y="109"/>
                      <a:pt x="93" y="105"/>
                      <a:pt x="96" y="100"/>
                    </a:cubicBezTo>
                    <a:cubicBezTo>
                      <a:pt x="98" y="95"/>
                      <a:pt x="99" y="90"/>
                      <a:pt x="99" y="84"/>
                    </a:cubicBezTo>
                    <a:cubicBezTo>
                      <a:pt x="99" y="78"/>
                      <a:pt x="97" y="72"/>
                      <a:pt x="93" y="67"/>
                    </a:cubicBezTo>
                    <a:cubicBezTo>
                      <a:pt x="90" y="62"/>
                      <a:pt x="84" y="58"/>
                      <a:pt x="77" y="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1"/>
              <p:cNvSpPr/>
              <p:nvPr/>
            </p:nvSpPr>
            <p:spPr>
              <a:xfrm>
                <a:off x="9769476" y="6297613"/>
                <a:ext cx="44450" cy="46038"/>
              </a:xfrm>
              <a:custGeom>
                <a:rect b="b" l="l" r="r" t="t"/>
                <a:pathLst>
                  <a:path extrusionOk="0" h="123" w="114">
                    <a:moveTo>
                      <a:pt x="81" y="92"/>
                    </a:moveTo>
                    <a:cubicBezTo>
                      <a:pt x="75" y="99"/>
                      <a:pt x="67" y="102"/>
                      <a:pt x="57" y="102"/>
                    </a:cubicBezTo>
                    <a:cubicBezTo>
                      <a:pt x="48" y="102"/>
                      <a:pt x="40" y="99"/>
                      <a:pt x="34" y="92"/>
                    </a:cubicBezTo>
                    <a:cubicBezTo>
                      <a:pt x="28" y="85"/>
                      <a:pt x="24" y="75"/>
                      <a:pt x="24" y="62"/>
                    </a:cubicBezTo>
                    <a:cubicBezTo>
                      <a:pt x="24" y="48"/>
                      <a:pt x="27" y="38"/>
                      <a:pt x="33" y="31"/>
                    </a:cubicBezTo>
                    <a:cubicBezTo>
                      <a:pt x="39" y="24"/>
                      <a:pt x="47" y="21"/>
                      <a:pt x="57" y="21"/>
                    </a:cubicBezTo>
                    <a:cubicBezTo>
                      <a:pt x="67" y="21"/>
                      <a:pt x="75" y="24"/>
                      <a:pt x="81" y="31"/>
                    </a:cubicBezTo>
                    <a:cubicBezTo>
                      <a:pt x="87" y="38"/>
                      <a:pt x="90" y="48"/>
                      <a:pt x="90" y="61"/>
                    </a:cubicBezTo>
                    <a:cubicBezTo>
                      <a:pt x="90" y="75"/>
                      <a:pt x="87" y="85"/>
                      <a:pt x="81" y="92"/>
                    </a:cubicBezTo>
                    <a:moveTo>
                      <a:pt x="57" y="0"/>
                    </a:moveTo>
                    <a:cubicBezTo>
                      <a:pt x="47" y="0"/>
                      <a:pt x="39" y="2"/>
                      <a:pt x="31" y="5"/>
                    </a:cubicBezTo>
                    <a:cubicBezTo>
                      <a:pt x="26" y="7"/>
                      <a:pt x="21" y="11"/>
                      <a:pt x="16" y="16"/>
                    </a:cubicBezTo>
                    <a:cubicBezTo>
                      <a:pt x="11" y="21"/>
                      <a:pt x="8" y="26"/>
                      <a:pt x="5" y="32"/>
                    </a:cubicBezTo>
                    <a:cubicBezTo>
                      <a:pt x="2" y="40"/>
                      <a:pt x="0" y="50"/>
                      <a:pt x="0" y="62"/>
                    </a:cubicBezTo>
                    <a:cubicBezTo>
                      <a:pt x="0" y="81"/>
                      <a:pt x="5" y="96"/>
                      <a:pt x="15" y="107"/>
                    </a:cubicBezTo>
                    <a:cubicBezTo>
                      <a:pt x="26" y="117"/>
                      <a:pt x="40" y="123"/>
                      <a:pt x="57" y="123"/>
                    </a:cubicBezTo>
                    <a:cubicBezTo>
                      <a:pt x="75" y="123"/>
                      <a:pt x="89" y="117"/>
                      <a:pt x="99" y="107"/>
                    </a:cubicBezTo>
                    <a:cubicBezTo>
                      <a:pt x="109" y="96"/>
                      <a:pt x="114" y="81"/>
                      <a:pt x="114" y="62"/>
                    </a:cubicBezTo>
                    <a:cubicBezTo>
                      <a:pt x="114" y="43"/>
                      <a:pt x="109" y="27"/>
                      <a:pt x="99" y="17"/>
                    </a:cubicBezTo>
                    <a:cubicBezTo>
                      <a:pt x="88" y="6"/>
                      <a:pt x="74" y="0"/>
                      <a:pt x="5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>
                <a:off x="9817101" y="6297613"/>
                <a:ext cx="42863" cy="46038"/>
              </a:xfrm>
              <a:custGeom>
                <a:rect b="b" l="l" r="r" t="t"/>
                <a:pathLst>
                  <a:path extrusionOk="0" h="123" w="111">
                    <a:moveTo>
                      <a:pt x="59" y="78"/>
                    </a:moveTo>
                    <a:lnTo>
                      <a:pt x="87" y="78"/>
                    </a:lnTo>
                    <a:lnTo>
                      <a:pt x="87" y="92"/>
                    </a:lnTo>
                    <a:cubicBezTo>
                      <a:pt x="83" y="95"/>
                      <a:pt x="79" y="98"/>
                      <a:pt x="74" y="99"/>
                    </a:cubicBezTo>
                    <a:cubicBezTo>
                      <a:pt x="69" y="101"/>
                      <a:pt x="64" y="102"/>
                      <a:pt x="59" y="102"/>
                    </a:cubicBezTo>
                    <a:cubicBezTo>
                      <a:pt x="49" y="102"/>
                      <a:pt x="41" y="99"/>
                      <a:pt x="34" y="92"/>
                    </a:cubicBezTo>
                    <a:cubicBezTo>
                      <a:pt x="28" y="85"/>
                      <a:pt x="25" y="74"/>
                      <a:pt x="25" y="60"/>
                    </a:cubicBezTo>
                    <a:cubicBezTo>
                      <a:pt x="25" y="47"/>
                      <a:pt x="28" y="37"/>
                      <a:pt x="34" y="31"/>
                    </a:cubicBezTo>
                    <a:cubicBezTo>
                      <a:pt x="40" y="24"/>
                      <a:pt x="49" y="21"/>
                      <a:pt x="59" y="21"/>
                    </a:cubicBezTo>
                    <a:cubicBezTo>
                      <a:pt x="66" y="21"/>
                      <a:pt x="72" y="23"/>
                      <a:pt x="76" y="26"/>
                    </a:cubicBezTo>
                    <a:cubicBezTo>
                      <a:pt x="81" y="29"/>
                      <a:pt x="84" y="34"/>
                      <a:pt x="86" y="40"/>
                    </a:cubicBezTo>
                    <a:lnTo>
                      <a:pt x="109" y="35"/>
                    </a:lnTo>
                    <a:cubicBezTo>
                      <a:pt x="107" y="24"/>
                      <a:pt x="102" y="16"/>
                      <a:pt x="94" y="10"/>
                    </a:cubicBezTo>
                    <a:cubicBezTo>
                      <a:pt x="85" y="4"/>
                      <a:pt x="74" y="0"/>
                      <a:pt x="59" y="0"/>
                    </a:cubicBezTo>
                    <a:cubicBezTo>
                      <a:pt x="48" y="0"/>
                      <a:pt x="38" y="2"/>
                      <a:pt x="31" y="6"/>
                    </a:cubicBezTo>
                    <a:cubicBezTo>
                      <a:pt x="21" y="11"/>
                      <a:pt x="13" y="19"/>
                      <a:pt x="8" y="28"/>
                    </a:cubicBezTo>
                    <a:cubicBezTo>
                      <a:pt x="3" y="38"/>
                      <a:pt x="0" y="49"/>
                      <a:pt x="0" y="61"/>
                    </a:cubicBezTo>
                    <a:cubicBezTo>
                      <a:pt x="0" y="73"/>
                      <a:pt x="3" y="83"/>
                      <a:pt x="7" y="93"/>
                    </a:cubicBezTo>
                    <a:cubicBezTo>
                      <a:pt x="12" y="102"/>
                      <a:pt x="19" y="110"/>
                      <a:pt x="28" y="115"/>
                    </a:cubicBezTo>
                    <a:cubicBezTo>
                      <a:pt x="37" y="120"/>
                      <a:pt x="48" y="123"/>
                      <a:pt x="60" y="123"/>
                    </a:cubicBezTo>
                    <a:cubicBezTo>
                      <a:pt x="70" y="123"/>
                      <a:pt x="80" y="121"/>
                      <a:pt x="89" y="117"/>
                    </a:cubicBezTo>
                    <a:cubicBezTo>
                      <a:pt x="99" y="114"/>
                      <a:pt x="106" y="109"/>
                      <a:pt x="111" y="104"/>
                    </a:cubicBezTo>
                    <a:lnTo>
                      <a:pt x="111" y="57"/>
                    </a:lnTo>
                    <a:lnTo>
                      <a:pt x="59" y="57"/>
                    </a:lnTo>
                    <a:lnTo>
                      <a:pt x="59" y="7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1"/>
              <p:cNvSpPr/>
              <p:nvPr/>
            </p:nvSpPr>
            <p:spPr>
              <a:xfrm>
                <a:off x="9863138" y="6297613"/>
                <a:ext cx="44450" cy="46038"/>
              </a:xfrm>
              <a:custGeom>
                <a:rect b="b" l="l" r="r" t="t"/>
                <a:pathLst>
                  <a:path extrusionOk="0" h="123" w="115">
                    <a:moveTo>
                      <a:pt x="81" y="92"/>
                    </a:moveTo>
                    <a:cubicBezTo>
                      <a:pt x="75" y="99"/>
                      <a:pt x="67" y="102"/>
                      <a:pt x="58" y="102"/>
                    </a:cubicBezTo>
                    <a:cubicBezTo>
                      <a:pt x="48" y="102"/>
                      <a:pt x="40" y="99"/>
                      <a:pt x="34" y="92"/>
                    </a:cubicBezTo>
                    <a:cubicBezTo>
                      <a:pt x="28" y="85"/>
                      <a:pt x="25" y="75"/>
                      <a:pt x="25" y="62"/>
                    </a:cubicBezTo>
                    <a:cubicBezTo>
                      <a:pt x="25" y="48"/>
                      <a:pt x="28" y="38"/>
                      <a:pt x="34" y="31"/>
                    </a:cubicBezTo>
                    <a:cubicBezTo>
                      <a:pt x="40" y="24"/>
                      <a:pt x="48" y="21"/>
                      <a:pt x="58" y="21"/>
                    </a:cubicBezTo>
                    <a:cubicBezTo>
                      <a:pt x="68" y="21"/>
                      <a:pt x="76" y="24"/>
                      <a:pt x="82" y="31"/>
                    </a:cubicBezTo>
                    <a:cubicBezTo>
                      <a:pt x="88" y="38"/>
                      <a:pt x="90" y="48"/>
                      <a:pt x="90" y="61"/>
                    </a:cubicBezTo>
                    <a:cubicBezTo>
                      <a:pt x="90" y="75"/>
                      <a:pt x="88" y="85"/>
                      <a:pt x="81" y="92"/>
                    </a:cubicBezTo>
                    <a:moveTo>
                      <a:pt x="58" y="0"/>
                    </a:moveTo>
                    <a:cubicBezTo>
                      <a:pt x="48" y="0"/>
                      <a:pt x="39" y="2"/>
                      <a:pt x="32" y="5"/>
                    </a:cubicBezTo>
                    <a:cubicBezTo>
                      <a:pt x="26" y="7"/>
                      <a:pt x="21" y="11"/>
                      <a:pt x="17" y="16"/>
                    </a:cubicBezTo>
                    <a:cubicBezTo>
                      <a:pt x="12" y="21"/>
                      <a:pt x="8" y="26"/>
                      <a:pt x="6" y="32"/>
                    </a:cubicBezTo>
                    <a:cubicBezTo>
                      <a:pt x="2" y="40"/>
                      <a:pt x="0" y="50"/>
                      <a:pt x="0" y="62"/>
                    </a:cubicBezTo>
                    <a:cubicBezTo>
                      <a:pt x="0" y="81"/>
                      <a:pt x="5" y="96"/>
                      <a:pt x="16" y="107"/>
                    </a:cubicBezTo>
                    <a:cubicBezTo>
                      <a:pt x="26" y="117"/>
                      <a:pt x="40" y="123"/>
                      <a:pt x="58" y="123"/>
                    </a:cubicBezTo>
                    <a:cubicBezTo>
                      <a:pt x="75" y="123"/>
                      <a:pt x="89" y="117"/>
                      <a:pt x="100" y="107"/>
                    </a:cubicBezTo>
                    <a:cubicBezTo>
                      <a:pt x="110" y="96"/>
                      <a:pt x="115" y="81"/>
                      <a:pt x="115" y="62"/>
                    </a:cubicBezTo>
                    <a:cubicBezTo>
                      <a:pt x="115" y="43"/>
                      <a:pt x="110" y="27"/>
                      <a:pt x="100" y="17"/>
                    </a:cubicBezTo>
                    <a:cubicBezTo>
                      <a:pt x="89" y="6"/>
                      <a:pt x="75" y="0"/>
                      <a:pt x="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9907588" y="6297613"/>
                <a:ext cx="36513" cy="46038"/>
              </a:xfrm>
              <a:custGeom>
                <a:rect b="b" l="l" r="r" t="t"/>
                <a:pathLst>
                  <a:path extrusionOk="0" h="29" w="23">
                    <a:moveTo>
                      <a:pt x="2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4" y="5"/>
                    </a:lnTo>
                    <a:lnTo>
                      <a:pt x="23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9939338" y="6297613"/>
                <a:ext cx="44450" cy="46038"/>
              </a:xfrm>
              <a:custGeom>
                <a:rect b="b" l="l" r="r" t="t"/>
                <a:pathLst>
                  <a:path extrusionOk="0" h="119" w="119">
                    <a:moveTo>
                      <a:pt x="42" y="72"/>
                    </a:moveTo>
                    <a:lnTo>
                      <a:pt x="58" y="28"/>
                    </a:lnTo>
                    <a:lnTo>
                      <a:pt x="75" y="72"/>
                    </a:lnTo>
                    <a:lnTo>
                      <a:pt x="42" y="72"/>
                    </a:lnTo>
                    <a:close/>
                    <a:moveTo>
                      <a:pt x="46" y="0"/>
                    </a:moveTo>
                    <a:lnTo>
                      <a:pt x="0" y="119"/>
                    </a:lnTo>
                    <a:lnTo>
                      <a:pt x="25" y="119"/>
                    </a:lnTo>
                    <a:lnTo>
                      <a:pt x="35" y="92"/>
                    </a:lnTo>
                    <a:lnTo>
                      <a:pt x="82" y="92"/>
                    </a:lnTo>
                    <a:lnTo>
                      <a:pt x="93" y="119"/>
                    </a:lnTo>
                    <a:lnTo>
                      <a:pt x="119" y="119"/>
                    </a:lnTo>
                    <a:lnTo>
                      <a:pt x="71" y="0"/>
                    </a:lnTo>
                    <a:lnTo>
                      <a:pt x="46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>
                <a:off x="9958388" y="6284913"/>
                <a:ext cx="12700" cy="9525"/>
              </a:xfrm>
              <a:custGeom>
                <a:rect b="b" l="l" r="r" t="t"/>
                <a:pathLst>
                  <a:path extrusionOk="0" h="6" w="8">
                    <a:moveTo>
                      <a:pt x="0" y="6"/>
                    </a:moveTo>
                    <a:lnTo>
                      <a:pt x="3" y="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10009188" y="6297613"/>
                <a:ext cx="38100" cy="46038"/>
              </a:xfrm>
              <a:custGeom>
                <a:rect b="b" l="l" r="r" t="t"/>
                <a:pathLst>
                  <a:path extrusionOk="0" h="119" w="100">
                    <a:moveTo>
                      <a:pt x="73" y="81"/>
                    </a:moveTo>
                    <a:cubicBezTo>
                      <a:pt x="71" y="87"/>
                      <a:pt x="69" y="90"/>
                      <a:pt x="66" y="93"/>
                    </a:cubicBezTo>
                    <a:cubicBezTo>
                      <a:pt x="64" y="95"/>
                      <a:pt x="61" y="97"/>
                      <a:pt x="57" y="98"/>
                    </a:cubicBezTo>
                    <a:cubicBezTo>
                      <a:pt x="54" y="98"/>
                      <a:pt x="49" y="99"/>
                      <a:pt x="42" y="99"/>
                    </a:cubicBezTo>
                    <a:lnTo>
                      <a:pt x="24" y="99"/>
                    </a:lnTo>
                    <a:lnTo>
                      <a:pt x="24" y="21"/>
                    </a:lnTo>
                    <a:lnTo>
                      <a:pt x="35" y="21"/>
                    </a:lnTo>
                    <a:cubicBezTo>
                      <a:pt x="45" y="21"/>
                      <a:pt x="51" y="21"/>
                      <a:pt x="55" y="22"/>
                    </a:cubicBezTo>
                    <a:cubicBezTo>
                      <a:pt x="59" y="23"/>
                      <a:pt x="63" y="24"/>
                      <a:pt x="66" y="27"/>
                    </a:cubicBezTo>
                    <a:cubicBezTo>
                      <a:pt x="69" y="30"/>
                      <a:pt x="71" y="34"/>
                      <a:pt x="73" y="39"/>
                    </a:cubicBezTo>
                    <a:cubicBezTo>
                      <a:pt x="74" y="44"/>
                      <a:pt x="75" y="51"/>
                      <a:pt x="75" y="60"/>
                    </a:cubicBezTo>
                    <a:cubicBezTo>
                      <a:pt x="75" y="69"/>
                      <a:pt x="74" y="76"/>
                      <a:pt x="73" y="81"/>
                    </a:cubicBezTo>
                    <a:close/>
                    <a:moveTo>
                      <a:pt x="85" y="14"/>
                    </a:moveTo>
                    <a:cubicBezTo>
                      <a:pt x="80" y="8"/>
                      <a:pt x="74" y="5"/>
                      <a:pt x="67" y="3"/>
                    </a:cubicBezTo>
                    <a:cubicBezTo>
                      <a:pt x="62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5" y="119"/>
                    </a:lnTo>
                    <a:cubicBezTo>
                      <a:pt x="54" y="119"/>
                      <a:pt x="61" y="118"/>
                      <a:pt x="67" y="116"/>
                    </a:cubicBezTo>
                    <a:cubicBezTo>
                      <a:pt x="74" y="114"/>
                      <a:pt x="79" y="111"/>
                      <a:pt x="83" y="107"/>
                    </a:cubicBezTo>
                    <a:cubicBezTo>
                      <a:pt x="89" y="102"/>
                      <a:pt x="93" y="95"/>
                      <a:pt x="96" y="86"/>
                    </a:cubicBezTo>
                    <a:cubicBezTo>
                      <a:pt x="99" y="79"/>
                      <a:pt x="100" y="71"/>
                      <a:pt x="100" y="61"/>
                    </a:cubicBezTo>
                    <a:cubicBezTo>
                      <a:pt x="100" y="50"/>
                      <a:pt x="98" y="40"/>
                      <a:pt x="96" y="33"/>
                    </a:cubicBezTo>
                    <a:cubicBezTo>
                      <a:pt x="93" y="25"/>
                      <a:pt x="89" y="19"/>
                      <a:pt x="85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>
                <a:off x="10056813" y="6297613"/>
                <a:ext cx="39688" cy="46038"/>
              </a:xfrm>
              <a:custGeom>
                <a:rect b="b" l="l" r="r" t="t"/>
                <a:pathLst>
                  <a:path extrusionOk="0" h="123" w="104">
                    <a:moveTo>
                      <a:pt x="71" y="96"/>
                    </a:moveTo>
                    <a:cubicBezTo>
                      <a:pt x="66" y="100"/>
                      <a:pt x="61" y="102"/>
                      <a:pt x="54" y="102"/>
                    </a:cubicBezTo>
                    <a:cubicBezTo>
                      <a:pt x="46" y="102"/>
                      <a:pt x="39" y="99"/>
                      <a:pt x="33" y="93"/>
                    </a:cubicBezTo>
                    <a:cubicBezTo>
                      <a:pt x="28" y="87"/>
                      <a:pt x="25" y="76"/>
                      <a:pt x="25" y="61"/>
                    </a:cubicBezTo>
                    <a:cubicBezTo>
                      <a:pt x="25" y="47"/>
                      <a:pt x="28" y="37"/>
                      <a:pt x="33" y="30"/>
                    </a:cubicBezTo>
                    <a:cubicBezTo>
                      <a:pt x="39" y="24"/>
                      <a:pt x="46" y="21"/>
                      <a:pt x="55" y="21"/>
                    </a:cubicBezTo>
                    <a:cubicBezTo>
                      <a:pt x="61" y="21"/>
                      <a:pt x="67" y="23"/>
                      <a:pt x="71" y="26"/>
                    </a:cubicBezTo>
                    <a:cubicBezTo>
                      <a:pt x="75" y="30"/>
                      <a:pt x="78" y="35"/>
                      <a:pt x="80" y="41"/>
                    </a:cubicBezTo>
                    <a:lnTo>
                      <a:pt x="103" y="35"/>
                    </a:lnTo>
                    <a:cubicBezTo>
                      <a:pt x="101" y="26"/>
                      <a:pt x="97" y="18"/>
                      <a:pt x="91" y="13"/>
                    </a:cubicBezTo>
                    <a:cubicBezTo>
                      <a:pt x="82" y="5"/>
                      <a:pt x="70" y="0"/>
                      <a:pt x="56" y="0"/>
                    </a:cubicBezTo>
                    <a:cubicBezTo>
                      <a:pt x="39" y="0"/>
                      <a:pt x="26" y="6"/>
                      <a:pt x="16" y="17"/>
                    </a:cubicBezTo>
                    <a:cubicBezTo>
                      <a:pt x="6" y="28"/>
                      <a:pt x="0" y="43"/>
                      <a:pt x="0" y="63"/>
                    </a:cubicBezTo>
                    <a:cubicBezTo>
                      <a:pt x="0" y="81"/>
                      <a:pt x="6" y="96"/>
                      <a:pt x="16" y="107"/>
                    </a:cubicBezTo>
                    <a:cubicBezTo>
                      <a:pt x="26" y="117"/>
                      <a:pt x="39" y="123"/>
                      <a:pt x="54" y="123"/>
                    </a:cubicBezTo>
                    <a:cubicBezTo>
                      <a:pt x="67" y="123"/>
                      <a:pt x="78" y="120"/>
                      <a:pt x="86" y="113"/>
                    </a:cubicBezTo>
                    <a:cubicBezTo>
                      <a:pt x="94" y="107"/>
                      <a:pt x="100" y="97"/>
                      <a:pt x="104" y="85"/>
                    </a:cubicBezTo>
                    <a:lnTo>
                      <a:pt x="81" y="77"/>
                    </a:lnTo>
                    <a:cubicBezTo>
                      <a:pt x="79" y="86"/>
                      <a:pt x="75" y="92"/>
                      <a:pt x="71" y="9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1"/>
              <p:cNvSpPr/>
              <p:nvPr/>
            </p:nvSpPr>
            <p:spPr>
              <a:xfrm>
                <a:off x="10096501" y="6335713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9818688" y="5842001"/>
                <a:ext cx="26988" cy="15875"/>
              </a:xfrm>
              <a:custGeom>
                <a:rect b="b" l="l" r="r" t="t"/>
                <a:pathLst>
                  <a:path extrusionOk="0" h="40" w="71">
                    <a:moveTo>
                      <a:pt x="34" y="39"/>
                    </a:moveTo>
                    <a:cubicBezTo>
                      <a:pt x="54" y="38"/>
                      <a:pt x="70" y="30"/>
                      <a:pt x="71" y="20"/>
                    </a:cubicBezTo>
                    <a:cubicBezTo>
                      <a:pt x="71" y="10"/>
                      <a:pt x="54" y="0"/>
                      <a:pt x="33" y="0"/>
                    </a:cubicBezTo>
                    <a:cubicBezTo>
                      <a:pt x="12" y="1"/>
                      <a:pt x="1" y="11"/>
                      <a:pt x="1" y="21"/>
                    </a:cubicBezTo>
                    <a:cubicBezTo>
                      <a:pt x="0" y="31"/>
                      <a:pt x="12" y="40"/>
                      <a:pt x="34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>
                <a:off x="9734551" y="6089651"/>
                <a:ext cx="22225" cy="25400"/>
              </a:xfrm>
              <a:custGeom>
                <a:rect b="b" l="l" r="r" t="t"/>
                <a:pathLst>
                  <a:path extrusionOk="0" h="67" w="57">
                    <a:moveTo>
                      <a:pt x="47" y="25"/>
                    </a:moveTo>
                    <a:cubicBezTo>
                      <a:pt x="35" y="9"/>
                      <a:pt x="17" y="0"/>
                      <a:pt x="9" y="6"/>
                    </a:cubicBezTo>
                    <a:cubicBezTo>
                      <a:pt x="0" y="11"/>
                      <a:pt x="0" y="30"/>
                      <a:pt x="12" y="46"/>
                    </a:cubicBezTo>
                    <a:cubicBezTo>
                      <a:pt x="24" y="63"/>
                      <a:pt x="38" y="67"/>
                      <a:pt x="47" y="62"/>
                    </a:cubicBezTo>
                    <a:cubicBezTo>
                      <a:pt x="55" y="57"/>
                      <a:pt x="57" y="42"/>
                      <a:pt x="47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1"/>
              <p:cNvSpPr/>
              <p:nvPr/>
            </p:nvSpPr>
            <p:spPr>
              <a:xfrm>
                <a:off x="9891713" y="5842001"/>
                <a:ext cx="26988" cy="15875"/>
              </a:xfrm>
              <a:custGeom>
                <a:rect b="b" l="l" r="r" t="t"/>
                <a:pathLst>
                  <a:path extrusionOk="0" h="40" w="71">
                    <a:moveTo>
                      <a:pt x="70" y="21"/>
                    </a:moveTo>
                    <a:cubicBezTo>
                      <a:pt x="70" y="11"/>
                      <a:pt x="59" y="1"/>
                      <a:pt x="39" y="0"/>
                    </a:cubicBezTo>
                    <a:cubicBezTo>
                      <a:pt x="17" y="0"/>
                      <a:pt x="0" y="10"/>
                      <a:pt x="0" y="20"/>
                    </a:cubicBezTo>
                    <a:cubicBezTo>
                      <a:pt x="1" y="30"/>
                      <a:pt x="17" y="38"/>
                      <a:pt x="38" y="39"/>
                    </a:cubicBezTo>
                    <a:cubicBezTo>
                      <a:pt x="59" y="40"/>
                      <a:pt x="71" y="31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>
                <a:off x="9834563" y="6135688"/>
                <a:ext cx="28575" cy="17463"/>
              </a:xfrm>
              <a:custGeom>
                <a:rect b="b" l="l" r="r" t="t"/>
                <a:pathLst>
                  <a:path extrusionOk="0" h="46" w="73">
                    <a:moveTo>
                      <a:pt x="44" y="3"/>
                    </a:moveTo>
                    <a:cubicBezTo>
                      <a:pt x="22" y="0"/>
                      <a:pt x="4" y="5"/>
                      <a:pt x="2" y="15"/>
                    </a:cubicBezTo>
                    <a:cubicBezTo>
                      <a:pt x="0" y="24"/>
                      <a:pt x="14" y="38"/>
                      <a:pt x="34" y="42"/>
                    </a:cubicBezTo>
                    <a:cubicBezTo>
                      <a:pt x="55" y="46"/>
                      <a:pt x="69" y="39"/>
                      <a:pt x="71" y="28"/>
                    </a:cubicBezTo>
                    <a:cubicBezTo>
                      <a:pt x="73" y="19"/>
                      <a:pt x="64" y="8"/>
                      <a:pt x="44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9991726" y="5976938"/>
                <a:ext cx="15875" cy="25400"/>
              </a:xfrm>
              <a:custGeom>
                <a:rect b="b" l="l" r="r" t="t"/>
                <a:pathLst>
                  <a:path extrusionOk="0" h="70" w="43">
                    <a:moveTo>
                      <a:pt x="42" y="40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10" y="68"/>
                      <a:pt x="19" y="69"/>
                    </a:cubicBezTo>
                    <a:cubicBezTo>
                      <a:pt x="30" y="70"/>
                      <a:pt x="41" y="59"/>
                      <a:pt x="42" y="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1"/>
              <p:cNvSpPr/>
              <p:nvPr/>
            </p:nvSpPr>
            <p:spPr>
              <a:xfrm>
                <a:off x="9729788" y="5976938"/>
                <a:ext cx="15875" cy="25400"/>
              </a:xfrm>
              <a:custGeom>
                <a:rect b="b" l="l" r="r" t="t"/>
                <a:pathLst>
                  <a:path extrusionOk="0" h="70" w="42">
                    <a:moveTo>
                      <a:pt x="41" y="37"/>
                    </a:moveTo>
                    <a:cubicBezTo>
                      <a:pt x="40" y="16"/>
                      <a:pt x="28" y="0"/>
                      <a:pt x="17" y="1"/>
                    </a:cubicBezTo>
                    <a:cubicBezTo>
                      <a:pt x="7" y="2"/>
                      <a:pt x="0" y="19"/>
                      <a:pt x="1" y="40"/>
                    </a:cubicBezTo>
                    <a:cubicBezTo>
                      <a:pt x="2" y="59"/>
                      <a:pt x="13" y="70"/>
                      <a:pt x="22" y="69"/>
                    </a:cubicBezTo>
                    <a:cubicBezTo>
                      <a:pt x="33" y="68"/>
                      <a:pt x="42" y="56"/>
                      <a:pt x="41" y="3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9994901" y="5859463"/>
                <a:ext cx="15875" cy="26988"/>
              </a:xfrm>
              <a:custGeom>
                <a:rect b="b" l="l" r="r" t="t"/>
                <a:pathLst>
                  <a:path extrusionOk="0" h="69" w="43">
                    <a:moveTo>
                      <a:pt x="24" y="68"/>
                    </a:moveTo>
                    <a:cubicBezTo>
                      <a:pt x="33" y="67"/>
                      <a:pt x="43" y="56"/>
                      <a:pt x="42" y="36"/>
                    </a:cubicBezTo>
                    <a:cubicBezTo>
                      <a:pt x="41" y="15"/>
                      <a:pt x="29" y="0"/>
                      <a:pt x="18" y="1"/>
                    </a:cubicBezTo>
                    <a:cubicBezTo>
                      <a:pt x="9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4" y="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9982201" y="6089651"/>
                <a:ext cx="22225" cy="25400"/>
              </a:xfrm>
              <a:custGeom>
                <a:rect b="b" l="l" r="r" t="t"/>
                <a:pathLst>
                  <a:path extrusionOk="0" h="67" w="58">
                    <a:moveTo>
                      <a:pt x="11" y="25"/>
                    </a:moveTo>
                    <a:cubicBezTo>
                      <a:pt x="0" y="42"/>
                      <a:pt x="2" y="57"/>
                      <a:pt x="11" y="62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30"/>
                      <a:pt x="58" y="11"/>
                      <a:pt x="49" y="6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9728201" y="5859463"/>
                <a:ext cx="15875" cy="26988"/>
              </a:xfrm>
              <a:custGeom>
                <a:rect b="b" l="l" r="r" t="t"/>
                <a:pathLst>
                  <a:path extrusionOk="0" h="69" w="42">
                    <a:moveTo>
                      <a:pt x="19" y="68"/>
                    </a:moveTo>
                    <a:cubicBezTo>
                      <a:pt x="29" y="69"/>
                      <a:pt x="40" y="59"/>
                      <a:pt x="41" y="39"/>
                    </a:cubicBezTo>
                    <a:cubicBezTo>
                      <a:pt x="42" y="18"/>
                      <a:pt x="35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9" y="67"/>
                      <a:pt x="19" y="6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9947276" y="6008688"/>
                <a:ext cx="19050" cy="15875"/>
              </a:xfrm>
              <a:custGeom>
                <a:rect b="b" l="l" r="r" t="t"/>
                <a:pathLst>
                  <a:path extrusionOk="0" h="39" w="48">
                    <a:moveTo>
                      <a:pt x="36" y="1"/>
                    </a:moveTo>
                    <a:cubicBezTo>
                      <a:pt x="32" y="0"/>
                      <a:pt x="19" y="14"/>
                      <a:pt x="19" y="14"/>
                    </a:cubicBezTo>
                    <a:cubicBezTo>
                      <a:pt x="16" y="4"/>
                      <a:pt x="0" y="4"/>
                      <a:pt x="0" y="4"/>
                    </a:cubicBezTo>
                    <a:lnTo>
                      <a:pt x="0" y="8"/>
                    </a:lnTo>
                    <a:cubicBezTo>
                      <a:pt x="11" y="9"/>
                      <a:pt x="13" y="23"/>
                      <a:pt x="10" y="28"/>
                    </a:cubicBezTo>
                    <a:cubicBezTo>
                      <a:pt x="9" y="32"/>
                      <a:pt x="20" y="39"/>
                      <a:pt x="23" y="36"/>
                    </a:cubicBezTo>
                    <a:cubicBezTo>
                      <a:pt x="26" y="31"/>
                      <a:pt x="40" y="26"/>
                      <a:pt x="46" y="36"/>
                    </a:cubicBezTo>
                    <a:lnTo>
                      <a:pt x="48" y="34"/>
                    </a:lnTo>
                    <a:cubicBezTo>
                      <a:pt x="48" y="34"/>
                      <a:pt x="43" y="19"/>
                      <a:pt x="32" y="21"/>
                    </a:cubicBezTo>
                    <a:cubicBezTo>
                      <a:pt x="32" y="21"/>
                      <a:pt x="39" y="4"/>
                      <a:pt x="3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9771063" y="5888038"/>
                <a:ext cx="195263" cy="219076"/>
              </a:xfrm>
              <a:custGeom>
                <a:rect b="b" l="l" r="r" t="t"/>
                <a:pathLst>
                  <a:path extrusionOk="0" h="574" w="512">
                    <a:moveTo>
                      <a:pt x="475" y="399"/>
                    </a:moveTo>
                    <a:cubicBezTo>
                      <a:pt x="462" y="417"/>
                      <a:pt x="447" y="421"/>
                      <a:pt x="437" y="415"/>
                    </a:cubicBezTo>
                    <a:cubicBezTo>
                      <a:pt x="427" y="410"/>
                      <a:pt x="424" y="394"/>
                      <a:pt x="437" y="377"/>
                    </a:cubicBezTo>
                    <a:cubicBezTo>
                      <a:pt x="449" y="358"/>
                      <a:pt x="467" y="349"/>
                      <a:pt x="477" y="354"/>
                    </a:cubicBezTo>
                    <a:cubicBezTo>
                      <a:pt x="486" y="359"/>
                      <a:pt x="486" y="380"/>
                      <a:pt x="475" y="399"/>
                    </a:cubicBezTo>
                    <a:close/>
                    <a:moveTo>
                      <a:pt x="240" y="62"/>
                    </a:moveTo>
                    <a:cubicBezTo>
                      <a:pt x="234" y="62"/>
                      <a:pt x="230" y="57"/>
                      <a:pt x="230" y="52"/>
                    </a:cubicBezTo>
                    <a:cubicBezTo>
                      <a:pt x="230" y="46"/>
                      <a:pt x="234" y="42"/>
                      <a:pt x="240" y="42"/>
                    </a:cubicBezTo>
                    <a:cubicBezTo>
                      <a:pt x="246" y="42"/>
                      <a:pt x="250" y="46"/>
                      <a:pt x="250" y="52"/>
                    </a:cubicBezTo>
                    <a:cubicBezTo>
                      <a:pt x="250" y="57"/>
                      <a:pt x="246" y="62"/>
                      <a:pt x="240" y="62"/>
                    </a:cubicBezTo>
                    <a:close/>
                    <a:moveTo>
                      <a:pt x="37" y="399"/>
                    </a:moveTo>
                    <a:cubicBezTo>
                      <a:pt x="25" y="380"/>
                      <a:pt x="25" y="359"/>
                      <a:pt x="35" y="354"/>
                    </a:cubicBezTo>
                    <a:cubicBezTo>
                      <a:pt x="45" y="349"/>
                      <a:pt x="63" y="358"/>
                      <a:pt x="75" y="377"/>
                    </a:cubicBezTo>
                    <a:cubicBezTo>
                      <a:pt x="88" y="394"/>
                      <a:pt x="85" y="410"/>
                      <a:pt x="75" y="415"/>
                    </a:cubicBezTo>
                    <a:cubicBezTo>
                      <a:pt x="65" y="421"/>
                      <a:pt x="50" y="417"/>
                      <a:pt x="37" y="399"/>
                    </a:cubicBezTo>
                    <a:close/>
                    <a:moveTo>
                      <a:pt x="478" y="352"/>
                    </a:moveTo>
                    <a:cubicBezTo>
                      <a:pt x="454" y="337"/>
                      <a:pt x="425" y="340"/>
                      <a:pt x="413" y="359"/>
                    </a:cubicBezTo>
                    <a:cubicBezTo>
                      <a:pt x="402" y="377"/>
                      <a:pt x="410" y="402"/>
                      <a:pt x="433" y="417"/>
                    </a:cubicBezTo>
                    <a:cubicBezTo>
                      <a:pt x="417" y="418"/>
                      <a:pt x="396" y="396"/>
                      <a:pt x="396" y="396"/>
                    </a:cubicBezTo>
                    <a:cubicBezTo>
                      <a:pt x="387" y="413"/>
                      <a:pt x="403" y="423"/>
                      <a:pt x="416" y="427"/>
                    </a:cubicBezTo>
                    <a:cubicBezTo>
                      <a:pt x="414" y="428"/>
                      <a:pt x="413" y="430"/>
                      <a:pt x="411" y="431"/>
                    </a:cubicBezTo>
                    <a:cubicBezTo>
                      <a:pt x="399" y="428"/>
                      <a:pt x="395" y="434"/>
                      <a:pt x="395" y="434"/>
                    </a:cubicBezTo>
                    <a:cubicBezTo>
                      <a:pt x="392" y="433"/>
                      <a:pt x="365" y="404"/>
                      <a:pt x="345" y="383"/>
                    </a:cubicBezTo>
                    <a:lnTo>
                      <a:pt x="363" y="380"/>
                    </a:lnTo>
                    <a:cubicBezTo>
                      <a:pt x="350" y="350"/>
                      <a:pt x="315" y="343"/>
                      <a:pt x="292" y="325"/>
                    </a:cubicBezTo>
                    <a:cubicBezTo>
                      <a:pt x="274" y="312"/>
                      <a:pt x="294" y="306"/>
                      <a:pt x="299" y="310"/>
                    </a:cubicBezTo>
                    <a:cubicBezTo>
                      <a:pt x="343" y="348"/>
                      <a:pt x="383" y="322"/>
                      <a:pt x="383" y="322"/>
                    </a:cubicBezTo>
                    <a:cubicBezTo>
                      <a:pt x="351" y="311"/>
                      <a:pt x="336" y="276"/>
                      <a:pt x="336" y="276"/>
                    </a:cubicBezTo>
                    <a:cubicBezTo>
                      <a:pt x="401" y="313"/>
                      <a:pt x="451" y="271"/>
                      <a:pt x="451" y="271"/>
                    </a:cubicBezTo>
                    <a:cubicBezTo>
                      <a:pt x="408" y="278"/>
                      <a:pt x="374" y="237"/>
                      <a:pt x="374" y="237"/>
                    </a:cubicBezTo>
                    <a:cubicBezTo>
                      <a:pt x="441" y="253"/>
                      <a:pt x="487" y="208"/>
                      <a:pt x="487" y="208"/>
                    </a:cubicBezTo>
                    <a:cubicBezTo>
                      <a:pt x="462" y="210"/>
                      <a:pt x="401" y="184"/>
                      <a:pt x="401" y="184"/>
                    </a:cubicBezTo>
                    <a:cubicBezTo>
                      <a:pt x="499" y="181"/>
                      <a:pt x="508" y="112"/>
                      <a:pt x="509" y="112"/>
                    </a:cubicBezTo>
                    <a:cubicBezTo>
                      <a:pt x="482" y="129"/>
                      <a:pt x="410" y="121"/>
                      <a:pt x="410" y="121"/>
                    </a:cubicBezTo>
                    <a:cubicBezTo>
                      <a:pt x="512" y="85"/>
                      <a:pt x="505" y="0"/>
                      <a:pt x="505" y="0"/>
                    </a:cubicBezTo>
                    <a:cubicBezTo>
                      <a:pt x="483" y="33"/>
                      <a:pt x="384" y="64"/>
                      <a:pt x="384" y="64"/>
                    </a:cubicBezTo>
                    <a:cubicBezTo>
                      <a:pt x="357" y="72"/>
                      <a:pt x="335" y="96"/>
                      <a:pt x="335" y="124"/>
                    </a:cubicBezTo>
                    <a:cubicBezTo>
                      <a:pt x="334" y="136"/>
                      <a:pt x="323" y="145"/>
                      <a:pt x="312" y="145"/>
                    </a:cubicBezTo>
                    <a:cubicBezTo>
                      <a:pt x="285" y="145"/>
                      <a:pt x="286" y="107"/>
                      <a:pt x="286" y="89"/>
                    </a:cubicBezTo>
                    <a:cubicBezTo>
                      <a:pt x="286" y="62"/>
                      <a:pt x="285" y="31"/>
                      <a:pt x="265" y="31"/>
                    </a:cubicBezTo>
                    <a:lnTo>
                      <a:pt x="226" y="31"/>
                    </a:lnTo>
                    <a:cubicBezTo>
                      <a:pt x="219" y="31"/>
                      <a:pt x="207" y="30"/>
                      <a:pt x="202" y="36"/>
                    </a:cubicBezTo>
                    <a:cubicBezTo>
                      <a:pt x="192" y="47"/>
                      <a:pt x="194" y="78"/>
                      <a:pt x="198" y="72"/>
                    </a:cubicBezTo>
                    <a:cubicBezTo>
                      <a:pt x="198" y="72"/>
                      <a:pt x="214" y="68"/>
                      <a:pt x="223" y="72"/>
                    </a:cubicBezTo>
                    <a:cubicBezTo>
                      <a:pt x="236" y="76"/>
                      <a:pt x="226" y="115"/>
                      <a:pt x="226" y="123"/>
                    </a:cubicBezTo>
                    <a:cubicBezTo>
                      <a:pt x="226" y="134"/>
                      <a:pt x="216" y="145"/>
                      <a:pt x="203" y="145"/>
                    </a:cubicBezTo>
                    <a:cubicBezTo>
                      <a:pt x="191" y="145"/>
                      <a:pt x="180" y="136"/>
                      <a:pt x="179" y="124"/>
                    </a:cubicBezTo>
                    <a:cubicBezTo>
                      <a:pt x="179" y="96"/>
                      <a:pt x="157" y="72"/>
                      <a:pt x="132" y="64"/>
                    </a:cubicBezTo>
                    <a:cubicBezTo>
                      <a:pt x="132" y="64"/>
                      <a:pt x="30" y="33"/>
                      <a:pt x="9" y="0"/>
                    </a:cubicBezTo>
                    <a:cubicBezTo>
                      <a:pt x="9" y="0"/>
                      <a:pt x="1" y="86"/>
                      <a:pt x="105" y="123"/>
                    </a:cubicBezTo>
                    <a:cubicBezTo>
                      <a:pt x="105" y="123"/>
                      <a:pt x="31" y="129"/>
                      <a:pt x="4" y="112"/>
                    </a:cubicBezTo>
                    <a:cubicBezTo>
                      <a:pt x="6" y="112"/>
                      <a:pt x="18" y="184"/>
                      <a:pt x="116" y="187"/>
                    </a:cubicBezTo>
                    <a:cubicBezTo>
                      <a:pt x="116" y="187"/>
                      <a:pt x="52" y="209"/>
                      <a:pt x="28" y="206"/>
                    </a:cubicBezTo>
                    <a:cubicBezTo>
                      <a:pt x="28" y="206"/>
                      <a:pt x="74" y="259"/>
                      <a:pt x="143" y="244"/>
                    </a:cubicBezTo>
                    <a:cubicBezTo>
                      <a:pt x="143" y="244"/>
                      <a:pt x="106" y="278"/>
                      <a:pt x="63" y="271"/>
                    </a:cubicBezTo>
                    <a:cubicBezTo>
                      <a:pt x="63" y="271"/>
                      <a:pt x="111" y="314"/>
                      <a:pt x="177" y="278"/>
                    </a:cubicBezTo>
                    <a:cubicBezTo>
                      <a:pt x="177" y="278"/>
                      <a:pt x="163" y="311"/>
                      <a:pt x="132" y="322"/>
                    </a:cubicBezTo>
                    <a:cubicBezTo>
                      <a:pt x="132" y="322"/>
                      <a:pt x="171" y="348"/>
                      <a:pt x="217" y="310"/>
                    </a:cubicBezTo>
                    <a:cubicBezTo>
                      <a:pt x="222" y="304"/>
                      <a:pt x="241" y="311"/>
                      <a:pt x="222" y="325"/>
                    </a:cubicBezTo>
                    <a:cubicBezTo>
                      <a:pt x="198" y="344"/>
                      <a:pt x="163" y="349"/>
                      <a:pt x="148" y="380"/>
                    </a:cubicBezTo>
                    <a:lnTo>
                      <a:pt x="166" y="383"/>
                    </a:lnTo>
                    <a:cubicBezTo>
                      <a:pt x="146" y="404"/>
                      <a:pt x="118" y="433"/>
                      <a:pt x="115" y="434"/>
                    </a:cubicBezTo>
                    <a:cubicBezTo>
                      <a:pt x="115" y="434"/>
                      <a:pt x="111" y="428"/>
                      <a:pt x="100" y="431"/>
                    </a:cubicBezTo>
                    <a:cubicBezTo>
                      <a:pt x="98" y="430"/>
                      <a:pt x="97" y="428"/>
                      <a:pt x="95" y="427"/>
                    </a:cubicBezTo>
                    <a:cubicBezTo>
                      <a:pt x="108" y="423"/>
                      <a:pt x="125" y="413"/>
                      <a:pt x="116" y="396"/>
                    </a:cubicBezTo>
                    <a:cubicBezTo>
                      <a:pt x="116" y="396"/>
                      <a:pt x="95" y="418"/>
                      <a:pt x="79" y="417"/>
                    </a:cubicBezTo>
                    <a:cubicBezTo>
                      <a:pt x="101" y="402"/>
                      <a:pt x="110" y="377"/>
                      <a:pt x="98" y="359"/>
                    </a:cubicBezTo>
                    <a:cubicBezTo>
                      <a:pt x="87" y="340"/>
                      <a:pt x="58" y="337"/>
                      <a:pt x="34" y="352"/>
                    </a:cubicBezTo>
                    <a:cubicBezTo>
                      <a:pt x="10" y="366"/>
                      <a:pt x="0" y="393"/>
                      <a:pt x="12" y="412"/>
                    </a:cubicBezTo>
                    <a:cubicBezTo>
                      <a:pt x="24" y="430"/>
                      <a:pt x="50" y="434"/>
                      <a:pt x="74" y="420"/>
                    </a:cubicBezTo>
                    <a:cubicBezTo>
                      <a:pt x="64" y="435"/>
                      <a:pt x="45" y="439"/>
                      <a:pt x="37" y="442"/>
                    </a:cubicBezTo>
                    <a:cubicBezTo>
                      <a:pt x="37" y="442"/>
                      <a:pt x="50" y="468"/>
                      <a:pt x="80" y="434"/>
                    </a:cubicBezTo>
                    <a:cubicBezTo>
                      <a:pt x="82" y="435"/>
                      <a:pt x="83" y="436"/>
                      <a:pt x="85" y="438"/>
                    </a:cubicBezTo>
                    <a:cubicBezTo>
                      <a:pt x="77" y="444"/>
                      <a:pt x="73" y="454"/>
                      <a:pt x="80" y="459"/>
                    </a:cubicBezTo>
                    <a:cubicBezTo>
                      <a:pt x="80" y="459"/>
                      <a:pt x="77" y="475"/>
                      <a:pt x="96" y="474"/>
                    </a:cubicBezTo>
                    <a:cubicBezTo>
                      <a:pt x="96" y="474"/>
                      <a:pt x="103" y="485"/>
                      <a:pt x="116" y="479"/>
                    </a:cubicBezTo>
                    <a:cubicBezTo>
                      <a:pt x="125" y="502"/>
                      <a:pt x="122" y="523"/>
                      <a:pt x="124" y="536"/>
                    </a:cubicBezTo>
                    <a:lnTo>
                      <a:pt x="149" y="537"/>
                    </a:lnTo>
                    <a:cubicBezTo>
                      <a:pt x="147" y="526"/>
                      <a:pt x="146" y="491"/>
                      <a:pt x="126" y="460"/>
                    </a:cubicBezTo>
                    <a:cubicBezTo>
                      <a:pt x="130" y="456"/>
                      <a:pt x="132" y="452"/>
                      <a:pt x="128" y="447"/>
                    </a:cubicBezTo>
                    <a:cubicBezTo>
                      <a:pt x="128" y="446"/>
                      <a:pt x="163" y="424"/>
                      <a:pt x="190" y="408"/>
                    </a:cubicBezTo>
                    <a:lnTo>
                      <a:pt x="193" y="424"/>
                    </a:lnTo>
                    <a:cubicBezTo>
                      <a:pt x="202" y="412"/>
                      <a:pt x="215" y="404"/>
                      <a:pt x="231" y="400"/>
                    </a:cubicBezTo>
                    <a:cubicBezTo>
                      <a:pt x="214" y="422"/>
                      <a:pt x="204" y="447"/>
                      <a:pt x="210" y="483"/>
                    </a:cubicBezTo>
                    <a:cubicBezTo>
                      <a:pt x="210" y="483"/>
                      <a:pt x="215" y="469"/>
                      <a:pt x="236" y="467"/>
                    </a:cubicBezTo>
                    <a:cubicBezTo>
                      <a:pt x="236" y="467"/>
                      <a:pt x="206" y="503"/>
                      <a:pt x="254" y="574"/>
                    </a:cubicBezTo>
                    <a:cubicBezTo>
                      <a:pt x="303" y="503"/>
                      <a:pt x="275" y="467"/>
                      <a:pt x="275" y="467"/>
                    </a:cubicBezTo>
                    <a:cubicBezTo>
                      <a:pt x="296" y="469"/>
                      <a:pt x="302" y="483"/>
                      <a:pt x="302" y="483"/>
                    </a:cubicBezTo>
                    <a:cubicBezTo>
                      <a:pt x="307" y="447"/>
                      <a:pt x="297" y="421"/>
                      <a:pt x="280" y="399"/>
                    </a:cubicBezTo>
                    <a:cubicBezTo>
                      <a:pt x="296" y="403"/>
                      <a:pt x="308" y="412"/>
                      <a:pt x="318" y="424"/>
                    </a:cubicBezTo>
                    <a:lnTo>
                      <a:pt x="321" y="407"/>
                    </a:lnTo>
                    <a:cubicBezTo>
                      <a:pt x="347" y="423"/>
                      <a:pt x="383" y="446"/>
                      <a:pt x="383" y="447"/>
                    </a:cubicBezTo>
                    <a:cubicBezTo>
                      <a:pt x="379" y="452"/>
                      <a:pt x="381" y="456"/>
                      <a:pt x="385" y="460"/>
                    </a:cubicBezTo>
                    <a:cubicBezTo>
                      <a:pt x="366" y="491"/>
                      <a:pt x="365" y="526"/>
                      <a:pt x="363" y="537"/>
                    </a:cubicBezTo>
                    <a:lnTo>
                      <a:pt x="387" y="536"/>
                    </a:lnTo>
                    <a:cubicBezTo>
                      <a:pt x="390" y="523"/>
                      <a:pt x="387" y="502"/>
                      <a:pt x="395" y="479"/>
                    </a:cubicBezTo>
                    <a:cubicBezTo>
                      <a:pt x="408" y="484"/>
                      <a:pt x="415" y="474"/>
                      <a:pt x="415" y="474"/>
                    </a:cubicBezTo>
                    <a:cubicBezTo>
                      <a:pt x="434" y="475"/>
                      <a:pt x="431" y="459"/>
                      <a:pt x="431" y="459"/>
                    </a:cubicBezTo>
                    <a:cubicBezTo>
                      <a:pt x="437" y="454"/>
                      <a:pt x="434" y="445"/>
                      <a:pt x="427" y="438"/>
                    </a:cubicBezTo>
                    <a:cubicBezTo>
                      <a:pt x="428" y="437"/>
                      <a:pt x="430" y="435"/>
                      <a:pt x="432" y="434"/>
                    </a:cubicBezTo>
                    <a:cubicBezTo>
                      <a:pt x="461" y="468"/>
                      <a:pt x="475" y="442"/>
                      <a:pt x="475" y="442"/>
                    </a:cubicBezTo>
                    <a:cubicBezTo>
                      <a:pt x="467" y="439"/>
                      <a:pt x="448" y="435"/>
                      <a:pt x="438" y="420"/>
                    </a:cubicBezTo>
                    <a:cubicBezTo>
                      <a:pt x="462" y="434"/>
                      <a:pt x="488" y="430"/>
                      <a:pt x="499" y="412"/>
                    </a:cubicBezTo>
                    <a:cubicBezTo>
                      <a:pt x="511" y="393"/>
                      <a:pt x="502" y="366"/>
                      <a:pt x="478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9769476" y="6008688"/>
                <a:ext cx="19050" cy="15875"/>
              </a:xfrm>
              <a:custGeom>
                <a:rect b="b" l="l" r="r" t="t"/>
                <a:pathLst>
                  <a:path extrusionOk="0" h="39" w="49">
                    <a:moveTo>
                      <a:pt x="26" y="36"/>
                    </a:moveTo>
                    <a:cubicBezTo>
                      <a:pt x="28" y="39"/>
                      <a:pt x="40" y="32"/>
                      <a:pt x="39" y="28"/>
                    </a:cubicBezTo>
                    <a:cubicBezTo>
                      <a:pt x="36" y="23"/>
                      <a:pt x="38" y="9"/>
                      <a:pt x="49" y="8"/>
                    </a:cubicBezTo>
                    <a:lnTo>
                      <a:pt x="49" y="4"/>
                    </a:lnTo>
                    <a:cubicBezTo>
                      <a:pt x="49" y="4"/>
                      <a:pt x="33" y="4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4"/>
                      <a:pt x="16" y="21"/>
                      <a:pt x="16" y="21"/>
                    </a:cubicBezTo>
                    <a:cubicBezTo>
                      <a:pt x="6" y="19"/>
                      <a:pt x="0" y="34"/>
                      <a:pt x="0" y="34"/>
                    </a:cubicBezTo>
                    <a:lnTo>
                      <a:pt x="2" y="36"/>
                    </a:lnTo>
                    <a:cubicBezTo>
                      <a:pt x="9" y="26"/>
                      <a:pt x="23" y="31"/>
                      <a:pt x="26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9893301" y="6059488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33" y="15"/>
                    </a:moveTo>
                    <a:cubicBezTo>
                      <a:pt x="23" y="6"/>
                      <a:pt x="12" y="0"/>
                      <a:pt x="1" y="0"/>
                    </a:cubicBezTo>
                    <a:cubicBezTo>
                      <a:pt x="0" y="13"/>
                      <a:pt x="3" y="25"/>
                      <a:pt x="13" y="36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9825038" y="6059488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1" y="51"/>
                    </a:moveTo>
                    <a:cubicBezTo>
                      <a:pt x="13" y="51"/>
                      <a:pt x="24" y="46"/>
                      <a:pt x="33" y="36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6"/>
                      <a:pt x="13" y="15"/>
                    </a:cubicBezTo>
                    <a:cubicBezTo>
                      <a:pt x="4" y="25"/>
                      <a:pt x="0" y="39"/>
                      <a:pt x="1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9850438" y="5876926"/>
                <a:ext cx="34925" cy="19050"/>
              </a:xfrm>
              <a:custGeom>
                <a:rect b="b" l="l" r="r" t="t"/>
                <a:pathLst>
                  <a:path extrusionOk="0" h="12" w="22">
                    <a:moveTo>
                      <a:pt x="17" y="12"/>
                    </a:moveTo>
                    <a:lnTo>
                      <a:pt x="22" y="4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8" y="7"/>
                    </a:lnTo>
                    <a:lnTo>
                      <a:pt x="0" y="4"/>
                    </a:lnTo>
                    <a:lnTo>
                      <a:pt x="5" y="12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9705976" y="5807076"/>
                <a:ext cx="323850" cy="376238"/>
              </a:xfrm>
              <a:custGeom>
                <a:rect b="b" l="l" r="r" t="t"/>
                <a:pathLst>
                  <a:path extrusionOk="0" h="989" w="847">
                    <a:moveTo>
                      <a:pt x="819" y="573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8"/>
                      <a:pt x="790" y="634"/>
                      <a:pt x="783" y="647"/>
                    </a:cubicBezTo>
                    <a:lnTo>
                      <a:pt x="766" y="633"/>
                    </a:lnTo>
                    <a:cubicBezTo>
                      <a:pt x="792" y="582"/>
                      <a:pt x="756" y="563"/>
                      <a:pt x="758" y="531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3"/>
                      <a:pt x="764" y="517"/>
                    </a:cubicBezTo>
                    <a:cubicBezTo>
                      <a:pt x="740" y="515"/>
                      <a:pt x="722" y="497"/>
                      <a:pt x="723" y="478"/>
                    </a:cubicBezTo>
                    <a:cubicBezTo>
                      <a:pt x="725" y="459"/>
                      <a:pt x="748" y="444"/>
                      <a:pt x="774" y="445"/>
                    </a:cubicBezTo>
                    <a:cubicBezTo>
                      <a:pt x="800" y="447"/>
                      <a:pt x="819" y="465"/>
                      <a:pt x="818" y="485"/>
                    </a:cubicBezTo>
                    <a:cubicBezTo>
                      <a:pt x="816" y="504"/>
                      <a:pt x="795" y="518"/>
                      <a:pt x="770" y="517"/>
                    </a:cubicBezTo>
                    <a:cubicBezTo>
                      <a:pt x="782" y="527"/>
                      <a:pt x="810" y="522"/>
                      <a:pt x="810" y="522"/>
                    </a:cubicBezTo>
                    <a:cubicBezTo>
                      <a:pt x="807" y="542"/>
                      <a:pt x="783" y="536"/>
                      <a:pt x="772" y="532"/>
                    </a:cubicBezTo>
                    <a:cubicBezTo>
                      <a:pt x="771" y="539"/>
                      <a:pt x="773" y="546"/>
                      <a:pt x="781" y="565"/>
                    </a:cubicBezTo>
                    <a:cubicBezTo>
                      <a:pt x="783" y="568"/>
                      <a:pt x="784" y="571"/>
                      <a:pt x="786" y="575"/>
                    </a:cubicBezTo>
                    <a:cubicBezTo>
                      <a:pt x="787" y="568"/>
                      <a:pt x="791" y="561"/>
                      <a:pt x="796" y="556"/>
                    </a:cubicBezTo>
                    <a:cubicBezTo>
                      <a:pt x="805" y="548"/>
                      <a:pt x="817" y="544"/>
                      <a:pt x="830" y="545"/>
                    </a:cubicBezTo>
                    <a:cubicBezTo>
                      <a:pt x="831" y="554"/>
                      <a:pt x="828" y="565"/>
                      <a:pt x="819" y="573"/>
                    </a:cubicBezTo>
                    <a:close/>
                    <a:moveTo>
                      <a:pt x="803" y="745"/>
                    </a:moveTo>
                    <a:cubicBezTo>
                      <a:pt x="797" y="735"/>
                      <a:pt x="784" y="739"/>
                      <a:pt x="781" y="745"/>
                    </a:cubicBezTo>
                    <a:cubicBezTo>
                      <a:pt x="780" y="747"/>
                      <a:pt x="768" y="739"/>
                      <a:pt x="769" y="737"/>
                    </a:cubicBezTo>
                    <a:cubicBezTo>
                      <a:pt x="772" y="732"/>
                      <a:pt x="771" y="720"/>
                      <a:pt x="760" y="718"/>
                    </a:cubicBezTo>
                    <a:lnTo>
                      <a:pt x="761" y="714"/>
                    </a:lnTo>
                    <a:cubicBezTo>
                      <a:pt x="761" y="714"/>
                      <a:pt x="775" y="714"/>
                      <a:pt x="779" y="724"/>
                    </a:cubicBezTo>
                    <a:cubicBezTo>
                      <a:pt x="779" y="724"/>
                      <a:pt x="791" y="711"/>
                      <a:pt x="794" y="713"/>
                    </a:cubicBezTo>
                    <a:cubicBezTo>
                      <a:pt x="796" y="715"/>
                      <a:pt x="789" y="731"/>
                      <a:pt x="789" y="731"/>
                    </a:cubicBezTo>
                    <a:cubicBezTo>
                      <a:pt x="800" y="729"/>
                      <a:pt x="806" y="742"/>
                      <a:pt x="806" y="742"/>
                    </a:cubicBezTo>
                    <a:lnTo>
                      <a:pt x="803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0"/>
                      <a:pt x="735" y="808"/>
                    </a:cubicBezTo>
                    <a:cubicBezTo>
                      <a:pt x="743" y="821"/>
                      <a:pt x="760" y="826"/>
                      <a:pt x="768" y="829"/>
                    </a:cubicBezTo>
                    <a:cubicBezTo>
                      <a:pt x="768" y="829"/>
                      <a:pt x="756" y="850"/>
                      <a:pt x="731" y="823"/>
                    </a:cubicBezTo>
                    <a:cubicBezTo>
                      <a:pt x="720" y="839"/>
                      <a:pt x="701" y="844"/>
                      <a:pt x="686" y="856"/>
                    </a:cubicBezTo>
                    <a:cubicBezTo>
                      <a:pt x="690" y="855"/>
                      <a:pt x="695" y="854"/>
                      <a:pt x="700" y="855"/>
                    </a:cubicBezTo>
                    <a:cubicBezTo>
                      <a:pt x="713" y="855"/>
                      <a:pt x="724" y="861"/>
                      <a:pt x="732" y="869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1" y="876"/>
                      <a:pt x="673" y="869"/>
                    </a:cubicBezTo>
                    <a:cubicBezTo>
                      <a:pt x="667" y="877"/>
                      <a:pt x="663" y="886"/>
                      <a:pt x="660" y="899"/>
                    </a:cubicBezTo>
                    <a:lnTo>
                      <a:pt x="638" y="900"/>
                    </a:lnTo>
                    <a:cubicBezTo>
                      <a:pt x="642" y="882"/>
                      <a:pt x="663" y="850"/>
                      <a:pt x="691" y="836"/>
                    </a:cubicBezTo>
                    <a:cubicBezTo>
                      <a:pt x="710" y="827"/>
                      <a:pt x="716" y="822"/>
                      <a:pt x="719" y="816"/>
                    </a:cubicBezTo>
                    <a:cubicBezTo>
                      <a:pt x="708" y="812"/>
                      <a:pt x="685" y="803"/>
                      <a:pt x="695" y="786"/>
                    </a:cubicBezTo>
                    <a:cubicBezTo>
                      <a:pt x="695" y="786"/>
                      <a:pt x="714" y="805"/>
                      <a:pt x="729" y="804"/>
                    </a:cubicBezTo>
                    <a:cubicBezTo>
                      <a:pt x="709" y="790"/>
                      <a:pt x="702" y="767"/>
                      <a:pt x="713" y="751"/>
                    </a:cubicBezTo>
                    <a:cubicBezTo>
                      <a:pt x="724" y="734"/>
                      <a:pt x="751" y="732"/>
                      <a:pt x="772" y="746"/>
                    </a:cubicBezTo>
                    <a:cubicBezTo>
                      <a:pt x="794" y="759"/>
                      <a:pt x="803" y="784"/>
                      <a:pt x="792" y="801"/>
                    </a:cubicBezTo>
                    <a:moveTo>
                      <a:pt x="423" y="832"/>
                    </a:moveTo>
                    <a:cubicBezTo>
                      <a:pt x="369" y="798"/>
                      <a:pt x="318" y="791"/>
                      <a:pt x="255" y="791"/>
                    </a:cubicBezTo>
                    <a:cubicBezTo>
                      <a:pt x="191" y="791"/>
                      <a:pt x="145" y="742"/>
                      <a:pt x="145" y="681"/>
                    </a:cubicBezTo>
                    <a:lnTo>
                      <a:pt x="144" y="171"/>
                    </a:lnTo>
                    <a:cubicBezTo>
                      <a:pt x="212" y="207"/>
                      <a:pt x="361" y="183"/>
                      <a:pt x="427" y="149"/>
                    </a:cubicBezTo>
                    <a:cubicBezTo>
                      <a:pt x="492" y="183"/>
                      <a:pt x="640" y="207"/>
                      <a:pt x="709" y="171"/>
                    </a:cubicBezTo>
                    <a:lnTo>
                      <a:pt x="708" y="681"/>
                    </a:lnTo>
                    <a:cubicBezTo>
                      <a:pt x="708" y="742"/>
                      <a:pt x="654" y="791"/>
                      <a:pt x="590" y="791"/>
                    </a:cubicBezTo>
                    <a:cubicBezTo>
                      <a:pt x="528" y="791"/>
                      <a:pt x="477" y="798"/>
                      <a:pt x="423" y="832"/>
                    </a:cubicBezTo>
                    <a:close/>
                    <a:moveTo>
                      <a:pt x="529" y="913"/>
                    </a:moveTo>
                    <a:cubicBezTo>
                      <a:pt x="517" y="906"/>
                      <a:pt x="507" y="902"/>
                      <a:pt x="497" y="900"/>
                    </a:cubicBezTo>
                    <a:cubicBezTo>
                      <a:pt x="497" y="910"/>
                      <a:pt x="493" y="920"/>
                      <a:pt x="485" y="928"/>
                    </a:cubicBezTo>
                    <a:cubicBezTo>
                      <a:pt x="477" y="937"/>
                      <a:pt x="466" y="941"/>
                      <a:pt x="455" y="941"/>
                    </a:cubicBezTo>
                    <a:cubicBezTo>
                      <a:pt x="455" y="930"/>
                      <a:pt x="460" y="917"/>
                      <a:pt x="467" y="908"/>
                    </a:cubicBezTo>
                    <a:cubicBezTo>
                      <a:pt x="471" y="904"/>
                      <a:pt x="474" y="902"/>
                      <a:pt x="478" y="900"/>
                    </a:cubicBezTo>
                    <a:cubicBezTo>
                      <a:pt x="459" y="902"/>
                      <a:pt x="442" y="911"/>
                      <a:pt x="423" y="907"/>
                    </a:cubicBezTo>
                    <a:cubicBezTo>
                      <a:pt x="425" y="943"/>
                      <a:pt x="400" y="936"/>
                      <a:pt x="400" y="936"/>
                    </a:cubicBezTo>
                    <a:cubicBezTo>
                      <a:pt x="403" y="928"/>
                      <a:pt x="412" y="914"/>
                      <a:pt x="408" y="899"/>
                    </a:cubicBezTo>
                    <a:cubicBezTo>
                      <a:pt x="403" y="921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2" y="839"/>
                      <a:pt x="382" y="843"/>
                    </a:cubicBezTo>
                    <a:cubicBezTo>
                      <a:pt x="401" y="848"/>
                      <a:pt x="413" y="869"/>
                      <a:pt x="410" y="892"/>
                    </a:cubicBezTo>
                    <a:cubicBezTo>
                      <a:pt x="421" y="883"/>
                      <a:pt x="420" y="857"/>
                      <a:pt x="420" y="857"/>
                    </a:cubicBezTo>
                    <a:cubicBezTo>
                      <a:pt x="440" y="862"/>
                      <a:pt x="431" y="883"/>
                      <a:pt x="425" y="894"/>
                    </a:cubicBezTo>
                    <a:cubicBezTo>
                      <a:pt x="433" y="896"/>
                      <a:pt x="440" y="895"/>
                      <a:pt x="460" y="890"/>
                    </a:cubicBezTo>
                    <a:cubicBezTo>
                      <a:pt x="490" y="881"/>
                      <a:pt x="530" y="888"/>
                      <a:pt x="546" y="898"/>
                    </a:cubicBezTo>
                    <a:lnTo>
                      <a:pt x="529" y="913"/>
                    </a:lnTo>
                    <a:close/>
                    <a:moveTo>
                      <a:pt x="329" y="885"/>
                    </a:moveTo>
                    <a:cubicBezTo>
                      <a:pt x="323" y="884"/>
                      <a:pt x="311" y="890"/>
                      <a:pt x="313" y="900"/>
                    </a:cubicBezTo>
                    <a:lnTo>
                      <a:pt x="310" y="900"/>
                    </a:lnTo>
                    <a:cubicBezTo>
                      <a:pt x="310" y="900"/>
                      <a:pt x="304" y="888"/>
                      <a:pt x="313" y="882"/>
                    </a:cubicBezTo>
                    <a:cubicBezTo>
                      <a:pt x="313" y="882"/>
                      <a:pt x="296" y="874"/>
                      <a:pt x="297" y="871"/>
                    </a:cubicBezTo>
                    <a:cubicBezTo>
                      <a:pt x="298" y="869"/>
                      <a:pt x="315" y="869"/>
                      <a:pt x="315" y="869"/>
                    </a:cubicBezTo>
                    <a:cubicBezTo>
                      <a:pt x="310" y="860"/>
                      <a:pt x="321" y="851"/>
                      <a:pt x="321" y="851"/>
                    </a:cubicBezTo>
                    <a:lnTo>
                      <a:pt x="324" y="853"/>
                    </a:lnTo>
                    <a:cubicBezTo>
                      <a:pt x="317" y="861"/>
                      <a:pt x="326" y="871"/>
                      <a:pt x="331" y="872"/>
                    </a:cubicBezTo>
                    <a:cubicBezTo>
                      <a:pt x="335" y="874"/>
                      <a:pt x="331" y="886"/>
                      <a:pt x="329" y="885"/>
                    </a:cubicBezTo>
                    <a:close/>
                    <a:moveTo>
                      <a:pt x="193" y="899"/>
                    </a:moveTo>
                    <a:cubicBezTo>
                      <a:pt x="190" y="886"/>
                      <a:pt x="186" y="877"/>
                      <a:pt x="180" y="869"/>
                    </a:cubicBezTo>
                    <a:cubicBezTo>
                      <a:pt x="172" y="876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69"/>
                    </a:cubicBezTo>
                    <a:cubicBezTo>
                      <a:pt x="128" y="861"/>
                      <a:pt x="140" y="855"/>
                      <a:pt x="153" y="855"/>
                    </a:cubicBezTo>
                    <a:cubicBezTo>
                      <a:pt x="158" y="854"/>
                      <a:pt x="163" y="855"/>
                      <a:pt x="167" y="856"/>
                    </a:cubicBezTo>
                    <a:cubicBezTo>
                      <a:pt x="152" y="844"/>
                      <a:pt x="133" y="839"/>
                      <a:pt x="122" y="823"/>
                    </a:cubicBezTo>
                    <a:cubicBezTo>
                      <a:pt x="97" y="850"/>
                      <a:pt x="85" y="829"/>
                      <a:pt x="85" y="829"/>
                    </a:cubicBezTo>
                    <a:cubicBezTo>
                      <a:pt x="93" y="826"/>
                      <a:pt x="111" y="821"/>
                      <a:pt x="119" y="807"/>
                    </a:cubicBezTo>
                    <a:cubicBezTo>
                      <a:pt x="98" y="820"/>
                      <a:pt x="73" y="817"/>
                      <a:pt x="61" y="801"/>
                    </a:cubicBezTo>
                    <a:cubicBezTo>
                      <a:pt x="51" y="784"/>
                      <a:pt x="59" y="759"/>
                      <a:pt x="81" y="746"/>
                    </a:cubicBezTo>
                    <a:cubicBezTo>
                      <a:pt x="102" y="732"/>
                      <a:pt x="129" y="734"/>
                      <a:pt x="140" y="751"/>
                    </a:cubicBezTo>
                    <a:cubicBezTo>
                      <a:pt x="151" y="767"/>
                      <a:pt x="144" y="790"/>
                      <a:pt x="123" y="804"/>
                    </a:cubicBezTo>
                    <a:cubicBezTo>
                      <a:pt x="138" y="806"/>
                      <a:pt x="158" y="786"/>
                      <a:pt x="158" y="786"/>
                    </a:cubicBezTo>
                    <a:cubicBezTo>
                      <a:pt x="168" y="803"/>
                      <a:pt x="145" y="812"/>
                      <a:pt x="134" y="816"/>
                    </a:cubicBezTo>
                    <a:cubicBezTo>
                      <a:pt x="137" y="822"/>
                      <a:pt x="143" y="827"/>
                      <a:pt x="162" y="836"/>
                    </a:cubicBezTo>
                    <a:cubicBezTo>
                      <a:pt x="190" y="850"/>
                      <a:pt x="211" y="882"/>
                      <a:pt x="215" y="900"/>
                    </a:cubicBezTo>
                    <a:lnTo>
                      <a:pt x="193" y="899"/>
                    </a:lnTo>
                    <a:close/>
                    <a:moveTo>
                      <a:pt x="50" y="744"/>
                    </a:moveTo>
                    <a:lnTo>
                      <a:pt x="47" y="742"/>
                    </a:lnTo>
                    <a:cubicBezTo>
                      <a:pt x="47" y="742"/>
                      <a:pt x="53" y="729"/>
                      <a:pt x="64" y="731"/>
                    </a:cubicBezTo>
                    <a:cubicBezTo>
                      <a:pt x="64" y="731"/>
                      <a:pt x="56" y="715"/>
                      <a:pt x="59" y="713"/>
                    </a:cubicBezTo>
                    <a:cubicBezTo>
                      <a:pt x="62" y="711"/>
                      <a:pt x="74" y="724"/>
                      <a:pt x="74" y="724"/>
                    </a:cubicBezTo>
                    <a:cubicBezTo>
                      <a:pt x="78" y="714"/>
                      <a:pt x="92" y="714"/>
                      <a:pt x="92" y="714"/>
                    </a:cubicBezTo>
                    <a:lnTo>
                      <a:pt x="93" y="717"/>
                    </a:lnTo>
                    <a:cubicBezTo>
                      <a:pt x="82" y="720"/>
                      <a:pt x="80" y="732"/>
                      <a:pt x="83" y="737"/>
                    </a:cubicBezTo>
                    <a:cubicBezTo>
                      <a:pt x="85" y="739"/>
                      <a:pt x="73" y="747"/>
                      <a:pt x="72" y="744"/>
                    </a:cubicBezTo>
                    <a:cubicBezTo>
                      <a:pt x="69" y="739"/>
                      <a:pt x="56" y="735"/>
                      <a:pt x="50" y="744"/>
                    </a:cubicBezTo>
                    <a:moveTo>
                      <a:pt x="24" y="545"/>
                    </a:moveTo>
                    <a:cubicBezTo>
                      <a:pt x="36" y="544"/>
                      <a:pt x="48" y="548"/>
                      <a:pt x="56" y="556"/>
                    </a:cubicBezTo>
                    <a:cubicBezTo>
                      <a:pt x="63" y="561"/>
                      <a:pt x="67" y="568"/>
                      <a:pt x="68" y="575"/>
                    </a:cubicBezTo>
                    <a:cubicBezTo>
                      <a:pt x="69" y="571"/>
                      <a:pt x="70" y="568"/>
                      <a:pt x="72" y="565"/>
                    </a:cubicBezTo>
                    <a:cubicBezTo>
                      <a:pt x="80" y="546"/>
                      <a:pt x="82" y="539"/>
                      <a:pt x="81" y="532"/>
                    </a:cubicBezTo>
                    <a:cubicBezTo>
                      <a:pt x="69" y="536"/>
                      <a:pt x="46" y="542"/>
                      <a:pt x="42" y="522"/>
                    </a:cubicBezTo>
                    <a:cubicBezTo>
                      <a:pt x="42" y="522"/>
                      <a:pt x="71" y="527"/>
                      <a:pt x="82" y="517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7"/>
                      <a:pt x="79" y="445"/>
                    </a:cubicBezTo>
                    <a:cubicBezTo>
                      <a:pt x="105" y="444"/>
                      <a:pt x="128" y="459"/>
                      <a:pt x="130" y="478"/>
                    </a:cubicBezTo>
                    <a:cubicBezTo>
                      <a:pt x="131" y="497"/>
                      <a:pt x="113" y="515"/>
                      <a:pt x="88" y="517"/>
                    </a:cubicBezTo>
                    <a:cubicBezTo>
                      <a:pt x="103" y="523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1"/>
                    </a:cubicBezTo>
                    <a:cubicBezTo>
                      <a:pt x="98" y="563"/>
                      <a:pt x="62" y="582"/>
                      <a:pt x="87" y="633"/>
                    </a:cubicBezTo>
                    <a:lnTo>
                      <a:pt x="69" y="647"/>
                    </a:lnTo>
                    <a:cubicBezTo>
                      <a:pt x="63" y="634"/>
                      <a:pt x="60" y="608"/>
                      <a:pt x="65" y="585"/>
                    </a:cubicBezTo>
                    <a:cubicBezTo>
                      <a:pt x="54" y="585"/>
                      <a:pt x="42" y="581"/>
                      <a:pt x="34" y="573"/>
                    </a:cubicBezTo>
                    <a:cubicBezTo>
                      <a:pt x="25" y="565"/>
                      <a:pt x="22" y="554"/>
                      <a:pt x="24" y="545"/>
                    </a:cubicBezTo>
                    <a:close/>
                    <a:moveTo>
                      <a:pt x="104" y="424"/>
                    </a:moveTo>
                    <a:lnTo>
                      <a:pt x="103" y="427"/>
                    </a:lnTo>
                    <a:cubicBezTo>
                      <a:pt x="93" y="423"/>
                      <a:pt x="84" y="434"/>
                      <a:pt x="85" y="439"/>
                    </a:cubicBezTo>
                    <a:cubicBezTo>
                      <a:pt x="85" y="442"/>
                      <a:pt x="73" y="443"/>
                      <a:pt x="72" y="440"/>
                    </a:cubicBezTo>
                    <a:cubicBezTo>
                      <a:pt x="72" y="435"/>
                      <a:pt x="62" y="425"/>
                      <a:pt x="52" y="430"/>
                    </a:cubicBezTo>
                    <a:lnTo>
                      <a:pt x="51" y="426"/>
                    </a:lnTo>
                    <a:cubicBezTo>
                      <a:pt x="51" y="426"/>
                      <a:pt x="62" y="418"/>
                      <a:pt x="70" y="424"/>
                    </a:cubicBezTo>
                    <a:cubicBezTo>
                      <a:pt x="70" y="424"/>
                      <a:pt x="73" y="408"/>
                      <a:pt x="76" y="408"/>
                    </a:cubicBezTo>
                    <a:cubicBezTo>
                      <a:pt x="79" y="407"/>
                      <a:pt x="84" y="423"/>
                      <a:pt x="84" y="423"/>
                    </a:cubicBezTo>
                    <a:cubicBezTo>
                      <a:pt x="91" y="417"/>
                      <a:pt x="104" y="424"/>
                      <a:pt x="104" y="424"/>
                    </a:cubicBezTo>
                    <a:moveTo>
                      <a:pt x="80" y="141"/>
                    </a:moveTo>
                    <a:cubicBezTo>
                      <a:pt x="106" y="142"/>
                      <a:pt x="125" y="159"/>
                      <a:pt x="124" y="179"/>
                    </a:cubicBezTo>
                    <a:cubicBezTo>
                      <a:pt x="122" y="198"/>
                      <a:pt x="102" y="212"/>
                      <a:pt x="78" y="212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1"/>
                      <a:pt x="78" y="227"/>
                    </a:cubicBezTo>
                    <a:cubicBezTo>
                      <a:pt x="77" y="234"/>
                      <a:pt x="79" y="241"/>
                      <a:pt x="87" y="259"/>
                    </a:cubicBezTo>
                    <a:cubicBezTo>
                      <a:pt x="100" y="286"/>
                      <a:pt x="98" y="325"/>
                      <a:pt x="90" y="341"/>
                    </a:cubicBezTo>
                    <a:lnTo>
                      <a:pt x="72" y="328"/>
                    </a:lnTo>
                    <a:cubicBezTo>
                      <a:pt x="78" y="316"/>
                      <a:pt x="81" y="305"/>
                      <a:pt x="81" y="296"/>
                    </a:cubicBezTo>
                    <a:cubicBezTo>
                      <a:pt x="71" y="297"/>
                      <a:pt x="60" y="295"/>
                      <a:pt x="51" y="288"/>
                    </a:cubicBezTo>
                    <a:cubicBezTo>
                      <a:pt x="40" y="282"/>
                      <a:pt x="35" y="272"/>
                      <a:pt x="34" y="262"/>
                    </a:cubicBezTo>
                    <a:cubicBezTo>
                      <a:pt x="45" y="260"/>
                      <a:pt x="58" y="262"/>
                      <a:pt x="69" y="269"/>
                    </a:cubicBezTo>
                    <a:cubicBezTo>
                      <a:pt x="73" y="271"/>
                      <a:pt x="76" y="274"/>
                      <a:pt x="79" y="277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3"/>
                      <a:pt x="30" y="209"/>
                      <a:pt x="30" y="209"/>
                    </a:cubicBezTo>
                    <a:cubicBezTo>
                      <a:pt x="39" y="211"/>
                      <a:pt x="54" y="217"/>
                      <a:pt x="69" y="212"/>
                    </a:cubicBezTo>
                    <a:cubicBezTo>
                      <a:pt x="45" y="208"/>
                      <a:pt x="28" y="191"/>
                      <a:pt x="29" y="173"/>
                    </a:cubicBezTo>
                    <a:cubicBezTo>
                      <a:pt x="31" y="153"/>
                      <a:pt x="54" y="139"/>
                      <a:pt x="80" y="141"/>
                    </a:cubicBezTo>
                    <a:moveTo>
                      <a:pt x="74" y="118"/>
                    </a:moveTo>
                    <a:cubicBezTo>
                      <a:pt x="74" y="118"/>
                      <a:pt x="80" y="101"/>
                      <a:pt x="83" y="102"/>
                    </a:cubicBezTo>
                    <a:cubicBezTo>
                      <a:pt x="86" y="102"/>
                      <a:pt x="88" y="119"/>
                      <a:pt x="88" y="119"/>
                    </a:cubicBezTo>
                    <a:cubicBezTo>
                      <a:pt x="97" y="113"/>
                      <a:pt x="108" y="122"/>
                      <a:pt x="108" y="122"/>
                    </a:cubicBezTo>
                    <a:lnTo>
                      <a:pt x="107" y="124"/>
                    </a:lnTo>
                    <a:cubicBezTo>
                      <a:pt x="97" y="120"/>
                      <a:pt x="87" y="129"/>
                      <a:pt x="87" y="134"/>
                    </a:cubicBezTo>
                    <a:cubicBezTo>
                      <a:pt x="86" y="138"/>
                      <a:pt x="73" y="137"/>
                      <a:pt x="73" y="133"/>
                    </a:cubicBezTo>
                    <a:cubicBezTo>
                      <a:pt x="73" y="128"/>
                      <a:pt x="66" y="118"/>
                      <a:pt x="56" y="122"/>
                    </a:cubicBezTo>
                    <a:lnTo>
                      <a:pt x="55" y="119"/>
                    </a:lnTo>
                    <a:cubicBezTo>
                      <a:pt x="55" y="119"/>
                      <a:pt x="68" y="112"/>
                      <a:pt x="74" y="118"/>
                    </a:cubicBezTo>
                    <a:moveTo>
                      <a:pt x="172" y="123"/>
                    </a:moveTo>
                    <a:cubicBezTo>
                      <a:pt x="186" y="128"/>
                      <a:pt x="196" y="129"/>
                      <a:pt x="206" y="129"/>
                    </a:cubicBezTo>
                    <a:cubicBezTo>
                      <a:pt x="204" y="120"/>
                      <a:pt x="206" y="109"/>
                      <a:pt x="211" y="99"/>
                    </a:cubicBezTo>
                    <a:cubicBezTo>
                      <a:pt x="217" y="89"/>
                      <a:pt x="226" y="82"/>
                      <a:pt x="237" y="80"/>
                    </a:cubicBezTo>
                    <a:cubicBezTo>
                      <a:pt x="240" y="92"/>
                      <a:pt x="239" y="104"/>
                      <a:pt x="233" y="115"/>
                    </a:cubicBezTo>
                    <a:cubicBezTo>
                      <a:pt x="231" y="119"/>
                      <a:pt x="228" y="123"/>
                      <a:pt x="224" y="126"/>
                    </a:cubicBezTo>
                    <a:cubicBezTo>
                      <a:pt x="243" y="120"/>
                      <a:pt x="256" y="107"/>
                      <a:pt x="276" y="107"/>
                    </a:cubicBezTo>
                    <a:cubicBezTo>
                      <a:pt x="266" y="72"/>
                      <a:pt x="291" y="73"/>
                      <a:pt x="291" y="73"/>
                    </a:cubicBezTo>
                    <a:cubicBezTo>
                      <a:pt x="290" y="81"/>
                      <a:pt x="284" y="97"/>
                      <a:pt x="292" y="111"/>
                    </a:cubicBezTo>
                    <a:cubicBezTo>
                      <a:pt x="293" y="88"/>
                      <a:pt x="308" y="69"/>
                      <a:pt x="328" y="69"/>
                    </a:cubicBezTo>
                    <a:cubicBezTo>
                      <a:pt x="349" y="69"/>
                      <a:pt x="366" y="89"/>
                      <a:pt x="366" y="114"/>
                    </a:cubicBezTo>
                    <a:cubicBezTo>
                      <a:pt x="367" y="139"/>
                      <a:pt x="351" y="159"/>
                      <a:pt x="331" y="159"/>
                    </a:cubicBezTo>
                    <a:cubicBezTo>
                      <a:pt x="310" y="159"/>
                      <a:pt x="293" y="141"/>
                      <a:pt x="292" y="117"/>
                    </a:cubicBezTo>
                    <a:cubicBezTo>
                      <a:pt x="283" y="129"/>
                      <a:pt x="290" y="155"/>
                      <a:pt x="290" y="155"/>
                    </a:cubicBezTo>
                    <a:cubicBezTo>
                      <a:pt x="270" y="154"/>
                      <a:pt x="274" y="131"/>
                      <a:pt x="276" y="119"/>
                    </a:cubicBezTo>
                    <a:cubicBezTo>
                      <a:pt x="270" y="120"/>
                      <a:pt x="262" y="122"/>
                      <a:pt x="245" y="131"/>
                    </a:cubicBezTo>
                    <a:cubicBezTo>
                      <a:pt x="218" y="147"/>
                      <a:pt x="178" y="147"/>
                      <a:pt x="160" y="141"/>
                    </a:cubicBezTo>
                    <a:lnTo>
                      <a:pt x="172" y="123"/>
                    </a:lnTo>
                    <a:close/>
                    <a:moveTo>
                      <a:pt x="373" y="107"/>
                    </a:moveTo>
                    <a:cubicBezTo>
                      <a:pt x="378" y="107"/>
                      <a:pt x="389" y="99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0"/>
                      <a:pt x="389" y="107"/>
                    </a:cubicBezTo>
                    <a:cubicBezTo>
                      <a:pt x="389" y="107"/>
                      <a:pt x="407" y="111"/>
                      <a:pt x="407" y="114"/>
                    </a:cubicBezTo>
                    <a:cubicBezTo>
                      <a:pt x="407" y="117"/>
                      <a:pt x="390" y="120"/>
                      <a:pt x="390" y="120"/>
                    </a:cubicBezTo>
                    <a:cubicBezTo>
                      <a:pt x="397" y="127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8"/>
                      <a:pt x="379" y="120"/>
                      <a:pt x="373" y="120"/>
                    </a:cubicBezTo>
                    <a:cubicBezTo>
                      <a:pt x="370" y="120"/>
                      <a:pt x="370" y="107"/>
                      <a:pt x="373" y="107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99"/>
                      <a:pt x="473" y="107"/>
                      <a:pt x="479" y="107"/>
                    </a:cubicBezTo>
                    <a:cubicBezTo>
                      <a:pt x="482" y="107"/>
                      <a:pt x="482" y="120"/>
                      <a:pt x="479" y="120"/>
                    </a:cubicBezTo>
                    <a:cubicBezTo>
                      <a:pt x="472" y="120"/>
                      <a:pt x="462" y="128"/>
                      <a:pt x="466" y="139"/>
                    </a:cubicBezTo>
                    <a:lnTo>
                      <a:pt x="462" y="139"/>
                    </a:lnTo>
                    <a:cubicBezTo>
                      <a:pt x="462" y="139"/>
                      <a:pt x="455" y="127"/>
                      <a:pt x="461" y="120"/>
                    </a:cubicBezTo>
                    <a:cubicBezTo>
                      <a:pt x="461" y="120"/>
                      <a:pt x="444" y="117"/>
                      <a:pt x="444" y="114"/>
                    </a:cubicBezTo>
                    <a:cubicBezTo>
                      <a:pt x="444" y="111"/>
                      <a:pt x="462" y="107"/>
                      <a:pt x="462" y="107"/>
                    </a:cubicBezTo>
                    <a:cubicBezTo>
                      <a:pt x="456" y="100"/>
                      <a:pt x="464" y="89"/>
                      <a:pt x="464" y="89"/>
                    </a:cubicBezTo>
                    <a:moveTo>
                      <a:pt x="524" y="69"/>
                    </a:moveTo>
                    <a:cubicBezTo>
                      <a:pt x="543" y="69"/>
                      <a:pt x="559" y="88"/>
                      <a:pt x="559" y="111"/>
                    </a:cubicBezTo>
                    <a:cubicBezTo>
                      <a:pt x="567" y="97"/>
                      <a:pt x="561" y="81"/>
                      <a:pt x="560" y="73"/>
                    </a:cubicBezTo>
                    <a:cubicBezTo>
                      <a:pt x="560" y="73"/>
                      <a:pt x="585" y="72"/>
                      <a:pt x="576" y="107"/>
                    </a:cubicBezTo>
                    <a:cubicBezTo>
                      <a:pt x="595" y="107"/>
                      <a:pt x="608" y="120"/>
                      <a:pt x="627" y="126"/>
                    </a:cubicBezTo>
                    <a:cubicBezTo>
                      <a:pt x="624" y="123"/>
                      <a:pt x="621" y="119"/>
                      <a:pt x="619" y="115"/>
                    </a:cubicBezTo>
                    <a:cubicBezTo>
                      <a:pt x="612" y="104"/>
                      <a:pt x="611" y="92"/>
                      <a:pt x="614" y="80"/>
                    </a:cubicBezTo>
                    <a:cubicBezTo>
                      <a:pt x="625" y="82"/>
                      <a:pt x="635" y="89"/>
                      <a:pt x="640" y="99"/>
                    </a:cubicBezTo>
                    <a:cubicBezTo>
                      <a:pt x="646" y="109"/>
                      <a:pt x="647" y="120"/>
                      <a:pt x="646" y="129"/>
                    </a:cubicBezTo>
                    <a:cubicBezTo>
                      <a:pt x="655" y="129"/>
                      <a:pt x="666" y="128"/>
                      <a:pt x="679" y="123"/>
                    </a:cubicBezTo>
                    <a:lnTo>
                      <a:pt x="692" y="141"/>
                    </a:lnTo>
                    <a:cubicBezTo>
                      <a:pt x="674" y="147"/>
                      <a:pt x="634" y="147"/>
                      <a:pt x="607" y="131"/>
                    </a:cubicBezTo>
                    <a:cubicBezTo>
                      <a:pt x="590" y="122"/>
                      <a:pt x="582" y="120"/>
                      <a:pt x="575" y="119"/>
                    </a:cubicBezTo>
                    <a:cubicBezTo>
                      <a:pt x="578" y="131"/>
                      <a:pt x="581" y="154"/>
                      <a:pt x="561" y="155"/>
                    </a:cubicBezTo>
                    <a:cubicBezTo>
                      <a:pt x="561" y="155"/>
                      <a:pt x="568" y="129"/>
                      <a:pt x="559" y="117"/>
                    </a:cubicBezTo>
                    <a:cubicBezTo>
                      <a:pt x="558" y="141"/>
                      <a:pt x="541" y="159"/>
                      <a:pt x="521" y="159"/>
                    </a:cubicBezTo>
                    <a:cubicBezTo>
                      <a:pt x="500" y="159"/>
                      <a:pt x="484" y="139"/>
                      <a:pt x="485" y="114"/>
                    </a:cubicBezTo>
                    <a:cubicBezTo>
                      <a:pt x="485" y="89"/>
                      <a:pt x="502" y="69"/>
                      <a:pt x="524" y="69"/>
                    </a:cubicBezTo>
                    <a:moveTo>
                      <a:pt x="802" y="426"/>
                    </a:moveTo>
                    <a:lnTo>
                      <a:pt x="801" y="430"/>
                    </a:lnTo>
                    <a:cubicBezTo>
                      <a:pt x="791" y="425"/>
                      <a:pt x="781" y="435"/>
                      <a:pt x="781" y="440"/>
                    </a:cubicBezTo>
                    <a:cubicBezTo>
                      <a:pt x="781" y="443"/>
                      <a:pt x="767" y="442"/>
                      <a:pt x="767" y="439"/>
                    </a:cubicBezTo>
                    <a:cubicBezTo>
                      <a:pt x="768" y="434"/>
                      <a:pt x="760" y="423"/>
                      <a:pt x="750" y="427"/>
                    </a:cubicBezTo>
                    <a:lnTo>
                      <a:pt x="749" y="424"/>
                    </a:lnTo>
                    <a:cubicBezTo>
                      <a:pt x="749" y="424"/>
                      <a:pt x="762" y="417"/>
                      <a:pt x="768" y="423"/>
                    </a:cubicBezTo>
                    <a:cubicBezTo>
                      <a:pt x="768" y="423"/>
                      <a:pt x="774" y="407"/>
                      <a:pt x="777" y="408"/>
                    </a:cubicBezTo>
                    <a:cubicBezTo>
                      <a:pt x="780" y="408"/>
                      <a:pt x="782" y="424"/>
                      <a:pt x="782" y="424"/>
                    </a:cubicBezTo>
                    <a:cubicBezTo>
                      <a:pt x="791" y="418"/>
                      <a:pt x="802" y="426"/>
                      <a:pt x="802" y="426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3"/>
                      <a:pt x="824" y="173"/>
                    </a:cubicBezTo>
                    <a:cubicBezTo>
                      <a:pt x="825" y="191"/>
                      <a:pt x="808" y="208"/>
                      <a:pt x="784" y="212"/>
                    </a:cubicBezTo>
                    <a:cubicBezTo>
                      <a:pt x="799" y="217"/>
                      <a:pt x="814" y="211"/>
                      <a:pt x="823" y="209"/>
                    </a:cubicBezTo>
                    <a:cubicBezTo>
                      <a:pt x="823" y="209"/>
                      <a:pt x="826" y="233"/>
                      <a:pt x="789" y="226"/>
                    </a:cubicBezTo>
                    <a:cubicBezTo>
                      <a:pt x="790" y="245"/>
                      <a:pt x="778" y="259"/>
                      <a:pt x="773" y="279"/>
                    </a:cubicBezTo>
                    <a:cubicBezTo>
                      <a:pt x="776" y="275"/>
                      <a:pt x="779" y="272"/>
                      <a:pt x="784" y="269"/>
                    </a:cubicBezTo>
                    <a:cubicBezTo>
                      <a:pt x="795" y="262"/>
                      <a:pt x="808" y="260"/>
                      <a:pt x="820" y="262"/>
                    </a:cubicBezTo>
                    <a:cubicBezTo>
                      <a:pt x="819" y="272"/>
                      <a:pt x="812" y="282"/>
                      <a:pt x="802" y="288"/>
                    </a:cubicBezTo>
                    <a:cubicBezTo>
                      <a:pt x="793" y="295"/>
                      <a:pt x="782" y="297"/>
                      <a:pt x="772" y="296"/>
                    </a:cubicBezTo>
                    <a:cubicBezTo>
                      <a:pt x="772" y="305"/>
                      <a:pt x="775" y="316"/>
                      <a:pt x="781" y="328"/>
                    </a:cubicBezTo>
                    <a:lnTo>
                      <a:pt x="764" y="341"/>
                    </a:lnTo>
                    <a:cubicBezTo>
                      <a:pt x="755" y="325"/>
                      <a:pt x="752" y="286"/>
                      <a:pt x="766" y="259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1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2"/>
                    </a:cubicBezTo>
                    <a:cubicBezTo>
                      <a:pt x="751" y="212"/>
                      <a:pt x="731" y="198"/>
                      <a:pt x="729" y="179"/>
                    </a:cubicBezTo>
                    <a:cubicBezTo>
                      <a:pt x="728" y="159"/>
                      <a:pt x="747" y="142"/>
                      <a:pt x="773" y="141"/>
                    </a:cubicBezTo>
                    <a:moveTo>
                      <a:pt x="765" y="119"/>
                    </a:moveTo>
                    <a:cubicBezTo>
                      <a:pt x="765" y="119"/>
                      <a:pt x="767" y="102"/>
                      <a:pt x="770" y="102"/>
                    </a:cubicBezTo>
                    <a:cubicBezTo>
                      <a:pt x="773" y="101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2"/>
                    </a:lnTo>
                    <a:cubicBezTo>
                      <a:pt x="787" y="118"/>
                      <a:pt x="779" y="128"/>
                      <a:pt x="780" y="133"/>
                    </a:cubicBezTo>
                    <a:cubicBezTo>
                      <a:pt x="780" y="137"/>
                      <a:pt x="766" y="138"/>
                      <a:pt x="766" y="134"/>
                    </a:cubicBezTo>
                    <a:cubicBezTo>
                      <a:pt x="766" y="129"/>
                      <a:pt x="756" y="120"/>
                      <a:pt x="746" y="124"/>
                    </a:cubicBezTo>
                    <a:lnTo>
                      <a:pt x="745" y="122"/>
                    </a:lnTo>
                    <a:cubicBezTo>
                      <a:pt x="745" y="122"/>
                      <a:pt x="756" y="113"/>
                      <a:pt x="765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69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5"/>
                      <a:pt x="172" y="925"/>
                    </a:cubicBezTo>
                    <a:cubicBezTo>
                      <a:pt x="263" y="925"/>
                      <a:pt x="345" y="938"/>
                      <a:pt x="424" y="989"/>
                    </a:cubicBezTo>
                    <a:cubicBezTo>
                      <a:pt x="503" y="939"/>
                      <a:pt x="583" y="925"/>
                      <a:pt x="675" y="925"/>
                    </a:cubicBezTo>
                    <a:cubicBezTo>
                      <a:pt x="770" y="925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7" y="69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21"/>
            <p:cNvGrpSpPr/>
            <p:nvPr/>
          </p:nvGrpSpPr>
          <p:grpSpPr>
            <a:xfrm>
              <a:off x="10469563" y="5715001"/>
              <a:ext cx="1069976" cy="542925"/>
              <a:chOff x="10469563" y="5715001"/>
              <a:chExt cx="1069976" cy="542925"/>
            </a:xfrm>
          </p:grpSpPr>
          <p:sp>
            <p:nvSpPr>
              <p:cNvPr id="185" name="Google Shape;185;p21"/>
              <p:cNvSpPr/>
              <p:nvPr/>
            </p:nvSpPr>
            <p:spPr>
              <a:xfrm>
                <a:off x="10469563" y="6011863"/>
                <a:ext cx="125413" cy="171450"/>
              </a:xfrm>
              <a:custGeom>
                <a:rect b="b" l="l" r="r" t="t"/>
                <a:pathLst>
                  <a:path extrusionOk="0" h="451" w="329">
                    <a:moveTo>
                      <a:pt x="186" y="353"/>
                    </a:moveTo>
                    <a:lnTo>
                      <a:pt x="115" y="353"/>
                    </a:lnTo>
                    <a:lnTo>
                      <a:pt x="115" y="267"/>
                    </a:lnTo>
                    <a:lnTo>
                      <a:pt x="186" y="267"/>
                    </a:lnTo>
                    <a:cubicBezTo>
                      <a:pt x="211" y="267"/>
                      <a:pt x="231" y="286"/>
                      <a:pt x="231" y="310"/>
                    </a:cubicBezTo>
                    <a:cubicBezTo>
                      <a:pt x="231" y="333"/>
                      <a:pt x="211" y="353"/>
                      <a:pt x="186" y="353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6" y="98"/>
                      <a:pt x="216" y="118"/>
                      <a:pt x="216" y="142"/>
                    </a:cubicBezTo>
                    <a:cubicBezTo>
                      <a:pt x="216" y="165"/>
                      <a:pt x="196" y="185"/>
                      <a:pt x="171" y="185"/>
                    </a:cubicBezTo>
                    <a:lnTo>
                      <a:pt x="115" y="185"/>
                    </a:lnTo>
                    <a:lnTo>
                      <a:pt x="115" y="98"/>
                    </a:lnTo>
                    <a:close/>
                    <a:moveTo>
                      <a:pt x="314" y="142"/>
                    </a:moveTo>
                    <a:cubicBezTo>
                      <a:pt x="314" y="64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9" y="388"/>
                      <a:pt x="329" y="310"/>
                    </a:cubicBezTo>
                    <a:cubicBezTo>
                      <a:pt x="329" y="275"/>
                      <a:pt x="316" y="242"/>
                      <a:pt x="292" y="216"/>
                    </a:cubicBezTo>
                    <a:cubicBezTo>
                      <a:pt x="306" y="193"/>
                      <a:pt x="314" y="168"/>
                      <a:pt x="314" y="1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>
                <a:off x="10601326" y="6008688"/>
                <a:ext cx="173038" cy="179387"/>
              </a:xfrm>
              <a:custGeom>
                <a:rect b="b" l="l" r="r" t="t"/>
                <a:pathLst>
                  <a:path extrusionOk="0" h="471" w="455">
                    <a:moveTo>
                      <a:pt x="227" y="349"/>
                    </a:moveTo>
                    <a:cubicBezTo>
                      <a:pt x="169" y="349"/>
                      <a:pt x="122" y="298"/>
                      <a:pt x="122" y="236"/>
                    </a:cubicBezTo>
                    <a:cubicBezTo>
                      <a:pt x="122" y="173"/>
                      <a:pt x="169" y="123"/>
                      <a:pt x="227" y="123"/>
                    </a:cubicBezTo>
                    <a:cubicBezTo>
                      <a:pt x="285" y="123"/>
                      <a:pt x="332" y="173"/>
                      <a:pt x="332" y="236"/>
                    </a:cubicBezTo>
                    <a:cubicBezTo>
                      <a:pt x="332" y="298"/>
                      <a:pt x="285" y="349"/>
                      <a:pt x="227" y="349"/>
                    </a:cubicBezTo>
                    <a:close/>
                    <a:moveTo>
                      <a:pt x="227" y="0"/>
                    </a:moveTo>
                    <a:cubicBezTo>
                      <a:pt x="102" y="0"/>
                      <a:pt x="0" y="106"/>
                      <a:pt x="0" y="236"/>
                    </a:cubicBezTo>
                    <a:cubicBezTo>
                      <a:pt x="0" y="366"/>
                      <a:pt x="102" y="471"/>
                      <a:pt x="227" y="471"/>
                    </a:cubicBezTo>
                    <a:cubicBezTo>
                      <a:pt x="353" y="471"/>
                      <a:pt x="455" y="366"/>
                      <a:pt x="455" y="236"/>
                    </a:cubicBezTo>
                    <a:cubicBezTo>
                      <a:pt x="455" y="106"/>
                      <a:pt x="3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0783888" y="6008688"/>
                <a:ext cx="163513" cy="179387"/>
              </a:xfrm>
              <a:custGeom>
                <a:rect b="b" l="l" r="r" t="t"/>
                <a:pathLst>
                  <a:path extrusionOk="0" h="471" w="432">
                    <a:moveTo>
                      <a:pt x="257" y="305"/>
                    </a:moveTo>
                    <a:lnTo>
                      <a:pt x="310" y="305"/>
                    </a:lnTo>
                    <a:lnTo>
                      <a:pt x="310" y="330"/>
                    </a:lnTo>
                    <a:cubicBezTo>
                      <a:pt x="290" y="342"/>
                      <a:pt x="267" y="349"/>
                      <a:pt x="243" y="349"/>
                    </a:cubicBezTo>
                    <a:cubicBezTo>
                      <a:pt x="176" y="349"/>
                      <a:pt x="122" y="298"/>
                      <a:pt x="122" y="236"/>
                    </a:cubicBezTo>
                    <a:cubicBezTo>
                      <a:pt x="122" y="173"/>
                      <a:pt x="176" y="123"/>
                      <a:pt x="243" y="123"/>
                    </a:cubicBezTo>
                    <a:cubicBezTo>
                      <a:pt x="274" y="123"/>
                      <a:pt x="304" y="134"/>
                      <a:pt x="327" y="155"/>
                    </a:cubicBezTo>
                    <a:lnTo>
                      <a:pt x="339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6"/>
                    </a:cubicBezTo>
                    <a:cubicBezTo>
                      <a:pt x="0" y="366"/>
                      <a:pt x="109" y="471"/>
                      <a:pt x="243" y="471"/>
                    </a:cubicBezTo>
                    <a:cubicBezTo>
                      <a:pt x="266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3"/>
                    </a:lnTo>
                    <a:lnTo>
                      <a:pt x="257" y="183"/>
                    </a:lnTo>
                    <a:lnTo>
                      <a:pt x="257" y="3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>
                <a:off x="11134726" y="6008688"/>
                <a:ext cx="160338" cy="176213"/>
              </a:xfrm>
              <a:custGeom>
                <a:rect b="b" l="l" r="r" t="t"/>
                <a:pathLst>
                  <a:path extrusionOk="0" h="111" w="101">
                    <a:moveTo>
                      <a:pt x="33" y="34"/>
                    </a:moveTo>
                    <a:lnTo>
                      <a:pt x="33" y="111"/>
                    </a:lnTo>
                    <a:lnTo>
                      <a:pt x="68" y="111"/>
                    </a:lnTo>
                    <a:lnTo>
                      <a:pt x="68" y="34"/>
                    </a:lnTo>
                    <a:lnTo>
                      <a:pt x="101" y="34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11261726" y="5976938"/>
                <a:ext cx="277813" cy="280988"/>
              </a:xfrm>
              <a:custGeom>
                <a:rect b="b" l="l" r="r" t="t"/>
                <a:pathLst>
                  <a:path extrusionOk="0" h="177" w="175">
                    <a:moveTo>
                      <a:pt x="175" y="177"/>
                    </a:moveTo>
                    <a:lnTo>
                      <a:pt x="109" y="0"/>
                    </a:lnTo>
                    <a:lnTo>
                      <a:pt x="49" y="0"/>
                    </a:lnTo>
                    <a:lnTo>
                      <a:pt x="0" y="131"/>
                    </a:lnTo>
                    <a:lnTo>
                      <a:pt x="36" y="131"/>
                    </a:lnTo>
                    <a:lnTo>
                      <a:pt x="79" y="23"/>
                    </a:lnTo>
                    <a:lnTo>
                      <a:pt x="139" y="177"/>
                    </a:lnTo>
                    <a:lnTo>
                      <a:pt x="175" y="1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>
                <a:off x="10958513" y="6008688"/>
                <a:ext cx="173038" cy="179387"/>
              </a:xfrm>
              <a:custGeom>
                <a:rect b="b" l="l" r="r" t="t"/>
                <a:pathLst>
                  <a:path extrusionOk="0" h="471" w="455">
                    <a:moveTo>
                      <a:pt x="227" y="349"/>
                    </a:moveTo>
                    <a:cubicBezTo>
                      <a:pt x="169" y="349"/>
                      <a:pt x="122" y="298"/>
                      <a:pt x="122" y="236"/>
                    </a:cubicBezTo>
                    <a:cubicBezTo>
                      <a:pt x="122" y="173"/>
                      <a:pt x="169" y="123"/>
                      <a:pt x="227" y="123"/>
                    </a:cubicBezTo>
                    <a:cubicBezTo>
                      <a:pt x="285" y="123"/>
                      <a:pt x="332" y="173"/>
                      <a:pt x="332" y="236"/>
                    </a:cubicBezTo>
                    <a:cubicBezTo>
                      <a:pt x="332" y="298"/>
                      <a:pt x="285" y="349"/>
                      <a:pt x="227" y="349"/>
                    </a:cubicBezTo>
                    <a:close/>
                    <a:moveTo>
                      <a:pt x="428" y="125"/>
                    </a:moveTo>
                    <a:lnTo>
                      <a:pt x="427" y="124"/>
                    </a:lnTo>
                    <a:cubicBezTo>
                      <a:pt x="389" y="50"/>
                      <a:pt x="314" y="0"/>
                      <a:pt x="227" y="0"/>
                    </a:cubicBezTo>
                    <a:cubicBezTo>
                      <a:pt x="102" y="0"/>
                      <a:pt x="0" y="106"/>
                      <a:pt x="0" y="236"/>
                    </a:cubicBezTo>
                    <a:cubicBezTo>
                      <a:pt x="0" y="366"/>
                      <a:pt x="102" y="471"/>
                      <a:pt x="227" y="471"/>
                    </a:cubicBezTo>
                    <a:cubicBezTo>
                      <a:pt x="353" y="471"/>
                      <a:pt x="455" y="366"/>
                      <a:pt x="455" y="236"/>
                    </a:cubicBezTo>
                    <a:cubicBezTo>
                      <a:pt x="455" y="196"/>
                      <a:pt x="445" y="158"/>
                      <a:pt x="428" y="1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>
                <a:off x="11256963" y="5721351"/>
                <a:ext cx="254000" cy="255588"/>
              </a:xfrm>
              <a:custGeom>
                <a:rect b="b" l="l" r="r" t="t"/>
                <a:pathLst>
                  <a:path extrusionOk="0" h="161" w="160">
                    <a:moveTo>
                      <a:pt x="127" y="103"/>
                    </a:moveTo>
                    <a:lnTo>
                      <a:pt x="160" y="90"/>
                    </a:lnTo>
                    <a:lnTo>
                      <a:pt x="116" y="74"/>
                    </a:lnTo>
                    <a:lnTo>
                      <a:pt x="88" y="0"/>
                    </a:lnTo>
                    <a:lnTo>
                      <a:pt x="59" y="55"/>
                    </a:lnTo>
                    <a:lnTo>
                      <a:pt x="0" y="43"/>
                    </a:lnTo>
                    <a:lnTo>
                      <a:pt x="42" y="88"/>
                    </a:lnTo>
                    <a:lnTo>
                      <a:pt x="22" y="142"/>
                    </a:lnTo>
                    <a:lnTo>
                      <a:pt x="95" y="116"/>
                    </a:lnTo>
                    <a:lnTo>
                      <a:pt x="148" y="161"/>
                    </a:lnTo>
                    <a:lnTo>
                      <a:pt x="127" y="1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>
                <a:off x="11204576" y="5845176"/>
                <a:ext cx="80963" cy="69850"/>
              </a:xfrm>
              <a:custGeom>
                <a:rect b="b" l="l" r="r" t="t"/>
                <a:pathLst>
                  <a:path extrusionOk="0" h="44" w="51">
                    <a:moveTo>
                      <a:pt x="38" y="28"/>
                    </a:moveTo>
                    <a:lnTo>
                      <a:pt x="51" y="20"/>
                    </a:lnTo>
                    <a:lnTo>
                      <a:pt x="35" y="16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0" y="9"/>
                    </a:lnTo>
                    <a:lnTo>
                      <a:pt x="19" y="28"/>
                    </a:lnTo>
                    <a:lnTo>
                      <a:pt x="13" y="44"/>
                    </a:lnTo>
                    <a:lnTo>
                      <a:pt x="30" y="33"/>
                    </a:lnTo>
                    <a:lnTo>
                      <a:pt x="44" y="44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>
                <a:off x="11431588" y="5715001"/>
                <a:ext cx="85725" cy="73025"/>
              </a:xfrm>
              <a:custGeom>
                <a:rect b="b" l="l" r="r" t="t"/>
                <a:pathLst>
                  <a:path extrusionOk="0" h="46" w="54">
                    <a:moveTo>
                      <a:pt x="40" y="29"/>
                    </a:moveTo>
                    <a:lnTo>
                      <a:pt x="54" y="20"/>
                    </a:lnTo>
                    <a:lnTo>
                      <a:pt x="37" y="17"/>
                    </a:lnTo>
                    <a:lnTo>
                      <a:pt x="32" y="0"/>
                    </a:lnTo>
                    <a:lnTo>
                      <a:pt x="24" y="14"/>
                    </a:lnTo>
                    <a:lnTo>
                      <a:pt x="0" y="9"/>
                    </a:lnTo>
                    <a:lnTo>
                      <a:pt x="20" y="29"/>
                    </a:lnTo>
                    <a:lnTo>
                      <a:pt x="14" y="46"/>
                    </a:lnTo>
                    <a:lnTo>
                      <a:pt x="32" y="34"/>
                    </a:lnTo>
                    <a:lnTo>
                      <a:pt x="45" y="46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1"/>
            <p:cNvSpPr/>
            <p:nvPr/>
          </p:nvSpPr>
          <p:spPr>
            <a:xfrm>
              <a:off x="10299701" y="5805488"/>
              <a:ext cx="9600" cy="54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5" name="Google Shape;195;p21" title="AQUI SI PASA_Mesa de trabajo 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5575" y="545500"/>
            <a:ext cx="1859775" cy="1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584708"/>
            <a:ext cx="105156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 i="0" sz="2800" u="none" cap="none" strike="noStrik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8.png"/><Relationship Id="rId5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53.png"/><Relationship Id="rId5" Type="http://schemas.openxmlformats.org/officeDocument/2006/relationships/image" Target="../media/image39.png"/><Relationship Id="rId6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46.png"/><Relationship Id="rId13" Type="http://schemas.openxmlformats.org/officeDocument/2006/relationships/image" Target="../media/image55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jpg"/><Relationship Id="rId4" Type="http://schemas.openxmlformats.org/officeDocument/2006/relationships/image" Target="../media/image54.png"/><Relationship Id="rId9" Type="http://schemas.openxmlformats.org/officeDocument/2006/relationships/image" Target="../media/image45.png"/><Relationship Id="rId5" Type="http://schemas.openxmlformats.org/officeDocument/2006/relationships/image" Target="../media/image18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20.png"/><Relationship Id="rId5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6300fa00fe_13_3"/>
          <p:cNvSpPr txBox="1"/>
          <p:nvPr>
            <p:ph idx="4294967295" type="ctrTitle"/>
          </p:nvPr>
        </p:nvSpPr>
        <p:spPr>
          <a:xfrm>
            <a:off x="366100" y="2863367"/>
            <a:ext cx="68748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7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Sesión 1 y 2</a:t>
            </a:r>
            <a:br>
              <a:rPr b="1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  <a:t>Comparte tus preguntas </a:t>
            </a:r>
            <a:r>
              <a:rPr b="1" i="0" lang="es-CO" sz="35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 través del siguiente código QR</a:t>
            </a:r>
            <a:endParaRPr b="1" i="0" sz="35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59" name="Google Shape;259;g36300fa00fe_13_3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60" name="Google Shape;260;g36300fa00fe_13_3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1" name="Google Shape;261;g36300fa00fe_13_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g36300fa00fe_13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6300fa00fe_13_3"/>
          <p:cNvSpPr/>
          <p:nvPr/>
        </p:nvSpPr>
        <p:spPr>
          <a:xfrm>
            <a:off x="-13267" y="0"/>
            <a:ext cx="12192000" cy="19101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36300fa00fe_13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6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6300fa00fe_13_3" title="img.png"/>
          <p:cNvPicPr preferRelativeResize="0"/>
          <p:nvPr/>
        </p:nvPicPr>
        <p:blipFill rotWithShape="1">
          <a:blip r:embed="rId6">
            <a:alphaModFix/>
          </a:blip>
          <a:srcRect b="0" l="0" r="0" t="24812"/>
          <a:stretch/>
        </p:blipFill>
        <p:spPr>
          <a:xfrm>
            <a:off x="10367500" y="-1"/>
            <a:ext cx="1383601" cy="19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6300fa00fe_13_3"/>
          <p:cNvSpPr txBox="1"/>
          <p:nvPr/>
        </p:nvSpPr>
        <p:spPr>
          <a:xfrm>
            <a:off x="2613200" y="684900"/>
            <a:ext cx="7892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Transformación tecnológica del transporte público en Bogotá: </a:t>
            </a:r>
            <a:r>
              <a:rPr b="1" i="0" lang="es-CO" sz="20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Sistema Interoperable de Recaudo</a:t>
            </a:r>
            <a:endParaRPr b="1" i="0" sz="23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36300fa00fe_13_3" title="sesion 1 y 2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0867" y="2299367"/>
            <a:ext cx="3563036" cy="356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6300fa00fe_9_406"/>
          <p:cNvSpPr/>
          <p:nvPr/>
        </p:nvSpPr>
        <p:spPr>
          <a:xfrm>
            <a:off x="902025" y="4839600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36300fa00fe_9_406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4" name="Google Shape;454;g36300fa00fe_9_406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g36300fa00fe_9_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36300fa00fe_9_406"/>
          <p:cNvSpPr txBox="1"/>
          <p:nvPr/>
        </p:nvSpPr>
        <p:spPr>
          <a:xfrm>
            <a:off x="1327375" y="5067975"/>
            <a:ext cx="8959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interoperabilidad de la tarjeta tullave en articulación con TransMilenio y el operador actual.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6300fa00fe_9_406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6300fa00fe_9_406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36300fa00fe_9_406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6300fa00fe_9_406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36300fa00fe_9_406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36300fa00fe_9_406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36300fa00fe_9_406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6300fa00fe_9_406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6300fa00fe_9_406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36300fa00fe_9_406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6300fa00fe_9_406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6300fa00fe_9_406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6300fa00fe_9_406"/>
          <p:cNvSpPr/>
          <p:nvPr/>
        </p:nvSpPr>
        <p:spPr>
          <a:xfrm>
            <a:off x="902025" y="3112675"/>
            <a:ext cx="9384900" cy="144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6300fa00fe_9_406"/>
          <p:cNvSpPr/>
          <p:nvPr/>
        </p:nvSpPr>
        <p:spPr>
          <a:xfrm>
            <a:off x="565150" y="3285025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6300fa00fe_9_406"/>
          <p:cNvSpPr/>
          <p:nvPr/>
        </p:nvSpPr>
        <p:spPr>
          <a:xfrm>
            <a:off x="565150" y="5011950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36300fa00fe_9_406"/>
          <p:cNvSpPr txBox="1"/>
          <p:nvPr/>
        </p:nvSpPr>
        <p:spPr>
          <a:xfrm>
            <a:off x="1327425" y="3166700"/>
            <a:ext cx="89595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tarjeta tullave seguirá siendo un medio de pago, junto </a:t>
            </a:r>
            <a:r>
              <a:rPr lang="es-CO" sz="1700">
                <a:solidFill>
                  <a:srgbClr val="434343"/>
                </a:solidFill>
              </a:rPr>
              <a:t>con los 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nuevos medios interoperables: tarjetas cerradas ISO 14443 Tipo A (físicas y virtualizadas), tarjetas bancarias EMV (físicas y virtualizadas) y billeteras electrónicas; QR dinámico, soluciones  NFC virtualizadas.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g36300fa00fe_9_406"/>
          <p:cNvPicPr preferRelativeResize="0"/>
          <p:nvPr/>
        </p:nvPicPr>
        <p:blipFill rotWithShape="1">
          <a:blip r:embed="rId4">
            <a:alphaModFix/>
          </a:blip>
          <a:srcRect b="0" l="45474" r="0" t="0"/>
          <a:stretch/>
        </p:blipFill>
        <p:spPr>
          <a:xfrm>
            <a:off x="675808" y="3472100"/>
            <a:ext cx="473776" cy="5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36300fa00fe_9_406"/>
          <p:cNvPicPr preferRelativeResize="0"/>
          <p:nvPr/>
        </p:nvPicPr>
        <p:blipFill rotWithShape="1">
          <a:blip r:embed="rId5">
            <a:alphaModFix/>
          </a:blip>
          <a:srcRect b="0" l="28825" r="0" t="0"/>
          <a:stretch/>
        </p:blipFill>
        <p:spPr>
          <a:xfrm>
            <a:off x="630000" y="5228850"/>
            <a:ext cx="558850" cy="3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300fa00fe_9_454"/>
          <p:cNvSpPr/>
          <p:nvPr/>
        </p:nvSpPr>
        <p:spPr>
          <a:xfrm>
            <a:off x="565150" y="3452375"/>
            <a:ext cx="9722100" cy="2052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36300fa00fe_9_454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2" name="Google Shape;482;g36300fa00fe_9_45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g36300fa00fe_9_4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36300fa00fe_9_454"/>
          <p:cNvSpPr txBox="1"/>
          <p:nvPr/>
        </p:nvSpPr>
        <p:spPr>
          <a:xfrm>
            <a:off x="1029425" y="3845075"/>
            <a:ext cx="8690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Esta estrategia garantiza una transición sin traumatismos, que permite operar de forma segura mientras se avanza en la transformación tecnológica del recaudo.</a:t>
            </a: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SIR no reemplaza de forma abrupta al sistema actual, lo conecta manteniendo la operación y asegurando la interoperabilidad futura.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36300fa00fe_9_454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36300fa00fe_9_454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36300fa00fe_9_454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36300fa00fe_9_454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36300fa00fe_9_454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6300fa00fe_9_454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36300fa00fe_9_454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36300fa00fe_9_454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36300fa00fe_9_454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6300fa00fe_9_454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36300fa00fe_9_454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6300fa00fe_9_454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36300fa00fe_9_454"/>
          <p:cNvSpPr/>
          <p:nvPr/>
        </p:nvSpPr>
        <p:spPr>
          <a:xfrm>
            <a:off x="4959125" y="3013350"/>
            <a:ext cx="831300" cy="831300"/>
          </a:xfrm>
          <a:prstGeom prst="ellipse">
            <a:avLst/>
          </a:prstGeom>
          <a:solidFill>
            <a:srgbClr val="E3172E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g36300fa00fe_9_4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8790" y="3243015"/>
            <a:ext cx="371950" cy="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6300fa00fe_9_0"/>
          <p:cNvSpPr/>
          <p:nvPr/>
        </p:nvSpPr>
        <p:spPr>
          <a:xfrm>
            <a:off x="902025" y="3553800"/>
            <a:ext cx="9384900" cy="175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36300fa00fe_9_0"/>
          <p:cNvSpPr/>
          <p:nvPr/>
        </p:nvSpPr>
        <p:spPr>
          <a:xfrm>
            <a:off x="565150" y="4046400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36300fa00fe_9_0"/>
          <p:cNvSpPr/>
          <p:nvPr/>
        </p:nvSpPr>
        <p:spPr>
          <a:xfrm>
            <a:off x="610200" y="1180575"/>
            <a:ext cx="1740600" cy="503400"/>
          </a:xfrm>
          <a:prstGeom prst="chevron">
            <a:avLst>
              <a:gd fmla="val 50000" name="adj"/>
            </a:avLst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36300fa00fe_9_0"/>
          <p:cNvSpPr/>
          <p:nvPr/>
        </p:nvSpPr>
        <p:spPr>
          <a:xfrm>
            <a:off x="2195327" y="1180575"/>
            <a:ext cx="1740600" cy="503400"/>
          </a:xfrm>
          <a:prstGeom prst="chevron">
            <a:avLst>
              <a:gd fmla="val 50000" name="adj"/>
            </a:avLst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36300fa00fe_9_0"/>
          <p:cNvSpPr/>
          <p:nvPr/>
        </p:nvSpPr>
        <p:spPr>
          <a:xfrm>
            <a:off x="3780453" y="1180575"/>
            <a:ext cx="1740600" cy="503400"/>
          </a:xfrm>
          <a:prstGeom prst="chevron">
            <a:avLst>
              <a:gd fmla="val 50000" name="adj"/>
            </a:avLst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36300fa00fe_9_0"/>
          <p:cNvSpPr/>
          <p:nvPr/>
        </p:nvSpPr>
        <p:spPr>
          <a:xfrm>
            <a:off x="5365580" y="1180575"/>
            <a:ext cx="1740600" cy="503400"/>
          </a:xfrm>
          <a:prstGeom prst="chevron">
            <a:avLst>
              <a:gd fmla="val 50000" name="adj"/>
            </a:avLst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6300fa00fe_9_0"/>
          <p:cNvSpPr/>
          <p:nvPr/>
        </p:nvSpPr>
        <p:spPr>
          <a:xfrm>
            <a:off x="6950706" y="1180575"/>
            <a:ext cx="1740600" cy="503400"/>
          </a:xfrm>
          <a:prstGeom prst="chevron">
            <a:avLst>
              <a:gd fmla="val 50000" name="adj"/>
            </a:avLst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6300fa00fe_9_0"/>
          <p:cNvSpPr/>
          <p:nvPr/>
        </p:nvSpPr>
        <p:spPr>
          <a:xfrm>
            <a:off x="8535833" y="1180575"/>
            <a:ext cx="1740600" cy="503400"/>
          </a:xfrm>
          <a:prstGeom prst="chevron">
            <a:avLst>
              <a:gd fmla="val 50000" name="adj"/>
            </a:avLst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6300fa00fe_9_0"/>
          <p:cNvSpPr txBox="1"/>
          <p:nvPr/>
        </p:nvSpPr>
        <p:spPr>
          <a:xfrm>
            <a:off x="565150" y="341150"/>
            <a:ext cx="8690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CO" sz="23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Criterios </a:t>
            </a:r>
            <a:r>
              <a:rPr b="0" i="0" lang="es-CO" sz="23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de éxito y trazabilidad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3" name="Google Shape;513;g36300fa00fe_9_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g36300fa00fe_9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36300fa00fe_9_0"/>
          <p:cNvSpPr txBox="1"/>
          <p:nvPr/>
        </p:nvSpPr>
        <p:spPr>
          <a:xfrm>
            <a:off x="565150" y="1816625"/>
            <a:ext cx="14277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Cumplimiento funcional y por etapas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6300fa00fe_9_0"/>
          <p:cNvSpPr txBox="1"/>
          <p:nvPr/>
        </p:nvSpPr>
        <p:spPr>
          <a:xfrm>
            <a:off x="2164927" y="1816625"/>
            <a:ext cx="1493400" cy="1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Cumplimiento de niveles de servicio (ANS)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(Disponibilidad y operación)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36300fa00fe_9_0"/>
          <p:cNvSpPr txBox="1"/>
          <p:nvPr/>
        </p:nvSpPr>
        <p:spPr>
          <a:xfrm>
            <a:off x="3830405" y="1816625"/>
            <a:ext cx="1493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Trazabilidad de entregables y configuraciones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36300fa00fe_9_0"/>
          <p:cNvSpPr txBox="1"/>
          <p:nvPr/>
        </p:nvSpPr>
        <p:spPr>
          <a:xfrm>
            <a:off x="5353975" y="1816625"/>
            <a:ext cx="15810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Interoperabilidad efectiva y habilitación de actores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36300fa00fe_9_0"/>
          <p:cNvSpPr txBox="1"/>
          <p:nvPr/>
        </p:nvSpPr>
        <p:spPr>
          <a:xfrm>
            <a:off x="6943260" y="1816625"/>
            <a:ext cx="15810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Transferencia de capacidades y autonomía operativa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6300fa00fe_9_0"/>
          <p:cNvSpPr txBox="1"/>
          <p:nvPr/>
        </p:nvSpPr>
        <p:spPr>
          <a:xfrm>
            <a:off x="8620137" y="1816625"/>
            <a:ext cx="1427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Auditoría y evidencia documental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36300fa00fe_9_0"/>
          <p:cNvSpPr txBox="1"/>
          <p:nvPr/>
        </p:nvSpPr>
        <p:spPr>
          <a:xfrm>
            <a:off x="565150" y="1167950"/>
            <a:ext cx="144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O" sz="21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01</a:t>
            </a:r>
            <a:endParaRPr b="0" i="0" sz="21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2" name="Google Shape;522;g36300fa00fe_9_0"/>
          <p:cNvSpPr txBox="1"/>
          <p:nvPr/>
        </p:nvSpPr>
        <p:spPr>
          <a:xfrm>
            <a:off x="2177090" y="1167950"/>
            <a:ext cx="144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O" sz="21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02</a:t>
            </a:r>
            <a:endParaRPr b="0" i="0" sz="21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3" name="Google Shape;523;g36300fa00fe_9_0"/>
          <p:cNvSpPr txBox="1"/>
          <p:nvPr/>
        </p:nvSpPr>
        <p:spPr>
          <a:xfrm>
            <a:off x="3789030" y="1167950"/>
            <a:ext cx="144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O" sz="21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03</a:t>
            </a:r>
            <a:endParaRPr b="0" i="0" sz="21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4" name="Google Shape;524;g36300fa00fe_9_0"/>
          <p:cNvSpPr txBox="1"/>
          <p:nvPr/>
        </p:nvSpPr>
        <p:spPr>
          <a:xfrm>
            <a:off x="5400970" y="1167950"/>
            <a:ext cx="144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O" sz="21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04</a:t>
            </a:r>
            <a:endParaRPr b="0" i="0" sz="21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5" name="Google Shape;525;g36300fa00fe_9_0"/>
          <p:cNvSpPr txBox="1"/>
          <p:nvPr/>
        </p:nvSpPr>
        <p:spPr>
          <a:xfrm>
            <a:off x="7012910" y="1167950"/>
            <a:ext cx="158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O" sz="21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05</a:t>
            </a:r>
            <a:endParaRPr b="0" i="0" sz="21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6" name="Google Shape;526;g36300fa00fe_9_0"/>
          <p:cNvSpPr txBox="1"/>
          <p:nvPr/>
        </p:nvSpPr>
        <p:spPr>
          <a:xfrm>
            <a:off x="8756850" y="1167950"/>
            <a:ext cx="144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O" sz="21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06</a:t>
            </a:r>
            <a:endParaRPr b="0" i="0" sz="21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7" name="Google Shape;527;g36300fa00fe_9_0"/>
          <p:cNvSpPr txBox="1"/>
          <p:nvPr/>
        </p:nvSpPr>
        <p:spPr>
          <a:xfrm>
            <a:off x="1273450" y="3684500"/>
            <a:ext cx="90030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contrato del SIR se concibe como una implementación trazable, auditable y autónoma.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éxito será medido no solo en el despliegue, sino en la capacidad de la ciudad para operar y evolucionar el sistema sin depender del proveedor.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g36300fa00fe_9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725" y="4148587"/>
            <a:ext cx="541300" cy="5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" title="CS - Secretaria de movilidad  (40 de 42).jpg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"/>
          <p:cNvSpPr txBox="1"/>
          <p:nvPr>
            <p:ph idx="4294967295" type="ctrTitle"/>
          </p:nvPr>
        </p:nvSpPr>
        <p:spPr>
          <a:xfrm>
            <a:off x="0" y="3632425"/>
            <a:ext cx="6118500" cy="12849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Estándar de interoperabilidad</a:t>
            </a:r>
            <a:endParaRPr b="1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535" name="Google Shape;535;p2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536" name="Google Shape;536;p2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7" name="Google Shape;53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8" name="Google Shape;53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6d8ffa0a05_1_0"/>
          <p:cNvSpPr/>
          <p:nvPr/>
        </p:nvSpPr>
        <p:spPr>
          <a:xfrm>
            <a:off x="570750" y="1345425"/>
            <a:ext cx="9258300" cy="13560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36d8ffa0a05_1_0"/>
          <p:cNvSpPr/>
          <p:nvPr/>
        </p:nvSpPr>
        <p:spPr>
          <a:xfrm>
            <a:off x="891550" y="1101975"/>
            <a:ext cx="17301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36d8ffa0a05_1_0"/>
          <p:cNvSpPr txBox="1"/>
          <p:nvPr/>
        </p:nvSpPr>
        <p:spPr>
          <a:xfrm>
            <a:off x="1255500" y="1073150"/>
            <a:ext cx="1730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-CO" sz="19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b="1" i="0" sz="19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g36d8ffa0a0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050" y="1154184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36d8ffa0a05_1_0"/>
          <p:cNvSpPr txBox="1"/>
          <p:nvPr/>
        </p:nvSpPr>
        <p:spPr>
          <a:xfrm>
            <a:off x="739150" y="1559250"/>
            <a:ext cx="90576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Documento </a:t>
            </a: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normativo y técnico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central del SIR que establece las reglas y protocolos para la integración operativa de múltiples actores, tecnologías y medios de pago dentro del ecosistema del SIR, garantizando una operación coherente, segura y trazable. 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6d8ffa0a05_1_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36d8ffa0a05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36d8ffa0a05_1_0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Estándar de interoperabilidad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2" name="Google Shape;552;g36d8ffa0a05_1_0"/>
          <p:cNvSpPr/>
          <p:nvPr/>
        </p:nvSpPr>
        <p:spPr>
          <a:xfrm>
            <a:off x="570750" y="3174225"/>
            <a:ext cx="9258300" cy="34626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36d8ffa0a05_1_0"/>
          <p:cNvSpPr/>
          <p:nvPr/>
        </p:nvSpPr>
        <p:spPr>
          <a:xfrm>
            <a:off x="891550" y="2930775"/>
            <a:ext cx="32031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36d8ffa0a05_1_0"/>
          <p:cNvSpPr txBox="1"/>
          <p:nvPr/>
        </p:nvSpPr>
        <p:spPr>
          <a:xfrm>
            <a:off x="1255500" y="2901950"/>
            <a:ext cx="381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¿Quién lo debe cumplir?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36d8ffa0a0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050" y="2982984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36d8ffa0a05_1_0"/>
          <p:cNvSpPr txBox="1"/>
          <p:nvPr/>
        </p:nvSpPr>
        <p:spPr>
          <a:xfrm>
            <a:off x="739150" y="3388050"/>
            <a:ext cx="90576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estándar de interoperabilidad es adoptado y de </a:t>
            </a: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propiedad de la autoridad de transporte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y de cumplimiento obligatorio para: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Operadores de recaudo del transporte público (nivel 3).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Operadores de servicios de movilidad.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Emisores de medios de pago (cerrados y abiertos).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Proveedores tecnológicos (dispositivos de validación, servicios de tecnología, integradores tecnológicos, etc.).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Entes gestores y actores financieros (fiducia, PSP, bancos).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Cualquier actor interesado en interoperar en los medios de pago y recaudo.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6d8ffa0a05_1_61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g36d8ffa0a05_1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36d8ffa0a05_1_61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Estándar de interoperabilidad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5" name="Google Shape;565;g36d8ffa0a05_1_61"/>
          <p:cNvSpPr/>
          <p:nvPr/>
        </p:nvSpPr>
        <p:spPr>
          <a:xfrm>
            <a:off x="570750" y="3765825"/>
            <a:ext cx="10499400" cy="2865600"/>
          </a:xfrm>
          <a:prstGeom prst="roundRect">
            <a:avLst>
              <a:gd fmla="val 5511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36d8ffa0a05_1_61"/>
          <p:cNvSpPr/>
          <p:nvPr/>
        </p:nvSpPr>
        <p:spPr>
          <a:xfrm>
            <a:off x="891550" y="3464175"/>
            <a:ext cx="2918400" cy="4023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36d8ffa0a05_1_61"/>
          <p:cNvSpPr txBox="1"/>
          <p:nvPr/>
        </p:nvSpPr>
        <p:spPr>
          <a:xfrm>
            <a:off x="1255500" y="3435350"/>
            <a:ext cx="38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Componentes mínimos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g36d8ffa0a05_1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050" y="3516384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g36d8ffa0a05_1_61"/>
          <p:cNvSpPr txBox="1"/>
          <p:nvPr/>
        </p:nvSpPr>
        <p:spPr>
          <a:xfrm>
            <a:off x="1984400" y="4186100"/>
            <a:ext cx="3533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Mecanismos de reconstrucción de viaje y cálculo tarifario.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36d8ffa0a05_1_61"/>
          <p:cNvSpPr txBox="1"/>
          <p:nvPr/>
        </p:nvSpPr>
        <p:spPr>
          <a:xfrm>
            <a:off x="7126550" y="4186100"/>
            <a:ext cx="3611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Especificaciones de seguridad, cifrado, control de fraude y evasión.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36d8ffa0a05_1_61"/>
          <p:cNvSpPr txBox="1"/>
          <p:nvPr/>
        </p:nvSpPr>
        <p:spPr>
          <a:xfrm>
            <a:off x="1984400" y="5339675"/>
            <a:ext cx="3533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Reglas de distribución de ingresos y conciliación financiera.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36d8ffa0a05_1_61"/>
          <p:cNvSpPr txBox="1"/>
          <p:nvPr/>
        </p:nvSpPr>
        <p:spPr>
          <a:xfrm>
            <a:off x="7126550" y="5339675"/>
            <a:ext cx="3611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Definiciones de interfaces y obligaciones técnicas por tipo de actor.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g36d8ffa0a05_1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149" y="5610400"/>
            <a:ext cx="519526" cy="4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g36d8ffa0a05_1_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23175" y="4249568"/>
            <a:ext cx="498924" cy="51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36d8ffa0a05_1_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4913" y="5626670"/>
            <a:ext cx="475449" cy="4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36d8ffa0a05_1_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3300" y="4223825"/>
            <a:ext cx="566800" cy="5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36d8ffa0a05_1_61"/>
          <p:cNvSpPr/>
          <p:nvPr/>
        </p:nvSpPr>
        <p:spPr>
          <a:xfrm>
            <a:off x="570750" y="1363550"/>
            <a:ext cx="9258300" cy="18627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36d8ffa0a05_1_61"/>
          <p:cNvSpPr/>
          <p:nvPr/>
        </p:nvSpPr>
        <p:spPr>
          <a:xfrm>
            <a:off x="891550" y="1120100"/>
            <a:ext cx="56229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36d8ffa0a05_1_61"/>
          <p:cNvSpPr txBox="1"/>
          <p:nvPr/>
        </p:nvSpPr>
        <p:spPr>
          <a:xfrm>
            <a:off x="1255500" y="1091275"/>
            <a:ext cx="833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¿Qué elementos participan en la interoperabilidad?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g36d8ffa0a05_1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050" y="1172309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g36d8ffa0a05_1_61"/>
          <p:cNvSpPr txBox="1"/>
          <p:nvPr/>
        </p:nvSpPr>
        <p:spPr>
          <a:xfrm>
            <a:off x="739150" y="1577375"/>
            <a:ext cx="8853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Diferentes medios de pago físicos y virtualizados (tarjetas cerradas, EMV, QR dinámico, NFC, billeteras electrónicas).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Varios modos de acceso (tap-in/tap-out, CICO, CI, validación masiva).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Diferentes modelos de recaudo (CBT, ABT, híbridos).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Modelos de operación (centralizadas y distribuidas).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g36d8ffa0a05_1_61"/>
          <p:cNvCxnSpPr/>
          <p:nvPr/>
        </p:nvCxnSpPr>
        <p:spPr>
          <a:xfrm>
            <a:off x="1764225" y="4178475"/>
            <a:ext cx="0" cy="8622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g36d8ffa0a05_1_61"/>
          <p:cNvCxnSpPr/>
          <p:nvPr/>
        </p:nvCxnSpPr>
        <p:spPr>
          <a:xfrm>
            <a:off x="1764225" y="5352675"/>
            <a:ext cx="0" cy="8622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g36d8ffa0a05_1_61"/>
          <p:cNvCxnSpPr/>
          <p:nvPr/>
        </p:nvCxnSpPr>
        <p:spPr>
          <a:xfrm>
            <a:off x="6924325" y="4178475"/>
            <a:ext cx="0" cy="8622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g36d8ffa0a05_1_61"/>
          <p:cNvCxnSpPr/>
          <p:nvPr/>
        </p:nvCxnSpPr>
        <p:spPr>
          <a:xfrm>
            <a:off x="6924325" y="5352675"/>
            <a:ext cx="0" cy="8622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6d1eef272e_0_8"/>
          <p:cNvSpPr/>
          <p:nvPr/>
        </p:nvSpPr>
        <p:spPr>
          <a:xfrm>
            <a:off x="8046747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6d1eef272e_0_8"/>
          <p:cNvSpPr/>
          <p:nvPr/>
        </p:nvSpPr>
        <p:spPr>
          <a:xfrm>
            <a:off x="5570381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6d1eef272e_0_8"/>
          <p:cNvSpPr/>
          <p:nvPr/>
        </p:nvSpPr>
        <p:spPr>
          <a:xfrm>
            <a:off x="3094016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6d1eef272e_0_8"/>
          <p:cNvSpPr/>
          <p:nvPr/>
        </p:nvSpPr>
        <p:spPr>
          <a:xfrm>
            <a:off x="617650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6d1eef272e_0_8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g36d1eef272e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36d1eef272e_0_8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Estándar de interoperabilidad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8" name="Google Shape;598;g36d1eef272e_0_8"/>
          <p:cNvSpPr/>
          <p:nvPr/>
        </p:nvSpPr>
        <p:spPr>
          <a:xfrm>
            <a:off x="74052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36d1eef272e_0_8"/>
          <p:cNvSpPr txBox="1"/>
          <p:nvPr/>
        </p:nvSpPr>
        <p:spPr>
          <a:xfrm>
            <a:off x="594625" y="1614375"/>
            <a:ext cx="2349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Definir el marco técnico y operativo para la interacción entre los actores del SIR. 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36d1eef272e_0_8"/>
          <p:cNvSpPr txBox="1"/>
          <p:nvPr/>
        </p:nvSpPr>
        <p:spPr>
          <a:xfrm>
            <a:off x="3155500" y="1614375"/>
            <a:ext cx="2247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Desarrollar los elementos técnicos para implementar, documentar y gestionar el estándar, incluyendo un repositorio oficial y herramientas de control de versiones.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36d1eef272e_0_8"/>
          <p:cNvSpPr txBox="1"/>
          <p:nvPr/>
        </p:nvSpPr>
        <p:spPr>
          <a:xfrm>
            <a:off x="5822500" y="1614375"/>
            <a:ext cx="1908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Validación técnica del estándar a través de pruebas funcionales y de interoperabilidad en el ambiente de pruebas del estándar.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36d1eef272e_0_8"/>
          <p:cNvSpPr txBox="1"/>
          <p:nvPr/>
        </p:nvSpPr>
        <p:spPr>
          <a:xfrm>
            <a:off x="8141300" y="1614375"/>
            <a:ext cx="20286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Disponer de la documentación del estándar, actualización documentada y aplicabilidad, incluyendo la difusión, mantenimiento técnico.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36d1eef272e_0_8"/>
          <p:cNvSpPr txBox="1"/>
          <p:nvPr/>
        </p:nvSpPr>
        <p:spPr>
          <a:xfrm>
            <a:off x="565139" y="3516300"/>
            <a:ext cx="10464300" cy="25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Productos: </a:t>
            </a:r>
            <a:endParaRPr b="1" i="0" sz="17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Documentos técnicos versionado y consolidado del estándar de interoperabilidad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Modelo de gobernanza técnica del estándar.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Plataforma digital para la administración del estándar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Kit de herramientas de validación y homologación.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Difusión del estándar y acompañamiento técnico en la aplicación práctica.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Atención y resolución de solicitudes técnicas de los actores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Soporte a la Unidad de Certificación y Homologación y a nuevos actores en procesos de adopción del estándar.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Incorporación de hallazgos operativos o recomendaciones de auditoría técnica.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Transferencia de conocimiento a los designados por el Contratante.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36d1eef272e_0_8"/>
          <p:cNvSpPr/>
          <p:nvPr/>
        </p:nvSpPr>
        <p:spPr>
          <a:xfrm>
            <a:off x="3263213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36d1eef272e_0_8"/>
          <p:cNvSpPr/>
          <p:nvPr/>
        </p:nvSpPr>
        <p:spPr>
          <a:xfrm>
            <a:off x="573957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36d1eef272e_0_8"/>
          <p:cNvSpPr/>
          <p:nvPr/>
        </p:nvSpPr>
        <p:spPr>
          <a:xfrm>
            <a:off x="825907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36d1eef272e_0_8"/>
          <p:cNvSpPr txBox="1"/>
          <p:nvPr/>
        </p:nvSpPr>
        <p:spPr>
          <a:xfrm>
            <a:off x="740325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36d1eef272e_0_8"/>
          <p:cNvSpPr txBox="1"/>
          <p:nvPr/>
        </p:nvSpPr>
        <p:spPr>
          <a:xfrm>
            <a:off x="32903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36d1eef272e_0_8"/>
          <p:cNvSpPr txBox="1"/>
          <p:nvPr/>
        </p:nvSpPr>
        <p:spPr>
          <a:xfrm>
            <a:off x="57395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36d1eef272e_0_8"/>
          <p:cNvSpPr txBox="1"/>
          <p:nvPr/>
        </p:nvSpPr>
        <p:spPr>
          <a:xfrm>
            <a:off x="82610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g36979acf3c2_0_0" title="CS - Secretaria de movilidad  (40 de 42).jpg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36979acf3c2_0_0"/>
          <p:cNvSpPr txBox="1"/>
          <p:nvPr>
            <p:ph idx="4294967295" type="ctrTitle"/>
          </p:nvPr>
        </p:nvSpPr>
        <p:spPr>
          <a:xfrm>
            <a:off x="0" y="3632425"/>
            <a:ext cx="6118500" cy="12849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Unidad de certificación y homologación</a:t>
            </a:r>
            <a:endParaRPr b="1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617" name="Google Shape;617;g36979acf3c2_0_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618" name="Google Shape;618;g36979acf3c2_0_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9" name="Google Shape;619;g36979acf3c2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0" name="Google Shape;620;g36979acf3c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0950" y="6179125"/>
            <a:ext cx="1796999" cy="5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6979acf3c2_0_536"/>
          <p:cNvSpPr/>
          <p:nvPr/>
        </p:nvSpPr>
        <p:spPr>
          <a:xfrm>
            <a:off x="570750" y="3522900"/>
            <a:ext cx="11455500" cy="30813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36979acf3c2_0_536"/>
          <p:cNvSpPr/>
          <p:nvPr/>
        </p:nvSpPr>
        <p:spPr>
          <a:xfrm>
            <a:off x="891550" y="3285925"/>
            <a:ext cx="35307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6979acf3c2_0_536"/>
          <p:cNvSpPr txBox="1"/>
          <p:nvPr/>
        </p:nvSpPr>
        <p:spPr>
          <a:xfrm>
            <a:off x="1255500" y="3257100"/>
            <a:ext cx="316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Rol y funciones principales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36979acf3c2_0_536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6979acf3c2_0_536"/>
          <p:cNvSpPr txBox="1"/>
          <p:nvPr>
            <p:ph idx="4294967295" type="title"/>
          </p:nvPr>
        </p:nvSpPr>
        <p:spPr>
          <a:xfrm>
            <a:off x="564675" y="463800"/>
            <a:ext cx="8967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s-CO" sz="2400">
                <a:solidFill>
                  <a:srgbClr val="434343"/>
                </a:solidFill>
              </a:rPr>
              <a:t>Unidad de certificación y homologación</a:t>
            </a:r>
            <a:endParaRPr b="0" sz="2400">
              <a:solidFill>
                <a:srgbClr val="434343"/>
              </a:solidFill>
            </a:endParaRPr>
          </a:p>
        </p:txBody>
      </p:sp>
      <p:pic>
        <p:nvPicPr>
          <p:cNvPr id="631" name="Google Shape;631;g36979acf3c2_0_5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g36979acf3c2_0_536"/>
          <p:cNvSpPr txBox="1"/>
          <p:nvPr/>
        </p:nvSpPr>
        <p:spPr>
          <a:xfrm>
            <a:off x="1103100" y="4416600"/>
            <a:ext cx="316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Homologar y certificar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funcionalidades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componentes técnicos y de seguridad del sistema central del SIR.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36979acf3c2_0_536"/>
          <p:cNvSpPr txBox="1"/>
          <p:nvPr/>
        </p:nvSpPr>
        <p:spPr>
          <a:xfrm>
            <a:off x="739150" y="3675600"/>
            <a:ext cx="886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Actúa como 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autoridad técnica independiente</a:t>
            </a: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evaluando, validando, garantizando y certificando el cumplimiento funcional, técnico y de seguridad. </a:t>
            </a:r>
            <a:endParaRPr b="0" i="0" sz="1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36979acf3c2_0_536"/>
          <p:cNvSpPr/>
          <p:nvPr/>
        </p:nvSpPr>
        <p:spPr>
          <a:xfrm>
            <a:off x="570750" y="1421625"/>
            <a:ext cx="9258300" cy="13560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6979acf3c2_0_536"/>
          <p:cNvSpPr/>
          <p:nvPr/>
        </p:nvSpPr>
        <p:spPr>
          <a:xfrm>
            <a:off x="891550" y="1178175"/>
            <a:ext cx="17301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36979acf3c2_0_536"/>
          <p:cNvSpPr txBox="1"/>
          <p:nvPr/>
        </p:nvSpPr>
        <p:spPr>
          <a:xfrm>
            <a:off x="1255500" y="1149350"/>
            <a:ext cx="124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g36979acf3c2_0_5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050" y="1230384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g36979acf3c2_0_536"/>
          <p:cNvSpPr txBox="1"/>
          <p:nvPr/>
        </p:nvSpPr>
        <p:spPr>
          <a:xfrm>
            <a:off x="739150" y="1635450"/>
            <a:ext cx="90576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 el grupo encargado de verificar que todos los actores, tecnologías, plataformas y dispositivos que se integren al Sistema Interoperable de Recaudo (SIR) cumplan con el estándar de interoperabilidad.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36979acf3c2_0_536"/>
          <p:cNvSpPr txBox="1"/>
          <p:nvPr/>
        </p:nvSpPr>
        <p:spPr>
          <a:xfrm>
            <a:off x="5062600" y="4416600"/>
            <a:ext cx="299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Certificar la conformidad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actores con el estándar de interoperabilidad.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36979acf3c2_0_536"/>
          <p:cNvSpPr txBox="1"/>
          <p:nvPr/>
        </p:nvSpPr>
        <p:spPr>
          <a:xfrm>
            <a:off x="8641150" y="4416600"/>
            <a:ext cx="316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Realizar las pruebas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necesarias para la homologación de dispositivos, plataformas, software y medios de pago.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36979acf3c2_0_536"/>
          <p:cNvSpPr txBox="1"/>
          <p:nvPr/>
        </p:nvSpPr>
        <p:spPr>
          <a:xfrm>
            <a:off x="1103100" y="5482261"/>
            <a:ext cx="316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Emitir homologaciones y </a:t>
            </a: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mantener el inventario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certificaciones emitidas.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6979acf3c2_0_536"/>
          <p:cNvSpPr txBox="1"/>
          <p:nvPr/>
        </p:nvSpPr>
        <p:spPr>
          <a:xfrm>
            <a:off x="5062600" y="5482261"/>
            <a:ext cx="299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Administrar el repositorio oficial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estándar, sus versiones y anexos técnicos.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36979acf3c2_0_536"/>
          <p:cNvSpPr txBox="1"/>
          <p:nvPr/>
        </p:nvSpPr>
        <p:spPr>
          <a:xfrm>
            <a:off x="8641150" y="5482261"/>
            <a:ext cx="316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Mantener operativo un laboratorio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las herramientas necesarias para la homologación y certificación.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36979acf3c2_0_536"/>
          <p:cNvSpPr txBox="1"/>
          <p:nvPr/>
        </p:nvSpPr>
        <p:spPr>
          <a:xfrm>
            <a:off x="570750" y="4492238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g36979acf3c2_0_536"/>
          <p:cNvCxnSpPr/>
          <p:nvPr/>
        </p:nvCxnSpPr>
        <p:spPr>
          <a:xfrm>
            <a:off x="1062000" y="4586213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6" name="Google Shape;646;g36979acf3c2_0_536"/>
          <p:cNvSpPr txBox="1"/>
          <p:nvPr/>
        </p:nvSpPr>
        <p:spPr>
          <a:xfrm>
            <a:off x="570750" y="5484763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g36979acf3c2_0_536"/>
          <p:cNvCxnSpPr/>
          <p:nvPr/>
        </p:nvCxnSpPr>
        <p:spPr>
          <a:xfrm>
            <a:off x="1062000" y="557873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8" name="Google Shape;648;g36979acf3c2_0_536"/>
          <p:cNvSpPr txBox="1"/>
          <p:nvPr/>
        </p:nvSpPr>
        <p:spPr>
          <a:xfrm>
            <a:off x="4572000" y="4492238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9" name="Google Shape;649;g36979acf3c2_0_536"/>
          <p:cNvCxnSpPr/>
          <p:nvPr/>
        </p:nvCxnSpPr>
        <p:spPr>
          <a:xfrm>
            <a:off x="5063250" y="4586213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0" name="Google Shape;650;g36979acf3c2_0_536"/>
          <p:cNvSpPr txBox="1"/>
          <p:nvPr/>
        </p:nvSpPr>
        <p:spPr>
          <a:xfrm>
            <a:off x="4572000" y="5484763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g36979acf3c2_0_536"/>
          <p:cNvCxnSpPr/>
          <p:nvPr/>
        </p:nvCxnSpPr>
        <p:spPr>
          <a:xfrm>
            <a:off x="5063250" y="557873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2" name="Google Shape;652;g36979acf3c2_0_536"/>
          <p:cNvSpPr txBox="1"/>
          <p:nvPr/>
        </p:nvSpPr>
        <p:spPr>
          <a:xfrm>
            <a:off x="8159500" y="4492238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653;g36979acf3c2_0_536"/>
          <p:cNvCxnSpPr/>
          <p:nvPr/>
        </p:nvCxnSpPr>
        <p:spPr>
          <a:xfrm>
            <a:off x="8650750" y="4586213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g36979acf3c2_0_536"/>
          <p:cNvSpPr txBox="1"/>
          <p:nvPr/>
        </p:nvSpPr>
        <p:spPr>
          <a:xfrm>
            <a:off x="8159500" y="5484763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g36979acf3c2_0_536"/>
          <p:cNvCxnSpPr/>
          <p:nvPr/>
        </p:nvCxnSpPr>
        <p:spPr>
          <a:xfrm>
            <a:off x="8650750" y="557873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6d1eef272e_0_37"/>
          <p:cNvSpPr/>
          <p:nvPr/>
        </p:nvSpPr>
        <p:spPr>
          <a:xfrm>
            <a:off x="579438" y="2079675"/>
            <a:ext cx="3069900" cy="2052600"/>
          </a:xfrm>
          <a:prstGeom prst="roundRect">
            <a:avLst>
              <a:gd fmla="val 10228" name="adj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36d1eef272e_0_37"/>
          <p:cNvSpPr/>
          <p:nvPr/>
        </p:nvSpPr>
        <p:spPr>
          <a:xfrm>
            <a:off x="1730688" y="1745450"/>
            <a:ext cx="767400" cy="5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36d1eef272e_0_37"/>
          <p:cNvSpPr/>
          <p:nvPr/>
        </p:nvSpPr>
        <p:spPr>
          <a:xfrm>
            <a:off x="3824858" y="2079675"/>
            <a:ext cx="3069900" cy="2052600"/>
          </a:xfrm>
          <a:prstGeom prst="roundRect">
            <a:avLst>
              <a:gd fmla="val 10228" name="adj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36d1eef272e_0_37"/>
          <p:cNvSpPr/>
          <p:nvPr/>
        </p:nvSpPr>
        <p:spPr>
          <a:xfrm>
            <a:off x="7089748" y="2079675"/>
            <a:ext cx="3069900" cy="2052600"/>
          </a:xfrm>
          <a:prstGeom prst="roundRect">
            <a:avLst>
              <a:gd fmla="val 10228" name="adj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36d1eef272e_0_37"/>
          <p:cNvSpPr/>
          <p:nvPr/>
        </p:nvSpPr>
        <p:spPr>
          <a:xfrm>
            <a:off x="4976108" y="1745450"/>
            <a:ext cx="767400" cy="5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36d1eef272e_0_37"/>
          <p:cNvSpPr/>
          <p:nvPr/>
        </p:nvSpPr>
        <p:spPr>
          <a:xfrm>
            <a:off x="8240998" y="1745450"/>
            <a:ext cx="767400" cy="5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36d1eef272e_0_3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g36d1eef272e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36d1eef272e_0_37"/>
          <p:cNvSpPr txBox="1"/>
          <p:nvPr/>
        </p:nvSpPr>
        <p:spPr>
          <a:xfrm>
            <a:off x="564675" y="4527000"/>
            <a:ext cx="97302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Unidad de certificación y homologación 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 el mecanismo que garantiza que el SIR crezca de forma abierta pero controlada, permitiendo la entrada de nuevos actores y tecnologías, sin comprometer la interoperabilidad ni la seguridad del sistema.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 el filtro técnico que convierte un estándar en una realidad operativa, funcional y confiable.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36d1eef272e_0_37"/>
          <p:cNvSpPr txBox="1"/>
          <p:nvPr/>
        </p:nvSpPr>
        <p:spPr>
          <a:xfrm>
            <a:off x="564675" y="1199225"/>
            <a:ext cx="906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 estructura de la unidad incluye: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36d1eef272e_0_37"/>
          <p:cNvSpPr txBox="1"/>
          <p:nvPr>
            <p:ph idx="4294967295" type="title"/>
          </p:nvPr>
        </p:nvSpPr>
        <p:spPr>
          <a:xfrm>
            <a:off x="564675" y="463800"/>
            <a:ext cx="8967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s-CO" sz="2400">
                <a:solidFill>
                  <a:srgbClr val="434343"/>
                </a:solidFill>
              </a:rPr>
              <a:t>Unidad de certificación y homologación</a:t>
            </a:r>
            <a:endParaRPr b="0" sz="2400">
              <a:solidFill>
                <a:srgbClr val="434343"/>
              </a:solidFill>
            </a:endParaRPr>
          </a:p>
        </p:txBody>
      </p:sp>
      <p:sp>
        <p:nvSpPr>
          <p:cNvPr id="672" name="Google Shape;672;g36d1eef272e_0_37"/>
          <p:cNvSpPr txBox="1"/>
          <p:nvPr/>
        </p:nvSpPr>
        <p:spPr>
          <a:xfrm>
            <a:off x="579438" y="2303100"/>
            <a:ext cx="30699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Laboratorio físico y virtual </a:t>
            </a:r>
            <a:b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 pruebas</a:t>
            </a:r>
            <a:b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 equipamiento mínimo representativo de todos los dispositivos certificados y simuladores de medios de pago.</a:t>
            </a:r>
            <a:endParaRPr b="0" i="0" sz="1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36d1eef272e_0_37"/>
          <p:cNvSpPr txBox="1"/>
          <p:nvPr/>
        </p:nvSpPr>
        <p:spPr>
          <a:xfrm>
            <a:off x="3824858" y="2303100"/>
            <a:ext cx="306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Plataforma digital de certificación</a:t>
            </a:r>
            <a:b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Para recibir solicitudes, gestionar pruebas, registrar evidencias y emitir certificados.</a:t>
            </a:r>
            <a:endParaRPr b="0" i="0" sz="1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36d1eef272e_0_37"/>
          <p:cNvSpPr txBox="1"/>
          <p:nvPr/>
        </p:nvSpPr>
        <p:spPr>
          <a:xfrm>
            <a:off x="7089748" y="2303100"/>
            <a:ext cx="30699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Repositorio normativo</a:t>
            </a:r>
            <a:br>
              <a:rPr b="0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Versión oficial del estándar, manuales técnicos y anexos funcionales.</a:t>
            </a:r>
            <a:endParaRPr b="0" i="0" sz="1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g36d1eef272e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6786" y="1847250"/>
            <a:ext cx="455825" cy="45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g36d1eef272e_0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4859" y="1833200"/>
            <a:ext cx="4699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g36d1eef272e_0_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0575" y="1847250"/>
            <a:ext cx="467625" cy="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362e89ed02f_0_0" title="CS - Secretaria de movilidad  (32 de 118).jpg"/>
          <p:cNvPicPr preferRelativeResize="0"/>
          <p:nvPr/>
        </p:nvPicPr>
        <p:blipFill rotWithShape="1">
          <a:blip r:embed="rId3">
            <a:alphaModFix/>
          </a:blip>
          <a:srcRect b="17214" l="10466" r="0" t="7215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62e89ed02f_0_0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 rot="10800000">
            <a:off x="0" y="-1"/>
            <a:ext cx="12192000" cy="67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62e89ed02f_0_0"/>
          <p:cNvSpPr txBox="1"/>
          <p:nvPr/>
        </p:nvSpPr>
        <p:spPr>
          <a:xfrm>
            <a:off x="0" y="2037775"/>
            <a:ext cx="6675300" cy="3367500"/>
          </a:xfrm>
          <a:prstGeom prst="rect">
            <a:avLst/>
          </a:prstGeom>
          <a:solidFill>
            <a:srgbClr val="000000">
              <a:alpha val="49019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3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Interoperable de Recaudo (SIR)</a:t>
            </a:r>
            <a:endParaRPr b="1" i="0" sz="3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-CO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 de desarrollo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-CO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Estándar de interoperabilidad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-CO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Unidad de certificación y homologación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-CO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Unidad de seguridad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62e89ed02f_0_0"/>
          <p:cNvSpPr txBox="1"/>
          <p:nvPr/>
        </p:nvSpPr>
        <p:spPr>
          <a:xfrm>
            <a:off x="565050" y="5488600"/>
            <a:ext cx="2138700" cy="45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11 de julio de 2025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62e89ed02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62e89ed02f_0_0" title="img.png"/>
          <p:cNvPicPr preferRelativeResize="0"/>
          <p:nvPr/>
        </p:nvPicPr>
        <p:blipFill rotWithShape="1">
          <a:blip r:embed="rId6">
            <a:alphaModFix/>
          </a:blip>
          <a:srcRect b="0" l="0" r="0" t="25667"/>
          <a:stretch/>
        </p:blipFill>
        <p:spPr>
          <a:xfrm>
            <a:off x="6174675" y="54638"/>
            <a:ext cx="4945175" cy="674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g362e89ed02f_0_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80" name="Google Shape;280;g362e89ed02f_0_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1" name="Google Shape;281;g362e89ed02f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2" name="Google Shape;282;g362e89ed02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6300fa00fe_11_134"/>
          <p:cNvSpPr/>
          <p:nvPr/>
        </p:nvSpPr>
        <p:spPr>
          <a:xfrm>
            <a:off x="8046747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36300fa00fe_11_134"/>
          <p:cNvSpPr/>
          <p:nvPr/>
        </p:nvSpPr>
        <p:spPr>
          <a:xfrm>
            <a:off x="5570381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36300fa00fe_11_134"/>
          <p:cNvSpPr/>
          <p:nvPr/>
        </p:nvSpPr>
        <p:spPr>
          <a:xfrm>
            <a:off x="3094016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6300fa00fe_11_134"/>
          <p:cNvSpPr/>
          <p:nvPr/>
        </p:nvSpPr>
        <p:spPr>
          <a:xfrm>
            <a:off x="617650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36300fa00fe_11_134"/>
          <p:cNvSpPr/>
          <p:nvPr/>
        </p:nvSpPr>
        <p:spPr>
          <a:xfrm>
            <a:off x="74052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36300fa00fe_11_134"/>
          <p:cNvSpPr/>
          <p:nvPr/>
        </p:nvSpPr>
        <p:spPr>
          <a:xfrm>
            <a:off x="3263213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36300fa00fe_11_134"/>
          <p:cNvSpPr/>
          <p:nvPr/>
        </p:nvSpPr>
        <p:spPr>
          <a:xfrm>
            <a:off x="573957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36300fa00fe_11_134"/>
          <p:cNvSpPr/>
          <p:nvPr/>
        </p:nvSpPr>
        <p:spPr>
          <a:xfrm>
            <a:off x="825907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36300fa00fe_11_134"/>
          <p:cNvSpPr txBox="1"/>
          <p:nvPr/>
        </p:nvSpPr>
        <p:spPr>
          <a:xfrm>
            <a:off x="740325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36300fa00fe_11_134"/>
          <p:cNvSpPr txBox="1"/>
          <p:nvPr/>
        </p:nvSpPr>
        <p:spPr>
          <a:xfrm>
            <a:off x="32903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36300fa00fe_11_134"/>
          <p:cNvSpPr txBox="1"/>
          <p:nvPr/>
        </p:nvSpPr>
        <p:spPr>
          <a:xfrm>
            <a:off x="57395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36300fa00fe_11_134"/>
          <p:cNvSpPr txBox="1"/>
          <p:nvPr/>
        </p:nvSpPr>
        <p:spPr>
          <a:xfrm>
            <a:off x="82610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36300fa00fe_11_13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g36300fa00fe_11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36300fa00fe_11_134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8" name="Google Shape;698;g36300fa00fe_11_134"/>
          <p:cNvSpPr txBox="1"/>
          <p:nvPr/>
        </p:nvSpPr>
        <p:spPr>
          <a:xfrm>
            <a:off x="766200" y="1614375"/>
            <a:ext cx="2012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Establecer la estructura organizacional, metodológica y técnica de la Unidad, incluyendo la implementación de un laboratorio de pruebas.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36300fa00fe_11_134"/>
          <p:cNvSpPr txBox="1"/>
          <p:nvPr/>
        </p:nvSpPr>
        <p:spPr>
          <a:xfrm>
            <a:off x="3263200" y="1614375"/>
            <a:ext cx="1908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Desarrollar los elementos técnicos y operativos, como el laboratorio y sus herramientas, así como la capacitación del personal.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36300fa00fe_11_134"/>
          <p:cNvSpPr txBox="1"/>
          <p:nvPr/>
        </p:nvSpPr>
        <p:spPr>
          <a:xfrm>
            <a:off x="5739500" y="1614375"/>
            <a:ext cx="1908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Poner en marcha la operación de la Unidad y el laboratorio de pruebas.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36300fa00fe_11_134"/>
          <p:cNvSpPr txBox="1"/>
          <p:nvPr/>
        </p:nvSpPr>
        <p:spPr>
          <a:xfrm>
            <a:off x="8260900" y="1614375"/>
            <a:ext cx="1772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Mantener la Unidad en funcionamiento, aplicando procesos formales de evaluación y registro de conformidad.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36300fa00fe_11_134"/>
          <p:cNvSpPr txBox="1"/>
          <p:nvPr/>
        </p:nvSpPr>
        <p:spPr>
          <a:xfrm>
            <a:off x="565139" y="3406925"/>
            <a:ext cx="104643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Productos: </a:t>
            </a:r>
            <a:endParaRPr b="1" i="0" sz="17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Documento del modelo organizacional de la unidad y manual metodológico de certificación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Diseños para la puesta en funcionamiento del laboratorio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Registro y documentación de los procesos de certificación, actores y dispositivos certificados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Recibir para operación la plataforma digital del estándar con funcionalidades activas de gestión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Mantener los kit de herramientas de validación y homologación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Propuesta de ajustes al estándar en caso de hallazgos recurrentes o incompatibilidades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solicitudes de certificación o recertificación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activa del entorno de pruebas interoperables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Mantenimiento evolutivo de los procesos de la Unidad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Transferencia de conocimiento a los designados por el Contratante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g36c45e9d7ab_0_7" title="CS - Secretaria de movilidad  (40 de 42).jpg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g36c45e9d7ab_0_7"/>
          <p:cNvSpPr txBox="1"/>
          <p:nvPr>
            <p:ph idx="4294967295" type="ctrTitle"/>
          </p:nvPr>
        </p:nvSpPr>
        <p:spPr>
          <a:xfrm>
            <a:off x="0" y="3632425"/>
            <a:ext cx="6118500" cy="897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Unidad de seguridad</a:t>
            </a:r>
            <a:endParaRPr b="1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709" name="Google Shape;709;g36c45e9d7ab_0_7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710" name="Google Shape;710;g36c45e9d7ab_0_7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1" name="Google Shape;711;g36c45e9d7ab_0_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2" name="Google Shape;712;g36c45e9d7ab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6c45e9d7ab_0_16"/>
          <p:cNvSpPr/>
          <p:nvPr/>
        </p:nvSpPr>
        <p:spPr>
          <a:xfrm>
            <a:off x="570750" y="3900175"/>
            <a:ext cx="11378400" cy="24435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36c45e9d7ab_0_16"/>
          <p:cNvSpPr/>
          <p:nvPr/>
        </p:nvSpPr>
        <p:spPr>
          <a:xfrm>
            <a:off x="891550" y="3656725"/>
            <a:ext cx="28965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36c45e9d7ab_0_16"/>
          <p:cNvSpPr txBox="1"/>
          <p:nvPr/>
        </p:nvSpPr>
        <p:spPr>
          <a:xfrm>
            <a:off x="1255500" y="3627900"/>
            <a:ext cx="297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Funciones principales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36c45e9d7ab_0_16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36c45e9d7ab_0_16"/>
          <p:cNvSpPr txBox="1"/>
          <p:nvPr>
            <p:ph idx="4294967295" type="title"/>
          </p:nvPr>
        </p:nvSpPr>
        <p:spPr>
          <a:xfrm>
            <a:off x="564675" y="495800"/>
            <a:ext cx="8967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s-CO" sz="2400">
                <a:solidFill>
                  <a:srgbClr val="434343"/>
                </a:solidFill>
              </a:rPr>
              <a:t>Unidad de seguridad</a:t>
            </a:r>
            <a:endParaRPr b="0" sz="2400">
              <a:solidFill>
                <a:srgbClr val="434343"/>
              </a:solidFill>
            </a:endParaRPr>
          </a:p>
        </p:txBody>
      </p:sp>
      <p:pic>
        <p:nvPicPr>
          <p:cNvPr id="723" name="Google Shape;723;g36c45e9d7ab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g36c45e9d7ab_0_16"/>
          <p:cNvSpPr txBox="1"/>
          <p:nvPr/>
        </p:nvSpPr>
        <p:spPr>
          <a:xfrm>
            <a:off x="1235350" y="4166500"/>
            <a:ext cx="2896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Supervisar el cumplimiento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las políticas de seguridad del Estándar de Interoperabilidad por parte de todos los actores.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36c45e9d7ab_0_16"/>
          <p:cNvSpPr/>
          <p:nvPr/>
        </p:nvSpPr>
        <p:spPr>
          <a:xfrm>
            <a:off x="570750" y="1421625"/>
            <a:ext cx="9624300" cy="16086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36c45e9d7ab_0_16"/>
          <p:cNvSpPr/>
          <p:nvPr/>
        </p:nvSpPr>
        <p:spPr>
          <a:xfrm>
            <a:off x="891550" y="1178175"/>
            <a:ext cx="17301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36c45e9d7ab_0_16"/>
          <p:cNvSpPr txBox="1"/>
          <p:nvPr/>
        </p:nvSpPr>
        <p:spPr>
          <a:xfrm>
            <a:off x="1255500" y="1149350"/>
            <a:ext cx="124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g36c45e9d7ab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050" y="1230384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36c45e9d7ab_0_16"/>
          <p:cNvSpPr txBox="1"/>
          <p:nvPr/>
        </p:nvSpPr>
        <p:spPr>
          <a:xfrm>
            <a:off x="739150" y="1635450"/>
            <a:ext cx="9362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 el grupo encargado de mantener la resiliencia del ecosistema del SIR frente a riesgos tecnológicos, ciberataques, fraudes y fallos operativos, asegurando la confidencialidad, integridad, disponibilidad y trazabilidad de la información en </a:t>
            </a: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todos los niveles del sistema, siguiendo el estándar de interoperabilidad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36c45e9d7ab_0_16"/>
          <p:cNvSpPr txBox="1"/>
          <p:nvPr/>
        </p:nvSpPr>
        <p:spPr>
          <a:xfrm>
            <a:off x="4880975" y="4166500"/>
            <a:ext cx="324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Monitorear eventos del sistema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tiempo real, detectar anomalías de seguridad y activar alertas tempranas.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6c45e9d7ab_0_16"/>
          <p:cNvSpPr txBox="1"/>
          <p:nvPr/>
        </p:nvSpPr>
        <p:spPr>
          <a:xfrm>
            <a:off x="8762885" y="4166500"/>
            <a:ext cx="313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Gestionar la infraestructura criptográfica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incluyendo granja de SAMs,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SAMs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KMS, HSM y llaves digitales.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6c45e9d7ab_0_16"/>
          <p:cNvSpPr txBox="1"/>
          <p:nvPr/>
        </p:nvSpPr>
        <p:spPr>
          <a:xfrm>
            <a:off x="1235350" y="5171450"/>
            <a:ext cx="284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Responder ante incidentes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ciberseguridad, evasión tecnológica o fraude tecnológico.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36c45e9d7ab_0_16"/>
          <p:cNvSpPr txBox="1"/>
          <p:nvPr/>
        </p:nvSpPr>
        <p:spPr>
          <a:xfrm>
            <a:off x="4880975" y="5171447"/>
            <a:ext cx="324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Garantizar el cumplimiento de mecanismos para la </a:t>
            </a: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continuidad operativa del sistema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ante fallos o ataques.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36c45e9d7ab_0_16"/>
          <p:cNvSpPr txBox="1"/>
          <p:nvPr/>
        </p:nvSpPr>
        <p:spPr>
          <a:xfrm>
            <a:off x="8743900" y="5171444"/>
            <a:ext cx="313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Auditar y documentar eventos críticos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configuraciones y ciclos de actualización.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36c45e9d7ab_0_16"/>
          <p:cNvSpPr txBox="1"/>
          <p:nvPr/>
        </p:nvSpPr>
        <p:spPr>
          <a:xfrm>
            <a:off x="717375" y="4255113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g36c45e9d7ab_0_16"/>
          <p:cNvCxnSpPr/>
          <p:nvPr/>
        </p:nvCxnSpPr>
        <p:spPr>
          <a:xfrm>
            <a:off x="1208625" y="434908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g36c45e9d7ab_0_16"/>
          <p:cNvSpPr txBox="1"/>
          <p:nvPr/>
        </p:nvSpPr>
        <p:spPr>
          <a:xfrm>
            <a:off x="717375" y="5247638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g36c45e9d7ab_0_16"/>
          <p:cNvCxnSpPr/>
          <p:nvPr/>
        </p:nvCxnSpPr>
        <p:spPr>
          <a:xfrm>
            <a:off x="1208625" y="524763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9" name="Google Shape;739;g36c45e9d7ab_0_16"/>
          <p:cNvSpPr txBox="1"/>
          <p:nvPr/>
        </p:nvSpPr>
        <p:spPr>
          <a:xfrm>
            <a:off x="4373675" y="4255113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0" name="Google Shape;740;g36c45e9d7ab_0_16"/>
          <p:cNvCxnSpPr/>
          <p:nvPr/>
        </p:nvCxnSpPr>
        <p:spPr>
          <a:xfrm>
            <a:off x="4864925" y="434908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1" name="Google Shape;741;g36c45e9d7ab_0_16"/>
          <p:cNvSpPr txBox="1"/>
          <p:nvPr/>
        </p:nvSpPr>
        <p:spPr>
          <a:xfrm>
            <a:off x="4373675" y="5247638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g36c45e9d7ab_0_16"/>
          <p:cNvCxnSpPr/>
          <p:nvPr/>
        </p:nvCxnSpPr>
        <p:spPr>
          <a:xfrm>
            <a:off x="4864925" y="524763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3" name="Google Shape;743;g36c45e9d7ab_0_16"/>
          <p:cNvSpPr txBox="1"/>
          <p:nvPr/>
        </p:nvSpPr>
        <p:spPr>
          <a:xfrm>
            <a:off x="8252650" y="4255113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g36c45e9d7ab_0_16"/>
          <p:cNvCxnSpPr/>
          <p:nvPr/>
        </p:nvCxnSpPr>
        <p:spPr>
          <a:xfrm>
            <a:off x="8743900" y="434908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5" name="Google Shape;745;g36c45e9d7ab_0_16"/>
          <p:cNvSpPr txBox="1"/>
          <p:nvPr/>
        </p:nvSpPr>
        <p:spPr>
          <a:xfrm>
            <a:off x="8252650" y="5247638"/>
            <a:ext cx="47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g36c45e9d7ab_0_16"/>
          <p:cNvCxnSpPr/>
          <p:nvPr/>
        </p:nvCxnSpPr>
        <p:spPr>
          <a:xfrm>
            <a:off x="8743900" y="5247638"/>
            <a:ext cx="0" cy="518100"/>
          </a:xfrm>
          <a:prstGeom prst="straightConnector1">
            <a:avLst/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6d1eef272e_0_51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3" name="Google Shape;753;g36d1eef272e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4" name="Google Shape;754;g36d1eef272e_0_51"/>
          <p:cNvGraphicFramePr/>
          <p:nvPr/>
        </p:nvGraphicFramePr>
        <p:xfrm>
          <a:off x="570750" y="11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{91DB11AB-69F4-471C-9D7F-FC82520496AC}</a:tableStyleId>
              </a:tblPr>
              <a:tblGrid>
                <a:gridCol w="2664125"/>
                <a:gridCol w="7052125"/>
              </a:tblGrid>
              <a:tr h="388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Capacidad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67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Gestión criptográfica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Administración de </a:t>
                      </a: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SAMs,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 KMS, HSM, claves simétricas/asimétricas y certificados digitales.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SOC – Centro de Operaciones de Seguridad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Vigilancia continua de los sistemas críticos y dispositivos conectados.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SIEM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Sistema de gestión de eventos e información de seguridad con alertas configurables.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Pruebas de seguridad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Sandbox técnico para simulaciones, pruebas de estrés, ethical hacking.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Registro y trazabilidad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Bitácora centralizada de eventos, configuraciones, incidentes y respuestas.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Políticas de recuperación ante desastres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Seguimiento de las políticas de continuidad operativa y failover automático definidas en el Estándar de Interoperabilidad.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5" name="Google Shape;755;g36d1eef272e_0_51"/>
          <p:cNvSpPr txBox="1"/>
          <p:nvPr>
            <p:ph idx="4294967295" type="title"/>
          </p:nvPr>
        </p:nvSpPr>
        <p:spPr>
          <a:xfrm>
            <a:off x="564675" y="495800"/>
            <a:ext cx="89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  <a:buNone/>
            </a:pPr>
            <a:r>
              <a:rPr b="0" lang="es-CO" sz="2400">
                <a:solidFill>
                  <a:srgbClr val="434343"/>
                </a:solidFill>
              </a:rPr>
              <a:t>Capacidades mínimas requeridas</a:t>
            </a:r>
            <a:endParaRPr b="0"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6300fa00fe_11_161"/>
          <p:cNvSpPr/>
          <p:nvPr/>
        </p:nvSpPr>
        <p:spPr>
          <a:xfrm>
            <a:off x="8046747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36300fa00fe_11_161"/>
          <p:cNvSpPr/>
          <p:nvPr/>
        </p:nvSpPr>
        <p:spPr>
          <a:xfrm>
            <a:off x="5570381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36300fa00fe_11_161"/>
          <p:cNvSpPr/>
          <p:nvPr/>
        </p:nvSpPr>
        <p:spPr>
          <a:xfrm>
            <a:off x="3094016" y="1363650"/>
            <a:ext cx="2247300" cy="1836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g36300fa00fe_11_161"/>
          <p:cNvSpPr/>
          <p:nvPr/>
        </p:nvSpPr>
        <p:spPr>
          <a:xfrm>
            <a:off x="617650" y="1363650"/>
            <a:ext cx="2247300" cy="2181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g36300fa00fe_11_161"/>
          <p:cNvSpPr/>
          <p:nvPr/>
        </p:nvSpPr>
        <p:spPr>
          <a:xfrm>
            <a:off x="74052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36300fa00fe_11_161"/>
          <p:cNvSpPr/>
          <p:nvPr/>
        </p:nvSpPr>
        <p:spPr>
          <a:xfrm>
            <a:off x="3263213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g36300fa00fe_11_161"/>
          <p:cNvSpPr/>
          <p:nvPr/>
        </p:nvSpPr>
        <p:spPr>
          <a:xfrm>
            <a:off x="573957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g36300fa00fe_11_161"/>
          <p:cNvSpPr/>
          <p:nvPr/>
        </p:nvSpPr>
        <p:spPr>
          <a:xfrm>
            <a:off x="8259075" y="1175250"/>
            <a:ext cx="19089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36300fa00fe_11_161"/>
          <p:cNvSpPr txBox="1"/>
          <p:nvPr/>
        </p:nvSpPr>
        <p:spPr>
          <a:xfrm>
            <a:off x="740325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36300fa00fe_11_161"/>
          <p:cNvSpPr txBox="1"/>
          <p:nvPr/>
        </p:nvSpPr>
        <p:spPr>
          <a:xfrm>
            <a:off x="32903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36300fa00fe_11_161"/>
          <p:cNvSpPr txBox="1"/>
          <p:nvPr/>
        </p:nvSpPr>
        <p:spPr>
          <a:xfrm>
            <a:off x="57395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36300fa00fe_11_161"/>
          <p:cNvSpPr txBox="1"/>
          <p:nvPr/>
        </p:nvSpPr>
        <p:spPr>
          <a:xfrm>
            <a:off x="8261000" y="1157850"/>
            <a:ext cx="19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g36300fa00fe_11_161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g36300fa00fe_11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g36300fa00fe_11_161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6" name="Google Shape;776;g36300fa00fe_11_161"/>
          <p:cNvSpPr txBox="1"/>
          <p:nvPr/>
        </p:nvSpPr>
        <p:spPr>
          <a:xfrm>
            <a:off x="766200" y="1538175"/>
            <a:ext cx="1969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Establecer la estructura organizacional, metodológica y técnica de la Unidad.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Establecer los mecanismos de actuación con actores para el mantenimiento de la seguridad.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36300fa00fe_11_161"/>
          <p:cNvSpPr txBox="1"/>
          <p:nvPr/>
        </p:nvSpPr>
        <p:spPr>
          <a:xfrm>
            <a:off x="3195863" y="1538175"/>
            <a:ext cx="2043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Desarrollar los elementos técnicos y operativos, sus herramientas y la capacitación del personal.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36300fa00fe_11_161"/>
          <p:cNvSpPr txBox="1"/>
          <p:nvPr/>
        </p:nvSpPr>
        <p:spPr>
          <a:xfrm>
            <a:off x="5761900" y="1538175"/>
            <a:ext cx="196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Poner en marcha la operación de la Unidad, incluyendo el despliegue de las llaves.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36300fa00fe_11_161"/>
          <p:cNvSpPr txBox="1"/>
          <p:nvPr/>
        </p:nvSpPr>
        <p:spPr>
          <a:xfrm>
            <a:off x="8200300" y="1538175"/>
            <a:ext cx="196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3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Mantener la Unidad en funcionamiento, aplicando procesos formales de monitoreo y cumplimiento de procesos.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36300fa00fe_11_161"/>
          <p:cNvSpPr txBox="1"/>
          <p:nvPr/>
        </p:nvSpPr>
        <p:spPr>
          <a:xfrm>
            <a:off x="570750" y="3721900"/>
            <a:ext cx="104994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Productos: </a:t>
            </a:r>
            <a:endParaRPr b="1" i="0" sz="17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Documento del modelo organizacional de la unidad y protocolos de operación del Centro de Operaciones de Seguridad con simulación de ataques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criptográfica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Documento técnico del entorno de desarrollo y de pruebas de seguridad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Puesta en operación y gestión del Centro de Operaciones de Seguridad (SOC) y sus sistemas de seguridad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Puesta en operación de la plataforma de gestión criptográfica  (HSM, KMS, Granja de SAMS, SAMs, etc.).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Puesta en operación de la plataforma de monitoreo y gestión de eventos operativa (Security Information and Event Management - SIEM)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Mantenimiento de los roles y accesos de los actores en los componentes del nivel 4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Coordinación y gestión de respuesta ante eventos de fraude, evasión o ataques tecnológicos.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Transferencia de conocimiento a los designados por el Contratante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10" title="CS - Secretaria de movilidad  (1 de 47).jpg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-2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0"/>
          <p:cNvPicPr preferRelativeResize="0"/>
          <p:nvPr/>
        </p:nvPicPr>
        <p:blipFill rotWithShape="1">
          <a:blip r:embed="rId4">
            <a:alphaModFix/>
          </a:blip>
          <a:srcRect b="0" l="10289" r="0" t="0"/>
          <a:stretch/>
        </p:blipFill>
        <p:spPr>
          <a:xfrm>
            <a:off x="891600" y="0"/>
            <a:ext cx="113003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5400" y="739950"/>
            <a:ext cx="1387475" cy="1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0"/>
          <p:cNvSpPr txBox="1"/>
          <p:nvPr>
            <p:ph idx="4294967295" type="title"/>
          </p:nvPr>
        </p:nvSpPr>
        <p:spPr>
          <a:xfrm>
            <a:off x="559900" y="4700600"/>
            <a:ext cx="3878700" cy="7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s-CO" sz="5100">
                <a:solidFill>
                  <a:schemeClr val="lt1"/>
                </a:solidFill>
              </a:rPr>
              <a:t>GRACIAS</a:t>
            </a:r>
            <a:endParaRPr b="0" sz="5100">
              <a:solidFill>
                <a:schemeClr val="lt1"/>
              </a:solidFill>
            </a:endParaRPr>
          </a:p>
        </p:txBody>
      </p:sp>
      <p:pic>
        <p:nvPicPr>
          <p:cNvPr id="789" name="Google Shape;78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0648" y="5610224"/>
            <a:ext cx="19636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0"/>
          <p:cNvSpPr txBox="1"/>
          <p:nvPr/>
        </p:nvSpPr>
        <p:spPr>
          <a:xfrm>
            <a:off x="7982050" y="2621950"/>
            <a:ext cx="33432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www.movilidadbogota.gov.co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1" name="Google Shape;79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7350" y="2733250"/>
            <a:ext cx="271300" cy="1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75225" y="3052800"/>
            <a:ext cx="155550" cy="2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43837" y="3470125"/>
            <a:ext cx="218325" cy="2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30312" y="3855400"/>
            <a:ext cx="245375" cy="2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339137" y="4238700"/>
            <a:ext cx="227725" cy="2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333337" y="4615525"/>
            <a:ext cx="239325" cy="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325237" y="5006725"/>
            <a:ext cx="255525" cy="2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6300fa00fe_13_63"/>
          <p:cNvSpPr txBox="1"/>
          <p:nvPr>
            <p:ph idx="4294967295" type="ctrTitle"/>
          </p:nvPr>
        </p:nvSpPr>
        <p:spPr>
          <a:xfrm>
            <a:off x="366100" y="2863367"/>
            <a:ext cx="68748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7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Sesión 1 y 2</a:t>
            </a:r>
            <a:br>
              <a:rPr b="1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  <a:t>Comparte tus preguntas </a:t>
            </a:r>
            <a:r>
              <a:rPr b="1" i="0" lang="es-CO" sz="35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 través del siguiente código QR</a:t>
            </a:r>
            <a:endParaRPr b="1" i="0" sz="35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804" name="Google Shape;804;g36300fa00fe_13_63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805" name="Google Shape;805;g36300fa00fe_13_63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6" name="Google Shape;806;g36300fa00fe_13_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7" name="Google Shape;807;g36300fa00fe_13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g36300fa00fe_13_63"/>
          <p:cNvSpPr/>
          <p:nvPr/>
        </p:nvSpPr>
        <p:spPr>
          <a:xfrm>
            <a:off x="-13267" y="0"/>
            <a:ext cx="12192000" cy="19101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g36300fa00fe_13_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6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g36300fa00fe_13_63" title="img.png"/>
          <p:cNvPicPr preferRelativeResize="0"/>
          <p:nvPr/>
        </p:nvPicPr>
        <p:blipFill rotWithShape="1">
          <a:blip r:embed="rId6">
            <a:alphaModFix/>
          </a:blip>
          <a:srcRect b="0" l="0" r="0" t="24812"/>
          <a:stretch/>
        </p:blipFill>
        <p:spPr>
          <a:xfrm>
            <a:off x="10367500" y="-1"/>
            <a:ext cx="1383601" cy="19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g36300fa00fe_13_63"/>
          <p:cNvSpPr txBox="1"/>
          <p:nvPr/>
        </p:nvSpPr>
        <p:spPr>
          <a:xfrm>
            <a:off x="2613200" y="684900"/>
            <a:ext cx="7892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Transformación tecnológica del transporte público en Bogotá: </a:t>
            </a:r>
            <a:r>
              <a:rPr b="1" i="0" lang="es-CO" sz="20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Sistema Interoperable de Recaudo</a:t>
            </a:r>
            <a:endParaRPr b="1" i="0" sz="23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g36300fa00fe_13_63" title="sesion 1 y 2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0867" y="2299367"/>
            <a:ext cx="3563036" cy="356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362fc5ca0da_0_0" title="CS - Secretaria de movilidad  (40 de 42).jpg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62fc5ca0da_0_0"/>
          <p:cNvSpPr txBox="1"/>
          <p:nvPr>
            <p:ph idx="4294967295" type="ctrTitle"/>
          </p:nvPr>
        </p:nvSpPr>
        <p:spPr>
          <a:xfrm>
            <a:off x="0" y="3632425"/>
            <a:ext cx="6118500" cy="12849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1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89" name="Google Shape;289;g362fc5ca0da_0_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90" name="Google Shape;290;g362fc5ca0da_0_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1" name="Google Shape;291;g362fc5ca0da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2" name="Google Shape;292;g362fc5ca0d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2fc5ca0da_0_9"/>
          <p:cNvSpPr/>
          <p:nvPr/>
        </p:nvSpPr>
        <p:spPr>
          <a:xfrm>
            <a:off x="902025" y="3112675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62fc5ca0da_0_9"/>
          <p:cNvSpPr/>
          <p:nvPr/>
        </p:nvSpPr>
        <p:spPr>
          <a:xfrm>
            <a:off x="565150" y="3285025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62fc5ca0da_0_9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1" name="Google Shape;301;g362fc5ca0da_0_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362fc5ca0da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62fc5ca0da_0_9"/>
          <p:cNvSpPr txBox="1"/>
          <p:nvPr/>
        </p:nvSpPr>
        <p:spPr>
          <a:xfrm>
            <a:off x="1379950" y="3179025"/>
            <a:ext cx="8690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diseño, desarrollo, implementación y operación del SIR está estructurado en cuatro grandes etapas que responden a la lógica de implementación progresiva y transferible del sistema.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362fc5ca0da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00" y="3351187"/>
            <a:ext cx="550575" cy="6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62fc5ca0da_0_9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rgbClr val="FFB71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62fc5ca0da_0_9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62fc5ca0da_0_9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62fc5ca0da_0_9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62fc5ca0da_0_9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62fc5ca0da_0_9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62fc5ca0da_0_9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62fc5ca0da_0_9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62fc5ca0da_0_9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62fc5ca0da_0_9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62fc5ca0da_0_9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62fc5ca0da_0_9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2fc5ca0da_0_16"/>
          <p:cNvSpPr/>
          <p:nvPr/>
        </p:nvSpPr>
        <p:spPr>
          <a:xfrm>
            <a:off x="565150" y="1801301"/>
            <a:ext cx="10508400" cy="3555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62fc5ca0da_0_16"/>
          <p:cNvSpPr txBox="1"/>
          <p:nvPr/>
        </p:nvSpPr>
        <p:spPr>
          <a:xfrm>
            <a:off x="605926" y="2178962"/>
            <a:ext cx="25524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Objetivo:</a:t>
            </a: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establecer las condiciones iniciales del proyecto, su planificación detallada, gobernanza del diseño, cronograma de ejecución y validación técnica del enfoque adoptado.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Principales resultados:</a:t>
            </a:r>
            <a:endParaRPr b="1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Plan de trabajo detallado.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Modelo de gobernanza y coordinación interinstitucional para la ejecución del contrato.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Plan de gestión documental y de configuración.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Plan de pruebas e integración temprana.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Protocolo de gestión de riesgos.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62fc5ca0da_0_16"/>
          <p:cNvSpPr/>
          <p:nvPr/>
        </p:nvSpPr>
        <p:spPr>
          <a:xfrm>
            <a:off x="565150" y="1028413"/>
            <a:ext cx="2482800" cy="732000"/>
          </a:xfrm>
          <a:prstGeom prst="rect">
            <a:avLst/>
          </a:prstGeom>
          <a:solidFill>
            <a:srgbClr val="FFB71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62fc5ca0da_0_16"/>
          <p:cNvSpPr/>
          <p:nvPr/>
        </p:nvSpPr>
        <p:spPr>
          <a:xfrm>
            <a:off x="3072777" y="1028413"/>
            <a:ext cx="2730000" cy="732000"/>
          </a:xfrm>
          <a:prstGeom prst="rect">
            <a:avLst/>
          </a:prstGeom>
          <a:solidFill>
            <a:srgbClr val="FFB71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62fc5ca0da_0_16"/>
          <p:cNvSpPr/>
          <p:nvPr/>
        </p:nvSpPr>
        <p:spPr>
          <a:xfrm>
            <a:off x="5824927" y="1028413"/>
            <a:ext cx="5248500" cy="355500"/>
          </a:xfrm>
          <a:prstGeom prst="rect">
            <a:avLst/>
          </a:prstGeom>
          <a:solidFill>
            <a:srgbClr val="FFB71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62fc5ca0da_0_16"/>
          <p:cNvSpPr/>
          <p:nvPr/>
        </p:nvSpPr>
        <p:spPr>
          <a:xfrm>
            <a:off x="9182103" y="1414857"/>
            <a:ext cx="1889400" cy="355500"/>
          </a:xfrm>
          <a:prstGeom prst="rect">
            <a:avLst/>
          </a:prstGeom>
          <a:solidFill>
            <a:srgbClr val="FFB71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62fc5ca0da_0_16"/>
          <p:cNvSpPr txBox="1"/>
          <p:nvPr/>
        </p:nvSpPr>
        <p:spPr>
          <a:xfrm>
            <a:off x="652729" y="1130624"/>
            <a:ext cx="180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Planeación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62fc5ca0da_0_16"/>
          <p:cNvSpPr txBox="1"/>
          <p:nvPr/>
        </p:nvSpPr>
        <p:spPr>
          <a:xfrm>
            <a:off x="2983266" y="1044100"/>
            <a:ext cx="281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Diseño, desarrollo e implementación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362fc5ca0da_0_16"/>
          <p:cNvSpPr txBox="1"/>
          <p:nvPr/>
        </p:nvSpPr>
        <p:spPr>
          <a:xfrm>
            <a:off x="3208293" y="2178962"/>
            <a:ext cx="25524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Objetivo:</a:t>
            </a: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diseñar, desarrollar y poner en funcionamiento todos los componentes del SIR habilitando la interoperabilidad.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Principales resultados: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Diseño detallado del estándar de interoperabilidad y de cada componente.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Parametrización de las reglas 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Adaptación de soluciones COTS/MOTS y desarrollo de funcionalidades complementarias.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Implementación progresiva de los componentes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Pruebas de integración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62fc5ca0da_0_16"/>
          <p:cNvSpPr txBox="1"/>
          <p:nvPr/>
        </p:nvSpPr>
        <p:spPr>
          <a:xfrm>
            <a:off x="5810659" y="2178962"/>
            <a:ext cx="2482800" cy="3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ejecutar y mantener en funcionamiento estable todos los componentes del SIR conforme a los niveles de servicio (ANS), asegurando su trazabilidad, continuidad y soporte a los actores.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Principales resultados:</a:t>
            </a:r>
            <a:endParaRPr b="1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Operación continua del sistema.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Monitoreo y reporte de cumplimiento de ANS.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Ejecución de procesos de conciliación y compensación.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Integración de nuevos actores.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Mantenimiento evolutivo.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62fc5ca0da_0_16"/>
          <p:cNvSpPr txBox="1"/>
          <p:nvPr/>
        </p:nvSpPr>
        <p:spPr>
          <a:xfrm>
            <a:off x="8343633" y="2187056"/>
            <a:ext cx="27300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Objetivo:</a:t>
            </a: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asegurar una transición ordenada y completa del sistema al contratante o un nuevo operador, garantizando la sostenibilidad y autonomía operativa.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Principales resultados:</a:t>
            </a:r>
            <a:endParaRPr b="1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Transferencia del sistema y accesos. 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</a:pPr>
            <a:r>
              <a:rPr b="0" i="0" lang="es-CO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Entrega de manuales técnicos y operativos y repositorios unificados.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62fc5ca0da_0_16"/>
          <p:cNvSpPr txBox="1"/>
          <p:nvPr/>
        </p:nvSpPr>
        <p:spPr>
          <a:xfrm>
            <a:off x="9183994" y="1359570"/>
            <a:ext cx="188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Cierre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62fc5ca0da_0_16"/>
          <p:cNvSpPr txBox="1"/>
          <p:nvPr/>
        </p:nvSpPr>
        <p:spPr>
          <a:xfrm>
            <a:off x="5695707" y="1760092"/>
            <a:ext cx="34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(42 meses)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62fc5ca0da_0_16"/>
          <p:cNvSpPr txBox="1"/>
          <p:nvPr/>
        </p:nvSpPr>
        <p:spPr>
          <a:xfrm>
            <a:off x="2607131" y="1760092"/>
            <a:ext cx="319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(17 Meses)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62fc5ca0da_0_16"/>
          <p:cNvSpPr txBox="1"/>
          <p:nvPr/>
        </p:nvSpPr>
        <p:spPr>
          <a:xfrm>
            <a:off x="604737" y="1760092"/>
            <a:ext cx="204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 mes)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62fc5ca0da_0_16"/>
          <p:cNvSpPr txBox="1"/>
          <p:nvPr/>
        </p:nvSpPr>
        <p:spPr>
          <a:xfrm>
            <a:off x="9215175" y="1760089"/>
            <a:ext cx="182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(12 meses)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62fc5ca0da_0_16"/>
          <p:cNvSpPr txBox="1"/>
          <p:nvPr/>
        </p:nvSpPr>
        <p:spPr>
          <a:xfrm>
            <a:off x="5824765" y="946050"/>
            <a:ext cx="524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62fc5ca0da_0_16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 del proyecto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6300fa00fe_9_224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6300fa00fe_9_224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36300fa00fe_9_224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6300fa00fe_9_224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6300fa00fe_9_224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6300fa00fe_9_224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6300fa00fe_9_224"/>
          <p:cNvSpPr/>
          <p:nvPr/>
        </p:nvSpPr>
        <p:spPr>
          <a:xfrm>
            <a:off x="902025" y="3112675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6300fa00fe_9_224"/>
          <p:cNvSpPr/>
          <p:nvPr/>
        </p:nvSpPr>
        <p:spPr>
          <a:xfrm>
            <a:off x="565150" y="3285025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6300fa00fe_9_224"/>
          <p:cNvSpPr/>
          <p:nvPr/>
        </p:nvSpPr>
        <p:spPr>
          <a:xfrm>
            <a:off x="902025" y="4513700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6300fa00fe_9_224"/>
          <p:cNvSpPr/>
          <p:nvPr/>
        </p:nvSpPr>
        <p:spPr>
          <a:xfrm>
            <a:off x="565150" y="4686050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6300fa00fe_9_224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5" name="Google Shape;355;g36300fa00fe_9_22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36300fa00fe_9_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6300fa00fe_9_224"/>
          <p:cNvSpPr txBox="1"/>
          <p:nvPr/>
        </p:nvSpPr>
        <p:spPr>
          <a:xfrm>
            <a:off x="1526200" y="3335025"/>
            <a:ext cx="85287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Ejecución de componentes funcionales independientes e interoperables, diseñados bajo un estándar técnico común.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6300fa00fe_9_224"/>
          <p:cNvSpPr txBox="1"/>
          <p:nvPr/>
        </p:nvSpPr>
        <p:spPr>
          <a:xfrm>
            <a:off x="1526200" y="4573840"/>
            <a:ext cx="85287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Complementa el enfoque por etapas al permitir una ejecución progresiva, flexible y resiliente, acorde con la complejidad y escalabilidad del Sistema Interoperable de Recaudo (SIR).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36300fa00fe_9_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00" y="4802435"/>
            <a:ext cx="538350" cy="5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36300fa00fe_9_2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050" y="3432314"/>
            <a:ext cx="551300" cy="4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6300fa00fe_9_224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36300fa00fe_9_224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36300fa00fe_9_224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36300fa00fe_9_224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6300fa00fe_9_224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6300fa00fe_9_224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300fa00fe_9_262"/>
          <p:cNvSpPr/>
          <p:nvPr/>
        </p:nvSpPr>
        <p:spPr>
          <a:xfrm>
            <a:off x="902025" y="3112675"/>
            <a:ext cx="9384900" cy="175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6300fa00fe_9_262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4" name="Google Shape;374;g36300fa00fe_9_262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g36300fa00fe_9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6300fa00fe_9_262"/>
          <p:cNvSpPr txBox="1"/>
          <p:nvPr/>
        </p:nvSpPr>
        <p:spPr>
          <a:xfrm>
            <a:off x="1346575" y="3238725"/>
            <a:ext cx="86493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SIR coexiste con el actual subsistema de recaudo SIRCI, mediante un modelo de operación híbrido, con funciones distribuidas entre: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Nivel 3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operadores de recaudo de los sistemas de transporte y servicios de movilidad.</a:t>
            </a: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Nivel 4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sistema centralizado operado por el futuro contratista del SIR.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36300fa00fe_9_262"/>
          <p:cNvSpPr/>
          <p:nvPr/>
        </p:nvSpPr>
        <p:spPr>
          <a:xfrm>
            <a:off x="565150" y="3285025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36300fa00fe_9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939" y="3429539"/>
            <a:ext cx="727500" cy="62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6300fa00fe_9_262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6300fa00fe_9_262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36300fa00fe_9_262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36300fa00fe_9_262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36300fa00fe_9_262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6300fa00fe_9_262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6300fa00fe_9_262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36300fa00fe_9_262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6300fa00fe_9_262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6300fa00fe_9_262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36300fa00fe_9_262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6300fa00fe_9_262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6300fa00fe_9_305"/>
          <p:cNvSpPr/>
          <p:nvPr/>
        </p:nvSpPr>
        <p:spPr>
          <a:xfrm>
            <a:off x="902025" y="3112675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6300fa00fe_9_305"/>
          <p:cNvSpPr/>
          <p:nvPr/>
        </p:nvSpPr>
        <p:spPr>
          <a:xfrm>
            <a:off x="565150" y="3285025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6300fa00fe_9_305"/>
          <p:cNvSpPr/>
          <p:nvPr/>
        </p:nvSpPr>
        <p:spPr>
          <a:xfrm>
            <a:off x="902025" y="4513700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36300fa00fe_9_305"/>
          <p:cNvSpPr/>
          <p:nvPr/>
        </p:nvSpPr>
        <p:spPr>
          <a:xfrm>
            <a:off x="565150" y="4686050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36300fa00fe_9_305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1" name="Google Shape;401;g36300fa00fe_9_305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g36300fa00fe_9_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6300fa00fe_9_305"/>
          <p:cNvSpPr txBox="1"/>
          <p:nvPr/>
        </p:nvSpPr>
        <p:spPr>
          <a:xfrm>
            <a:off x="1260250" y="3299925"/>
            <a:ext cx="86907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El sistema debe soportar validaciones tanto en línea como fuera de línea, con un modelo técnico híbrido CBT/ABT.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6300fa00fe_9_305"/>
          <p:cNvSpPr txBox="1"/>
          <p:nvPr/>
        </p:nvSpPr>
        <p:spPr>
          <a:xfrm>
            <a:off x="1260274" y="4669850"/>
            <a:ext cx="86907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Esto permite operación continua incluso en zonas sin conectividad, con posterior sincronización.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6300fa00fe_9_305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6300fa00fe_9_305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6300fa00fe_9_305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36300fa00fe_9_305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6300fa00fe_9_305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36300fa00fe_9_305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36300fa00fe_9_305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36300fa00fe_9_305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36300fa00fe_9_305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6300fa00fe_9_305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36300fa00fe_9_305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6300fa00fe_9_305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36300fa00fe_9_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824" y="3417999"/>
            <a:ext cx="545750" cy="4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36300fa00fe_9_3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825" y="4822875"/>
            <a:ext cx="494425" cy="4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6300fa00fe_9_353"/>
          <p:cNvSpPr txBox="1"/>
          <p:nvPr/>
        </p:nvSpPr>
        <p:spPr>
          <a:xfrm>
            <a:off x="565150" y="341150"/>
            <a:ext cx="8690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desarrollo del proyecto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5" name="Google Shape;425;g36300fa00fe_9_353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g36300fa00fe_9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36300fa00fe_9_353"/>
          <p:cNvSpPr/>
          <p:nvPr/>
        </p:nvSpPr>
        <p:spPr>
          <a:xfrm>
            <a:off x="565150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6300fa00fe_9_353"/>
          <p:cNvSpPr/>
          <p:nvPr/>
        </p:nvSpPr>
        <p:spPr>
          <a:xfrm>
            <a:off x="2185417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6300fa00fe_9_353"/>
          <p:cNvSpPr/>
          <p:nvPr/>
        </p:nvSpPr>
        <p:spPr>
          <a:xfrm>
            <a:off x="3805684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6300fa00fe_9_353"/>
          <p:cNvSpPr/>
          <p:nvPr/>
        </p:nvSpPr>
        <p:spPr>
          <a:xfrm>
            <a:off x="5426041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6300fa00fe_9_353"/>
          <p:cNvSpPr/>
          <p:nvPr/>
        </p:nvSpPr>
        <p:spPr>
          <a:xfrm>
            <a:off x="7046308" y="1170000"/>
            <a:ext cx="1620300" cy="1444500"/>
          </a:xfrm>
          <a:prstGeom prst="rect">
            <a:avLst/>
          </a:prstGeom>
          <a:solidFill>
            <a:srgbClr val="FFB71B">
              <a:alpha val="20000"/>
            </a:srgbClr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6300fa00fe_9_353"/>
          <p:cNvSpPr/>
          <p:nvPr/>
        </p:nvSpPr>
        <p:spPr>
          <a:xfrm>
            <a:off x="8666575" y="1170000"/>
            <a:ext cx="1620300" cy="144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6300fa00fe_9_353"/>
          <p:cNvSpPr txBox="1"/>
          <p:nvPr/>
        </p:nvSpPr>
        <p:spPr>
          <a:xfrm>
            <a:off x="676900" y="1291150"/>
            <a:ext cx="1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Enfoque por Etapas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6300fa00fe_9_353"/>
          <p:cNvSpPr txBox="1"/>
          <p:nvPr/>
        </p:nvSpPr>
        <p:spPr>
          <a:xfrm>
            <a:off x="228171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﻿﻿﻿Enfoque  Modular y gradual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36300fa00fe_9_353"/>
          <p:cNvSpPr txBox="1"/>
          <p:nvPr/>
        </p:nvSpPr>
        <p:spPr>
          <a:xfrm>
            <a:off x="3902025" y="1291150"/>
            <a:ext cx="142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﻿﻿﻿Transición progresiva y convivencia con el sistema actual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36300fa00fe_9_353"/>
          <p:cNvSpPr txBox="1"/>
          <p:nvPr/>
        </p:nvSpPr>
        <p:spPr>
          <a:xfrm>
            <a:off x="5522280" y="1291150"/>
            <a:ext cx="14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Arquitectura híbrida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36300fa00fe_9_353"/>
          <p:cNvSpPr txBox="1"/>
          <p:nvPr/>
        </p:nvSpPr>
        <p:spPr>
          <a:xfrm>
            <a:off x="714260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Separación funcional por niveles y actores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6300fa00fe_9_353"/>
          <p:cNvSpPr txBox="1"/>
          <p:nvPr/>
        </p:nvSpPr>
        <p:spPr>
          <a:xfrm>
            <a:off x="8785962" y="1291150"/>
            <a:ext cx="142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Migración y coexistencia de medios de pago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36300fa00fe_9_353"/>
          <p:cNvSpPr/>
          <p:nvPr/>
        </p:nvSpPr>
        <p:spPr>
          <a:xfrm>
            <a:off x="902025" y="3112675"/>
            <a:ext cx="9384900" cy="1114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6300fa00fe_9_353"/>
          <p:cNvSpPr/>
          <p:nvPr/>
        </p:nvSpPr>
        <p:spPr>
          <a:xfrm>
            <a:off x="565150" y="3285025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36300fa00fe_9_353"/>
          <p:cNvSpPr/>
          <p:nvPr/>
        </p:nvSpPr>
        <p:spPr>
          <a:xfrm>
            <a:off x="902025" y="4513700"/>
            <a:ext cx="9384900" cy="210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6300fa00fe_9_353"/>
          <p:cNvSpPr/>
          <p:nvPr/>
        </p:nvSpPr>
        <p:spPr>
          <a:xfrm>
            <a:off x="565150" y="4686050"/>
            <a:ext cx="6951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6300fa00fe_9_353"/>
          <p:cNvSpPr txBox="1"/>
          <p:nvPr/>
        </p:nvSpPr>
        <p:spPr>
          <a:xfrm>
            <a:off x="1362216" y="3318800"/>
            <a:ext cx="8464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Nivel 3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operadores de recaudo de los sistemas de transporte y servicios de movilidad. Procesos operativos y tecnológicos de recaudo. 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6300fa00fe_9_353"/>
          <p:cNvSpPr txBox="1"/>
          <p:nvPr/>
        </p:nvSpPr>
        <p:spPr>
          <a:xfrm>
            <a:off x="1362224" y="4602950"/>
            <a:ext cx="86907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Nivel 4</a:t>
            </a: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operador central del SIR, encargado de la interoperabilidad del recaudo por medio de los siguientes componentes:</a:t>
            </a: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Sistema central interoperable.</a:t>
            </a: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Cámara de compensación.</a:t>
            </a: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Unidad de certificación y homologación y unidad de seguridad.</a:t>
            </a:r>
            <a:b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Infraestructura de soporte.</a:t>
            </a:r>
            <a:endParaRPr b="0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g36300fa00fe_9_353"/>
          <p:cNvPicPr preferRelativeResize="0"/>
          <p:nvPr/>
        </p:nvPicPr>
        <p:blipFill rotWithShape="1">
          <a:blip r:embed="rId4">
            <a:alphaModFix/>
          </a:blip>
          <a:srcRect b="0" l="76433" r="0" t="0"/>
          <a:stretch/>
        </p:blipFill>
        <p:spPr>
          <a:xfrm>
            <a:off x="663149" y="3403161"/>
            <a:ext cx="499099" cy="4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36300fa00fe_9_353"/>
          <p:cNvPicPr preferRelativeResize="0"/>
          <p:nvPr/>
        </p:nvPicPr>
        <p:blipFill rotWithShape="1">
          <a:blip r:embed="rId5">
            <a:alphaModFix/>
          </a:blip>
          <a:srcRect b="0" l="85428" r="0" t="0"/>
          <a:stretch/>
        </p:blipFill>
        <p:spPr>
          <a:xfrm>
            <a:off x="663387" y="4833525"/>
            <a:ext cx="498627" cy="4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